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57" r:id="rId3"/>
    <p:sldId id="256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1"/>
    <p:restoredTop sz="96395"/>
  </p:normalViewPr>
  <p:slideViewPr>
    <p:cSldViewPr snapToGrid="0">
      <p:cViewPr varScale="1">
        <p:scale>
          <a:sx n="155" d="100"/>
          <a:sy n="155" d="100"/>
        </p:scale>
        <p:origin x="702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7FD2E-3505-2442-A5BE-CE47E1099FF7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ECEBC-0797-084E-A441-4C1ADE03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04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E1D3A-347F-A1F3-8C4B-207D1D6A0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640A1-1719-AACF-D4F4-5237A4B6F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371E4-E588-3D64-AA5B-ED47CD73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D616-6C4D-6948-AF73-27B8064ED435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FFF2B-2E55-D56F-D9CA-10DD68924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B6D41-91E9-140E-AC9F-BD77BA3C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8EE1-9F16-AF43-BB0A-A3D2E688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0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A3BC-747A-9D9F-5F89-9DD8C18AF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48797-C8D4-2FA5-B0EC-50EC29B24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F6447-3D53-A405-8D82-DD5F0625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D616-6C4D-6948-AF73-27B8064ED435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2154B-7FA8-C58D-2DC2-7E492DA1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529ED-1A0F-33DB-B13A-70CDA7B3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8EE1-9F16-AF43-BB0A-A3D2E688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1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50800-6188-BDCB-0156-16AC519D3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FE9BD-27CD-1C52-287D-71982534F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F32E6-6947-07F0-035D-4CA26615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D616-6C4D-6948-AF73-27B8064ED435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9954-1CA6-A588-38A4-571761A7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045A7-46E3-0602-F320-B55B8C92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8EE1-9F16-AF43-BB0A-A3D2E688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6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33C8-9FF9-1B7E-0D7A-606B19DF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94FFA-00CC-6701-AA9C-6634F97BC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31931-7570-607E-6400-AC8B2126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D616-6C4D-6948-AF73-27B8064ED435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3587-6C4A-C249-7BE9-7FF2D371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82F99-A53F-FFCA-E8CC-13D96338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8EE1-9F16-AF43-BB0A-A3D2E688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3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780-817B-87A8-ADA8-499C8D62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4BD60-3CEF-84DE-A6A6-65BD40047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790A0-E12F-7561-C18E-63D8DE87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D616-6C4D-6948-AF73-27B8064ED435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BF4FE-7128-AB1E-3E17-63CAC398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2C219-4D89-C5F1-7E21-1E3CB709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8EE1-9F16-AF43-BB0A-A3D2E688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7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AB3E-F348-CFC6-CAD3-2FEE698D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F9AEC-DECC-45EF-AA92-07C4790F4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DB545-AC97-ABA4-E998-A040EE0DA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F5569-A4BB-6A43-E350-D3B4C6AB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D616-6C4D-6948-AF73-27B8064ED435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F25ED-7079-F2FF-046B-991D961F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987D3-4E15-FFBF-5636-1E421BC6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8EE1-9F16-AF43-BB0A-A3D2E688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1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1EC6-FE6B-3D76-CA33-18958FCCE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8C619-02A9-E089-3C29-6A9477B3F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981BC-7E7E-CD94-A3E5-3E0648D37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D0459-D6F1-F238-C337-F29625F1E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E71068-8466-D2A8-A261-385750AD3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98A10-A9C6-6085-7C7D-A3973B7A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D616-6C4D-6948-AF73-27B8064ED435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E22F4-C8A9-83D1-1573-93A00728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52968-89DD-CBB0-DDCC-0FB1DB3D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8EE1-9F16-AF43-BB0A-A3D2E688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1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C6B6-E67D-6F98-BB90-87770004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34BDD-380F-5CD5-746D-BD6CDF32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D616-6C4D-6948-AF73-27B8064ED435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24A70-E5AD-DC6B-4127-4E1E29E8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5FAE5-2BA2-EB3A-4929-4181C529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8EE1-9F16-AF43-BB0A-A3D2E688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6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3ABDE3-F67A-60CF-990D-47AF3928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D616-6C4D-6948-AF73-27B8064ED435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10B61-A730-B70C-7003-D5A8AD00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5B7E-14F0-4F5A-6E0E-5DDA5825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8EE1-9F16-AF43-BB0A-A3D2E688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2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294E-2540-3150-696A-CDB9AB2D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F09E6-A1A7-B002-D50F-8498ED163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FCE3F-0E94-1AAC-FC91-BBFCD1805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5FAC4-0F28-62A1-6228-B4FB3208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D616-6C4D-6948-AF73-27B8064ED435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DD248-D8CC-1633-22D4-4C6710C7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D7E5A-25FF-6149-CEF5-0E6A0579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8EE1-9F16-AF43-BB0A-A3D2E688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1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BAD9-FFF0-570F-0627-9B3577E5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C8954F-65BA-30F6-09EE-6ABAA1790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F282C-07EF-4CA6-AC36-B4D0C7199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456FD-7546-769F-6AD1-97EEE827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D616-6C4D-6948-AF73-27B8064ED435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228C5-5846-6D20-945D-715731D8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E287B-5A88-90C0-FDE6-CC34ECC3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8EE1-9F16-AF43-BB0A-A3D2E688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4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B911A2-7EA9-D09E-3A10-9DD6B970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6013C-E99B-5481-8087-77AB0119D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6712C-6E65-A828-A732-1D3FA98BFC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2D616-6C4D-6948-AF73-27B8064ED435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A052F-52B1-CF8E-AFE6-5BD1B5EB7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5AD31-45E4-AE00-DC14-06A7F64B0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28EE1-9F16-AF43-BB0A-A3D2E688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4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220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22.pn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20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4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3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2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5.png"/><Relationship Id="rId18" Type="http://schemas.openxmlformats.org/officeDocument/2006/relationships/image" Target="../media/image38.png"/><Relationship Id="rId26" Type="http://schemas.openxmlformats.org/officeDocument/2006/relationships/image" Target="../media/image50.png"/><Relationship Id="rId3" Type="http://schemas.openxmlformats.org/officeDocument/2006/relationships/image" Target="../media/image26.png"/><Relationship Id="rId21" Type="http://schemas.openxmlformats.org/officeDocument/2006/relationships/image" Target="../media/image33.png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17" Type="http://schemas.openxmlformats.org/officeDocument/2006/relationships/image" Target="../media/image41.png"/><Relationship Id="rId25" Type="http://schemas.openxmlformats.org/officeDocument/2006/relationships/image" Target="../media/image34.png"/><Relationship Id="rId2" Type="http://schemas.openxmlformats.org/officeDocument/2006/relationships/image" Target="../media/image25.png"/><Relationship Id="rId16" Type="http://schemas.openxmlformats.org/officeDocument/2006/relationships/image" Target="../media/image46.png"/><Relationship Id="rId20" Type="http://schemas.openxmlformats.org/officeDocument/2006/relationships/image" Target="../media/image37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32.png"/><Relationship Id="rId24" Type="http://schemas.openxmlformats.org/officeDocument/2006/relationships/image" Target="../media/image49.png"/><Relationship Id="rId5" Type="http://schemas.openxmlformats.org/officeDocument/2006/relationships/image" Target="../media/image24.png"/><Relationship Id="rId15" Type="http://schemas.openxmlformats.org/officeDocument/2006/relationships/image" Target="../media/image39.png"/><Relationship Id="rId23" Type="http://schemas.openxmlformats.org/officeDocument/2006/relationships/image" Target="../media/image48.png"/><Relationship Id="rId28" Type="http://schemas.openxmlformats.org/officeDocument/2006/relationships/image" Target="../media/image52.png"/><Relationship Id="rId10" Type="http://schemas.openxmlformats.org/officeDocument/2006/relationships/image" Target="../media/image29.png"/><Relationship Id="rId19" Type="http://schemas.openxmlformats.org/officeDocument/2006/relationships/image" Target="../media/image40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image" Target="../media/image30.png"/><Relationship Id="rId22" Type="http://schemas.openxmlformats.org/officeDocument/2006/relationships/image" Target="../media/image47.png"/><Relationship Id="rId27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5.png"/><Relationship Id="rId18" Type="http://schemas.openxmlformats.org/officeDocument/2006/relationships/image" Target="../media/image38.png"/><Relationship Id="rId26" Type="http://schemas.openxmlformats.org/officeDocument/2006/relationships/image" Target="../media/image50.png"/><Relationship Id="rId3" Type="http://schemas.openxmlformats.org/officeDocument/2006/relationships/image" Target="../media/image26.png"/><Relationship Id="rId21" Type="http://schemas.openxmlformats.org/officeDocument/2006/relationships/image" Target="../media/image33.png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17" Type="http://schemas.openxmlformats.org/officeDocument/2006/relationships/image" Target="../media/image41.png"/><Relationship Id="rId25" Type="http://schemas.openxmlformats.org/officeDocument/2006/relationships/image" Target="../media/image34.png"/><Relationship Id="rId2" Type="http://schemas.openxmlformats.org/officeDocument/2006/relationships/image" Target="../media/image25.png"/><Relationship Id="rId16" Type="http://schemas.openxmlformats.org/officeDocument/2006/relationships/image" Target="../media/image46.png"/><Relationship Id="rId20" Type="http://schemas.openxmlformats.org/officeDocument/2006/relationships/image" Target="../media/image37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32.png"/><Relationship Id="rId24" Type="http://schemas.openxmlformats.org/officeDocument/2006/relationships/image" Target="../media/image49.png"/><Relationship Id="rId5" Type="http://schemas.openxmlformats.org/officeDocument/2006/relationships/image" Target="../media/image24.png"/><Relationship Id="rId15" Type="http://schemas.openxmlformats.org/officeDocument/2006/relationships/image" Target="../media/image39.png"/><Relationship Id="rId23" Type="http://schemas.openxmlformats.org/officeDocument/2006/relationships/image" Target="../media/image48.png"/><Relationship Id="rId28" Type="http://schemas.openxmlformats.org/officeDocument/2006/relationships/image" Target="../media/image52.png"/><Relationship Id="rId10" Type="http://schemas.openxmlformats.org/officeDocument/2006/relationships/image" Target="../media/image29.png"/><Relationship Id="rId19" Type="http://schemas.openxmlformats.org/officeDocument/2006/relationships/image" Target="../media/image40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image" Target="../media/image30.png"/><Relationship Id="rId22" Type="http://schemas.openxmlformats.org/officeDocument/2006/relationships/image" Target="../media/image47.png"/><Relationship Id="rId27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6.png"/><Relationship Id="rId3" Type="http://schemas.openxmlformats.org/officeDocument/2006/relationships/image" Target="../media/image53.png"/><Relationship Id="rId7" Type="http://schemas.openxmlformats.org/officeDocument/2006/relationships/image" Target="../media/image54.png"/><Relationship Id="rId12" Type="http://schemas.openxmlformats.org/officeDocument/2006/relationships/image" Target="../media/image4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55.png"/><Relationship Id="rId5" Type="http://schemas.openxmlformats.org/officeDocument/2006/relationships/image" Target="../media/image23.png"/><Relationship Id="rId1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22.png"/><Relationship Id="rId9" Type="http://schemas.openxmlformats.org/officeDocument/2006/relationships/image" Target="../media/image45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9A42AF-C4C0-07E9-1E2A-A41601CA4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013" y="1098888"/>
            <a:ext cx="6486874" cy="37931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777C8A-EC25-9F39-0603-C6ECAD972EDA}"/>
              </a:ext>
            </a:extLst>
          </p:cNvPr>
          <p:cNvSpPr txBox="1"/>
          <p:nvPr/>
        </p:nvSpPr>
        <p:spPr>
          <a:xfrm>
            <a:off x="2903844" y="5759112"/>
            <a:ext cx="6384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Sibling Model with separated parental haplotypes</a:t>
            </a:r>
          </a:p>
        </p:txBody>
      </p:sp>
    </p:spTree>
    <p:extLst>
      <p:ext uri="{BB962C8B-B14F-4D97-AF65-F5344CB8AC3E}">
        <p14:creationId xmlns:p14="http://schemas.microsoft.com/office/powerpoint/2010/main" val="245606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Arc 97">
            <a:extLst>
              <a:ext uri="{FF2B5EF4-FFF2-40B4-BE49-F238E27FC236}">
                <a16:creationId xmlns:a16="http://schemas.microsoft.com/office/drawing/2014/main" id="{D1E16829-94BC-2BE6-C5C8-EE6CB4C61A52}"/>
              </a:ext>
            </a:extLst>
          </p:cNvPr>
          <p:cNvSpPr/>
          <p:nvPr/>
        </p:nvSpPr>
        <p:spPr>
          <a:xfrm rot="10800000" flipV="1">
            <a:off x="4363424" y="1998933"/>
            <a:ext cx="2568293" cy="1026189"/>
          </a:xfrm>
          <a:prstGeom prst="arc">
            <a:avLst>
              <a:gd name="adj1" fmla="val 16144932"/>
              <a:gd name="adj2" fmla="val 21357361"/>
            </a:avLst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100" name="Arc 99">
            <a:extLst>
              <a:ext uri="{FF2B5EF4-FFF2-40B4-BE49-F238E27FC236}">
                <a16:creationId xmlns:a16="http://schemas.microsoft.com/office/drawing/2014/main" id="{F3B937AA-A504-9BC8-39C4-91E1F91EE392}"/>
              </a:ext>
            </a:extLst>
          </p:cNvPr>
          <p:cNvSpPr/>
          <p:nvPr/>
        </p:nvSpPr>
        <p:spPr>
          <a:xfrm rot="10800000" flipV="1">
            <a:off x="4370586" y="1550013"/>
            <a:ext cx="3170689" cy="1945009"/>
          </a:xfrm>
          <a:prstGeom prst="arc">
            <a:avLst>
              <a:gd name="adj1" fmla="val 11006038"/>
              <a:gd name="adj2" fmla="val 21384400"/>
            </a:avLst>
          </a:prstGeom>
          <a:ln cmpd="sng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 dirty="0"/>
          </a:p>
        </p:txBody>
      </p:sp>
      <p:sp>
        <p:nvSpPr>
          <p:cNvPr id="101" name="Arc 100">
            <a:extLst>
              <a:ext uri="{FF2B5EF4-FFF2-40B4-BE49-F238E27FC236}">
                <a16:creationId xmlns:a16="http://schemas.microsoft.com/office/drawing/2014/main" id="{FCDBC0F1-C84B-D9B4-CD15-141EE0CA6A59}"/>
              </a:ext>
            </a:extLst>
          </p:cNvPr>
          <p:cNvSpPr/>
          <p:nvPr/>
        </p:nvSpPr>
        <p:spPr>
          <a:xfrm rot="10800000">
            <a:off x="3359818" y="1733337"/>
            <a:ext cx="2944681" cy="1969857"/>
          </a:xfrm>
          <a:prstGeom prst="arc">
            <a:avLst>
              <a:gd name="adj1" fmla="val 19413244"/>
              <a:gd name="adj2" fmla="val 8249843"/>
            </a:avLst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1A32DE9-20A4-5D47-061E-027C42E1534C}"/>
              </a:ext>
            </a:extLst>
          </p:cNvPr>
          <p:cNvSpPr txBox="1"/>
          <p:nvPr/>
        </p:nvSpPr>
        <p:spPr>
          <a:xfrm>
            <a:off x="4819740" y="2902586"/>
            <a:ext cx="52146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82" dirty="0"/>
              <a:t>Y</a:t>
            </a:r>
            <a:r>
              <a:rPr lang="en-US" sz="2382" baseline="-25000" dirty="0"/>
              <a:t>1</a:t>
            </a:r>
            <a:endParaRPr lang="en-US" sz="2382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2BE7D06-64CD-6B88-6641-1005B76026F6}"/>
              </a:ext>
            </a:extLst>
          </p:cNvPr>
          <p:cNvSpPr/>
          <p:nvPr/>
        </p:nvSpPr>
        <p:spPr>
          <a:xfrm>
            <a:off x="4805382" y="2865942"/>
            <a:ext cx="543469" cy="5434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1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E9909CB-0AF1-5419-2A95-5B471A67B562}"/>
              </a:ext>
            </a:extLst>
          </p:cNvPr>
          <p:cNvSpPr txBox="1"/>
          <p:nvPr/>
        </p:nvSpPr>
        <p:spPr>
          <a:xfrm>
            <a:off x="3878298" y="2446452"/>
            <a:ext cx="52071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82" dirty="0"/>
              <a:t>T</a:t>
            </a:r>
            <a:r>
              <a:rPr lang="en-US" sz="2382" baseline="-25000" dirty="0"/>
              <a:t>1</a:t>
            </a:r>
            <a:endParaRPr lang="en-US" sz="2382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6710CA8-93A2-4A74-0660-67B71BCBC682}"/>
              </a:ext>
            </a:extLst>
          </p:cNvPr>
          <p:cNvSpPr/>
          <p:nvPr/>
        </p:nvSpPr>
        <p:spPr>
          <a:xfrm>
            <a:off x="3860572" y="2420588"/>
            <a:ext cx="543469" cy="5434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1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112FA8E-DE2B-816F-5B09-6C36AFDE4D74}"/>
              </a:ext>
            </a:extLst>
          </p:cNvPr>
          <p:cNvCxnSpPr>
            <a:cxnSpLocks/>
          </p:cNvCxnSpPr>
          <p:nvPr/>
        </p:nvCxnSpPr>
        <p:spPr>
          <a:xfrm>
            <a:off x="4404042" y="2835116"/>
            <a:ext cx="401339" cy="168060"/>
          </a:xfrm>
          <a:prstGeom prst="straightConnector1">
            <a:avLst/>
          </a:prstGeom>
          <a:ln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8A0D5C91-294C-C53E-5C7C-D009047151BE}"/>
                  </a:ext>
                </a:extLst>
              </p:cNvPr>
              <p:cNvSpPr/>
              <p:nvPr/>
            </p:nvSpPr>
            <p:spPr>
              <a:xfrm>
                <a:off x="3704934" y="2080518"/>
                <a:ext cx="558806" cy="255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59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4(</m:t>
                      </m:r>
                      <m:r>
                        <a:rPr lang="en-US" sz="1059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n-US" sz="1059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9" dirty="0">
                          <a:solidFill>
                            <a:schemeClr val="tx1"/>
                          </a:solidFill>
                        </a:rPr>
                        <m:t>+</m:t>
                      </m:r>
                      <m:r>
                        <a:rPr lang="en-US" sz="105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059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9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8A0D5C91-294C-C53E-5C7C-D00904715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934" y="2080518"/>
                <a:ext cx="558806" cy="255326"/>
              </a:xfrm>
              <a:prstGeom prst="rect">
                <a:avLst/>
              </a:prstGeom>
              <a:blipFill>
                <a:blip r:embed="rId2"/>
                <a:stretch>
                  <a:fillRect r="-1111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Arc 108">
            <a:extLst>
              <a:ext uri="{FF2B5EF4-FFF2-40B4-BE49-F238E27FC236}">
                <a16:creationId xmlns:a16="http://schemas.microsoft.com/office/drawing/2014/main" id="{A1F1D083-9BC8-22E0-54E7-59FBD3D244B5}"/>
              </a:ext>
            </a:extLst>
          </p:cNvPr>
          <p:cNvSpPr/>
          <p:nvPr/>
        </p:nvSpPr>
        <p:spPr>
          <a:xfrm>
            <a:off x="3758472" y="2311954"/>
            <a:ext cx="149992" cy="153742"/>
          </a:xfrm>
          <a:prstGeom prst="arc">
            <a:avLst>
              <a:gd name="adj1" fmla="val 4526374"/>
              <a:gd name="adj2" fmla="val 1408119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947F586-4224-9396-B18F-0DF41CA6B118}"/>
              </a:ext>
            </a:extLst>
          </p:cNvPr>
          <p:cNvSpPr/>
          <p:nvPr/>
        </p:nvSpPr>
        <p:spPr>
          <a:xfrm>
            <a:off x="4459226" y="2691627"/>
            <a:ext cx="349705" cy="255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9" dirty="0"/>
              <a:t>2𝛿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2612CE8-0995-DEC9-1F70-088389AC17FF}"/>
              </a:ext>
            </a:extLst>
          </p:cNvPr>
          <p:cNvCxnSpPr>
            <a:cxnSpLocks/>
            <a:stCxn id="123" idx="2"/>
            <a:endCxn id="103" idx="3"/>
          </p:cNvCxnSpPr>
          <p:nvPr/>
        </p:nvCxnSpPr>
        <p:spPr>
          <a:xfrm flipH="1">
            <a:off x="5348850" y="3133041"/>
            <a:ext cx="311101" cy="4634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CE006270-111C-D030-B3A3-BDF0D84C6DDB}"/>
                  </a:ext>
                </a:extLst>
              </p:cNvPr>
              <p:cNvSpPr/>
              <p:nvPr/>
            </p:nvSpPr>
            <p:spPr>
              <a:xfrm>
                <a:off x="3957230" y="2997488"/>
                <a:ext cx="48395" cy="255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9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059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1059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CE006270-111C-D030-B3A3-BDF0D84C6D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230" y="2997488"/>
                <a:ext cx="48395" cy="255326"/>
              </a:xfrm>
              <a:prstGeom prst="rect">
                <a:avLst/>
              </a:prstGeom>
              <a:blipFill>
                <a:blip r:embed="rId3"/>
                <a:stretch>
                  <a:fillRect l="-40000" r="-2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A3B13D5D-7FB8-AF69-B117-BDAC15690D17}"/>
                  </a:ext>
                </a:extLst>
              </p:cNvPr>
              <p:cNvSpPr/>
              <p:nvPr/>
            </p:nvSpPr>
            <p:spPr>
              <a:xfrm>
                <a:off x="5784248" y="3598052"/>
                <a:ext cx="387991" cy="309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24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2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12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324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A3B13D5D-7FB8-AF69-B117-BDAC15690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248" y="3598052"/>
                <a:ext cx="387991" cy="3096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AACB7547-44B4-BDE4-A721-84FFF8DD2E6E}"/>
              </a:ext>
            </a:extLst>
          </p:cNvPr>
          <p:cNvSpPr txBox="1"/>
          <p:nvPr/>
        </p:nvSpPr>
        <p:spPr>
          <a:xfrm>
            <a:off x="5466138" y="2927686"/>
            <a:ext cx="69982" cy="2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35" dirty="0"/>
              <a:t>1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3A5FC24-3DF0-736C-B6FD-1762AE44A8E9}"/>
              </a:ext>
            </a:extLst>
          </p:cNvPr>
          <p:cNvCxnSpPr>
            <a:cxnSpLocks/>
            <a:stCxn id="119" idx="4"/>
            <a:endCxn id="103" idx="0"/>
          </p:cNvCxnSpPr>
          <p:nvPr/>
        </p:nvCxnSpPr>
        <p:spPr>
          <a:xfrm flipH="1">
            <a:off x="5077115" y="2682760"/>
            <a:ext cx="605" cy="183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EBC8E1D1-F4E6-47C5-7727-E7B3F1601AEA}"/>
              </a:ext>
            </a:extLst>
          </p:cNvPr>
          <p:cNvSpPr/>
          <p:nvPr/>
        </p:nvSpPr>
        <p:spPr>
          <a:xfrm>
            <a:off x="4921156" y="2369637"/>
            <a:ext cx="313123" cy="31312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1">
              <a:solidFill>
                <a:schemeClr val="tx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86AF2CB-AE93-02E6-6A66-935D85E9B94E}"/>
              </a:ext>
            </a:extLst>
          </p:cNvPr>
          <p:cNvSpPr txBox="1"/>
          <p:nvPr/>
        </p:nvSpPr>
        <p:spPr>
          <a:xfrm>
            <a:off x="4862518" y="2351291"/>
            <a:ext cx="413090" cy="30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12" dirty="0"/>
              <a:t>ε</a:t>
            </a:r>
            <a:r>
              <a:rPr lang="en-US" sz="1412" baseline="-25000" dirty="0"/>
              <a:t>O1</a:t>
            </a:r>
            <a:endParaRPr lang="en-US" sz="1412" dirty="0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D1CF883D-AAA6-6C85-87A7-74A2BCADA8A3}"/>
              </a:ext>
            </a:extLst>
          </p:cNvPr>
          <p:cNvSpPr/>
          <p:nvPr/>
        </p:nvSpPr>
        <p:spPr>
          <a:xfrm rot="10800000" flipV="1">
            <a:off x="5144705" y="2267216"/>
            <a:ext cx="174796" cy="179165"/>
          </a:xfrm>
          <a:prstGeom prst="arc">
            <a:avLst>
              <a:gd name="adj1" fmla="val 4441169"/>
              <a:gd name="adj2" fmla="val 1359823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E4BFC40-27E1-252F-D738-A17909629B5C}"/>
                  </a:ext>
                </a:extLst>
              </p:cNvPr>
              <p:cNvSpPr/>
              <p:nvPr/>
            </p:nvSpPr>
            <p:spPr>
              <a:xfrm>
                <a:off x="5217501" y="2098651"/>
                <a:ext cx="238246" cy="255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9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9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l-GR" sz="1059" dirty="0">
                              <a:solidFill>
                                <a:schemeClr val="tx1"/>
                              </a:solidFill>
                            </a:rPr>
                            <m:t>ε</m:t>
                          </m:r>
                        </m:sub>
                      </m:sSub>
                    </m:oMath>
                  </m:oMathPara>
                </a14:m>
                <a:endParaRPr lang="en-US" sz="1324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E4BFC40-27E1-252F-D738-A17909629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501" y="2098651"/>
                <a:ext cx="238246" cy="255326"/>
              </a:xfrm>
              <a:prstGeom prst="rect">
                <a:avLst/>
              </a:prstGeom>
              <a:blipFill>
                <a:blip r:embed="rId5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Oval 122">
            <a:extLst>
              <a:ext uri="{FF2B5EF4-FFF2-40B4-BE49-F238E27FC236}">
                <a16:creationId xmlns:a16="http://schemas.microsoft.com/office/drawing/2014/main" id="{5F8F5DC8-4EDF-B6DA-31CC-F90E0432ACCB}"/>
              </a:ext>
            </a:extLst>
          </p:cNvPr>
          <p:cNvSpPr/>
          <p:nvPr/>
        </p:nvSpPr>
        <p:spPr>
          <a:xfrm>
            <a:off x="5659951" y="2830482"/>
            <a:ext cx="605118" cy="60511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1">
              <a:solidFill>
                <a:schemeClr val="tx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C93D911-13B2-455C-6926-A213AEEEF490}"/>
              </a:ext>
            </a:extLst>
          </p:cNvPr>
          <p:cNvSpPr txBox="1"/>
          <p:nvPr/>
        </p:nvSpPr>
        <p:spPr>
          <a:xfrm>
            <a:off x="5754883" y="2897951"/>
            <a:ext cx="45684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82" dirty="0"/>
              <a:t>S</a:t>
            </a:r>
            <a:r>
              <a:rPr lang="en-US" sz="2382" baseline="-25000" dirty="0"/>
              <a:t>o</a:t>
            </a:r>
            <a:endParaRPr lang="en-US" sz="2382" dirty="0"/>
          </a:p>
        </p:txBody>
      </p:sp>
      <p:sp>
        <p:nvSpPr>
          <p:cNvPr id="125" name="Arc 124">
            <a:extLst>
              <a:ext uri="{FF2B5EF4-FFF2-40B4-BE49-F238E27FC236}">
                <a16:creationId xmlns:a16="http://schemas.microsoft.com/office/drawing/2014/main" id="{7B62F831-EDC6-3AA6-BDFD-FFA8763D1FF3}"/>
              </a:ext>
            </a:extLst>
          </p:cNvPr>
          <p:cNvSpPr/>
          <p:nvPr/>
        </p:nvSpPr>
        <p:spPr>
          <a:xfrm rot="10800000">
            <a:off x="5855493" y="3408748"/>
            <a:ext cx="226366" cy="232024"/>
          </a:xfrm>
          <a:prstGeom prst="arc">
            <a:avLst>
              <a:gd name="adj1" fmla="val 7513554"/>
              <a:gd name="adj2" fmla="val 3127863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F351A2B-248C-426D-B934-69821657D887}"/>
              </a:ext>
            </a:extLst>
          </p:cNvPr>
          <p:cNvCxnSpPr>
            <a:cxnSpLocks/>
            <a:stCxn id="162" idx="1"/>
          </p:cNvCxnSpPr>
          <p:nvPr/>
        </p:nvCxnSpPr>
        <p:spPr>
          <a:xfrm flipH="1">
            <a:off x="5351465" y="2265720"/>
            <a:ext cx="399718" cy="598872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Arc 127">
            <a:extLst>
              <a:ext uri="{FF2B5EF4-FFF2-40B4-BE49-F238E27FC236}">
                <a16:creationId xmlns:a16="http://schemas.microsoft.com/office/drawing/2014/main" id="{EE9CE358-B8A4-55E0-E83E-EE5B1AD2E645}"/>
              </a:ext>
            </a:extLst>
          </p:cNvPr>
          <p:cNvSpPr/>
          <p:nvPr/>
        </p:nvSpPr>
        <p:spPr>
          <a:xfrm rot="10800000">
            <a:off x="5858108" y="2320711"/>
            <a:ext cx="226366" cy="232024"/>
          </a:xfrm>
          <a:prstGeom prst="arc">
            <a:avLst>
              <a:gd name="adj1" fmla="val 7513554"/>
              <a:gd name="adj2" fmla="val 3127863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4CC6481-9854-888E-8C9F-D3A1355ADCB8}"/>
              </a:ext>
            </a:extLst>
          </p:cNvPr>
          <p:cNvSpPr txBox="1"/>
          <p:nvPr/>
        </p:nvSpPr>
        <p:spPr>
          <a:xfrm>
            <a:off x="5474673" y="2278560"/>
            <a:ext cx="69982" cy="2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35" dirty="0"/>
              <a:t>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F9BAF34-419F-699E-79BF-1441771A76BF}"/>
              </a:ext>
            </a:extLst>
          </p:cNvPr>
          <p:cNvSpPr txBox="1"/>
          <p:nvPr/>
        </p:nvSpPr>
        <p:spPr>
          <a:xfrm>
            <a:off x="5112416" y="2622070"/>
            <a:ext cx="40340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1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2426D49B-C9E0-83F7-65B4-E7245C506CE6}"/>
                  </a:ext>
                </a:extLst>
              </p:cNvPr>
              <p:cNvSpPr/>
              <p:nvPr/>
            </p:nvSpPr>
            <p:spPr>
              <a:xfrm>
                <a:off x="5786389" y="2505560"/>
                <a:ext cx="404213" cy="309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24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2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12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sz="1324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2426D49B-C9E0-83F7-65B4-E7245C506C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389" y="2505560"/>
                <a:ext cx="404213" cy="3096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Arc 147">
            <a:extLst>
              <a:ext uri="{FF2B5EF4-FFF2-40B4-BE49-F238E27FC236}">
                <a16:creationId xmlns:a16="http://schemas.microsoft.com/office/drawing/2014/main" id="{CD17EEAD-AEC9-E2C9-DE9A-F2210CAEB573}"/>
              </a:ext>
            </a:extLst>
          </p:cNvPr>
          <p:cNvSpPr/>
          <p:nvPr/>
        </p:nvSpPr>
        <p:spPr>
          <a:xfrm rot="10800000">
            <a:off x="4049228" y="2945407"/>
            <a:ext cx="3798974" cy="1144284"/>
          </a:xfrm>
          <a:prstGeom prst="arc">
            <a:avLst>
              <a:gd name="adj1" fmla="val 11499182"/>
              <a:gd name="adj2" fmla="val 20873812"/>
            </a:avLst>
          </a:prstGeom>
          <a:ln cmpd="sng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6AADBB5-1109-01F1-66CD-583E65F932B6}"/>
              </a:ext>
            </a:extLst>
          </p:cNvPr>
          <p:cNvCxnSpPr>
            <a:cxnSpLocks/>
          </p:cNvCxnSpPr>
          <p:nvPr/>
        </p:nvCxnSpPr>
        <p:spPr>
          <a:xfrm flipH="1">
            <a:off x="5077115" y="2682760"/>
            <a:ext cx="605" cy="183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1638FD0-2E3D-4F7B-02C8-2842E933EA9C}"/>
              </a:ext>
            </a:extLst>
          </p:cNvPr>
          <p:cNvSpPr txBox="1"/>
          <p:nvPr/>
        </p:nvSpPr>
        <p:spPr>
          <a:xfrm>
            <a:off x="5112416" y="2622070"/>
            <a:ext cx="40340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1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876777D2-2B02-F3E9-1348-5BFAC9DDAD48}"/>
                  </a:ext>
                </a:extLst>
              </p:cNvPr>
              <p:cNvSpPr txBox="1"/>
              <p:nvPr/>
            </p:nvSpPr>
            <p:spPr>
              <a:xfrm flipH="1">
                <a:off x="4656279" y="2147719"/>
                <a:ext cx="77314" cy="214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94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794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876777D2-2B02-F3E9-1348-5BFAC9DDA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56279" y="2147719"/>
                <a:ext cx="77314" cy="214546"/>
              </a:xfrm>
              <a:prstGeom prst="rect">
                <a:avLst/>
              </a:prstGeom>
              <a:blipFill>
                <a:blip r:embed="rId7"/>
                <a:stretch>
                  <a:fillRect r="-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887DF94F-5494-72FE-A74A-A2F8EF3BB26D}"/>
                  </a:ext>
                </a:extLst>
              </p:cNvPr>
              <p:cNvSpPr/>
              <p:nvPr/>
            </p:nvSpPr>
            <p:spPr>
              <a:xfrm>
                <a:off x="5536120" y="1324862"/>
                <a:ext cx="8071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4(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887DF94F-5494-72FE-A74A-A2F8EF3BB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120" y="1324862"/>
                <a:ext cx="807198" cy="276999"/>
              </a:xfrm>
              <a:prstGeom prst="rect">
                <a:avLst/>
              </a:prstGeom>
              <a:blipFill>
                <a:blip r:embed="rId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FCB6D0B6-493F-6BE6-FAE2-47623A84A482}"/>
                  </a:ext>
                </a:extLst>
              </p:cNvPr>
              <p:cNvSpPr/>
              <p:nvPr/>
            </p:nvSpPr>
            <p:spPr>
              <a:xfrm>
                <a:off x="5619887" y="4058282"/>
                <a:ext cx="80424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4(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FCB6D0B6-493F-6BE6-FAE2-47623A84A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887" y="4058282"/>
                <a:ext cx="80424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5B79F72F-89C8-1DAF-818A-652C2E5265CC}"/>
                  </a:ext>
                </a:extLst>
              </p:cNvPr>
              <p:cNvSpPr/>
              <p:nvPr/>
            </p:nvSpPr>
            <p:spPr>
              <a:xfrm>
                <a:off x="3017835" y="3495022"/>
                <a:ext cx="62220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5B79F72F-89C8-1DAF-818A-652C2E526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835" y="3495022"/>
                <a:ext cx="62220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TextBox 157">
            <a:extLst>
              <a:ext uri="{FF2B5EF4-FFF2-40B4-BE49-F238E27FC236}">
                <a16:creationId xmlns:a16="http://schemas.microsoft.com/office/drawing/2014/main" id="{D73D0C50-C07D-0EC4-C5A5-98D9AEDDFF97}"/>
              </a:ext>
            </a:extLst>
          </p:cNvPr>
          <p:cNvSpPr txBox="1"/>
          <p:nvPr/>
        </p:nvSpPr>
        <p:spPr>
          <a:xfrm>
            <a:off x="5713767" y="1803219"/>
            <a:ext cx="50974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82" dirty="0"/>
              <a:t>F</a:t>
            </a:r>
            <a:r>
              <a:rPr lang="en-US" sz="2382" baseline="-25000" dirty="0"/>
              <a:t>o</a:t>
            </a:r>
            <a:endParaRPr lang="en-US" sz="2382" dirty="0"/>
          </a:p>
        </p:txBody>
      </p:sp>
      <p:sp>
        <p:nvSpPr>
          <p:cNvPr id="159" name="Arc 158">
            <a:extLst>
              <a:ext uri="{FF2B5EF4-FFF2-40B4-BE49-F238E27FC236}">
                <a16:creationId xmlns:a16="http://schemas.microsoft.com/office/drawing/2014/main" id="{D50837C9-F45D-A490-C112-97BD47A48650}"/>
              </a:ext>
            </a:extLst>
          </p:cNvPr>
          <p:cNvSpPr/>
          <p:nvPr/>
        </p:nvSpPr>
        <p:spPr>
          <a:xfrm rot="10800000">
            <a:off x="3918494" y="2890523"/>
            <a:ext cx="483647" cy="483647"/>
          </a:xfrm>
          <a:prstGeom prst="arc">
            <a:avLst>
              <a:gd name="adj1" fmla="val 18826253"/>
              <a:gd name="adj2" fmla="val 2770891"/>
            </a:avLst>
          </a:prstGeom>
          <a:ln cmpd="sng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161" name="Arc 160">
            <a:extLst>
              <a:ext uri="{FF2B5EF4-FFF2-40B4-BE49-F238E27FC236}">
                <a16:creationId xmlns:a16="http://schemas.microsoft.com/office/drawing/2014/main" id="{922A46B3-5A06-3DF0-2DA1-28FD0CACAE01}"/>
              </a:ext>
            </a:extLst>
          </p:cNvPr>
          <p:cNvSpPr/>
          <p:nvPr/>
        </p:nvSpPr>
        <p:spPr>
          <a:xfrm rot="10800000" flipH="1">
            <a:off x="3160450" y="2681280"/>
            <a:ext cx="4753372" cy="1891528"/>
          </a:xfrm>
          <a:prstGeom prst="arc">
            <a:avLst>
              <a:gd name="adj1" fmla="val 9485556"/>
              <a:gd name="adj2" fmla="val 21278840"/>
            </a:avLst>
          </a:prstGeom>
          <a:ln cmpd="sng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7A9609C-658E-8FBF-51DF-E611D7FB3214}"/>
              </a:ext>
            </a:extLst>
          </p:cNvPr>
          <p:cNvSpPr/>
          <p:nvPr/>
        </p:nvSpPr>
        <p:spPr>
          <a:xfrm flipV="1">
            <a:off x="5662565" y="1749220"/>
            <a:ext cx="605118" cy="60511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1">
              <a:solidFill>
                <a:schemeClr val="tx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C6A9D33-C5E2-1A47-6100-32A3BFE3872A}"/>
              </a:ext>
            </a:extLst>
          </p:cNvPr>
          <p:cNvSpPr/>
          <p:nvPr/>
        </p:nvSpPr>
        <p:spPr>
          <a:xfrm>
            <a:off x="3862958" y="3310005"/>
            <a:ext cx="543470" cy="5434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1" dirty="0">
              <a:solidFill>
                <a:schemeClr val="tx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41267D6-ABC3-E136-6559-64E20EAE69F1}"/>
              </a:ext>
            </a:extLst>
          </p:cNvPr>
          <p:cNvSpPr txBox="1"/>
          <p:nvPr/>
        </p:nvSpPr>
        <p:spPr>
          <a:xfrm>
            <a:off x="3858635" y="3388650"/>
            <a:ext cx="5529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/>
              <a:t>NT</a:t>
            </a:r>
            <a:r>
              <a:rPr lang="en-US" sz="1900" baseline="-25000" dirty="0"/>
              <a:t>1</a:t>
            </a:r>
            <a:endParaRPr lang="en-US" sz="1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C00DF07-CCA5-9994-2D2B-4CD698B09E2B}"/>
                  </a:ext>
                </a:extLst>
              </p:cNvPr>
              <p:cNvSpPr txBox="1"/>
              <p:nvPr/>
            </p:nvSpPr>
            <p:spPr>
              <a:xfrm flipH="1">
                <a:off x="4317278" y="1768894"/>
                <a:ext cx="77314" cy="214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94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794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C00DF07-CCA5-9994-2D2B-4CD698B09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317278" y="1768894"/>
                <a:ext cx="77314" cy="214546"/>
              </a:xfrm>
              <a:prstGeom prst="rect">
                <a:avLst/>
              </a:prstGeom>
              <a:blipFill>
                <a:blip r:embed="rId11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Arc 170">
            <a:extLst>
              <a:ext uri="{FF2B5EF4-FFF2-40B4-BE49-F238E27FC236}">
                <a16:creationId xmlns:a16="http://schemas.microsoft.com/office/drawing/2014/main" id="{C39D7728-6DB8-290B-73B2-07F9D9660A75}"/>
              </a:ext>
            </a:extLst>
          </p:cNvPr>
          <p:cNvSpPr/>
          <p:nvPr/>
        </p:nvSpPr>
        <p:spPr>
          <a:xfrm flipV="1">
            <a:off x="3782653" y="3816043"/>
            <a:ext cx="149992" cy="153742"/>
          </a:xfrm>
          <a:prstGeom prst="arc">
            <a:avLst>
              <a:gd name="adj1" fmla="val 4526374"/>
              <a:gd name="adj2" fmla="val 1408119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71601FC7-48C0-D4BD-8E2D-3C63D90977CC}"/>
                  </a:ext>
                </a:extLst>
              </p:cNvPr>
              <p:cNvSpPr/>
              <p:nvPr/>
            </p:nvSpPr>
            <p:spPr>
              <a:xfrm>
                <a:off x="3634057" y="3928448"/>
                <a:ext cx="639991" cy="255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9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4(</m:t>
                      </m:r>
                      <m:r>
                        <a:rPr lang="en-US" sz="1059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n-US" sz="1059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9" dirty="0">
                          <a:solidFill>
                            <a:schemeClr val="tx1"/>
                          </a:solidFill>
                        </a:rPr>
                        <m:t>+</m:t>
                      </m:r>
                      <m:r>
                        <a:rPr lang="en-US" sz="105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059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9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71601FC7-48C0-D4BD-8E2D-3C63D90977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057" y="3928448"/>
                <a:ext cx="639991" cy="255326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Arc 211">
            <a:extLst>
              <a:ext uri="{FF2B5EF4-FFF2-40B4-BE49-F238E27FC236}">
                <a16:creationId xmlns:a16="http://schemas.microsoft.com/office/drawing/2014/main" id="{D5F102C3-C2F8-5C86-ABBD-18558446516A}"/>
              </a:ext>
            </a:extLst>
          </p:cNvPr>
          <p:cNvSpPr/>
          <p:nvPr/>
        </p:nvSpPr>
        <p:spPr>
          <a:xfrm rot="10800000" flipH="1" flipV="1">
            <a:off x="4992669" y="1998934"/>
            <a:ext cx="2568293" cy="1026189"/>
          </a:xfrm>
          <a:prstGeom prst="arc">
            <a:avLst>
              <a:gd name="adj1" fmla="val 16144932"/>
              <a:gd name="adj2" fmla="val 21357361"/>
            </a:avLst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214" name="Arc 213">
            <a:extLst>
              <a:ext uri="{FF2B5EF4-FFF2-40B4-BE49-F238E27FC236}">
                <a16:creationId xmlns:a16="http://schemas.microsoft.com/office/drawing/2014/main" id="{8E2EA039-C3CD-7BBA-238B-4E83F2DD767E}"/>
              </a:ext>
            </a:extLst>
          </p:cNvPr>
          <p:cNvSpPr/>
          <p:nvPr/>
        </p:nvSpPr>
        <p:spPr>
          <a:xfrm rot="10800000" flipH="1">
            <a:off x="5619887" y="1733338"/>
            <a:ext cx="2944681" cy="1969857"/>
          </a:xfrm>
          <a:prstGeom prst="arc">
            <a:avLst>
              <a:gd name="adj1" fmla="val 19413244"/>
              <a:gd name="adj2" fmla="val 8249843"/>
            </a:avLst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BA3CE5F-67A7-5EB8-EB1B-2D33BD11895E}"/>
              </a:ext>
            </a:extLst>
          </p:cNvPr>
          <p:cNvSpPr txBox="1"/>
          <p:nvPr/>
        </p:nvSpPr>
        <p:spPr>
          <a:xfrm flipH="1">
            <a:off x="6588232" y="2902587"/>
            <a:ext cx="52887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82" dirty="0"/>
              <a:t>Y</a:t>
            </a:r>
            <a:r>
              <a:rPr lang="en-US" sz="2382" baseline="-25000" dirty="0"/>
              <a:t>2</a:t>
            </a:r>
            <a:endParaRPr lang="en-US" sz="2382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F73A3756-CA47-6786-EE36-03200808AF54}"/>
              </a:ext>
            </a:extLst>
          </p:cNvPr>
          <p:cNvSpPr/>
          <p:nvPr/>
        </p:nvSpPr>
        <p:spPr>
          <a:xfrm flipH="1">
            <a:off x="6575535" y="2865943"/>
            <a:ext cx="543469" cy="5434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1">
              <a:solidFill>
                <a:schemeClr val="tx1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73CB6B27-69F1-DBF4-561A-59756AE4E802}"/>
              </a:ext>
            </a:extLst>
          </p:cNvPr>
          <p:cNvSpPr txBox="1"/>
          <p:nvPr/>
        </p:nvSpPr>
        <p:spPr>
          <a:xfrm flipH="1">
            <a:off x="7525376" y="2446453"/>
            <a:ext cx="52071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82" dirty="0"/>
              <a:t>T</a:t>
            </a:r>
            <a:r>
              <a:rPr lang="en-US" sz="2382" baseline="-25000" dirty="0"/>
              <a:t>2</a:t>
            </a:r>
            <a:endParaRPr lang="en-US" sz="2382" dirty="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E347A89E-CBC8-4C15-0AF1-AD9F08C13EC4}"/>
              </a:ext>
            </a:extLst>
          </p:cNvPr>
          <p:cNvSpPr/>
          <p:nvPr/>
        </p:nvSpPr>
        <p:spPr>
          <a:xfrm flipH="1">
            <a:off x="7520345" y="2420589"/>
            <a:ext cx="543469" cy="5434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1">
              <a:solidFill>
                <a:schemeClr val="tx1"/>
              </a:solidFill>
            </a:endParaRP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D2C4802F-43C9-6B3E-3BBF-121EB6572C7C}"/>
              </a:ext>
            </a:extLst>
          </p:cNvPr>
          <p:cNvCxnSpPr>
            <a:cxnSpLocks/>
          </p:cNvCxnSpPr>
          <p:nvPr/>
        </p:nvCxnSpPr>
        <p:spPr>
          <a:xfrm flipH="1">
            <a:off x="7119005" y="2835117"/>
            <a:ext cx="401339" cy="168060"/>
          </a:xfrm>
          <a:prstGeom prst="straightConnector1">
            <a:avLst/>
          </a:prstGeom>
          <a:ln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F426ACAC-FA2E-8CE4-971B-FB045877D405}"/>
                  </a:ext>
                </a:extLst>
              </p:cNvPr>
              <p:cNvSpPr/>
              <p:nvPr/>
            </p:nvSpPr>
            <p:spPr>
              <a:xfrm flipH="1">
                <a:off x="7660646" y="2080519"/>
                <a:ext cx="558806" cy="255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59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4(</m:t>
                      </m:r>
                      <m:r>
                        <a:rPr lang="en-US" sz="1059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n-US" sz="1059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9" dirty="0">
                          <a:solidFill>
                            <a:schemeClr val="tx1"/>
                          </a:solidFill>
                        </a:rPr>
                        <m:t>+</m:t>
                      </m:r>
                      <m:r>
                        <a:rPr lang="en-US" sz="105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059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9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F426ACAC-FA2E-8CE4-971B-FB045877D4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60646" y="2080519"/>
                <a:ext cx="558806" cy="255326"/>
              </a:xfrm>
              <a:prstGeom prst="rect">
                <a:avLst/>
              </a:prstGeom>
              <a:blipFill>
                <a:blip r:embed="rId13"/>
                <a:stretch>
                  <a:fillRect r="-1111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" name="Arc 220">
            <a:extLst>
              <a:ext uri="{FF2B5EF4-FFF2-40B4-BE49-F238E27FC236}">
                <a16:creationId xmlns:a16="http://schemas.microsoft.com/office/drawing/2014/main" id="{5904897A-635B-ADEF-58ED-63E0D6964F33}"/>
              </a:ext>
            </a:extLst>
          </p:cNvPr>
          <p:cNvSpPr/>
          <p:nvPr/>
        </p:nvSpPr>
        <p:spPr>
          <a:xfrm flipH="1">
            <a:off x="8015922" y="2311955"/>
            <a:ext cx="149992" cy="153742"/>
          </a:xfrm>
          <a:prstGeom prst="arc">
            <a:avLst>
              <a:gd name="adj1" fmla="val 4526374"/>
              <a:gd name="adj2" fmla="val 1408119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F2C102E8-D9A3-A144-4B4A-045992EAEF86}"/>
              </a:ext>
            </a:extLst>
          </p:cNvPr>
          <p:cNvSpPr/>
          <p:nvPr/>
        </p:nvSpPr>
        <p:spPr>
          <a:xfrm flipH="1">
            <a:off x="7115455" y="2691628"/>
            <a:ext cx="349705" cy="255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9" dirty="0"/>
              <a:t>2𝛿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5D268FA-ACD2-66E6-6994-8A392D14014E}"/>
              </a:ext>
            </a:extLst>
          </p:cNvPr>
          <p:cNvCxnSpPr>
            <a:cxnSpLocks/>
            <a:stCxn id="231" idx="2"/>
            <a:endCxn id="216" idx="3"/>
          </p:cNvCxnSpPr>
          <p:nvPr/>
        </p:nvCxnSpPr>
        <p:spPr>
          <a:xfrm>
            <a:off x="6264435" y="3133042"/>
            <a:ext cx="311101" cy="4634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C104CE19-AA4B-A2F9-9ADF-C616D995B95F}"/>
                  </a:ext>
                </a:extLst>
              </p:cNvPr>
              <p:cNvSpPr/>
              <p:nvPr/>
            </p:nvSpPr>
            <p:spPr>
              <a:xfrm flipH="1">
                <a:off x="7781970" y="3004104"/>
                <a:ext cx="48395" cy="255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9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059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1059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C104CE19-AA4B-A2F9-9ADF-C616D995B9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781970" y="3004104"/>
                <a:ext cx="48395" cy="255326"/>
              </a:xfrm>
              <a:prstGeom prst="rect">
                <a:avLst/>
              </a:prstGeom>
              <a:blipFill>
                <a:blip r:embed="rId14"/>
                <a:stretch>
                  <a:fillRect l="-20000" r="-2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TextBox 224">
            <a:extLst>
              <a:ext uri="{FF2B5EF4-FFF2-40B4-BE49-F238E27FC236}">
                <a16:creationId xmlns:a16="http://schemas.microsoft.com/office/drawing/2014/main" id="{882943F5-B9E2-CE7D-E04F-2B6E16AF62ED}"/>
              </a:ext>
            </a:extLst>
          </p:cNvPr>
          <p:cNvSpPr txBox="1"/>
          <p:nvPr/>
        </p:nvSpPr>
        <p:spPr>
          <a:xfrm flipH="1">
            <a:off x="6354146" y="2927687"/>
            <a:ext cx="69982" cy="2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35" dirty="0"/>
              <a:t>1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C25391C8-531E-B732-EC01-91DBC9FA833E}"/>
              </a:ext>
            </a:extLst>
          </p:cNvPr>
          <p:cNvCxnSpPr>
            <a:cxnSpLocks/>
            <a:stCxn id="227" idx="4"/>
            <a:endCxn id="216" idx="0"/>
          </p:cNvCxnSpPr>
          <p:nvPr/>
        </p:nvCxnSpPr>
        <p:spPr>
          <a:xfrm>
            <a:off x="6846666" y="2682761"/>
            <a:ext cx="605" cy="183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B5CFDE1D-37C8-5F50-965C-C01343743418}"/>
              </a:ext>
            </a:extLst>
          </p:cNvPr>
          <p:cNvSpPr/>
          <p:nvPr/>
        </p:nvSpPr>
        <p:spPr>
          <a:xfrm flipH="1">
            <a:off x="6690107" y="2369638"/>
            <a:ext cx="313123" cy="31312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1">
              <a:solidFill>
                <a:schemeClr val="tx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3A9A065-B80D-F4F4-0EE4-168991464818}"/>
              </a:ext>
            </a:extLst>
          </p:cNvPr>
          <p:cNvSpPr txBox="1"/>
          <p:nvPr/>
        </p:nvSpPr>
        <p:spPr>
          <a:xfrm flipH="1">
            <a:off x="6648778" y="2351292"/>
            <a:ext cx="413090" cy="30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12" dirty="0"/>
              <a:t>ε</a:t>
            </a:r>
            <a:r>
              <a:rPr lang="en-US" sz="1412" baseline="-25000" dirty="0"/>
              <a:t>O2</a:t>
            </a:r>
            <a:endParaRPr lang="en-US" sz="1412" dirty="0"/>
          </a:p>
        </p:txBody>
      </p:sp>
      <p:sp>
        <p:nvSpPr>
          <p:cNvPr id="229" name="Arc 228">
            <a:extLst>
              <a:ext uri="{FF2B5EF4-FFF2-40B4-BE49-F238E27FC236}">
                <a16:creationId xmlns:a16="http://schemas.microsoft.com/office/drawing/2014/main" id="{9A7BCD72-EB91-AC83-E4D3-6E5274F156CB}"/>
              </a:ext>
            </a:extLst>
          </p:cNvPr>
          <p:cNvSpPr/>
          <p:nvPr/>
        </p:nvSpPr>
        <p:spPr>
          <a:xfrm rot="10800000" flipH="1" flipV="1">
            <a:off x="6604885" y="2267217"/>
            <a:ext cx="174796" cy="179165"/>
          </a:xfrm>
          <a:prstGeom prst="arc">
            <a:avLst>
              <a:gd name="adj1" fmla="val 4441169"/>
              <a:gd name="adj2" fmla="val 1359823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84EA82-A3E8-4B78-2528-9FE2586FC58F}"/>
                  </a:ext>
                </a:extLst>
              </p:cNvPr>
              <p:cNvSpPr/>
              <p:nvPr/>
            </p:nvSpPr>
            <p:spPr>
              <a:xfrm flipH="1">
                <a:off x="6379927" y="2098652"/>
                <a:ext cx="238246" cy="255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9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9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l-GR" sz="1059" dirty="0">
                              <a:solidFill>
                                <a:schemeClr val="tx1"/>
                              </a:solidFill>
                            </a:rPr>
                            <m:t>ε</m:t>
                          </m:r>
                        </m:sub>
                      </m:sSub>
                    </m:oMath>
                  </m:oMathPara>
                </a14:m>
                <a:endParaRPr lang="en-US" sz="1324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84EA82-A3E8-4B78-2528-9FE2586FC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379927" y="2098652"/>
                <a:ext cx="238246" cy="255326"/>
              </a:xfrm>
              <a:prstGeom prst="rect">
                <a:avLst/>
              </a:prstGeom>
              <a:blipFill>
                <a:blip r:embed="rId15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Oval 230">
            <a:extLst>
              <a:ext uri="{FF2B5EF4-FFF2-40B4-BE49-F238E27FC236}">
                <a16:creationId xmlns:a16="http://schemas.microsoft.com/office/drawing/2014/main" id="{EC1769BC-93B2-8C23-D3E4-81CBF96C2B8B}"/>
              </a:ext>
            </a:extLst>
          </p:cNvPr>
          <p:cNvSpPr/>
          <p:nvPr/>
        </p:nvSpPr>
        <p:spPr>
          <a:xfrm flipH="1">
            <a:off x="5659317" y="2830483"/>
            <a:ext cx="605118" cy="60511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1">
              <a:solidFill>
                <a:schemeClr val="tx1"/>
              </a:solidFill>
            </a:endParaRP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5456162A-4AD0-AA54-B317-EFDAC6896803}"/>
              </a:ext>
            </a:extLst>
          </p:cNvPr>
          <p:cNvCxnSpPr>
            <a:cxnSpLocks/>
          </p:cNvCxnSpPr>
          <p:nvPr/>
        </p:nvCxnSpPr>
        <p:spPr>
          <a:xfrm>
            <a:off x="6173203" y="2265721"/>
            <a:ext cx="399718" cy="598872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8150E78B-E3A4-A527-8A47-193004FB05F3}"/>
              </a:ext>
            </a:extLst>
          </p:cNvPr>
          <p:cNvSpPr txBox="1"/>
          <p:nvPr/>
        </p:nvSpPr>
        <p:spPr>
          <a:xfrm flipH="1">
            <a:off x="6311491" y="2278561"/>
            <a:ext cx="69982" cy="2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35" dirty="0"/>
              <a:t>1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9A9F8054-CF6F-A3BC-A8CE-A2F19ADBD367}"/>
              </a:ext>
            </a:extLst>
          </p:cNvPr>
          <p:cNvSpPr txBox="1"/>
          <p:nvPr/>
        </p:nvSpPr>
        <p:spPr>
          <a:xfrm flipH="1">
            <a:off x="6730686" y="2622071"/>
            <a:ext cx="40340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1" dirty="0"/>
              <a:t>1</a:t>
            </a:r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282AC9B5-48F7-9810-684E-18A86633B162}"/>
              </a:ext>
            </a:extLst>
          </p:cNvPr>
          <p:cNvCxnSpPr>
            <a:cxnSpLocks/>
          </p:cNvCxnSpPr>
          <p:nvPr/>
        </p:nvCxnSpPr>
        <p:spPr>
          <a:xfrm>
            <a:off x="6846666" y="2682761"/>
            <a:ext cx="605" cy="183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9BA3ED16-8A57-46D2-D5D0-F1CA44061987}"/>
                  </a:ext>
                </a:extLst>
              </p:cNvPr>
              <p:cNvSpPr txBox="1"/>
              <p:nvPr/>
            </p:nvSpPr>
            <p:spPr>
              <a:xfrm>
                <a:off x="7190793" y="2147720"/>
                <a:ext cx="77314" cy="214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94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794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9BA3ED16-8A57-46D2-D5D0-F1CA44061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793" y="2147720"/>
                <a:ext cx="77314" cy="214546"/>
              </a:xfrm>
              <a:prstGeom prst="rect">
                <a:avLst/>
              </a:prstGeom>
              <a:blipFill>
                <a:blip r:embed="rId16"/>
                <a:stretch>
                  <a:fillRect r="-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74579D2-DA8B-124C-2AF6-B1E4DC134464}"/>
                  </a:ext>
                </a:extLst>
              </p:cNvPr>
              <p:cNvSpPr/>
              <p:nvPr/>
            </p:nvSpPr>
            <p:spPr>
              <a:xfrm flipH="1">
                <a:off x="8217990" y="3451842"/>
                <a:ext cx="73944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74579D2-DA8B-124C-2AF6-B1E4DC134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217990" y="3451842"/>
                <a:ext cx="739446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Arc 239">
            <a:extLst>
              <a:ext uri="{FF2B5EF4-FFF2-40B4-BE49-F238E27FC236}">
                <a16:creationId xmlns:a16="http://schemas.microsoft.com/office/drawing/2014/main" id="{5C063898-A97C-7B7F-2C41-57E3ADE8324B}"/>
              </a:ext>
            </a:extLst>
          </p:cNvPr>
          <p:cNvSpPr/>
          <p:nvPr/>
        </p:nvSpPr>
        <p:spPr>
          <a:xfrm rot="10800000" flipH="1">
            <a:off x="7522245" y="2890524"/>
            <a:ext cx="483647" cy="483647"/>
          </a:xfrm>
          <a:prstGeom prst="arc">
            <a:avLst>
              <a:gd name="adj1" fmla="val 18826253"/>
              <a:gd name="adj2" fmla="val 2770891"/>
            </a:avLst>
          </a:prstGeom>
          <a:ln cmpd="sng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241" name="Arc 240">
            <a:extLst>
              <a:ext uri="{FF2B5EF4-FFF2-40B4-BE49-F238E27FC236}">
                <a16:creationId xmlns:a16="http://schemas.microsoft.com/office/drawing/2014/main" id="{C9DAB9F2-8A61-2AFC-B938-06493D04CDF9}"/>
              </a:ext>
            </a:extLst>
          </p:cNvPr>
          <p:cNvSpPr/>
          <p:nvPr/>
        </p:nvSpPr>
        <p:spPr>
          <a:xfrm rot="10800000">
            <a:off x="4010564" y="2681281"/>
            <a:ext cx="4753372" cy="1891528"/>
          </a:xfrm>
          <a:prstGeom prst="arc">
            <a:avLst>
              <a:gd name="adj1" fmla="val 9485556"/>
              <a:gd name="adj2" fmla="val 21278840"/>
            </a:avLst>
          </a:prstGeom>
          <a:ln cmpd="sng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7BEB897B-C502-81C0-3B81-6344EA6831E2}"/>
              </a:ext>
            </a:extLst>
          </p:cNvPr>
          <p:cNvSpPr/>
          <p:nvPr/>
        </p:nvSpPr>
        <p:spPr>
          <a:xfrm flipH="1">
            <a:off x="7517958" y="3310006"/>
            <a:ext cx="543470" cy="5434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1" dirty="0">
              <a:solidFill>
                <a:schemeClr val="tx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28DE00E-2EA9-6646-C460-4E275B661509}"/>
              </a:ext>
            </a:extLst>
          </p:cNvPr>
          <p:cNvSpPr txBox="1"/>
          <p:nvPr/>
        </p:nvSpPr>
        <p:spPr>
          <a:xfrm flipH="1">
            <a:off x="7512813" y="3388651"/>
            <a:ext cx="5529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/>
              <a:t>NT</a:t>
            </a:r>
            <a:r>
              <a:rPr lang="en-US" sz="1900" baseline="-25000" dirty="0"/>
              <a:t>2</a:t>
            </a:r>
            <a:endParaRPr lang="en-US" sz="1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A11300BA-1829-BF6F-9B28-9C2CE6236DB8}"/>
                  </a:ext>
                </a:extLst>
              </p:cNvPr>
              <p:cNvSpPr txBox="1"/>
              <p:nvPr/>
            </p:nvSpPr>
            <p:spPr>
              <a:xfrm>
                <a:off x="7529794" y="1768895"/>
                <a:ext cx="77314" cy="214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94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794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A11300BA-1829-BF6F-9B28-9C2CE6236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794" y="1768895"/>
                <a:ext cx="77314" cy="214546"/>
              </a:xfrm>
              <a:prstGeom prst="rect">
                <a:avLst/>
              </a:prstGeom>
              <a:blipFill>
                <a:blip r:embed="rId11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Arc 244">
            <a:extLst>
              <a:ext uri="{FF2B5EF4-FFF2-40B4-BE49-F238E27FC236}">
                <a16:creationId xmlns:a16="http://schemas.microsoft.com/office/drawing/2014/main" id="{EF88EFD7-8FEC-9E33-4884-6F99548FFBB5}"/>
              </a:ext>
            </a:extLst>
          </p:cNvPr>
          <p:cNvSpPr/>
          <p:nvPr/>
        </p:nvSpPr>
        <p:spPr>
          <a:xfrm flipH="1" flipV="1">
            <a:off x="7991741" y="3816044"/>
            <a:ext cx="149992" cy="153742"/>
          </a:xfrm>
          <a:prstGeom prst="arc">
            <a:avLst>
              <a:gd name="adj1" fmla="val 4526374"/>
              <a:gd name="adj2" fmla="val 1408119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B53F78CE-9783-2FAA-7363-3789473CB29D}"/>
                  </a:ext>
                </a:extLst>
              </p:cNvPr>
              <p:cNvSpPr/>
              <p:nvPr/>
            </p:nvSpPr>
            <p:spPr>
              <a:xfrm flipH="1">
                <a:off x="7650338" y="3928449"/>
                <a:ext cx="639991" cy="255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9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4(</m:t>
                      </m:r>
                      <m:r>
                        <a:rPr lang="en-US" sz="1059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n-US" sz="1059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9" dirty="0">
                          <a:solidFill>
                            <a:schemeClr val="tx1"/>
                          </a:solidFill>
                        </a:rPr>
                        <m:t>+</m:t>
                      </m:r>
                      <m:r>
                        <a:rPr lang="en-US" sz="105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059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9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B53F78CE-9783-2FAA-7363-3789473CB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50338" y="3928449"/>
                <a:ext cx="639991" cy="255326"/>
              </a:xfrm>
              <a:prstGeom prst="rect">
                <a:avLst/>
              </a:prstGeom>
              <a:blipFill>
                <a:blip r:embed="rId18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B8808D6-C734-31FE-5E68-08AC3F3C5A7E}"/>
              </a:ext>
            </a:extLst>
          </p:cNvPr>
          <p:cNvSpPr txBox="1"/>
          <p:nvPr/>
        </p:nvSpPr>
        <p:spPr>
          <a:xfrm>
            <a:off x="3435496" y="5343475"/>
            <a:ext cx="5398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MZ Model with T/ NT parental haplotypes</a:t>
            </a:r>
          </a:p>
        </p:txBody>
      </p:sp>
    </p:spTree>
    <p:extLst>
      <p:ext uri="{BB962C8B-B14F-4D97-AF65-F5344CB8AC3E}">
        <p14:creationId xmlns:p14="http://schemas.microsoft.com/office/powerpoint/2010/main" val="157439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Arc 97">
            <a:extLst>
              <a:ext uri="{FF2B5EF4-FFF2-40B4-BE49-F238E27FC236}">
                <a16:creationId xmlns:a16="http://schemas.microsoft.com/office/drawing/2014/main" id="{D1E16829-94BC-2BE6-C5C8-EE6CB4C61A52}"/>
              </a:ext>
            </a:extLst>
          </p:cNvPr>
          <p:cNvSpPr/>
          <p:nvPr/>
        </p:nvSpPr>
        <p:spPr>
          <a:xfrm rot="10800000" flipV="1">
            <a:off x="4363424" y="1998933"/>
            <a:ext cx="2568293" cy="1026189"/>
          </a:xfrm>
          <a:prstGeom prst="arc">
            <a:avLst>
              <a:gd name="adj1" fmla="val 16144932"/>
              <a:gd name="adj2" fmla="val 21357361"/>
            </a:avLst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100" name="Arc 99">
            <a:extLst>
              <a:ext uri="{FF2B5EF4-FFF2-40B4-BE49-F238E27FC236}">
                <a16:creationId xmlns:a16="http://schemas.microsoft.com/office/drawing/2014/main" id="{F3B937AA-A504-9BC8-39C4-91E1F91EE392}"/>
              </a:ext>
            </a:extLst>
          </p:cNvPr>
          <p:cNvSpPr/>
          <p:nvPr/>
        </p:nvSpPr>
        <p:spPr>
          <a:xfrm rot="10800000" flipV="1">
            <a:off x="4370586" y="1550013"/>
            <a:ext cx="3170689" cy="1945009"/>
          </a:xfrm>
          <a:prstGeom prst="arc">
            <a:avLst>
              <a:gd name="adj1" fmla="val 11006038"/>
              <a:gd name="adj2" fmla="val 21384400"/>
            </a:avLst>
          </a:prstGeom>
          <a:ln cmpd="sng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 dirty="0"/>
          </a:p>
        </p:txBody>
      </p:sp>
      <p:sp>
        <p:nvSpPr>
          <p:cNvPr id="101" name="Arc 100">
            <a:extLst>
              <a:ext uri="{FF2B5EF4-FFF2-40B4-BE49-F238E27FC236}">
                <a16:creationId xmlns:a16="http://schemas.microsoft.com/office/drawing/2014/main" id="{FCDBC0F1-C84B-D9B4-CD15-141EE0CA6A59}"/>
              </a:ext>
            </a:extLst>
          </p:cNvPr>
          <p:cNvSpPr/>
          <p:nvPr/>
        </p:nvSpPr>
        <p:spPr>
          <a:xfrm rot="10800000">
            <a:off x="3359818" y="1733337"/>
            <a:ext cx="2944681" cy="1969857"/>
          </a:xfrm>
          <a:prstGeom prst="arc">
            <a:avLst>
              <a:gd name="adj1" fmla="val 19413244"/>
              <a:gd name="adj2" fmla="val 8249843"/>
            </a:avLst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1A32DE9-20A4-5D47-061E-027C42E1534C}"/>
              </a:ext>
            </a:extLst>
          </p:cNvPr>
          <p:cNvSpPr txBox="1"/>
          <p:nvPr/>
        </p:nvSpPr>
        <p:spPr>
          <a:xfrm>
            <a:off x="4819740" y="2902586"/>
            <a:ext cx="52146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82" dirty="0"/>
              <a:t>Y</a:t>
            </a:r>
            <a:r>
              <a:rPr lang="en-US" sz="2382" baseline="-25000" dirty="0"/>
              <a:t>1</a:t>
            </a:r>
            <a:endParaRPr lang="en-US" sz="2382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2BE7D06-64CD-6B88-6641-1005B76026F6}"/>
              </a:ext>
            </a:extLst>
          </p:cNvPr>
          <p:cNvSpPr/>
          <p:nvPr/>
        </p:nvSpPr>
        <p:spPr>
          <a:xfrm>
            <a:off x="4805382" y="2865942"/>
            <a:ext cx="543469" cy="5434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1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E9909CB-0AF1-5419-2A95-5B471A67B562}"/>
              </a:ext>
            </a:extLst>
          </p:cNvPr>
          <p:cNvSpPr txBox="1"/>
          <p:nvPr/>
        </p:nvSpPr>
        <p:spPr>
          <a:xfrm>
            <a:off x="3878298" y="2446452"/>
            <a:ext cx="52071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82" dirty="0"/>
              <a:t>T</a:t>
            </a:r>
            <a:r>
              <a:rPr lang="en-US" sz="2382" baseline="-25000" dirty="0"/>
              <a:t>1</a:t>
            </a:r>
            <a:endParaRPr lang="en-US" sz="2382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6710CA8-93A2-4A74-0660-67B71BCBC682}"/>
              </a:ext>
            </a:extLst>
          </p:cNvPr>
          <p:cNvSpPr/>
          <p:nvPr/>
        </p:nvSpPr>
        <p:spPr>
          <a:xfrm>
            <a:off x="3860572" y="2420588"/>
            <a:ext cx="543469" cy="5434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1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112FA8E-DE2B-816F-5B09-6C36AFDE4D74}"/>
              </a:ext>
            </a:extLst>
          </p:cNvPr>
          <p:cNvCxnSpPr>
            <a:cxnSpLocks/>
          </p:cNvCxnSpPr>
          <p:nvPr/>
        </p:nvCxnSpPr>
        <p:spPr>
          <a:xfrm>
            <a:off x="4404042" y="2835116"/>
            <a:ext cx="401339" cy="168060"/>
          </a:xfrm>
          <a:prstGeom prst="straightConnector1">
            <a:avLst/>
          </a:prstGeom>
          <a:ln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8A0D5C91-294C-C53E-5C7C-D009047151BE}"/>
                  </a:ext>
                </a:extLst>
              </p:cNvPr>
              <p:cNvSpPr/>
              <p:nvPr/>
            </p:nvSpPr>
            <p:spPr>
              <a:xfrm>
                <a:off x="3704934" y="2080518"/>
                <a:ext cx="558806" cy="255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59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4(</m:t>
                      </m:r>
                      <m:r>
                        <a:rPr lang="en-US" sz="1059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n-US" sz="1059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9" dirty="0">
                          <a:solidFill>
                            <a:schemeClr val="tx1"/>
                          </a:solidFill>
                        </a:rPr>
                        <m:t>+</m:t>
                      </m:r>
                      <m:r>
                        <a:rPr lang="en-US" sz="105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059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9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8A0D5C91-294C-C53E-5C7C-D00904715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934" y="2080518"/>
                <a:ext cx="558806" cy="255326"/>
              </a:xfrm>
              <a:prstGeom prst="rect">
                <a:avLst/>
              </a:prstGeom>
              <a:blipFill>
                <a:blip r:embed="rId2"/>
                <a:stretch>
                  <a:fillRect r="-1111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Arc 108">
            <a:extLst>
              <a:ext uri="{FF2B5EF4-FFF2-40B4-BE49-F238E27FC236}">
                <a16:creationId xmlns:a16="http://schemas.microsoft.com/office/drawing/2014/main" id="{A1F1D083-9BC8-22E0-54E7-59FBD3D244B5}"/>
              </a:ext>
            </a:extLst>
          </p:cNvPr>
          <p:cNvSpPr/>
          <p:nvPr/>
        </p:nvSpPr>
        <p:spPr>
          <a:xfrm>
            <a:off x="3758472" y="2311954"/>
            <a:ext cx="149992" cy="153742"/>
          </a:xfrm>
          <a:prstGeom prst="arc">
            <a:avLst>
              <a:gd name="adj1" fmla="val 4526374"/>
              <a:gd name="adj2" fmla="val 1408119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947F586-4224-9396-B18F-0DF41CA6B118}"/>
              </a:ext>
            </a:extLst>
          </p:cNvPr>
          <p:cNvSpPr/>
          <p:nvPr/>
        </p:nvSpPr>
        <p:spPr>
          <a:xfrm>
            <a:off x="4459226" y="2691627"/>
            <a:ext cx="349705" cy="255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9" dirty="0"/>
              <a:t>2𝛿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2612CE8-0995-DEC9-1F70-088389AC17FF}"/>
              </a:ext>
            </a:extLst>
          </p:cNvPr>
          <p:cNvCxnSpPr>
            <a:cxnSpLocks/>
            <a:stCxn id="123" idx="2"/>
            <a:endCxn id="103" idx="3"/>
          </p:cNvCxnSpPr>
          <p:nvPr/>
        </p:nvCxnSpPr>
        <p:spPr>
          <a:xfrm flipH="1">
            <a:off x="5348850" y="3133041"/>
            <a:ext cx="311101" cy="4634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CE006270-111C-D030-B3A3-BDF0D84C6DDB}"/>
                  </a:ext>
                </a:extLst>
              </p:cNvPr>
              <p:cNvSpPr/>
              <p:nvPr/>
            </p:nvSpPr>
            <p:spPr>
              <a:xfrm>
                <a:off x="3957230" y="2997488"/>
                <a:ext cx="48395" cy="255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9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059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1059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CE006270-111C-D030-B3A3-BDF0D84C6D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230" y="2997488"/>
                <a:ext cx="48395" cy="255326"/>
              </a:xfrm>
              <a:prstGeom prst="rect">
                <a:avLst/>
              </a:prstGeom>
              <a:blipFill>
                <a:blip r:embed="rId3"/>
                <a:stretch>
                  <a:fillRect l="-40000" r="-2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A3B13D5D-7FB8-AF69-B117-BDAC15690D17}"/>
                  </a:ext>
                </a:extLst>
              </p:cNvPr>
              <p:cNvSpPr/>
              <p:nvPr/>
            </p:nvSpPr>
            <p:spPr>
              <a:xfrm>
                <a:off x="5784248" y="3598052"/>
                <a:ext cx="387991" cy="309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24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2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12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324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A3B13D5D-7FB8-AF69-B117-BDAC15690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248" y="3598052"/>
                <a:ext cx="387991" cy="3096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AACB7547-44B4-BDE4-A721-84FFF8DD2E6E}"/>
              </a:ext>
            </a:extLst>
          </p:cNvPr>
          <p:cNvSpPr txBox="1"/>
          <p:nvPr/>
        </p:nvSpPr>
        <p:spPr>
          <a:xfrm>
            <a:off x="5466138" y="2927686"/>
            <a:ext cx="69982" cy="2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35" dirty="0"/>
              <a:t>1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3A5FC24-3DF0-736C-B6FD-1762AE44A8E9}"/>
              </a:ext>
            </a:extLst>
          </p:cNvPr>
          <p:cNvCxnSpPr>
            <a:cxnSpLocks/>
            <a:stCxn id="119" idx="4"/>
            <a:endCxn id="103" idx="0"/>
          </p:cNvCxnSpPr>
          <p:nvPr/>
        </p:nvCxnSpPr>
        <p:spPr>
          <a:xfrm flipH="1">
            <a:off x="5077115" y="2682760"/>
            <a:ext cx="605" cy="183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EBC8E1D1-F4E6-47C5-7727-E7B3F1601AEA}"/>
              </a:ext>
            </a:extLst>
          </p:cNvPr>
          <p:cNvSpPr/>
          <p:nvPr/>
        </p:nvSpPr>
        <p:spPr>
          <a:xfrm>
            <a:off x="4921156" y="2369637"/>
            <a:ext cx="313123" cy="31312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1">
              <a:solidFill>
                <a:schemeClr val="tx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86AF2CB-AE93-02E6-6A66-935D85E9B94E}"/>
              </a:ext>
            </a:extLst>
          </p:cNvPr>
          <p:cNvSpPr txBox="1"/>
          <p:nvPr/>
        </p:nvSpPr>
        <p:spPr>
          <a:xfrm>
            <a:off x="4862518" y="2351291"/>
            <a:ext cx="413090" cy="30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12" dirty="0"/>
              <a:t>ε</a:t>
            </a:r>
            <a:r>
              <a:rPr lang="en-US" sz="1412" baseline="-25000" dirty="0"/>
              <a:t>O1</a:t>
            </a:r>
            <a:endParaRPr lang="en-US" sz="1412" dirty="0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D1CF883D-AAA6-6C85-87A7-74A2BCADA8A3}"/>
              </a:ext>
            </a:extLst>
          </p:cNvPr>
          <p:cNvSpPr/>
          <p:nvPr/>
        </p:nvSpPr>
        <p:spPr>
          <a:xfrm rot="10800000" flipV="1">
            <a:off x="5144705" y="2267216"/>
            <a:ext cx="174796" cy="179165"/>
          </a:xfrm>
          <a:prstGeom prst="arc">
            <a:avLst>
              <a:gd name="adj1" fmla="val 4441169"/>
              <a:gd name="adj2" fmla="val 1359823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E4BFC40-27E1-252F-D738-A17909629B5C}"/>
                  </a:ext>
                </a:extLst>
              </p:cNvPr>
              <p:cNvSpPr/>
              <p:nvPr/>
            </p:nvSpPr>
            <p:spPr>
              <a:xfrm>
                <a:off x="5217501" y="2098651"/>
                <a:ext cx="238246" cy="255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9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9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l-GR" sz="1059" dirty="0">
                              <a:solidFill>
                                <a:schemeClr val="tx1"/>
                              </a:solidFill>
                            </a:rPr>
                            <m:t>ε</m:t>
                          </m:r>
                        </m:sub>
                      </m:sSub>
                    </m:oMath>
                  </m:oMathPara>
                </a14:m>
                <a:endParaRPr lang="en-US" sz="1324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E4BFC40-27E1-252F-D738-A17909629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501" y="2098651"/>
                <a:ext cx="238246" cy="255326"/>
              </a:xfrm>
              <a:prstGeom prst="rect">
                <a:avLst/>
              </a:prstGeom>
              <a:blipFill>
                <a:blip r:embed="rId5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Oval 122">
            <a:extLst>
              <a:ext uri="{FF2B5EF4-FFF2-40B4-BE49-F238E27FC236}">
                <a16:creationId xmlns:a16="http://schemas.microsoft.com/office/drawing/2014/main" id="{5F8F5DC8-4EDF-B6DA-31CC-F90E0432ACCB}"/>
              </a:ext>
            </a:extLst>
          </p:cNvPr>
          <p:cNvSpPr/>
          <p:nvPr/>
        </p:nvSpPr>
        <p:spPr>
          <a:xfrm>
            <a:off x="5659951" y="2830482"/>
            <a:ext cx="605118" cy="60511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1">
              <a:solidFill>
                <a:schemeClr val="tx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C93D911-13B2-455C-6926-A213AEEEF490}"/>
              </a:ext>
            </a:extLst>
          </p:cNvPr>
          <p:cNvSpPr txBox="1"/>
          <p:nvPr/>
        </p:nvSpPr>
        <p:spPr>
          <a:xfrm>
            <a:off x="5754883" y="2897951"/>
            <a:ext cx="45684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82" dirty="0"/>
              <a:t>S</a:t>
            </a:r>
            <a:r>
              <a:rPr lang="en-US" sz="2382" baseline="-25000" dirty="0"/>
              <a:t>o</a:t>
            </a:r>
            <a:endParaRPr lang="en-US" sz="2382" dirty="0"/>
          </a:p>
        </p:txBody>
      </p:sp>
      <p:sp>
        <p:nvSpPr>
          <p:cNvPr id="125" name="Arc 124">
            <a:extLst>
              <a:ext uri="{FF2B5EF4-FFF2-40B4-BE49-F238E27FC236}">
                <a16:creationId xmlns:a16="http://schemas.microsoft.com/office/drawing/2014/main" id="{7B62F831-EDC6-3AA6-BDFD-FFA8763D1FF3}"/>
              </a:ext>
            </a:extLst>
          </p:cNvPr>
          <p:cNvSpPr/>
          <p:nvPr/>
        </p:nvSpPr>
        <p:spPr>
          <a:xfrm rot="10800000">
            <a:off x="5855493" y="3408748"/>
            <a:ext cx="226366" cy="232024"/>
          </a:xfrm>
          <a:prstGeom prst="arc">
            <a:avLst>
              <a:gd name="adj1" fmla="val 7513554"/>
              <a:gd name="adj2" fmla="val 3127863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F351A2B-248C-426D-B934-69821657D887}"/>
              </a:ext>
            </a:extLst>
          </p:cNvPr>
          <p:cNvCxnSpPr>
            <a:cxnSpLocks/>
            <a:stCxn id="162" idx="1"/>
          </p:cNvCxnSpPr>
          <p:nvPr/>
        </p:nvCxnSpPr>
        <p:spPr>
          <a:xfrm flipH="1">
            <a:off x="5351465" y="2265720"/>
            <a:ext cx="399718" cy="598872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Arc 127">
            <a:extLst>
              <a:ext uri="{FF2B5EF4-FFF2-40B4-BE49-F238E27FC236}">
                <a16:creationId xmlns:a16="http://schemas.microsoft.com/office/drawing/2014/main" id="{EE9CE358-B8A4-55E0-E83E-EE5B1AD2E645}"/>
              </a:ext>
            </a:extLst>
          </p:cNvPr>
          <p:cNvSpPr/>
          <p:nvPr/>
        </p:nvSpPr>
        <p:spPr>
          <a:xfrm rot="10800000">
            <a:off x="5858108" y="2320711"/>
            <a:ext cx="226366" cy="232024"/>
          </a:xfrm>
          <a:prstGeom prst="arc">
            <a:avLst>
              <a:gd name="adj1" fmla="val 7513554"/>
              <a:gd name="adj2" fmla="val 3127863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4CC6481-9854-888E-8C9F-D3A1355ADCB8}"/>
              </a:ext>
            </a:extLst>
          </p:cNvPr>
          <p:cNvSpPr txBox="1"/>
          <p:nvPr/>
        </p:nvSpPr>
        <p:spPr>
          <a:xfrm>
            <a:off x="5474673" y="2278560"/>
            <a:ext cx="69982" cy="2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35" dirty="0"/>
              <a:t>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F9BAF34-419F-699E-79BF-1441771A76BF}"/>
              </a:ext>
            </a:extLst>
          </p:cNvPr>
          <p:cNvSpPr txBox="1"/>
          <p:nvPr/>
        </p:nvSpPr>
        <p:spPr>
          <a:xfrm>
            <a:off x="5112416" y="2622070"/>
            <a:ext cx="40340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1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2426D49B-C9E0-83F7-65B4-E7245C506CE6}"/>
                  </a:ext>
                </a:extLst>
              </p:cNvPr>
              <p:cNvSpPr/>
              <p:nvPr/>
            </p:nvSpPr>
            <p:spPr>
              <a:xfrm>
                <a:off x="5786389" y="2505560"/>
                <a:ext cx="404213" cy="309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24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2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12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sz="1324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2426D49B-C9E0-83F7-65B4-E7245C506C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389" y="2505560"/>
                <a:ext cx="404213" cy="3096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Arc 147">
            <a:extLst>
              <a:ext uri="{FF2B5EF4-FFF2-40B4-BE49-F238E27FC236}">
                <a16:creationId xmlns:a16="http://schemas.microsoft.com/office/drawing/2014/main" id="{CD17EEAD-AEC9-E2C9-DE9A-F2210CAEB573}"/>
              </a:ext>
            </a:extLst>
          </p:cNvPr>
          <p:cNvSpPr/>
          <p:nvPr/>
        </p:nvSpPr>
        <p:spPr>
          <a:xfrm rot="10800000">
            <a:off x="4049228" y="2945407"/>
            <a:ext cx="3798974" cy="1144284"/>
          </a:xfrm>
          <a:prstGeom prst="arc">
            <a:avLst>
              <a:gd name="adj1" fmla="val 11499182"/>
              <a:gd name="adj2" fmla="val 20873812"/>
            </a:avLst>
          </a:prstGeom>
          <a:ln cmpd="sng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6AADBB5-1109-01F1-66CD-583E65F932B6}"/>
              </a:ext>
            </a:extLst>
          </p:cNvPr>
          <p:cNvCxnSpPr>
            <a:cxnSpLocks/>
          </p:cNvCxnSpPr>
          <p:nvPr/>
        </p:nvCxnSpPr>
        <p:spPr>
          <a:xfrm flipH="1">
            <a:off x="5077115" y="2682760"/>
            <a:ext cx="605" cy="183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1638FD0-2E3D-4F7B-02C8-2842E933EA9C}"/>
              </a:ext>
            </a:extLst>
          </p:cNvPr>
          <p:cNvSpPr txBox="1"/>
          <p:nvPr/>
        </p:nvSpPr>
        <p:spPr>
          <a:xfrm>
            <a:off x="5112416" y="2622070"/>
            <a:ext cx="40340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1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876777D2-2B02-F3E9-1348-5BFAC9DDAD48}"/>
                  </a:ext>
                </a:extLst>
              </p:cNvPr>
              <p:cNvSpPr txBox="1"/>
              <p:nvPr/>
            </p:nvSpPr>
            <p:spPr>
              <a:xfrm flipH="1">
                <a:off x="4656279" y="2147719"/>
                <a:ext cx="77314" cy="214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94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794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876777D2-2B02-F3E9-1348-5BFAC9DDA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56279" y="2147719"/>
                <a:ext cx="77314" cy="214546"/>
              </a:xfrm>
              <a:prstGeom prst="rect">
                <a:avLst/>
              </a:prstGeom>
              <a:blipFill>
                <a:blip r:embed="rId7"/>
                <a:stretch>
                  <a:fillRect r="-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887DF94F-5494-72FE-A74A-A2F8EF3BB26D}"/>
                  </a:ext>
                </a:extLst>
              </p:cNvPr>
              <p:cNvSpPr/>
              <p:nvPr/>
            </p:nvSpPr>
            <p:spPr>
              <a:xfrm>
                <a:off x="5696670" y="1315671"/>
                <a:ext cx="54924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m:rPr>
                              <m:brk m:alnAt="6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box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887DF94F-5494-72FE-A74A-A2F8EF3BB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670" y="1315671"/>
                <a:ext cx="549242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FCB6D0B6-493F-6BE6-FAE2-47623A84A482}"/>
                  </a:ext>
                </a:extLst>
              </p:cNvPr>
              <p:cNvSpPr/>
              <p:nvPr/>
            </p:nvSpPr>
            <p:spPr>
              <a:xfrm>
                <a:off x="5682182" y="4058282"/>
                <a:ext cx="63999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m:rPr>
                              <m:brk m:alnAt="6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box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FCB6D0B6-493F-6BE6-FAE2-47623A84A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182" y="4058282"/>
                <a:ext cx="63999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5B79F72F-89C8-1DAF-818A-652C2E5265CC}"/>
                  </a:ext>
                </a:extLst>
              </p:cNvPr>
              <p:cNvSpPr/>
              <p:nvPr/>
            </p:nvSpPr>
            <p:spPr>
              <a:xfrm>
                <a:off x="3096591" y="3458506"/>
                <a:ext cx="62220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m:rPr>
                              <m:brk m:alnAt="63"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box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5B79F72F-89C8-1DAF-818A-652C2E526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591" y="3458506"/>
                <a:ext cx="62220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TextBox 157">
            <a:extLst>
              <a:ext uri="{FF2B5EF4-FFF2-40B4-BE49-F238E27FC236}">
                <a16:creationId xmlns:a16="http://schemas.microsoft.com/office/drawing/2014/main" id="{D73D0C50-C07D-0EC4-C5A5-98D9AEDDFF97}"/>
              </a:ext>
            </a:extLst>
          </p:cNvPr>
          <p:cNvSpPr txBox="1"/>
          <p:nvPr/>
        </p:nvSpPr>
        <p:spPr>
          <a:xfrm>
            <a:off x="5713767" y="1803219"/>
            <a:ext cx="50974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82" dirty="0"/>
              <a:t>F</a:t>
            </a:r>
            <a:r>
              <a:rPr lang="en-US" sz="2382" baseline="-25000" dirty="0"/>
              <a:t>o</a:t>
            </a:r>
            <a:endParaRPr lang="en-US" sz="2382" dirty="0"/>
          </a:p>
        </p:txBody>
      </p:sp>
      <p:sp>
        <p:nvSpPr>
          <p:cNvPr id="159" name="Arc 158">
            <a:extLst>
              <a:ext uri="{FF2B5EF4-FFF2-40B4-BE49-F238E27FC236}">
                <a16:creationId xmlns:a16="http://schemas.microsoft.com/office/drawing/2014/main" id="{D50837C9-F45D-A490-C112-97BD47A48650}"/>
              </a:ext>
            </a:extLst>
          </p:cNvPr>
          <p:cNvSpPr/>
          <p:nvPr/>
        </p:nvSpPr>
        <p:spPr>
          <a:xfrm rot="10800000">
            <a:off x="3918494" y="2890523"/>
            <a:ext cx="483647" cy="483647"/>
          </a:xfrm>
          <a:prstGeom prst="arc">
            <a:avLst>
              <a:gd name="adj1" fmla="val 18826253"/>
              <a:gd name="adj2" fmla="val 2770891"/>
            </a:avLst>
          </a:prstGeom>
          <a:ln cmpd="sng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161" name="Arc 160">
            <a:extLst>
              <a:ext uri="{FF2B5EF4-FFF2-40B4-BE49-F238E27FC236}">
                <a16:creationId xmlns:a16="http://schemas.microsoft.com/office/drawing/2014/main" id="{922A46B3-5A06-3DF0-2DA1-28FD0CACAE01}"/>
              </a:ext>
            </a:extLst>
          </p:cNvPr>
          <p:cNvSpPr/>
          <p:nvPr/>
        </p:nvSpPr>
        <p:spPr>
          <a:xfrm rot="10800000" flipH="1">
            <a:off x="3160450" y="2681280"/>
            <a:ext cx="4753372" cy="1891528"/>
          </a:xfrm>
          <a:prstGeom prst="arc">
            <a:avLst>
              <a:gd name="adj1" fmla="val 9485556"/>
              <a:gd name="adj2" fmla="val 21278840"/>
            </a:avLst>
          </a:prstGeom>
          <a:ln cmpd="sng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7A9609C-658E-8FBF-51DF-E611D7FB3214}"/>
              </a:ext>
            </a:extLst>
          </p:cNvPr>
          <p:cNvSpPr/>
          <p:nvPr/>
        </p:nvSpPr>
        <p:spPr>
          <a:xfrm flipV="1">
            <a:off x="5662565" y="1749220"/>
            <a:ext cx="605118" cy="60511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1">
              <a:solidFill>
                <a:schemeClr val="tx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C6A9D33-C5E2-1A47-6100-32A3BFE3872A}"/>
              </a:ext>
            </a:extLst>
          </p:cNvPr>
          <p:cNvSpPr/>
          <p:nvPr/>
        </p:nvSpPr>
        <p:spPr>
          <a:xfrm>
            <a:off x="3862958" y="3310005"/>
            <a:ext cx="543470" cy="5434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1" dirty="0">
              <a:solidFill>
                <a:schemeClr val="tx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41267D6-ABC3-E136-6559-64E20EAE69F1}"/>
              </a:ext>
            </a:extLst>
          </p:cNvPr>
          <p:cNvSpPr txBox="1"/>
          <p:nvPr/>
        </p:nvSpPr>
        <p:spPr>
          <a:xfrm>
            <a:off x="3858635" y="3388650"/>
            <a:ext cx="5529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/>
              <a:t>NT</a:t>
            </a:r>
            <a:r>
              <a:rPr lang="en-US" sz="1900" baseline="-25000" dirty="0"/>
              <a:t>1</a:t>
            </a:r>
            <a:endParaRPr lang="en-US" sz="1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C00DF07-CCA5-9994-2D2B-4CD698B09E2B}"/>
                  </a:ext>
                </a:extLst>
              </p:cNvPr>
              <p:cNvSpPr txBox="1"/>
              <p:nvPr/>
            </p:nvSpPr>
            <p:spPr>
              <a:xfrm flipH="1">
                <a:off x="4317278" y="1768894"/>
                <a:ext cx="77314" cy="214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94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794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C00DF07-CCA5-9994-2D2B-4CD698B09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317278" y="1768894"/>
                <a:ext cx="77314" cy="214546"/>
              </a:xfrm>
              <a:prstGeom prst="rect">
                <a:avLst/>
              </a:prstGeom>
              <a:blipFill>
                <a:blip r:embed="rId11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Arc 170">
            <a:extLst>
              <a:ext uri="{FF2B5EF4-FFF2-40B4-BE49-F238E27FC236}">
                <a16:creationId xmlns:a16="http://schemas.microsoft.com/office/drawing/2014/main" id="{C39D7728-6DB8-290B-73B2-07F9D9660A75}"/>
              </a:ext>
            </a:extLst>
          </p:cNvPr>
          <p:cNvSpPr/>
          <p:nvPr/>
        </p:nvSpPr>
        <p:spPr>
          <a:xfrm flipV="1">
            <a:off x="3782653" y="3816043"/>
            <a:ext cx="149992" cy="153742"/>
          </a:xfrm>
          <a:prstGeom prst="arc">
            <a:avLst>
              <a:gd name="adj1" fmla="val 4526374"/>
              <a:gd name="adj2" fmla="val 1408119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71601FC7-48C0-D4BD-8E2D-3C63D90977CC}"/>
                  </a:ext>
                </a:extLst>
              </p:cNvPr>
              <p:cNvSpPr/>
              <p:nvPr/>
            </p:nvSpPr>
            <p:spPr>
              <a:xfrm>
                <a:off x="3634057" y="3928448"/>
                <a:ext cx="639991" cy="255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9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4(</m:t>
                      </m:r>
                      <m:r>
                        <a:rPr lang="en-US" sz="1059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n-US" sz="1059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9" dirty="0">
                          <a:solidFill>
                            <a:schemeClr val="tx1"/>
                          </a:solidFill>
                        </a:rPr>
                        <m:t>+</m:t>
                      </m:r>
                      <m:r>
                        <a:rPr lang="en-US" sz="105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059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9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71601FC7-48C0-D4BD-8E2D-3C63D90977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057" y="3928448"/>
                <a:ext cx="639991" cy="255326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Arc 211">
            <a:extLst>
              <a:ext uri="{FF2B5EF4-FFF2-40B4-BE49-F238E27FC236}">
                <a16:creationId xmlns:a16="http://schemas.microsoft.com/office/drawing/2014/main" id="{D5F102C3-C2F8-5C86-ABBD-18558446516A}"/>
              </a:ext>
            </a:extLst>
          </p:cNvPr>
          <p:cNvSpPr/>
          <p:nvPr/>
        </p:nvSpPr>
        <p:spPr>
          <a:xfrm rot="10800000" flipH="1" flipV="1">
            <a:off x="4992669" y="1998934"/>
            <a:ext cx="2568293" cy="1026189"/>
          </a:xfrm>
          <a:prstGeom prst="arc">
            <a:avLst>
              <a:gd name="adj1" fmla="val 16144932"/>
              <a:gd name="adj2" fmla="val 21357361"/>
            </a:avLst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214" name="Arc 213">
            <a:extLst>
              <a:ext uri="{FF2B5EF4-FFF2-40B4-BE49-F238E27FC236}">
                <a16:creationId xmlns:a16="http://schemas.microsoft.com/office/drawing/2014/main" id="{8E2EA039-C3CD-7BBA-238B-4E83F2DD767E}"/>
              </a:ext>
            </a:extLst>
          </p:cNvPr>
          <p:cNvSpPr/>
          <p:nvPr/>
        </p:nvSpPr>
        <p:spPr>
          <a:xfrm rot="10800000" flipH="1">
            <a:off x="5619887" y="1733338"/>
            <a:ext cx="2944681" cy="1969857"/>
          </a:xfrm>
          <a:prstGeom prst="arc">
            <a:avLst>
              <a:gd name="adj1" fmla="val 19413244"/>
              <a:gd name="adj2" fmla="val 8249843"/>
            </a:avLst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BA3CE5F-67A7-5EB8-EB1B-2D33BD11895E}"/>
              </a:ext>
            </a:extLst>
          </p:cNvPr>
          <p:cNvSpPr txBox="1"/>
          <p:nvPr/>
        </p:nvSpPr>
        <p:spPr>
          <a:xfrm flipH="1">
            <a:off x="6588232" y="2902587"/>
            <a:ext cx="52887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82" dirty="0"/>
              <a:t>Y</a:t>
            </a:r>
            <a:r>
              <a:rPr lang="en-US" sz="2382" baseline="-25000" dirty="0"/>
              <a:t>2</a:t>
            </a:r>
            <a:endParaRPr lang="en-US" sz="2382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F73A3756-CA47-6786-EE36-03200808AF54}"/>
              </a:ext>
            </a:extLst>
          </p:cNvPr>
          <p:cNvSpPr/>
          <p:nvPr/>
        </p:nvSpPr>
        <p:spPr>
          <a:xfrm flipH="1">
            <a:off x="6575535" y="2865943"/>
            <a:ext cx="543469" cy="5434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1">
              <a:solidFill>
                <a:schemeClr val="tx1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73CB6B27-69F1-DBF4-561A-59756AE4E802}"/>
              </a:ext>
            </a:extLst>
          </p:cNvPr>
          <p:cNvSpPr txBox="1"/>
          <p:nvPr/>
        </p:nvSpPr>
        <p:spPr>
          <a:xfrm flipH="1">
            <a:off x="7525376" y="2446453"/>
            <a:ext cx="52071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82" dirty="0"/>
              <a:t>T</a:t>
            </a:r>
            <a:r>
              <a:rPr lang="en-US" sz="2382" baseline="-25000" dirty="0"/>
              <a:t>2</a:t>
            </a:r>
            <a:endParaRPr lang="en-US" sz="2382" dirty="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E347A89E-CBC8-4C15-0AF1-AD9F08C13EC4}"/>
              </a:ext>
            </a:extLst>
          </p:cNvPr>
          <p:cNvSpPr/>
          <p:nvPr/>
        </p:nvSpPr>
        <p:spPr>
          <a:xfrm flipH="1">
            <a:off x="7520345" y="2420589"/>
            <a:ext cx="543469" cy="5434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1">
              <a:solidFill>
                <a:schemeClr val="tx1"/>
              </a:solidFill>
            </a:endParaRP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D2C4802F-43C9-6B3E-3BBF-121EB6572C7C}"/>
              </a:ext>
            </a:extLst>
          </p:cNvPr>
          <p:cNvCxnSpPr>
            <a:cxnSpLocks/>
          </p:cNvCxnSpPr>
          <p:nvPr/>
        </p:nvCxnSpPr>
        <p:spPr>
          <a:xfrm flipH="1">
            <a:off x="7119005" y="2835117"/>
            <a:ext cx="401339" cy="168060"/>
          </a:xfrm>
          <a:prstGeom prst="straightConnector1">
            <a:avLst/>
          </a:prstGeom>
          <a:ln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F426ACAC-FA2E-8CE4-971B-FB045877D405}"/>
                  </a:ext>
                </a:extLst>
              </p:cNvPr>
              <p:cNvSpPr/>
              <p:nvPr/>
            </p:nvSpPr>
            <p:spPr>
              <a:xfrm flipH="1">
                <a:off x="7660646" y="2080519"/>
                <a:ext cx="558806" cy="255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59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4(</m:t>
                      </m:r>
                      <m:r>
                        <a:rPr lang="en-US" sz="1059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n-US" sz="1059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9" dirty="0">
                          <a:solidFill>
                            <a:schemeClr val="tx1"/>
                          </a:solidFill>
                        </a:rPr>
                        <m:t>+</m:t>
                      </m:r>
                      <m:r>
                        <a:rPr lang="en-US" sz="105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059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9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F426ACAC-FA2E-8CE4-971B-FB045877D4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60646" y="2080519"/>
                <a:ext cx="558806" cy="255326"/>
              </a:xfrm>
              <a:prstGeom prst="rect">
                <a:avLst/>
              </a:prstGeom>
              <a:blipFill>
                <a:blip r:embed="rId13"/>
                <a:stretch>
                  <a:fillRect r="-1111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" name="Arc 220">
            <a:extLst>
              <a:ext uri="{FF2B5EF4-FFF2-40B4-BE49-F238E27FC236}">
                <a16:creationId xmlns:a16="http://schemas.microsoft.com/office/drawing/2014/main" id="{5904897A-635B-ADEF-58ED-63E0D6964F33}"/>
              </a:ext>
            </a:extLst>
          </p:cNvPr>
          <p:cNvSpPr/>
          <p:nvPr/>
        </p:nvSpPr>
        <p:spPr>
          <a:xfrm flipH="1">
            <a:off x="8015922" y="2311955"/>
            <a:ext cx="149992" cy="153742"/>
          </a:xfrm>
          <a:prstGeom prst="arc">
            <a:avLst>
              <a:gd name="adj1" fmla="val 4526374"/>
              <a:gd name="adj2" fmla="val 1408119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F2C102E8-D9A3-A144-4B4A-045992EAEF86}"/>
              </a:ext>
            </a:extLst>
          </p:cNvPr>
          <p:cNvSpPr/>
          <p:nvPr/>
        </p:nvSpPr>
        <p:spPr>
          <a:xfrm flipH="1">
            <a:off x="7115455" y="2691628"/>
            <a:ext cx="349705" cy="255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9" dirty="0"/>
              <a:t>2𝛿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5D268FA-ACD2-66E6-6994-8A392D14014E}"/>
              </a:ext>
            </a:extLst>
          </p:cNvPr>
          <p:cNvCxnSpPr>
            <a:cxnSpLocks/>
            <a:stCxn id="231" idx="2"/>
            <a:endCxn id="216" idx="3"/>
          </p:cNvCxnSpPr>
          <p:nvPr/>
        </p:nvCxnSpPr>
        <p:spPr>
          <a:xfrm>
            <a:off x="6264435" y="3133042"/>
            <a:ext cx="311101" cy="4634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C104CE19-AA4B-A2F9-9ADF-C616D995B95F}"/>
                  </a:ext>
                </a:extLst>
              </p:cNvPr>
              <p:cNvSpPr/>
              <p:nvPr/>
            </p:nvSpPr>
            <p:spPr>
              <a:xfrm flipH="1">
                <a:off x="7781970" y="3004104"/>
                <a:ext cx="48395" cy="255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9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059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1059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C104CE19-AA4B-A2F9-9ADF-C616D995B9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781970" y="3004104"/>
                <a:ext cx="48395" cy="255326"/>
              </a:xfrm>
              <a:prstGeom prst="rect">
                <a:avLst/>
              </a:prstGeom>
              <a:blipFill>
                <a:blip r:embed="rId14"/>
                <a:stretch>
                  <a:fillRect l="-20000" r="-2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TextBox 224">
            <a:extLst>
              <a:ext uri="{FF2B5EF4-FFF2-40B4-BE49-F238E27FC236}">
                <a16:creationId xmlns:a16="http://schemas.microsoft.com/office/drawing/2014/main" id="{882943F5-B9E2-CE7D-E04F-2B6E16AF62ED}"/>
              </a:ext>
            </a:extLst>
          </p:cNvPr>
          <p:cNvSpPr txBox="1"/>
          <p:nvPr/>
        </p:nvSpPr>
        <p:spPr>
          <a:xfrm flipH="1">
            <a:off x="6354146" y="2927687"/>
            <a:ext cx="69982" cy="2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35" dirty="0"/>
              <a:t>1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C25391C8-531E-B732-EC01-91DBC9FA833E}"/>
              </a:ext>
            </a:extLst>
          </p:cNvPr>
          <p:cNvCxnSpPr>
            <a:cxnSpLocks/>
            <a:stCxn id="227" idx="4"/>
            <a:endCxn id="216" idx="0"/>
          </p:cNvCxnSpPr>
          <p:nvPr/>
        </p:nvCxnSpPr>
        <p:spPr>
          <a:xfrm>
            <a:off x="6846666" y="2682761"/>
            <a:ext cx="605" cy="183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B5CFDE1D-37C8-5F50-965C-C01343743418}"/>
              </a:ext>
            </a:extLst>
          </p:cNvPr>
          <p:cNvSpPr/>
          <p:nvPr/>
        </p:nvSpPr>
        <p:spPr>
          <a:xfrm flipH="1">
            <a:off x="6690107" y="2369638"/>
            <a:ext cx="313123" cy="31312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1">
              <a:solidFill>
                <a:schemeClr val="tx1"/>
              </a:solidFill>
            </a:endParaRPr>
          </a:p>
        </p:txBody>
      </p:sp>
      <p:sp>
        <p:nvSpPr>
          <p:cNvPr id="229" name="Arc 228">
            <a:extLst>
              <a:ext uri="{FF2B5EF4-FFF2-40B4-BE49-F238E27FC236}">
                <a16:creationId xmlns:a16="http://schemas.microsoft.com/office/drawing/2014/main" id="{9A7BCD72-EB91-AC83-E4D3-6E5274F156CB}"/>
              </a:ext>
            </a:extLst>
          </p:cNvPr>
          <p:cNvSpPr/>
          <p:nvPr/>
        </p:nvSpPr>
        <p:spPr>
          <a:xfrm rot="10800000" flipH="1" flipV="1">
            <a:off x="6604885" y="2267217"/>
            <a:ext cx="174796" cy="179165"/>
          </a:xfrm>
          <a:prstGeom prst="arc">
            <a:avLst>
              <a:gd name="adj1" fmla="val 4441169"/>
              <a:gd name="adj2" fmla="val 1359823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84EA82-A3E8-4B78-2528-9FE2586FC58F}"/>
                  </a:ext>
                </a:extLst>
              </p:cNvPr>
              <p:cNvSpPr/>
              <p:nvPr/>
            </p:nvSpPr>
            <p:spPr>
              <a:xfrm flipH="1">
                <a:off x="6379927" y="2098652"/>
                <a:ext cx="238246" cy="255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9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9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l-GR" sz="1059" dirty="0">
                              <a:solidFill>
                                <a:schemeClr val="tx1"/>
                              </a:solidFill>
                            </a:rPr>
                            <m:t>ε</m:t>
                          </m:r>
                        </m:sub>
                      </m:sSub>
                    </m:oMath>
                  </m:oMathPara>
                </a14:m>
                <a:endParaRPr lang="en-US" sz="132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EF84EA82-A3E8-4B78-2528-9FE2586FC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379927" y="2098652"/>
                <a:ext cx="238246" cy="255326"/>
              </a:xfrm>
              <a:prstGeom prst="rect">
                <a:avLst/>
              </a:prstGeom>
              <a:blipFill>
                <a:blip r:embed="rId15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Oval 230">
            <a:extLst>
              <a:ext uri="{FF2B5EF4-FFF2-40B4-BE49-F238E27FC236}">
                <a16:creationId xmlns:a16="http://schemas.microsoft.com/office/drawing/2014/main" id="{EC1769BC-93B2-8C23-D3E4-81CBF96C2B8B}"/>
              </a:ext>
            </a:extLst>
          </p:cNvPr>
          <p:cNvSpPr/>
          <p:nvPr/>
        </p:nvSpPr>
        <p:spPr>
          <a:xfrm flipH="1">
            <a:off x="5659317" y="2830483"/>
            <a:ext cx="605118" cy="60511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1">
              <a:solidFill>
                <a:schemeClr val="tx1"/>
              </a:solidFill>
            </a:endParaRP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5456162A-4AD0-AA54-B317-EFDAC6896803}"/>
              </a:ext>
            </a:extLst>
          </p:cNvPr>
          <p:cNvCxnSpPr>
            <a:cxnSpLocks/>
          </p:cNvCxnSpPr>
          <p:nvPr/>
        </p:nvCxnSpPr>
        <p:spPr>
          <a:xfrm>
            <a:off x="6173203" y="2265721"/>
            <a:ext cx="399718" cy="598872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8150E78B-E3A4-A527-8A47-193004FB05F3}"/>
              </a:ext>
            </a:extLst>
          </p:cNvPr>
          <p:cNvSpPr txBox="1"/>
          <p:nvPr/>
        </p:nvSpPr>
        <p:spPr>
          <a:xfrm flipH="1">
            <a:off x="6311491" y="2278561"/>
            <a:ext cx="69982" cy="2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35" dirty="0"/>
              <a:t>1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9A9F8054-CF6F-A3BC-A8CE-A2F19ADBD367}"/>
              </a:ext>
            </a:extLst>
          </p:cNvPr>
          <p:cNvSpPr txBox="1"/>
          <p:nvPr/>
        </p:nvSpPr>
        <p:spPr>
          <a:xfrm flipH="1">
            <a:off x="6730686" y="2622071"/>
            <a:ext cx="40340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1" dirty="0"/>
              <a:t>1</a:t>
            </a:r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282AC9B5-48F7-9810-684E-18A86633B162}"/>
              </a:ext>
            </a:extLst>
          </p:cNvPr>
          <p:cNvCxnSpPr>
            <a:cxnSpLocks/>
          </p:cNvCxnSpPr>
          <p:nvPr/>
        </p:nvCxnSpPr>
        <p:spPr>
          <a:xfrm>
            <a:off x="6846666" y="2682761"/>
            <a:ext cx="605" cy="183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9BA3ED16-8A57-46D2-D5D0-F1CA44061987}"/>
                  </a:ext>
                </a:extLst>
              </p:cNvPr>
              <p:cNvSpPr txBox="1"/>
              <p:nvPr/>
            </p:nvSpPr>
            <p:spPr>
              <a:xfrm>
                <a:off x="7190793" y="2147720"/>
                <a:ext cx="77314" cy="214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94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794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9BA3ED16-8A57-46D2-D5D0-F1CA44061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793" y="2147720"/>
                <a:ext cx="77314" cy="214546"/>
              </a:xfrm>
              <a:prstGeom prst="rect">
                <a:avLst/>
              </a:prstGeom>
              <a:blipFill>
                <a:blip r:embed="rId16"/>
                <a:stretch>
                  <a:fillRect r="-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74579D2-DA8B-124C-2AF6-B1E4DC134464}"/>
                  </a:ext>
                </a:extLst>
              </p:cNvPr>
              <p:cNvSpPr/>
              <p:nvPr/>
            </p:nvSpPr>
            <p:spPr>
              <a:xfrm flipH="1">
                <a:off x="8149428" y="3451843"/>
                <a:ext cx="73944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m:rPr>
                              <m:brk m:alnAt="63"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box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74579D2-DA8B-124C-2AF6-B1E4DC134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49428" y="3451843"/>
                <a:ext cx="739446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Arc 239">
            <a:extLst>
              <a:ext uri="{FF2B5EF4-FFF2-40B4-BE49-F238E27FC236}">
                <a16:creationId xmlns:a16="http://schemas.microsoft.com/office/drawing/2014/main" id="{5C063898-A97C-7B7F-2C41-57E3ADE8324B}"/>
              </a:ext>
            </a:extLst>
          </p:cNvPr>
          <p:cNvSpPr/>
          <p:nvPr/>
        </p:nvSpPr>
        <p:spPr>
          <a:xfrm rot="10800000" flipH="1">
            <a:off x="7522245" y="2890524"/>
            <a:ext cx="483647" cy="483647"/>
          </a:xfrm>
          <a:prstGeom prst="arc">
            <a:avLst>
              <a:gd name="adj1" fmla="val 18826253"/>
              <a:gd name="adj2" fmla="val 2770891"/>
            </a:avLst>
          </a:prstGeom>
          <a:ln cmpd="sng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241" name="Arc 240">
            <a:extLst>
              <a:ext uri="{FF2B5EF4-FFF2-40B4-BE49-F238E27FC236}">
                <a16:creationId xmlns:a16="http://schemas.microsoft.com/office/drawing/2014/main" id="{C9DAB9F2-8A61-2AFC-B938-06493D04CDF9}"/>
              </a:ext>
            </a:extLst>
          </p:cNvPr>
          <p:cNvSpPr/>
          <p:nvPr/>
        </p:nvSpPr>
        <p:spPr>
          <a:xfrm rot="10800000">
            <a:off x="4010564" y="2681281"/>
            <a:ext cx="4753372" cy="1891528"/>
          </a:xfrm>
          <a:prstGeom prst="arc">
            <a:avLst>
              <a:gd name="adj1" fmla="val 9485556"/>
              <a:gd name="adj2" fmla="val 21278840"/>
            </a:avLst>
          </a:prstGeom>
          <a:ln cmpd="sng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7BEB897B-C502-81C0-3B81-6344EA6831E2}"/>
              </a:ext>
            </a:extLst>
          </p:cNvPr>
          <p:cNvSpPr/>
          <p:nvPr/>
        </p:nvSpPr>
        <p:spPr>
          <a:xfrm flipH="1">
            <a:off x="7517958" y="3310006"/>
            <a:ext cx="543470" cy="5434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1" dirty="0">
              <a:solidFill>
                <a:schemeClr val="tx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28DE00E-2EA9-6646-C460-4E275B661509}"/>
              </a:ext>
            </a:extLst>
          </p:cNvPr>
          <p:cNvSpPr txBox="1"/>
          <p:nvPr/>
        </p:nvSpPr>
        <p:spPr>
          <a:xfrm flipH="1">
            <a:off x="7512813" y="3388651"/>
            <a:ext cx="5529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/>
              <a:t>NT</a:t>
            </a:r>
            <a:r>
              <a:rPr lang="en-US" sz="1900" baseline="-25000" dirty="0"/>
              <a:t>2</a:t>
            </a:r>
            <a:endParaRPr lang="en-US" sz="1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A11300BA-1829-BF6F-9B28-9C2CE6236DB8}"/>
                  </a:ext>
                </a:extLst>
              </p:cNvPr>
              <p:cNvSpPr txBox="1"/>
              <p:nvPr/>
            </p:nvSpPr>
            <p:spPr>
              <a:xfrm>
                <a:off x="7529794" y="1768895"/>
                <a:ext cx="77314" cy="214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94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794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A11300BA-1829-BF6F-9B28-9C2CE6236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794" y="1768895"/>
                <a:ext cx="77314" cy="214546"/>
              </a:xfrm>
              <a:prstGeom prst="rect">
                <a:avLst/>
              </a:prstGeom>
              <a:blipFill>
                <a:blip r:embed="rId11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Arc 244">
            <a:extLst>
              <a:ext uri="{FF2B5EF4-FFF2-40B4-BE49-F238E27FC236}">
                <a16:creationId xmlns:a16="http://schemas.microsoft.com/office/drawing/2014/main" id="{EF88EFD7-8FEC-9E33-4884-6F99548FFBB5}"/>
              </a:ext>
            </a:extLst>
          </p:cNvPr>
          <p:cNvSpPr/>
          <p:nvPr/>
        </p:nvSpPr>
        <p:spPr>
          <a:xfrm flipH="1" flipV="1">
            <a:off x="7991741" y="3816044"/>
            <a:ext cx="149992" cy="153742"/>
          </a:xfrm>
          <a:prstGeom prst="arc">
            <a:avLst>
              <a:gd name="adj1" fmla="val 4526374"/>
              <a:gd name="adj2" fmla="val 1408119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B53F78CE-9783-2FAA-7363-3789473CB29D}"/>
                  </a:ext>
                </a:extLst>
              </p:cNvPr>
              <p:cNvSpPr/>
              <p:nvPr/>
            </p:nvSpPr>
            <p:spPr>
              <a:xfrm flipH="1">
                <a:off x="7650338" y="3928449"/>
                <a:ext cx="639991" cy="255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9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4(</m:t>
                      </m:r>
                      <m:r>
                        <a:rPr lang="en-US" sz="1059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n-US" sz="1059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9" dirty="0">
                          <a:solidFill>
                            <a:schemeClr val="tx1"/>
                          </a:solidFill>
                        </a:rPr>
                        <m:t>+</m:t>
                      </m:r>
                      <m:r>
                        <a:rPr lang="en-US" sz="105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9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059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9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B53F78CE-9783-2FAA-7363-3789473CB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50338" y="3928449"/>
                <a:ext cx="639991" cy="255326"/>
              </a:xfrm>
              <a:prstGeom prst="rect">
                <a:avLst/>
              </a:prstGeom>
              <a:blipFill>
                <a:blip r:embed="rId18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TextBox 248">
            <a:extLst>
              <a:ext uri="{FF2B5EF4-FFF2-40B4-BE49-F238E27FC236}">
                <a16:creationId xmlns:a16="http://schemas.microsoft.com/office/drawing/2014/main" id="{9D6D9023-E4DE-8B26-A9D3-DD00213E8338}"/>
              </a:ext>
            </a:extLst>
          </p:cNvPr>
          <p:cNvSpPr txBox="1"/>
          <p:nvPr/>
        </p:nvSpPr>
        <p:spPr>
          <a:xfrm>
            <a:off x="3435496" y="5343475"/>
            <a:ext cx="5321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DZ Model with T/ NT parental haplotypes</a:t>
            </a:r>
          </a:p>
        </p:txBody>
      </p:sp>
    </p:spTree>
    <p:extLst>
      <p:ext uri="{BB962C8B-B14F-4D97-AF65-F5344CB8AC3E}">
        <p14:creationId xmlns:p14="http://schemas.microsoft.com/office/powerpoint/2010/main" val="262788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92C3E07-200D-85BD-A5AC-FE78C0FD59A7}"/>
              </a:ext>
            </a:extLst>
          </p:cNvPr>
          <p:cNvGrpSpPr/>
          <p:nvPr/>
        </p:nvGrpSpPr>
        <p:grpSpPr>
          <a:xfrm>
            <a:off x="5829363" y="3887291"/>
            <a:ext cx="543469" cy="543469"/>
            <a:chOff x="4805382" y="2865942"/>
            <a:chExt cx="543469" cy="54346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9934B79-933D-DBF8-0521-80BAF9A9AD08}"/>
                </a:ext>
              </a:extLst>
            </p:cNvPr>
            <p:cNvSpPr txBox="1"/>
            <p:nvPr/>
          </p:nvSpPr>
          <p:spPr>
            <a:xfrm>
              <a:off x="4819740" y="2902586"/>
              <a:ext cx="521460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82" dirty="0"/>
                <a:t>Y</a:t>
              </a:r>
              <a:r>
                <a:rPr lang="en-US" sz="2382" baseline="-25000" dirty="0"/>
                <a:t>2</a:t>
              </a:r>
              <a:endParaRPr lang="en-US" sz="2382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59F31A-D23C-A2E5-A3C9-DB10CEA6E381}"/>
                </a:ext>
              </a:extLst>
            </p:cNvPr>
            <p:cNvSpPr/>
            <p:nvPr/>
          </p:nvSpPr>
          <p:spPr>
            <a:xfrm>
              <a:off x="4805382" y="2865942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07EEAA-5F80-B943-800C-36400FC5DDAF}"/>
              </a:ext>
            </a:extLst>
          </p:cNvPr>
          <p:cNvGrpSpPr/>
          <p:nvPr/>
        </p:nvGrpSpPr>
        <p:grpSpPr>
          <a:xfrm>
            <a:off x="5831365" y="2427239"/>
            <a:ext cx="543469" cy="543469"/>
            <a:chOff x="6575535" y="2865943"/>
            <a:chExt cx="543469" cy="54346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EEACAC-E7AE-5C89-5EC6-D5E929F18041}"/>
                </a:ext>
              </a:extLst>
            </p:cNvPr>
            <p:cNvSpPr txBox="1"/>
            <p:nvPr/>
          </p:nvSpPr>
          <p:spPr>
            <a:xfrm flipH="1">
              <a:off x="6588232" y="2902587"/>
              <a:ext cx="528872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82" dirty="0"/>
                <a:t>Y</a:t>
              </a:r>
              <a:r>
                <a:rPr lang="en-US" sz="2382" baseline="-25000" dirty="0"/>
                <a:t>1</a:t>
              </a:r>
              <a:endParaRPr lang="en-US" sz="2382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9D47F3-FE2D-BC05-C193-325F38D23A92}"/>
                </a:ext>
              </a:extLst>
            </p:cNvPr>
            <p:cNvSpPr/>
            <p:nvPr/>
          </p:nvSpPr>
          <p:spPr>
            <a:xfrm flipH="1">
              <a:off x="6575535" y="2865943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76A3CB-C405-EAFD-8EA6-A43A1D8633E7}"/>
              </a:ext>
            </a:extLst>
          </p:cNvPr>
          <p:cNvGrpSpPr/>
          <p:nvPr/>
        </p:nvGrpSpPr>
        <p:grpSpPr>
          <a:xfrm>
            <a:off x="5799619" y="4635090"/>
            <a:ext cx="605118" cy="605118"/>
            <a:chOff x="5662565" y="1749220"/>
            <a:chExt cx="605118" cy="60511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55E06F-F003-1ED3-009C-BEA73BB34D5C}"/>
                </a:ext>
              </a:extLst>
            </p:cNvPr>
            <p:cNvSpPr txBox="1"/>
            <p:nvPr/>
          </p:nvSpPr>
          <p:spPr>
            <a:xfrm>
              <a:off x="5713767" y="1803219"/>
              <a:ext cx="509746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82" dirty="0"/>
                <a:t>F</a:t>
              </a:r>
              <a:r>
                <a:rPr lang="en-US" sz="2382" baseline="-25000" dirty="0"/>
                <a:t>o</a:t>
              </a:r>
              <a:endParaRPr lang="en-US" sz="2382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1829DF2-6A3F-767F-5451-1B77C55A5C65}"/>
                </a:ext>
              </a:extLst>
            </p:cNvPr>
            <p:cNvSpPr/>
            <p:nvPr/>
          </p:nvSpPr>
          <p:spPr>
            <a:xfrm flipV="1">
              <a:off x="5662565" y="1749220"/>
              <a:ext cx="605118" cy="6051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E2B816-977B-C114-CBEA-624DD8A57981}"/>
              </a:ext>
            </a:extLst>
          </p:cNvPr>
          <p:cNvGrpSpPr/>
          <p:nvPr/>
        </p:nvGrpSpPr>
        <p:grpSpPr>
          <a:xfrm>
            <a:off x="5088749" y="874928"/>
            <a:ext cx="543469" cy="543469"/>
            <a:chOff x="4805382" y="2865942"/>
            <a:chExt cx="543469" cy="54346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FA67EA-A9A3-2A9F-42A3-F8BF780EAFD6}"/>
                </a:ext>
              </a:extLst>
            </p:cNvPr>
            <p:cNvSpPr txBox="1"/>
            <p:nvPr/>
          </p:nvSpPr>
          <p:spPr>
            <a:xfrm>
              <a:off x="4819740" y="2902586"/>
              <a:ext cx="521460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82" dirty="0" err="1"/>
                <a:t>Y</a:t>
              </a:r>
              <a:r>
                <a:rPr lang="en-US" altLang="zh-CN" sz="2382" baseline="-25000" dirty="0" err="1"/>
                <a:t>p</a:t>
              </a:r>
              <a:endParaRPr lang="en-US" sz="2382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9A37C2-E499-DD76-15E1-FC14B4844AAC}"/>
                </a:ext>
              </a:extLst>
            </p:cNvPr>
            <p:cNvSpPr/>
            <p:nvPr/>
          </p:nvSpPr>
          <p:spPr>
            <a:xfrm>
              <a:off x="4805382" y="2865942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0D1C92-EE27-4442-D9C4-9B0A3046AFC0}"/>
              </a:ext>
            </a:extLst>
          </p:cNvPr>
          <p:cNvGrpSpPr/>
          <p:nvPr/>
        </p:nvGrpSpPr>
        <p:grpSpPr>
          <a:xfrm>
            <a:off x="6552133" y="5440183"/>
            <a:ext cx="543469" cy="543469"/>
            <a:chOff x="4805382" y="2865942"/>
            <a:chExt cx="543469" cy="54346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9E3E323-E438-302D-0BBB-9874B922CB22}"/>
                </a:ext>
              </a:extLst>
            </p:cNvPr>
            <p:cNvSpPr txBox="1"/>
            <p:nvPr/>
          </p:nvSpPr>
          <p:spPr>
            <a:xfrm>
              <a:off x="4819740" y="2902586"/>
              <a:ext cx="521460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82" dirty="0" err="1"/>
                <a:t>Y</a:t>
              </a:r>
              <a:r>
                <a:rPr lang="en-US" altLang="zh-CN" sz="2382" baseline="-25000" dirty="0" err="1"/>
                <a:t>m</a:t>
              </a:r>
              <a:endParaRPr lang="en-US" sz="2382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5BE2E2-904D-5E85-574F-97FD1AEFEA1A}"/>
                </a:ext>
              </a:extLst>
            </p:cNvPr>
            <p:cNvSpPr/>
            <p:nvPr/>
          </p:nvSpPr>
          <p:spPr>
            <a:xfrm>
              <a:off x="4805382" y="2865942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DD85A1-4D30-B8F0-52A0-35188088D9CF}"/>
              </a:ext>
            </a:extLst>
          </p:cNvPr>
          <p:cNvGrpSpPr/>
          <p:nvPr/>
        </p:nvGrpSpPr>
        <p:grpSpPr>
          <a:xfrm>
            <a:off x="7668190" y="2421602"/>
            <a:ext cx="543469" cy="543469"/>
            <a:chOff x="3860572" y="2420588"/>
            <a:chExt cx="543469" cy="54346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E661800-EB34-C5A6-4981-85AA1BF1D554}"/>
                </a:ext>
              </a:extLst>
            </p:cNvPr>
            <p:cNvSpPr txBox="1"/>
            <p:nvPr/>
          </p:nvSpPr>
          <p:spPr>
            <a:xfrm>
              <a:off x="3878298" y="2446452"/>
              <a:ext cx="5207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</a:t>
              </a:r>
              <a:r>
                <a:rPr lang="en-US" sz="2000" baseline="-25000" dirty="0"/>
                <a:t>m1</a:t>
              </a:r>
              <a:endParaRPr lang="en-US" sz="20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17CEA3-2AAE-0E32-CD95-1DE195517C8A}"/>
                </a:ext>
              </a:extLst>
            </p:cNvPr>
            <p:cNvSpPr/>
            <p:nvPr/>
          </p:nvSpPr>
          <p:spPr>
            <a:xfrm>
              <a:off x="3860572" y="2420588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66CABC4-F80E-15B3-51B0-307B75980887}"/>
              </a:ext>
            </a:extLst>
          </p:cNvPr>
          <p:cNvGrpSpPr/>
          <p:nvPr/>
        </p:nvGrpSpPr>
        <p:grpSpPr>
          <a:xfrm>
            <a:off x="7666334" y="3887291"/>
            <a:ext cx="543469" cy="543469"/>
            <a:chOff x="3860572" y="2420588"/>
            <a:chExt cx="543469" cy="54346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6F097D0-3FFB-AAB2-CB6E-D85024D49A54}"/>
                </a:ext>
              </a:extLst>
            </p:cNvPr>
            <p:cNvSpPr txBox="1"/>
            <p:nvPr/>
          </p:nvSpPr>
          <p:spPr>
            <a:xfrm>
              <a:off x="3878298" y="2446452"/>
              <a:ext cx="5207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</a:t>
              </a:r>
              <a:r>
                <a:rPr lang="en-US" sz="2000" baseline="-25000" dirty="0"/>
                <a:t>m2</a:t>
              </a:r>
              <a:endParaRPr lang="en-US" sz="2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D37ACA5-250C-1BCF-D017-42A1381A3E3F}"/>
                </a:ext>
              </a:extLst>
            </p:cNvPr>
            <p:cNvSpPr/>
            <p:nvPr/>
          </p:nvSpPr>
          <p:spPr>
            <a:xfrm>
              <a:off x="3860572" y="2420588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ABCA4F-8B47-C9A9-3B90-7736F80F5701}"/>
              </a:ext>
            </a:extLst>
          </p:cNvPr>
          <p:cNvGrpSpPr/>
          <p:nvPr/>
        </p:nvGrpSpPr>
        <p:grpSpPr>
          <a:xfrm>
            <a:off x="4013891" y="2421602"/>
            <a:ext cx="543469" cy="543469"/>
            <a:chOff x="3860572" y="2420588"/>
            <a:chExt cx="543469" cy="54346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22380D-DDE7-5E06-69C1-619D0D0996E2}"/>
                </a:ext>
              </a:extLst>
            </p:cNvPr>
            <p:cNvSpPr txBox="1"/>
            <p:nvPr/>
          </p:nvSpPr>
          <p:spPr>
            <a:xfrm>
              <a:off x="3878298" y="2446452"/>
              <a:ext cx="5207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</a:t>
              </a:r>
              <a:r>
                <a:rPr lang="en-US" sz="2000" baseline="-25000" dirty="0"/>
                <a:t>p1</a:t>
              </a:r>
              <a:endParaRPr lang="en-US" sz="20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35A00A0-DC79-F567-AF4B-A738013BE7F1}"/>
                </a:ext>
              </a:extLst>
            </p:cNvPr>
            <p:cNvSpPr/>
            <p:nvPr/>
          </p:nvSpPr>
          <p:spPr>
            <a:xfrm>
              <a:off x="3860572" y="2420588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54DB881-4B87-0883-03C2-FE1AADCBAA1E}"/>
              </a:ext>
            </a:extLst>
          </p:cNvPr>
          <p:cNvGrpSpPr/>
          <p:nvPr/>
        </p:nvGrpSpPr>
        <p:grpSpPr>
          <a:xfrm>
            <a:off x="4001433" y="3887291"/>
            <a:ext cx="543469" cy="543469"/>
            <a:chOff x="3860572" y="2420588"/>
            <a:chExt cx="543469" cy="54346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0F42A73-3977-B164-C928-38904B1F09D6}"/>
                </a:ext>
              </a:extLst>
            </p:cNvPr>
            <p:cNvSpPr txBox="1"/>
            <p:nvPr/>
          </p:nvSpPr>
          <p:spPr>
            <a:xfrm>
              <a:off x="3878298" y="2446452"/>
              <a:ext cx="5207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</a:t>
              </a:r>
              <a:r>
                <a:rPr lang="en-US" sz="2000" baseline="-25000" dirty="0"/>
                <a:t>p2</a:t>
              </a:r>
              <a:endParaRPr lang="en-US" sz="20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BF155C1-B699-3F14-CAEA-496210257056}"/>
                </a:ext>
              </a:extLst>
            </p:cNvPr>
            <p:cNvSpPr/>
            <p:nvPr/>
          </p:nvSpPr>
          <p:spPr>
            <a:xfrm>
              <a:off x="3860572" y="2420588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0C1916-61C9-44FE-EE09-C26A8589D335}"/>
              </a:ext>
            </a:extLst>
          </p:cNvPr>
          <p:cNvGrpSpPr/>
          <p:nvPr/>
        </p:nvGrpSpPr>
        <p:grpSpPr>
          <a:xfrm>
            <a:off x="5088749" y="5440183"/>
            <a:ext cx="543469" cy="543469"/>
            <a:chOff x="4805382" y="2865942"/>
            <a:chExt cx="543469" cy="54346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EE36170-5278-2216-FEAC-A99689BA46AA}"/>
                </a:ext>
              </a:extLst>
            </p:cNvPr>
            <p:cNvSpPr txBox="1"/>
            <p:nvPr/>
          </p:nvSpPr>
          <p:spPr>
            <a:xfrm>
              <a:off x="4819740" y="2902586"/>
              <a:ext cx="521460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82" dirty="0" err="1"/>
                <a:t>Y</a:t>
              </a:r>
              <a:r>
                <a:rPr lang="en-US" altLang="zh-CN" sz="2382" baseline="-25000" dirty="0" err="1"/>
                <a:t>p</a:t>
              </a:r>
              <a:endParaRPr lang="en-US" sz="2382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4177540-84DD-1E2E-3551-6C2216AB2211}"/>
                </a:ext>
              </a:extLst>
            </p:cNvPr>
            <p:cNvSpPr/>
            <p:nvPr/>
          </p:nvSpPr>
          <p:spPr>
            <a:xfrm>
              <a:off x="4805382" y="2865942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E59BF92-F153-51E5-83BD-07DCBEEF005D}"/>
              </a:ext>
            </a:extLst>
          </p:cNvPr>
          <p:cNvGrpSpPr/>
          <p:nvPr/>
        </p:nvGrpSpPr>
        <p:grpSpPr>
          <a:xfrm>
            <a:off x="6559784" y="874928"/>
            <a:ext cx="543469" cy="543469"/>
            <a:chOff x="4805382" y="2865942"/>
            <a:chExt cx="543469" cy="54346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AEDE82-6047-5A48-DE0D-B7171C6F27AA}"/>
                </a:ext>
              </a:extLst>
            </p:cNvPr>
            <p:cNvSpPr txBox="1"/>
            <p:nvPr/>
          </p:nvSpPr>
          <p:spPr>
            <a:xfrm>
              <a:off x="4819740" y="2902586"/>
              <a:ext cx="521460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82" dirty="0" err="1"/>
                <a:t>Y</a:t>
              </a:r>
              <a:r>
                <a:rPr lang="en-US" altLang="zh-CN" sz="2382" baseline="-25000" dirty="0" err="1"/>
                <a:t>m</a:t>
              </a:r>
              <a:endParaRPr lang="en-US" sz="2382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FAB8DCF-426B-A029-6A2B-57CB40D1E6C3}"/>
                </a:ext>
              </a:extLst>
            </p:cNvPr>
            <p:cNvSpPr/>
            <p:nvPr/>
          </p:nvSpPr>
          <p:spPr>
            <a:xfrm>
              <a:off x="4805382" y="2865942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86002B8-67F6-5D27-3D8A-CA30CEA98653}"/>
              </a:ext>
            </a:extLst>
          </p:cNvPr>
          <p:cNvGrpSpPr/>
          <p:nvPr/>
        </p:nvGrpSpPr>
        <p:grpSpPr>
          <a:xfrm>
            <a:off x="7645851" y="330113"/>
            <a:ext cx="543469" cy="618722"/>
            <a:chOff x="3860572" y="2345335"/>
            <a:chExt cx="543469" cy="61872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D3D6BE6-B983-2C03-F6F4-E1AD2EC5FDA9}"/>
                </a:ext>
              </a:extLst>
            </p:cNvPr>
            <p:cNvSpPr txBox="1"/>
            <p:nvPr/>
          </p:nvSpPr>
          <p:spPr>
            <a:xfrm>
              <a:off x="3878298" y="2345335"/>
              <a:ext cx="520712" cy="4792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en-US" sz="1200" dirty="0"/>
                <a:t>NT</a:t>
              </a:r>
              <a:r>
                <a:rPr lang="en-US" sz="1200" baseline="-25000" dirty="0"/>
                <a:t>m1</a:t>
              </a:r>
              <a:endParaRPr lang="en-US" sz="12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344289-98B1-DDE1-8293-FFA33FD5B305}"/>
                </a:ext>
              </a:extLst>
            </p:cNvPr>
            <p:cNvSpPr/>
            <p:nvPr/>
          </p:nvSpPr>
          <p:spPr>
            <a:xfrm>
              <a:off x="3860572" y="2420588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50000"/>
                </a:lnSpc>
              </a:pPr>
              <a:endParaRPr 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CB0A8BA-5DA6-7D23-9233-0D66779DEAB1}"/>
              </a:ext>
            </a:extLst>
          </p:cNvPr>
          <p:cNvGrpSpPr/>
          <p:nvPr/>
        </p:nvGrpSpPr>
        <p:grpSpPr>
          <a:xfrm>
            <a:off x="7652657" y="5828301"/>
            <a:ext cx="543469" cy="618722"/>
            <a:chOff x="3860572" y="2345335"/>
            <a:chExt cx="543469" cy="61872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F00EC69-770B-8803-9869-68E4ED7770AD}"/>
                </a:ext>
              </a:extLst>
            </p:cNvPr>
            <p:cNvSpPr txBox="1"/>
            <p:nvPr/>
          </p:nvSpPr>
          <p:spPr>
            <a:xfrm>
              <a:off x="3878298" y="2345335"/>
              <a:ext cx="520712" cy="4792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en-US" sz="1200" dirty="0"/>
                <a:t>NT</a:t>
              </a:r>
              <a:r>
                <a:rPr lang="en-US" sz="1200" baseline="-25000" dirty="0"/>
                <a:t>m2</a:t>
              </a:r>
              <a:endParaRPr lang="en-US" sz="12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F72AD86-0149-8E2C-5779-8C5978568A4E}"/>
                </a:ext>
              </a:extLst>
            </p:cNvPr>
            <p:cNvSpPr/>
            <p:nvPr/>
          </p:nvSpPr>
          <p:spPr>
            <a:xfrm>
              <a:off x="3860572" y="2420588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50000"/>
                </a:lnSpc>
              </a:pPr>
              <a:endParaRPr 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1201C60-6251-F535-D9D1-B68339CCA056}"/>
              </a:ext>
            </a:extLst>
          </p:cNvPr>
          <p:cNvGrpSpPr/>
          <p:nvPr/>
        </p:nvGrpSpPr>
        <p:grpSpPr>
          <a:xfrm>
            <a:off x="4015038" y="336301"/>
            <a:ext cx="543469" cy="618722"/>
            <a:chOff x="3860572" y="2345335"/>
            <a:chExt cx="543469" cy="61872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E7674BC-D58C-F6ED-900E-F24407058FC4}"/>
                </a:ext>
              </a:extLst>
            </p:cNvPr>
            <p:cNvSpPr txBox="1"/>
            <p:nvPr/>
          </p:nvSpPr>
          <p:spPr>
            <a:xfrm>
              <a:off x="3878298" y="2345335"/>
              <a:ext cx="520712" cy="4792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en-US" sz="1200" dirty="0"/>
                <a:t>NT</a:t>
              </a:r>
              <a:r>
                <a:rPr lang="en-US" sz="1200" baseline="-25000" dirty="0"/>
                <a:t>p1</a:t>
              </a:r>
              <a:endParaRPr lang="en-US" sz="12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4839FED-0827-829F-69E6-F3991E898107}"/>
                </a:ext>
              </a:extLst>
            </p:cNvPr>
            <p:cNvSpPr/>
            <p:nvPr/>
          </p:nvSpPr>
          <p:spPr>
            <a:xfrm>
              <a:off x="3860572" y="2420588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50000"/>
                </a:lnSpc>
              </a:pPr>
              <a:endParaRPr 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C7C5B70-3B8A-6E2D-01F9-C014565DBAE9}"/>
              </a:ext>
            </a:extLst>
          </p:cNvPr>
          <p:cNvGrpSpPr/>
          <p:nvPr/>
        </p:nvGrpSpPr>
        <p:grpSpPr>
          <a:xfrm>
            <a:off x="4015038" y="5828300"/>
            <a:ext cx="543469" cy="618722"/>
            <a:chOff x="3860572" y="2345335"/>
            <a:chExt cx="543469" cy="61872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FBEB4AB-BE34-29EA-8350-85E49E3827AF}"/>
                </a:ext>
              </a:extLst>
            </p:cNvPr>
            <p:cNvSpPr txBox="1"/>
            <p:nvPr/>
          </p:nvSpPr>
          <p:spPr>
            <a:xfrm>
              <a:off x="3878298" y="2345335"/>
              <a:ext cx="520712" cy="4792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en-US" sz="1200" dirty="0"/>
                <a:t>NT</a:t>
              </a:r>
              <a:r>
                <a:rPr lang="en-US" sz="1200" baseline="-25000" dirty="0"/>
                <a:t>p2</a:t>
              </a:r>
              <a:endParaRPr lang="en-US" sz="1200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FAD0AB5-9C85-537C-1EF7-2B6727AE3453}"/>
                </a:ext>
              </a:extLst>
            </p:cNvPr>
            <p:cNvSpPr/>
            <p:nvPr/>
          </p:nvSpPr>
          <p:spPr>
            <a:xfrm>
              <a:off x="3860572" y="2420588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50000"/>
                </a:lnSpc>
              </a:pPr>
              <a:endParaRPr 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6CA0F88-C1F3-7F31-05C8-10F7875BD2AD}"/>
              </a:ext>
            </a:extLst>
          </p:cNvPr>
          <p:cNvGrpSpPr/>
          <p:nvPr/>
        </p:nvGrpSpPr>
        <p:grpSpPr>
          <a:xfrm>
            <a:off x="5799619" y="1618372"/>
            <a:ext cx="605118" cy="605118"/>
            <a:chOff x="5662565" y="1749220"/>
            <a:chExt cx="605118" cy="60511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300E08F-4141-19C5-3925-34BC994A3EE8}"/>
                </a:ext>
              </a:extLst>
            </p:cNvPr>
            <p:cNvSpPr txBox="1"/>
            <p:nvPr/>
          </p:nvSpPr>
          <p:spPr>
            <a:xfrm>
              <a:off x="5713767" y="1803219"/>
              <a:ext cx="509746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82" dirty="0"/>
                <a:t>F</a:t>
              </a:r>
              <a:r>
                <a:rPr lang="en-US" sz="2382" baseline="-25000" dirty="0"/>
                <a:t>o</a:t>
              </a:r>
              <a:endParaRPr lang="en-US" sz="2382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E94A4CA-2D70-DCB0-6A29-15E2C76146E3}"/>
                </a:ext>
              </a:extLst>
            </p:cNvPr>
            <p:cNvSpPr/>
            <p:nvPr/>
          </p:nvSpPr>
          <p:spPr>
            <a:xfrm flipV="1">
              <a:off x="5662565" y="1749220"/>
              <a:ext cx="605118" cy="6051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028A3B9-70C7-5061-EE54-5B3B19B9B0C2}"/>
              </a:ext>
            </a:extLst>
          </p:cNvPr>
          <p:cNvCxnSpPr>
            <a:cxnSpLocks/>
            <a:stCxn id="21" idx="2"/>
            <a:endCxn id="57" idx="3"/>
          </p:cNvCxnSpPr>
          <p:nvPr/>
        </p:nvCxnSpPr>
        <p:spPr>
          <a:xfrm>
            <a:off x="5360484" y="1418397"/>
            <a:ext cx="527752" cy="288592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A5ECC24-4DA4-A806-376B-A2FA1761F247}"/>
              </a:ext>
            </a:extLst>
          </p:cNvPr>
          <p:cNvCxnSpPr>
            <a:cxnSpLocks/>
            <a:stCxn id="42" idx="2"/>
            <a:endCxn id="57" idx="5"/>
          </p:cNvCxnSpPr>
          <p:nvPr/>
        </p:nvCxnSpPr>
        <p:spPr>
          <a:xfrm flipH="1">
            <a:off x="6316120" y="1418397"/>
            <a:ext cx="515399" cy="288592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AB7616D-0F5B-5B17-32A1-39E5AF385D65}"/>
              </a:ext>
            </a:extLst>
          </p:cNvPr>
          <p:cNvCxnSpPr>
            <a:cxnSpLocks/>
            <a:stCxn id="39" idx="0"/>
            <a:endCxn id="12" idx="1"/>
          </p:cNvCxnSpPr>
          <p:nvPr/>
        </p:nvCxnSpPr>
        <p:spPr>
          <a:xfrm flipV="1">
            <a:off x="5360484" y="5151591"/>
            <a:ext cx="527752" cy="288592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E9E8DE7-DD1E-6682-552B-BACD91AC3CEC}"/>
              </a:ext>
            </a:extLst>
          </p:cNvPr>
          <p:cNvCxnSpPr>
            <a:cxnSpLocks/>
            <a:stCxn id="24" idx="0"/>
            <a:endCxn id="12" idx="7"/>
          </p:cNvCxnSpPr>
          <p:nvPr/>
        </p:nvCxnSpPr>
        <p:spPr>
          <a:xfrm flipH="1" flipV="1">
            <a:off x="6316120" y="5151591"/>
            <a:ext cx="507748" cy="288592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F26DFE5-0C75-FE92-30BB-F934F6ECA8FB}"/>
              </a:ext>
            </a:extLst>
          </p:cNvPr>
          <p:cNvCxnSpPr>
            <a:cxnSpLocks/>
            <a:stCxn id="51" idx="3"/>
            <a:endCxn id="21" idx="1"/>
          </p:cNvCxnSpPr>
          <p:nvPr/>
        </p:nvCxnSpPr>
        <p:spPr>
          <a:xfrm>
            <a:off x="4558507" y="683289"/>
            <a:ext cx="530242" cy="463374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DF00D2F-4615-3907-C0BB-7487B5079073}"/>
              </a:ext>
            </a:extLst>
          </p:cNvPr>
          <p:cNvCxnSpPr>
            <a:cxnSpLocks/>
            <a:stCxn id="33" idx="3"/>
            <a:endCxn id="21" idx="1"/>
          </p:cNvCxnSpPr>
          <p:nvPr/>
        </p:nvCxnSpPr>
        <p:spPr>
          <a:xfrm flipV="1">
            <a:off x="4557360" y="1146663"/>
            <a:ext cx="531389" cy="1546674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D1334C0-3352-90DD-ACF9-807471CE01AC}"/>
              </a:ext>
            </a:extLst>
          </p:cNvPr>
          <p:cNvCxnSpPr>
            <a:cxnSpLocks/>
            <a:stCxn id="26" idx="1"/>
            <a:endCxn id="42" idx="3"/>
          </p:cNvCxnSpPr>
          <p:nvPr/>
        </p:nvCxnSpPr>
        <p:spPr>
          <a:xfrm flipH="1" flipV="1">
            <a:off x="7103253" y="1146663"/>
            <a:ext cx="564937" cy="1546674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EDB9DDF-A7B9-4EFE-44CE-9BC526E03A14}"/>
              </a:ext>
            </a:extLst>
          </p:cNvPr>
          <p:cNvCxnSpPr>
            <a:cxnSpLocks/>
            <a:stCxn id="45" idx="1"/>
            <a:endCxn id="42" idx="3"/>
          </p:cNvCxnSpPr>
          <p:nvPr/>
        </p:nvCxnSpPr>
        <p:spPr>
          <a:xfrm flipH="1">
            <a:off x="7103253" y="677101"/>
            <a:ext cx="542598" cy="469562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BB52465-CB1A-5F1E-3655-6DCDF9AF8DF5}"/>
              </a:ext>
            </a:extLst>
          </p:cNvPr>
          <p:cNvCxnSpPr>
            <a:cxnSpLocks/>
            <a:stCxn id="30" idx="1"/>
            <a:endCxn id="24" idx="3"/>
          </p:cNvCxnSpPr>
          <p:nvPr/>
        </p:nvCxnSpPr>
        <p:spPr>
          <a:xfrm flipH="1">
            <a:off x="7095602" y="4159026"/>
            <a:ext cx="570732" cy="1552892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D4E2EDD-1E1A-7BF6-AC6A-C22DBD6D2867}"/>
              </a:ext>
            </a:extLst>
          </p:cNvPr>
          <p:cNvCxnSpPr>
            <a:cxnSpLocks/>
            <a:stCxn id="48" idx="1"/>
            <a:endCxn id="24" idx="3"/>
          </p:cNvCxnSpPr>
          <p:nvPr/>
        </p:nvCxnSpPr>
        <p:spPr>
          <a:xfrm flipH="1" flipV="1">
            <a:off x="7095602" y="5711918"/>
            <a:ext cx="557055" cy="463371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DFA0A8B-B859-CF15-305D-39304BD99D81}"/>
              </a:ext>
            </a:extLst>
          </p:cNvPr>
          <p:cNvCxnSpPr>
            <a:cxnSpLocks/>
            <a:stCxn id="54" idx="3"/>
            <a:endCxn id="39" idx="1"/>
          </p:cNvCxnSpPr>
          <p:nvPr/>
        </p:nvCxnSpPr>
        <p:spPr>
          <a:xfrm flipV="1">
            <a:off x="4558507" y="5711918"/>
            <a:ext cx="530242" cy="463370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F6575D5-2E26-377F-242F-DC3614596FDB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4544902" y="4159026"/>
            <a:ext cx="558205" cy="1547255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8BF3286-2A92-4616-7E37-2BA7601370FC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 flipV="1">
            <a:off x="4544902" y="4153389"/>
            <a:ext cx="1298819" cy="5637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49EB186-B4FD-C2C1-21D2-54B1D00ADFAE}"/>
              </a:ext>
            </a:extLst>
          </p:cNvPr>
          <p:cNvCxnSpPr>
            <a:cxnSpLocks/>
            <a:stCxn id="30" idx="1"/>
            <a:endCxn id="6" idx="3"/>
          </p:cNvCxnSpPr>
          <p:nvPr/>
        </p:nvCxnSpPr>
        <p:spPr>
          <a:xfrm flipH="1">
            <a:off x="6372832" y="4159026"/>
            <a:ext cx="1293502" cy="0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ADB62FD-3026-3319-9849-6D831FC8F1FE}"/>
              </a:ext>
            </a:extLst>
          </p:cNvPr>
          <p:cNvCxnSpPr>
            <a:cxnSpLocks/>
            <a:stCxn id="33" idx="3"/>
            <a:endCxn id="8" idx="3"/>
          </p:cNvCxnSpPr>
          <p:nvPr/>
        </p:nvCxnSpPr>
        <p:spPr>
          <a:xfrm>
            <a:off x="4557360" y="2693337"/>
            <a:ext cx="1274005" cy="5637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9DE098-0C4A-6F8D-6BEC-68A73C0BBB6F}"/>
              </a:ext>
            </a:extLst>
          </p:cNvPr>
          <p:cNvCxnSpPr>
            <a:cxnSpLocks/>
            <a:stCxn id="26" idx="1"/>
            <a:endCxn id="8" idx="1"/>
          </p:cNvCxnSpPr>
          <p:nvPr/>
        </p:nvCxnSpPr>
        <p:spPr>
          <a:xfrm flipH="1">
            <a:off x="6374834" y="2693337"/>
            <a:ext cx="1293356" cy="5637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6316E1D-CD22-958E-B963-15856B61FBDA}"/>
              </a:ext>
            </a:extLst>
          </p:cNvPr>
          <p:cNvCxnSpPr>
            <a:cxnSpLocks/>
            <a:stCxn id="57" idx="0"/>
            <a:endCxn id="8" idx="0"/>
          </p:cNvCxnSpPr>
          <p:nvPr/>
        </p:nvCxnSpPr>
        <p:spPr>
          <a:xfrm>
            <a:off x="6102178" y="2223490"/>
            <a:ext cx="921" cy="203749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656B034-B16E-7142-6F86-5469C700006F}"/>
              </a:ext>
            </a:extLst>
          </p:cNvPr>
          <p:cNvCxnSpPr>
            <a:cxnSpLocks/>
            <a:stCxn id="12" idx="4"/>
            <a:endCxn id="6" idx="2"/>
          </p:cNvCxnSpPr>
          <p:nvPr/>
        </p:nvCxnSpPr>
        <p:spPr>
          <a:xfrm flipH="1" flipV="1">
            <a:off x="6101098" y="4430760"/>
            <a:ext cx="1080" cy="204330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2F569B8-B3F8-3E85-661B-1C8083F907B8}"/>
              </a:ext>
            </a:extLst>
          </p:cNvPr>
          <p:cNvCxnSpPr>
            <a:cxnSpLocks/>
            <a:stCxn id="39" idx="3"/>
            <a:endCxn id="24" idx="1"/>
          </p:cNvCxnSpPr>
          <p:nvPr/>
        </p:nvCxnSpPr>
        <p:spPr>
          <a:xfrm>
            <a:off x="5632218" y="5711918"/>
            <a:ext cx="919915" cy="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3C78845-95C0-FCCA-9FE0-5470B9B030DF}"/>
              </a:ext>
            </a:extLst>
          </p:cNvPr>
          <p:cNvCxnSpPr>
            <a:cxnSpLocks/>
            <a:stCxn id="21" idx="3"/>
            <a:endCxn id="42" idx="1"/>
          </p:cNvCxnSpPr>
          <p:nvPr/>
        </p:nvCxnSpPr>
        <p:spPr>
          <a:xfrm>
            <a:off x="5632218" y="1146663"/>
            <a:ext cx="927566" cy="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1279AA3-2088-3B80-3013-59F22FB1862B}"/>
              </a:ext>
            </a:extLst>
          </p:cNvPr>
          <p:cNvGrpSpPr/>
          <p:nvPr/>
        </p:nvGrpSpPr>
        <p:grpSpPr>
          <a:xfrm>
            <a:off x="7621832" y="1286854"/>
            <a:ext cx="605118" cy="605118"/>
            <a:chOff x="5662565" y="1749220"/>
            <a:chExt cx="605118" cy="605118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47A2EE3-9A88-CC61-F2B1-9C0E767BE01C}"/>
                </a:ext>
              </a:extLst>
            </p:cNvPr>
            <p:cNvSpPr txBox="1"/>
            <p:nvPr/>
          </p:nvSpPr>
          <p:spPr>
            <a:xfrm>
              <a:off x="5713767" y="1803219"/>
              <a:ext cx="509746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82" dirty="0"/>
                <a:t>F</a:t>
              </a:r>
              <a:r>
                <a:rPr lang="en-US" sz="2382" baseline="-25000" dirty="0"/>
                <a:t>m</a:t>
              </a:r>
              <a:endParaRPr lang="en-US" sz="2382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0AD76F57-BA31-FCE0-8168-BD88AA488833}"/>
                </a:ext>
              </a:extLst>
            </p:cNvPr>
            <p:cNvSpPr/>
            <p:nvPr/>
          </p:nvSpPr>
          <p:spPr>
            <a:xfrm flipV="1">
              <a:off x="5662565" y="1749220"/>
              <a:ext cx="605118" cy="6051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5154FA3-D392-A971-0B66-4B90D76C88C0}"/>
              </a:ext>
            </a:extLst>
          </p:cNvPr>
          <p:cNvGrpSpPr/>
          <p:nvPr/>
        </p:nvGrpSpPr>
        <p:grpSpPr>
          <a:xfrm>
            <a:off x="3983066" y="1285382"/>
            <a:ext cx="605118" cy="605118"/>
            <a:chOff x="5662565" y="1749220"/>
            <a:chExt cx="605118" cy="605118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BE0F519-F33E-7CFA-8413-C5281224D9E1}"/>
                </a:ext>
              </a:extLst>
            </p:cNvPr>
            <p:cNvSpPr txBox="1"/>
            <p:nvPr/>
          </p:nvSpPr>
          <p:spPr>
            <a:xfrm>
              <a:off x="5713767" y="1803219"/>
              <a:ext cx="509746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82" dirty="0" err="1"/>
                <a:t>F</a:t>
              </a:r>
              <a:r>
                <a:rPr lang="en-US" sz="2382" baseline="-25000" dirty="0" err="1"/>
                <a:t>p</a:t>
              </a:r>
              <a:endParaRPr lang="en-US" sz="2382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505180A9-F0DB-89D2-F972-1BA095F9F251}"/>
                </a:ext>
              </a:extLst>
            </p:cNvPr>
            <p:cNvSpPr/>
            <p:nvPr/>
          </p:nvSpPr>
          <p:spPr>
            <a:xfrm flipV="1">
              <a:off x="5662565" y="1749220"/>
              <a:ext cx="605118" cy="6051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16C6342-4F49-FFCE-A89B-179BA1E6D9D9}"/>
              </a:ext>
            </a:extLst>
          </p:cNvPr>
          <p:cNvGrpSpPr/>
          <p:nvPr/>
        </p:nvGrpSpPr>
        <p:grpSpPr>
          <a:xfrm>
            <a:off x="3979989" y="4937649"/>
            <a:ext cx="605118" cy="605118"/>
            <a:chOff x="5662565" y="1749220"/>
            <a:chExt cx="605118" cy="605118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9501FB4-1E77-8902-8DE2-34B0C9C54189}"/>
                </a:ext>
              </a:extLst>
            </p:cNvPr>
            <p:cNvSpPr txBox="1"/>
            <p:nvPr/>
          </p:nvSpPr>
          <p:spPr>
            <a:xfrm>
              <a:off x="5713767" y="1803219"/>
              <a:ext cx="509746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82" dirty="0" err="1"/>
                <a:t>F</a:t>
              </a:r>
              <a:r>
                <a:rPr lang="en-US" sz="2382" baseline="-25000" dirty="0" err="1"/>
                <a:t>p</a:t>
              </a:r>
              <a:endParaRPr lang="en-US" sz="2382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5741D0C9-7460-D392-18D4-6500E2FB1309}"/>
                </a:ext>
              </a:extLst>
            </p:cNvPr>
            <p:cNvSpPr/>
            <p:nvPr/>
          </p:nvSpPr>
          <p:spPr>
            <a:xfrm flipV="1">
              <a:off x="5662565" y="1749220"/>
              <a:ext cx="605118" cy="6051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A3AFE82-C75F-F348-7722-A88AEE1BB28D}"/>
              </a:ext>
            </a:extLst>
          </p:cNvPr>
          <p:cNvGrpSpPr/>
          <p:nvPr/>
        </p:nvGrpSpPr>
        <p:grpSpPr>
          <a:xfrm>
            <a:off x="7623798" y="4932653"/>
            <a:ext cx="605118" cy="605118"/>
            <a:chOff x="5662565" y="1749220"/>
            <a:chExt cx="605118" cy="605118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42A8EA5-C7CE-208F-8BD3-348C2693BD77}"/>
                </a:ext>
              </a:extLst>
            </p:cNvPr>
            <p:cNvSpPr txBox="1"/>
            <p:nvPr/>
          </p:nvSpPr>
          <p:spPr>
            <a:xfrm>
              <a:off x="5713767" y="1803219"/>
              <a:ext cx="509746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82" dirty="0"/>
                <a:t>F</a:t>
              </a:r>
              <a:r>
                <a:rPr lang="en-US" sz="2382" baseline="-25000" dirty="0"/>
                <a:t>m</a:t>
              </a:r>
              <a:endParaRPr lang="en-US" sz="2382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2F634C4-B45B-F243-F6F5-72FFAEEB93F4}"/>
                </a:ext>
              </a:extLst>
            </p:cNvPr>
            <p:cNvSpPr/>
            <p:nvPr/>
          </p:nvSpPr>
          <p:spPr>
            <a:xfrm flipV="1">
              <a:off x="5662565" y="1749220"/>
              <a:ext cx="605118" cy="6051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9355D5D3-D6BD-7C5A-A558-3B382B812E7E}"/>
              </a:ext>
            </a:extLst>
          </p:cNvPr>
          <p:cNvCxnSpPr>
            <a:cxnSpLocks/>
            <a:stCxn id="45" idx="3"/>
            <a:endCxn id="26" idx="3"/>
          </p:cNvCxnSpPr>
          <p:nvPr/>
        </p:nvCxnSpPr>
        <p:spPr>
          <a:xfrm>
            <a:off x="8189320" y="677101"/>
            <a:ext cx="22339" cy="2016236"/>
          </a:xfrm>
          <a:prstGeom prst="curvedConnector3">
            <a:avLst>
              <a:gd name="adj1" fmla="val 3612485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69CD1FA8-395E-F911-F2F6-9A5145F54944}"/>
              </a:ext>
            </a:extLst>
          </p:cNvPr>
          <p:cNvCxnSpPr>
            <a:cxnSpLocks/>
            <a:stCxn id="45" idx="3"/>
            <a:endCxn id="126" idx="6"/>
          </p:cNvCxnSpPr>
          <p:nvPr/>
        </p:nvCxnSpPr>
        <p:spPr>
          <a:xfrm>
            <a:off x="8189320" y="677101"/>
            <a:ext cx="37630" cy="912312"/>
          </a:xfrm>
          <a:prstGeom prst="curvedConnector3">
            <a:avLst>
              <a:gd name="adj1" fmla="val 70749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75B3FB42-F022-3698-CAFA-F8586E47CA91}"/>
              </a:ext>
            </a:extLst>
          </p:cNvPr>
          <p:cNvCxnSpPr>
            <a:cxnSpLocks/>
            <a:stCxn id="126" idx="6"/>
            <a:endCxn id="26" idx="3"/>
          </p:cNvCxnSpPr>
          <p:nvPr/>
        </p:nvCxnSpPr>
        <p:spPr>
          <a:xfrm flipH="1">
            <a:off x="8211659" y="1589413"/>
            <a:ext cx="15291" cy="1103924"/>
          </a:xfrm>
          <a:prstGeom prst="curvedConnector3">
            <a:avLst>
              <a:gd name="adj1" fmla="val -149499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011D369-3FBE-020C-B612-1F77BC45CCF5}"/>
              </a:ext>
            </a:extLst>
          </p:cNvPr>
          <p:cNvCxnSpPr>
            <a:cxnSpLocks/>
            <a:stCxn id="126" idx="2"/>
            <a:endCxn id="42" idx="3"/>
          </p:cNvCxnSpPr>
          <p:nvPr/>
        </p:nvCxnSpPr>
        <p:spPr>
          <a:xfrm flipH="1" flipV="1">
            <a:off x="7103253" y="1146663"/>
            <a:ext cx="518579" cy="442750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FA9D50E3-6C38-6E9D-7ACD-B41400D7B48D}"/>
              </a:ext>
            </a:extLst>
          </p:cNvPr>
          <p:cNvCxnSpPr>
            <a:cxnSpLocks/>
            <a:stCxn id="51" idx="1"/>
            <a:endCxn id="33" idx="1"/>
          </p:cNvCxnSpPr>
          <p:nvPr/>
        </p:nvCxnSpPr>
        <p:spPr>
          <a:xfrm rot="10800000" flipV="1">
            <a:off x="4013892" y="683289"/>
            <a:ext cx="1147" cy="2010048"/>
          </a:xfrm>
          <a:prstGeom prst="curvedConnector3">
            <a:avLst>
              <a:gd name="adj1" fmla="val 73895815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C5DBF4E6-9282-447C-BC34-92E1EA497E16}"/>
              </a:ext>
            </a:extLst>
          </p:cNvPr>
          <p:cNvCxnSpPr>
            <a:cxnSpLocks/>
            <a:stCxn id="51" idx="1"/>
            <a:endCxn id="129" idx="2"/>
          </p:cNvCxnSpPr>
          <p:nvPr/>
        </p:nvCxnSpPr>
        <p:spPr>
          <a:xfrm rot="10800000" flipV="1">
            <a:off x="3983066" y="683289"/>
            <a:ext cx="31972" cy="904652"/>
          </a:xfrm>
          <a:prstGeom prst="curvedConnector3">
            <a:avLst>
              <a:gd name="adj1" fmla="val 815001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nector: Curved 157">
            <a:extLst>
              <a:ext uri="{FF2B5EF4-FFF2-40B4-BE49-F238E27FC236}">
                <a16:creationId xmlns:a16="http://schemas.microsoft.com/office/drawing/2014/main" id="{E2B5D84D-6FA5-37F1-55A8-39E3F655A0D1}"/>
              </a:ext>
            </a:extLst>
          </p:cNvPr>
          <p:cNvCxnSpPr>
            <a:cxnSpLocks/>
            <a:stCxn id="129" idx="2"/>
            <a:endCxn id="33" idx="1"/>
          </p:cNvCxnSpPr>
          <p:nvPr/>
        </p:nvCxnSpPr>
        <p:spPr>
          <a:xfrm rot="10800000" flipH="1" flipV="1">
            <a:off x="3983065" y="1587941"/>
            <a:ext cx="30825" cy="1105396"/>
          </a:xfrm>
          <a:prstGeom prst="curvedConnector3">
            <a:avLst>
              <a:gd name="adj1" fmla="val -741606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192AC6FF-1BF5-EE27-59BA-6D598BA8D0A8}"/>
              </a:ext>
            </a:extLst>
          </p:cNvPr>
          <p:cNvCxnSpPr>
            <a:cxnSpLocks/>
            <a:stCxn id="129" idx="6"/>
            <a:endCxn id="21" idx="1"/>
          </p:cNvCxnSpPr>
          <p:nvPr/>
        </p:nvCxnSpPr>
        <p:spPr>
          <a:xfrm flipV="1">
            <a:off x="4588184" y="1146663"/>
            <a:ext cx="500565" cy="441278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nector: Curved 175">
            <a:extLst>
              <a:ext uri="{FF2B5EF4-FFF2-40B4-BE49-F238E27FC236}">
                <a16:creationId xmlns:a16="http://schemas.microsoft.com/office/drawing/2014/main" id="{9A5A1A32-3DF4-5665-D9CF-CABB1A4A012C}"/>
              </a:ext>
            </a:extLst>
          </p:cNvPr>
          <p:cNvCxnSpPr>
            <a:cxnSpLocks/>
            <a:stCxn id="29" idx="3"/>
            <a:endCxn id="135" idx="6"/>
          </p:cNvCxnSpPr>
          <p:nvPr/>
        </p:nvCxnSpPr>
        <p:spPr>
          <a:xfrm>
            <a:off x="8204772" y="4113210"/>
            <a:ext cx="24144" cy="1122002"/>
          </a:xfrm>
          <a:prstGeom prst="curvedConnector3">
            <a:avLst>
              <a:gd name="adj1" fmla="val 104681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nector: Curved 178">
            <a:extLst>
              <a:ext uri="{FF2B5EF4-FFF2-40B4-BE49-F238E27FC236}">
                <a16:creationId xmlns:a16="http://schemas.microsoft.com/office/drawing/2014/main" id="{97683E35-66F8-2B93-A654-8C977CA72997}"/>
              </a:ext>
            </a:extLst>
          </p:cNvPr>
          <p:cNvCxnSpPr>
            <a:cxnSpLocks/>
            <a:stCxn id="135" idx="6"/>
            <a:endCxn id="48" idx="3"/>
          </p:cNvCxnSpPr>
          <p:nvPr/>
        </p:nvCxnSpPr>
        <p:spPr>
          <a:xfrm flipH="1">
            <a:off x="8196126" y="5235212"/>
            <a:ext cx="32790" cy="940077"/>
          </a:xfrm>
          <a:prstGeom prst="curvedConnector3">
            <a:avLst>
              <a:gd name="adj1" fmla="val -69716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nector: Curved 181">
            <a:extLst>
              <a:ext uri="{FF2B5EF4-FFF2-40B4-BE49-F238E27FC236}">
                <a16:creationId xmlns:a16="http://schemas.microsoft.com/office/drawing/2014/main" id="{B2CDE126-0D39-7B82-3124-B860042E3EDC}"/>
              </a:ext>
            </a:extLst>
          </p:cNvPr>
          <p:cNvCxnSpPr>
            <a:cxnSpLocks/>
            <a:stCxn id="36" idx="1"/>
            <a:endCxn id="132" idx="2"/>
          </p:cNvCxnSpPr>
          <p:nvPr/>
        </p:nvCxnSpPr>
        <p:spPr>
          <a:xfrm rot="10800000" flipV="1">
            <a:off x="3979989" y="4159026"/>
            <a:ext cx="21444" cy="1081182"/>
          </a:xfrm>
          <a:prstGeom prst="curvedConnector3">
            <a:avLst>
              <a:gd name="adj1" fmla="val 116603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36192041-A0A5-5921-6246-994A8F16FE91}"/>
              </a:ext>
            </a:extLst>
          </p:cNvPr>
          <p:cNvCxnSpPr>
            <a:cxnSpLocks/>
            <a:stCxn id="132" idx="2"/>
            <a:endCxn id="54" idx="1"/>
          </p:cNvCxnSpPr>
          <p:nvPr/>
        </p:nvCxnSpPr>
        <p:spPr>
          <a:xfrm rot="10800000" flipH="1" flipV="1">
            <a:off x="3979988" y="5240208"/>
            <a:ext cx="35049" cy="935080"/>
          </a:xfrm>
          <a:prstGeom prst="curvedConnector3">
            <a:avLst>
              <a:gd name="adj1" fmla="val -65223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Connector: Curved 187">
            <a:extLst>
              <a:ext uri="{FF2B5EF4-FFF2-40B4-BE49-F238E27FC236}">
                <a16:creationId xmlns:a16="http://schemas.microsoft.com/office/drawing/2014/main" id="{030B3E16-D455-C10D-E35A-B24EB7BBB5C5}"/>
              </a:ext>
            </a:extLst>
          </p:cNvPr>
          <p:cNvCxnSpPr>
            <a:cxnSpLocks/>
            <a:stCxn id="30" idx="3"/>
            <a:endCxn id="48" idx="3"/>
          </p:cNvCxnSpPr>
          <p:nvPr/>
        </p:nvCxnSpPr>
        <p:spPr>
          <a:xfrm flipH="1">
            <a:off x="8196126" y="4159026"/>
            <a:ext cx="13677" cy="2016263"/>
          </a:xfrm>
          <a:prstGeom prst="curvedConnector3">
            <a:avLst>
              <a:gd name="adj1" fmla="val -5420823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Connector: Curved 193">
            <a:extLst>
              <a:ext uri="{FF2B5EF4-FFF2-40B4-BE49-F238E27FC236}">
                <a16:creationId xmlns:a16="http://schemas.microsoft.com/office/drawing/2014/main" id="{6299CB86-D757-F1AE-B043-BD155F89A598}"/>
              </a:ext>
            </a:extLst>
          </p:cNvPr>
          <p:cNvCxnSpPr>
            <a:cxnSpLocks/>
            <a:stCxn id="36" idx="1"/>
            <a:endCxn id="54" idx="1"/>
          </p:cNvCxnSpPr>
          <p:nvPr/>
        </p:nvCxnSpPr>
        <p:spPr>
          <a:xfrm rot="10800000" flipH="1" flipV="1">
            <a:off x="4001432" y="4159026"/>
            <a:ext cx="13605" cy="2016262"/>
          </a:xfrm>
          <a:prstGeom prst="curvedConnector3">
            <a:avLst>
              <a:gd name="adj1" fmla="val -6085285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E77748E-9322-6AC0-FDD3-DFFCFE17E298}"/>
              </a:ext>
            </a:extLst>
          </p:cNvPr>
          <p:cNvCxnSpPr>
            <a:cxnSpLocks/>
            <a:stCxn id="135" idx="2"/>
            <a:endCxn id="24" idx="3"/>
          </p:cNvCxnSpPr>
          <p:nvPr/>
        </p:nvCxnSpPr>
        <p:spPr>
          <a:xfrm flipH="1">
            <a:off x="7095602" y="5235212"/>
            <a:ext cx="528196" cy="476706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E4E0424-F8B3-3FAB-9564-1CF898D2D5B5}"/>
              </a:ext>
            </a:extLst>
          </p:cNvPr>
          <p:cNvCxnSpPr>
            <a:cxnSpLocks/>
            <a:stCxn id="132" idx="6"/>
            <a:endCxn id="39" idx="1"/>
          </p:cNvCxnSpPr>
          <p:nvPr/>
        </p:nvCxnSpPr>
        <p:spPr>
          <a:xfrm>
            <a:off x="4585107" y="5240208"/>
            <a:ext cx="503642" cy="471710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93451A8F-1C3E-3D9F-ED57-860A9B669C57}"/>
              </a:ext>
            </a:extLst>
          </p:cNvPr>
          <p:cNvCxnSpPr>
            <a:cxnSpLocks/>
            <a:stCxn id="30" idx="0"/>
            <a:endCxn id="33" idx="2"/>
          </p:cNvCxnSpPr>
          <p:nvPr/>
        </p:nvCxnSpPr>
        <p:spPr>
          <a:xfrm flipH="1" flipV="1">
            <a:off x="4285626" y="2965071"/>
            <a:ext cx="3652443" cy="922220"/>
          </a:xfrm>
          <a:prstGeom prst="straightConnector1">
            <a:avLst/>
          </a:prstGeom>
          <a:ln w="952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C63C9D68-24FA-D2DE-E075-179C9CB8C0E2}"/>
              </a:ext>
            </a:extLst>
          </p:cNvPr>
          <p:cNvCxnSpPr>
            <a:cxnSpLocks/>
            <a:stCxn id="26" idx="2"/>
            <a:endCxn id="36" idx="0"/>
          </p:cNvCxnSpPr>
          <p:nvPr/>
        </p:nvCxnSpPr>
        <p:spPr>
          <a:xfrm flipH="1">
            <a:off x="4273168" y="2965071"/>
            <a:ext cx="3666757" cy="922220"/>
          </a:xfrm>
          <a:prstGeom prst="straightConnector1">
            <a:avLst/>
          </a:prstGeom>
          <a:ln w="952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Connector: Curved 229">
            <a:extLst>
              <a:ext uri="{FF2B5EF4-FFF2-40B4-BE49-F238E27FC236}">
                <a16:creationId xmlns:a16="http://schemas.microsoft.com/office/drawing/2014/main" id="{D21E0452-A043-0864-63FF-71B697F9A8F0}"/>
              </a:ext>
            </a:extLst>
          </p:cNvPr>
          <p:cNvCxnSpPr>
            <a:cxnSpLocks/>
            <a:stCxn id="26" idx="3"/>
            <a:endCxn id="29" idx="3"/>
          </p:cNvCxnSpPr>
          <p:nvPr/>
        </p:nvCxnSpPr>
        <p:spPr>
          <a:xfrm flipH="1">
            <a:off x="8204772" y="2693337"/>
            <a:ext cx="6887" cy="1419873"/>
          </a:xfrm>
          <a:prstGeom prst="curvedConnector3">
            <a:avLst>
              <a:gd name="adj1" fmla="val -627975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Connector: Curved 232">
            <a:extLst>
              <a:ext uri="{FF2B5EF4-FFF2-40B4-BE49-F238E27FC236}">
                <a16:creationId xmlns:a16="http://schemas.microsoft.com/office/drawing/2014/main" id="{0E7669F5-D28E-4AA3-A2A9-61981DE9428E}"/>
              </a:ext>
            </a:extLst>
          </p:cNvPr>
          <p:cNvCxnSpPr>
            <a:cxnSpLocks/>
            <a:stCxn id="32" idx="1"/>
            <a:endCxn id="36" idx="1"/>
          </p:cNvCxnSpPr>
          <p:nvPr/>
        </p:nvCxnSpPr>
        <p:spPr>
          <a:xfrm rot="10800000" flipV="1">
            <a:off x="4001433" y="2647520"/>
            <a:ext cx="30184" cy="1511505"/>
          </a:xfrm>
          <a:prstGeom prst="curvedConnector3">
            <a:avLst>
              <a:gd name="adj1" fmla="val 1696588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Connector: Curved 249">
            <a:extLst>
              <a:ext uri="{FF2B5EF4-FFF2-40B4-BE49-F238E27FC236}">
                <a16:creationId xmlns:a16="http://schemas.microsoft.com/office/drawing/2014/main" id="{8A3F90E7-2DEC-C45A-079D-B85F0A8FFE95}"/>
              </a:ext>
            </a:extLst>
          </p:cNvPr>
          <p:cNvCxnSpPr>
            <a:cxnSpLocks/>
            <a:stCxn id="45" idx="3"/>
            <a:endCxn id="30" idx="3"/>
          </p:cNvCxnSpPr>
          <p:nvPr/>
        </p:nvCxnSpPr>
        <p:spPr>
          <a:xfrm>
            <a:off x="8189320" y="677101"/>
            <a:ext cx="20483" cy="3481925"/>
          </a:xfrm>
          <a:prstGeom prst="curvedConnector3">
            <a:avLst>
              <a:gd name="adj1" fmla="val 601203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Connector: Curved 253">
            <a:extLst>
              <a:ext uri="{FF2B5EF4-FFF2-40B4-BE49-F238E27FC236}">
                <a16:creationId xmlns:a16="http://schemas.microsoft.com/office/drawing/2014/main" id="{2327DFC1-190E-250B-15B4-630F2A84F96D}"/>
              </a:ext>
            </a:extLst>
          </p:cNvPr>
          <p:cNvCxnSpPr>
            <a:cxnSpLocks/>
            <a:stCxn id="26" idx="3"/>
            <a:endCxn id="48" idx="3"/>
          </p:cNvCxnSpPr>
          <p:nvPr/>
        </p:nvCxnSpPr>
        <p:spPr>
          <a:xfrm flipH="1">
            <a:off x="8196126" y="2693337"/>
            <a:ext cx="15533" cy="3481952"/>
          </a:xfrm>
          <a:prstGeom prst="curvedConnector3">
            <a:avLst>
              <a:gd name="adj1" fmla="val -743808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Connector: Curved 257">
            <a:extLst>
              <a:ext uri="{FF2B5EF4-FFF2-40B4-BE49-F238E27FC236}">
                <a16:creationId xmlns:a16="http://schemas.microsoft.com/office/drawing/2014/main" id="{E1529244-59FC-ABBF-6131-1343CE57F5B9}"/>
              </a:ext>
            </a:extLst>
          </p:cNvPr>
          <p:cNvCxnSpPr>
            <a:cxnSpLocks/>
            <a:stCxn id="33" idx="1"/>
            <a:endCxn id="54" idx="1"/>
          </p:cNvCxnSpPr>
          <p:nvPr/>
        </p:nvCxnSpPr>
        <p:spPr>
          <a:xfrm rot="10800000" flipH="1" flipV="1">
            <a:off x="4013890" y="2693336"/>
            <a:ext cx="1147" cy="3481951"/>
          </a:xfrm>
          <a:prstGeom prst="curvedConnector3">
            <a:avLst>
              <a:gd name="adj1" fmla="val -111501656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Connector: Curved 261">
            <a:extLst>
              <a:ext uri="{FF2B5EF4-FFF2-40B4-BE49-F238E27FC236}">
                <a16:creationId xmlns:a16="http://schemas.microsoft.com/office/drawing/2014/main" id="{2EA048F6-AC28-7A99-9D9F-7F4881E40E43}"/>
              </a:ext>
            </a:extLst>
          </p:cNvPr>
          <p:cNvCxnSpPr>
            <a:cxnSpLocks/>
            <a:stCxn id="51" idx="1"/>
            <a:endCxn id="36" idx="1"/>
          </p:cNvCxnSpPr>
          <p:nvPr/>
        </p:nvCxnSpPr>
        <p:spPr>
          <a:xfrm rot="10800000" flipV="1">
            <a:off x="4001434" y="683288"/>
            <a:ext cx="13605" cy="3475737"/>
          </a:xfrm>
          <a:prstGeom prst="curvedConnector3">
            <a:avLst>
              <a:gd name="adj1" fmla="val 940957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Connector: Curved 265">
            <a:extLst>
              <a:ext uri="{FF2B5EF4-FFF2-40B4-BE49-F238E27FC236}">
                <a16:creationId xmlns:a16="http://schemas.microsoft.com/office/drawing/2014/main" id="{13D2BFF1-9877-E14D-B9B4-86EA8EFC1AF7}"/>
              </a:ext>
            </a:extLst>
          </p:cNvPr>
          <p:cNvCxnSpPr>
            <a:cxnSpLocks/>
            <a:stCxn id="51" idx="1"/>
            <a:endCxn id="54" idx="1"/>
          </p:cNvCxnSpPr>
          <p:nvPr/>
        </p:nvCxnSpPr>
        <p:spPr>
          <a:xfrm rot="10800000" flipV="1">
            <a:off x="4015038" y="683288"/>
            <a:ext cx="12700" cy="5491999"/>
          </a:xfrm>
          <a:prstGeom prst="curvedConnector3">
            <a:avLst>
              <a:gd name="adj1" fmla="val 14448646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Connector: Curved 269">
            <a:extLst>
              <a:ext uri="{FF2B5EF4-FFF2-40B4-BE49-F238E27FC236}">
                <a16:creationId xmlns:a16="http://schemas.microsoft.com/office/drawing/2014/main" id="{0CDB733D-CFBD-000A-2E62-1C5FF337AA6A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>
            <a:off x="8189320" y="677101"/>
            <a:ext cx="6806" cy="5498188"/>
          </a:xfrm>
          <a:prstGeom prst="curvedConnector3">
            <a:avLst>
              <a:gd name="adj1" fmla="val 26879621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27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98C656-D885-D600-7FD7-0C448A492BEA}"/>
              </a:ext>
            </a:extLst>
          </p:cNvPr>
          <p:cNvGrpSpPr/>
          <p:nvPr/>
        </p:nvGrpSpPr>
        <p:grpSpPr>
          <a:xfrm>
            <a:off x="5829363" y="3887291"/>
            <a:ext cx="543469" cy="543469"/>
            <a:chOff x="4805382" y="2865942"/>
            <a:chExt cx="543469" cy="54346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15B4FC-884B-AEA2-7AED-935377053EED}"/>
                </a:ext>
              </a:extLst>
            </p:cNvPr>
            <p:cNvSpPr txBox="1"/>
            <p:nvPr/>
          </p:nvSpPr>
          <p:spPr>
            <a:xfrm>
              <a:off x="4819740" y="2902586"/>
              <a:ext cx="521460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82" dirty="0"/>
                <a:t>Y</a:t>
              </a:r>
              <a:r>
                <a:rPr lang="en-US" sz="2382" baseline="-25000" dirty="0"/>
                <a:t>2</a:t>
              </a:r>
              <a:endParaRPr lang="en-US" sz="2382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C55D826-036E-1212-A5C6-3C2D1F1D7513}"/>
                </a:ext>
              </a:extLst>
            </p:cNvPr>
            <p:cNvSpPr/>
            <p:nvPr/>
          </p:nvSpPr>
          <p:spPr>
            <a:xfrm>
              <a:off x="4805382" y="2865942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06A9153-A9FE-71DC-B7B6-C02FF0AAA55F}"/>
              </a:ext>
            </a:extLst>
          </p:cNvPr>
          <p:cNvGrpSpPr/>
          <p:nvPr/>
        </p:nvGrpSpPr>
        <p:grpSpPr>
          <a:xfrm>
            <a:off x="5831365" y="2427239"/>
            <a:ext cx="543469" cy="543469"/>
            <a:chOff x="6575535" y="2865943"/>
            <a:chExt cx="543469" cy="54346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5C9318-05E3-E519-3713-FFCA3CFB37DB}"/>
                </a:ext>
              </a:extLst>
            </p:cNvPr>
            <p:cNvSpPr txBox="1"/>
            <p:nvPr/>
          </p:nvSpPr>
          <p:spPr>
            <a:xfrm flipH="1">
              <a:off x="6588232" y="2902587"/>
              <a:ext cx="528872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82" dirty="0"/>
                <a:t>Y</a:t>
              </a:r>
              <a:r>
                <a:rPr lang="en-US" sz="2382" baseline="-25000" dirty="0"/>
                <a:t>1</a:t>
              </a:r>
              <a:endParaRPr lang="en-US" sz="2382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F6DF5E-9D63-2C2E-3F18-0998BFB15E89}"/>
                </a:ext>
              </a:extLst>
            </p:cNvPr>
            <p:cNvSpPr/>
            <p:nvPr/>
          </p:nvSpPr>
          <p:spPr>
            <a:xfrm flipH="1">
              <a:off x="6575535" y="2865943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7E61E8-29E4-E6A1-64C6-E2B70E8AC4A5}"/>
              </a:ext>
            </a:extLst>
          </p:cNvPr>
          <p:cNvGrpSpPr/>
          <p:nvPr/>
        </p:nvGrpSpPr>
        <p:grpSpPr>
          <a:xfrm>
            <a:off x="5088749" y="874928"/>
            <a:ext cx="543469" cy="543469"/>
            <a:chOff x="4805382" y="2865942"/>
            <a:chExt cx="543469" cy="54346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3D2613-99D6-6A1D-3C15-B6B740E04B66}"/>
                </a:ext>
              </a:extLst>
            </p:cNvPr>
            <p:cNvSpPr txBox="1"/>
            <p:nvPr/>
          </p:nvSpPr>
          <p:spPr>
            <a:xfrm>
              <a:off x="4819740" y="2902586"/>
              <a:ext cx="521460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82" dirty="0" err="1"/>
                <a:t>Y</a:t>
              </a:r>
              <a:r>
                <a:rPr lang="en-US" altLang="zh-CN" sz="2382" baseline="-25000" dirty="0" err="1"/>
                <a:t>p</a:t>
              </a:r>
              <a:endParaRPr lang="en-US" sz="2382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5A3392-98E6-B415-7B0B-7E8EEC8FA033}"/>
                </a:ext>
              </a:extLst>
            </p:cNvPr>
            <p:cNvSpPr/>
            <p:nvPr/>
          </p:nvSpPr>
          <p:spPr>
            <a:xfrm>
              <a:off x="4805382" y="2865942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2CF191-0490-D2B2-4BF0-FD1541D72FBC}"/>
              </a:ext>
            </a:extLst>
          </p:cNvPr>
          <p:cNvGrpSpPr/>
          <p:nvPr/>
        </p:nvGrpSpPr>
        <p:grpSpPr>
          <a:xfrm>
            <a:off x="6552133" y="5440183"/>
            <a:ext cx="543469" cy="543469"/>
            <a:chOff x="4805382" y="2865942"/>
            <a:chExt cx="543469" cy="54346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C3D8B8E-1770-CA83-A859-7C39A516C7F8}"/>
                </a:ext>
              </a:extLst>
            </p:cNvPr>
            <p:cNvSpPr txBox="1"/>
            <p:nvPr/>
          </p:nvSpPr>
          <p:spPr>
            <a:xfrm>
              <a:off x="4819740" y="2902586"/>
              <a:ext cx="521460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82" dirty="0" err="1"/>
                <a:t>Y</a:t>
              </a:r>
              <a:r>
                <a:rPr lang="en-US" altLang="zh-CN" sz="2382" baseline="-25000" dirty="0" err="1"/>
                <a:t>m</a:t>
              </a:r>
              <a:endParaRPr lang="en-US" sz="2382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BA98F90-63DF-BCCA-1C64-AC7CBE26E1D1}"/>
                </a:ext>
              </a:extLst>
            </p:cNvPr>
            <p:cNvSpPr/>
            <p:nvPr/>
          </p:nvSpPr>
          <p:spPr>
            <a:xfrm>
              <a:off x="4805382" y="2865942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64F3DE-B24C-D9AA-ACBA-A775116A2EAF}"/>
              </a:ext>
            </a:extLst>
          </p:cNvPr>
          <p:cNvGrpSpPr/>
          <p:nvPr/>
        </p:nvGrpSpPr>
        <p:grpSpPr>
          <a:xfrm>
            <a:off x="7668190" y="2421602"/>
            <a:ext cx="543469" cy="543469"/>
            <a:chOff x="3860572" y="2420588"/>
            <a:chExt cx="543469" cy="54346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98866B-A2A6-C9CA-20A9-58E6DD4B7BA2}"/>
                </a:ext>
              </a:extLst>
            </p:cNvPr>
            <p:cNvSpPr txBox="1"/>
            <p:nvPr/>
          </p:nvSpPr>
          <p:spPr>
            <a:xfrm>
              <a:off x="3878298" y="2446452"/>
              <a:ext cx="5207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</a:t>
              </a:r>
              <a:r>
                <a:rPr lang="en-US" sz="2000" baseline="-25000" dirty="0"/>
                <a:t>m1</a:t>
              </a:r>
              <a:endParaRPr lang="en-US" sz="20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25D0F3-4147-4633-750C-3D0A819200F8}"/>
                </a:ext>
              </a:extLst>
            </p:cNvPr>
            <p:cNvSpPr/>
            <p:nvPr/>
          </p:nvSpPr>
          <p:spPr>
            <a:xfrm>
              <a:off x="3860572" y="2420588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526C18-837B-58F4-E0FF-6486AA8074B9}"/>
              </a:ext>
            </a:extLst>
          </p:cNvPr>
          <p:cNvGrpSpPr/>
          <p:nvPr/>
        </p:nvGrpSpPr>
        <p:grpSpPr>
          <a:xfrm>
            <a:off x="7666334" y="3887291"/>
            <a:ext cx="543469" cy="543469"/>
            <a:chOff x="3860572" y="2420588"/>
            <a:chExt cx="543469" cy="54346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8FF28F-4A07-63E8-A176-E4E64CDB3F35}"/>
                </a:ext>
              </a:extLst>
            </p:cNvPr>
            <p:cNvSpPr txBox="1"/>
            <p:nvPr/>
          </p:nvSpPr>
          <p:spPr>
            <a:xfrm>
              <a:off x="3878298" y="2446452"/>
              <a:ext cx="5207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</a:t>
              </a:r>
              <a:r>
                <a:rPr lang="en-US" sz="2000" baseline="-25000" dirty="0"/>
                <a:t>m2</a:t>
              </a:r>
              <a:endParaRPr lang="en-US" sz="20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3B20BE2-3FD6-31C8-CA4A-98A1EE288AF4}"/>
                </a:ext>
              </a:extLst>
            </p:cNvPr>
            <p:cNvSpPr/>
            <p:nvPr/>
          </p:nvSpPr>
          <p:spPr>
            <a:xfrm>
              <a:off x="3860572" y="2420588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39449C6-8989-6570-78E8-863B3C6D0401}"/>
              </a:ext>
            </a:extLst>
          </p:cNvPr>
          <p:cNvGrpSpPr/>
          <p:nvPr/>
        </p:nvGrpSpPr>
        <p:grpSpPr>
          <a:xfrm>
            <a:off x="4013891" y="2421602"/>
            <a:ext cx="543469" cy="543469"/>
            <a:chOff x="3860572" y="2420588"/>
            <a:chExt cx="543469" cy="54346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92868C-48C2-8B07-27B6-2B4E882F7366}"/>
                </a:ext>
              </a:extLst>
            </p:cNvPr>
            <p:cNvSpPr txBox="1"/>
            <p:nvPr/>
          </p:nvSpPr>
          <p:spPr>
            <a:xfrm>
              <a:off x="3878298" y="2446452"/>
              <a:ext cx="5207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</a:t>
              </a:r>
              <a:r>
                <a:rPr lang="en-US" sz="2000" baseline="-25000" dirty="0"/>
                <a:t>p1</a:t>
              </a:r>
              <a:endParaRPr lang="en-US" sz="20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A88A776-9330-01F4-4EBF-3E1475743F7D}"/>
                </a:ext>
              </a:extLst>
            </p:cNvPr>
            <p:cNvSpPr/>
            <p:nvPr/>
          </p:nvSpPr>
          <p:spPr>
            <a:xfrm>
              <a:off x="3860572" y="2420588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18B82C-A224-72B2-C96D-7D88C82A5B8F}"/>
              </a:ext>
            </a:extLst>
          </p:cNvPr>
          <p:cNvGrpSpPr/>
          <p:nvPr/>
        </p:nvGrpSpPr>
        <p:grpSpPr>
          <a:xfrm>
            <a:off x="4001433" y="3887291"/>
            <a:ext cx="543469" cy="543469"/>
            <a:chOff x="3860572" y="2420588"/>
            <a:chExt cx="543469" cy="54346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72EF67-154E-4BAD-E9DF-AE5ED28C0455}"/>
                </a:ext>
              </a:extLst>
            </p:cNvPr>
            <p:cNvSpPr txBox="1"/>
            <p:nvPr/>
          </p:nvSpPr>
          <p:spPr>
            <a:xfrm>
              <a:off x="3878298" y="2446452"/>
              <a:ext cx="5207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</a:t>
              </a:r>
              <a:r>
                <a:rPr lang="en-US" sz="2000" baseline="-25000" dirty="0"/>
                <a:t>p2</a:t>
              </a:r>
              <a:endParaRPr lang="en-US" sz="2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6B1695-E3D4-008E-1C0A-61F0BCEFA9A1}"/>
                </a:ext>
              </a:extLst>
            </p:cNvPr>
            <p:cNvSpPr/>
            <p:nvPr/>
          </p:nvSpPr>
          <p:spPr>
            <a:xfrm>
              <a:off x="3860572" y="2420588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E456825-8A34-BA60-5162-2BF997F98565}"/>
              </a:ext>
            </a:extLst>
          </p:cNvPr>
          <p:cNvGrpSpPr/>
          <p:nvPr/>
        </p:nvGrpSpPr>
        <p:grpSpPr>
          <a:xfrm>
            <a:off x="5088749" y="5440183"/>
            <a:ext cx="543469" cy="543469"/>
            <a:chOff x="4805382" y="2865942"/>
            <a:chExt cx="543469" cy="54346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87E60C-1E83-D3F8-40D1-05DFDA8F555D}"/>
                </a:ext>
              </a:extLst>
            </p:cNvPr>
            <p:cNvSpPr txBox="1"/>
            <p:nvPr/>
          </p:nvSpPr>
          <p:spPr>
            <a:xfrm>
              <a:off x="4819740" y="2902586"/>
              <a:ext cx="521460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82" dirty="0" err="1"/>
                <a:t>Y</a:t>
              </a:r>
              <a:r>
                <a:rPr lang="en-US" altLang="zh-CN" sz="2382" baseline="-25000" dirty="0" err="1"/>
                <a:t>p</a:t>
              </a:r>
              <a:endParaRPr lang="en-US" sz="2382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04E9EE-C561-565D-D3C9-FF4E99A1D604}"/>
                </a:ext>
              </a:extLst>
            </p:cNvPr>
            <p:cNvSpPr/>
            <p:nvPr/>
          </p:nvSpPr>
          <p:spPr>
            <a:xfrm>
              <a:off x="4805382" y="2865942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AFEC3E8-4B5F-7426-9E24-4916D40F79B2}"/>
              </a:ext>
            </a:extLst>
          </p:cNvPr>
          <p:cNvGrpSpPr/>
          <p:nvPr/>
        </p:nvGrpSpPr>
        <p:grpSpPr>
          <a:xfrm>
            <a:off x="6559784" y="874928"/>
            <a:ext cx="543469" cy="543469"/>
            <a:chOff x="4805382" y="2865942"/>
            <a:chExt cx="543469" cy="54346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17C0D3-DA4B-58FD-3725-8B2F47FB949C}"/>
                </a:ext>
              </a:extLst>
            </p:cNvPr>
            <p:cNvSpPr txBox="1"/>
            <p:nvPr/>
          </p:nvSpPr>
          <p:spPr>
            <a:xfrm>
              <a:off x="4819740" y="2902586"/>
              <a:ext cx="521460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82" dirty="0" err="1"/>
                <a:t>Y</a:t>
              </a:r>
              <a:r>
                <a:rPr lang="en-US" altLang="zh-CN" sz="2382" baseline="-25000" dirty="0" err="1"/>
                <a:t>m</a:t>
              </a:r>
              <a:endParaRPr lang="en-US" sz="2382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F0BDDDA-9B3A-A2EE-A698-6A197852BFA5}"/>
                </a:ext>
              </a:extLst>
            </p:cNvPr>
            <p:cNvSpPr/>
            <p:nvPr/>
          </p:nvSpPr>
          <p:spPr>
            <a:xfrm>
              <a:off x="4805382" y="2865942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CD488B-2EB7-7DD6-5B71-0DA1F1D5FFB5}"/>
              </a:ext>
            </a:extLst>
          </p:cNvPr>
          <p:cNvGrpSpPr/>
          <p:nvPr/>
        </p:nvGrpSpPr>
        <p:grpSpPr>
          <a:xfrm>
            <a:off x="7645851" y="330113"/>
            <a:ext cx="543469" cy="618722"/>
            <a:chOff x="3860572" y="2345335"/>
            <a:chExt cx="543469" cy="61872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7AA5DA4-7630-A462-EF91-2DBF4DF9CA30}"/>
                </a:ext>
              </a:extLst>
            </p:cNvPr>
            <p:cNvSpPr txBox="1"/>
            <p:nvPr/>
          </p:nvSpPr>
          <p:spPr>
            <a:xfrm>
              <a:off x="3878298" y="2345335"/>
              <a:ext cx="520712" cy="4792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en-US" sz="1200" dirty="0"/>
                <a:t>NT</a:t>
              </a:r>
              <a:r>
                <a:rPr lang="en-US" sz="1200" baseline="-25000" dirty="0"/>
                <a:t>m1</a:t>
              </a:r>
              <a:endParaRPr lang="en-US" sz="12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82378BF-7A01-AC82-5FB0-75E06D97CD76}"/>
                </a:ext>
              </a:extLst>
            </p:cNvPr>
            <p:cNvSpPr/>
            <p:nvPr/>
          </p:nvSpPr>
          <p:spPr>
            <a:xfrm>
              <a:off x="3860572" y="2420588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50000"/>
                </a:lnSpc>
              </a:pPr>
              <a:endParaRPr 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769F949-E7BC-ACD5-3C6C-F8FFE03CABF1}"/>
              </a:ext>
            </a:extLst>
          </p:cNvPr>
          <p:cNvGrpSpPr/>
          <p:nvPr/>
        </p:nvGrpSpPr>
        <p:grpSpPr>
          <a:xfrm>
            <a:off x="7652657" y="5828301"/>
            <a:ext cx="543469" cy="618722"/>
            <a:chOff x="3860572" y="2345335"/>
            <a:chExt cx="543469" cy="61872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E0DEC3F-C062-D889-58A7-692B74A74825}"/>
                </a:ext>
              </a:extLst>
            </p:cNvPr>
            <p:cNvSpPr txBox="1"/>
            <p:nvPr/>
          </p:nvSpPr>
          <p:spPr>
            <a:xfrm>
              <a:off x="3878298" y="2345335"/>
              <a:ext cx="520712" cy="4792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en-US" sz="1200" dirty="0"/>
                <a:t>NT</a:t>
              </a:r>
              <a:r>
                <a:rPr lang="en-US" sz="1200" baseline="-25000" dirty="0"/>
                <a:t>m2</a:t>
              </a:r>
              <a:endParaRPr lang="en-US" sz="12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AECD19D-8C2B-43F4-5773-5242E53AEAEB}"/>
                </a:ext>
              </a:extLst>
            </p:cNvPr>
            <p:cNvSpPr/>
            <p:nvPr/>
          </p:nvSpPr>
          <p:spPr>
            <a:xfrm>
              <a:off x="3860572" y="2420588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50000"/>
                </a:lnSpc>
              </a:pPr>
              <a:endParaRPr 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4DF3D61-A32B-2D08-F3DA-9B7DD8C9B893}"/>
              </a:ext>
            </a:extLst>
          </p:cNvPr>
          <p:cNvGrpSpPr/>
          <p:nvPr/>
        </p:nvGrpSpPr>
        <p:grpSpPr>
          <a:xfrm>
            <a:off x="4015038" y="336301"/>
            <a:ext cx="543469" cy="618722"/>
            <a:chOff x="3860572" y="2345335"/>
            <a:chExt cx="543469" cy="61872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E8666F4-30C1-5062-5AB9-B3CE22A1869D}"/>
                </a:ext>
              </a:extLst>
            </p:cNvPr>
            <p:cNvSpPr txBox="1"/>
            <p:nvPr/>
          </p:nvSpPr>
          <p:spPr>
            <a:xfrm>
              <a:off x="3878298" y="2345335"/>
              <a:ext cx="520712" cy="4792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en-US" sz="1200" dirty="0"/>
                <a:t>NT</a:t>
              </a:r>
              <a:r>
                <a:rPr lang="en-US" sz="1200" baseline="-25000" dirty="0"/>
                <a:t>p1</a:t>
              </a:r>
              <a:endParaRPr lang="en-US" sz="12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30DC174-F449-549F-93EB-87634BF6A258}"/>
                </a:ext>
              </a:extLst>
            </p:cNvPr>
            <p:cNvSpPr/>
            <p:nvPr/>
          </p:nvSpPr>
          <p:spPr>
            <a:xfrm>
              <a:off x="3860572" y="2420588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50000"/>
                </a:lnSpc>
              </a:pPr>
              <a:endParaRPr 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07CF686-837B-301F-0F56-E9567EB080CB}"/>
              </a:ext>
            </a:extLst>
          </p:cNvPr>
          <p:cNvGrpSpPr/>
          <p:nvPr/>
        </p:nvGrpSpPr>
        <p:grpSpPr>
          <a:xfrm>
            <a:off x="4015038" y="5828300"/>
            <a:ext cx="543469" cy="618722"/>
            <a:chOff x="3860572" y="2345335"/>
            <a:chExt cx="543469" cy="61872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FEF7031-832D-C361-1E30-4936EA1D7F51}"/>
                </a:ext>
              </a:extLst>
            </p:cNvPr>
            <p:cNvSpPr txBox="1"/>
            <p:nvPr/>
          </p:nvSpPr>
          <p:spPr>
            <a:xfrm>
              <a:off x="3878298" y="2345335"/>
              <a:ext cx="520712" cy="4792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en-US" sz="1200" dirty="0"/>
                <a:t>NT</a:t>
              </a:r>
              <a:r>
                <a:rPr lang="en-US" sz="1200" baseline="-25000" dirty="0"/>
                <a:t>p2</a:t>
              </a:r>
              <a:endParaRPr lang="en-US" sz="12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427DECB-F7E4-7229-BE93-70A9BA1BCDF5}"/>
                </a:ext>
              </a:extLst>
            </p:cNvPr>
            <p:cNvSpPr/>
            <p:nvPr/>
          </p:nvSpPr>
          <p:spPr>
            <a:xfrm>
              <a:off x="3860572" y="2420588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50000"/>
                </a:lnSpc>
              </a:pPr>
              <a:endParaRPr 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B9F7D69-862C-9BFE-08F7-A9C7192C377E}"/>
              </a:ext>
            </a:extLst>
          </p:cNvPr>
          <p:cNvGrpSpPr/>
          <p:nvPr/>
        </p:nvGrpSpPr>
        <p:grpSpPr>
          <a:xfrm>
            <a:off x="5793441" y="3120358"/>
            <a:ext cx="605118" cy="605118"/>
            <a:chOff x="5662565" y="1749220"/>
            <a:chExt cx="605118" cy="60511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58206B1-90CB-74AD-512B-E15E7D21BCB5}"/>
                </a:ext>
              </a:extLst>
            </p:cNvPr>
            <p:cNvSpPr txBox="1"/>
            <p:nvPr/>
          </p:nvSpPr>
          <p:spPr>
            <a:xfrm>
              <a:off x="5713767" y="1803219"/>
              <a:ext cx="509746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82" dirty="0"/>
                <a:t>F</a:t>
              </a:r>
              <a:r>
                <a:rPr lang="en-US" sz="2382" baseline="-25000" dirty="0"/>
                <a:t>o</a:t>
              </a:r>
              <a:endParaRPr lang="en-US" sz="2382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00778C5-A310-E3B3-D9BC-D1AB2A3A85A3}"/>
                </a:ext>
              </a:extLst>
            </p:cNvPr>
            <p:cNvSpPr/>
            <p:nvPr/>
          </p:nvSpPr>
          <p:spPr>
            <a:xfrm flipV="1">
              <a:off x="5662565" y="1749220"/>
              <a:ext cx="605118" cy="6051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E0B64BD-F0FB-4AFB-EBE1-626566441DDB}"/>
              </a:ext>
            </a:extLst>
          </p:cNvPr>
          <p:cNvCxnSpPr>
            <a:cxnSpLocks/>
            <a:stCxn id="15" idx="2"/>
            <a:endCxn id="51" idx="3"/>
          </p:cNvCxnSpPr>
          <p:nvPr/>
        </p:nvCxnSpPr>
        <p:spPr>
          <a:xfrm>
            <a:off x="5360484" y="1418397"/>
            <a:ext cx="521574" cy="1790578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B53D9D1-1780-4EB6-6473-00FB84AE8FA6}"/>
              </a:ext>
            </a:extLst>
          </p:cNvPr>
          <p:cNvCxnSpPr>
            <a:cxnSpLocks/>
            <a:stCxn id="36" idx="2"/>
            <a:endCxn id="51" idx="5"/>
          </p:cNvCxnSpPr>
          <p:nvPr/>
        </p:nvCxnSpPr>
        <p:spPr>
          <a:xfrm flipH="1">
            <a:off x="6309942" y="1418397"/>
            <a:ext cx="521577" cy="1790578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34E3EBD-CD68-7B21-2119-7D88C02145C0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5360484" y="3636596"/>
            <a:ext cx="524429" cy="1803587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9583828-4232-25CA-CD5D-1E5FB83EB49C}"/>
              </a:ext>
            </a:extLst>
          </p:cNvPr>
          <p:cNvCxnSpPr>
            <a:cxnSpLocks/>
            <a:stCxn id="18" idx="0"/>
            <a:endCxn id="51" idx="7"/>
          </p:cNvCxnSpPr>
          <p:nvPr/>
        </p:nvCxnSpPr>
        <p:spPr>
          <a:xfrm flipH="1" flipV="1">
            <a:off x="6309942" y="3636859"/>
            <a:ext cx="513926" cy="1803324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C609948-D6C2-0265-D926-93A988E93C41}"/>
              </a:ext>
            </a:extLst>
          </p:cNvPr>
          <p:cNvCxnSpPr>
            <a:cxnSpLocks/>
            <a:stCxn id="45" idx="3"/>
            <a:endCxn id="15" idx="1"/>
          </p:cNvCxnSpPr>
          <p:nvPr/>
        </p:nvCxnSpPr>
        <p:spPr>
          <a:xfrm>
            <a:off x="4558507" y="683289"/>
            <a:ext cx="530242" cy="463374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B869578-3FF7-D04C-7CFA-BDE2395975BB}"/>
              </a:ext>
            </a:extLst>
          </p:cNvPr>
          <p:cNvCxnSpPr>
            <a:cxnSpLocks/>
            <a:stCxn id="27" idx="3"/>
            <a:endCxn id="15" idx="1"/>
          </p:cNvCxnSpPr>
          <p:nvPr/>
        </p:nvCxnSpPr>
        <p:spPr>
          <a:xfrm flipV="1">
            <a:off x="4557360" y="1146663"/>
            <a:ext cx="531389" cy="1546674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739DEAD-9505-6268-1A49-270FD76BD4CB}"/>
              </a:ext>
            </a:extLst>
          </p:cNvPr>
          <p:cNvCxnSpPr>
            <a:cxnSpLocks/>
            <a:stCxn id="21" idx="1"/>
            <a:endCxn id="36" idx="3"/>
          </p:cNvCxnSpPr>
          <p:nvPr/>
        </p:nvCxnSpPr>
        <p:spPr>
          <a:xfrm flipH="1" flipV="1">
            <a:off x="7103253" y="1146663"/>
            <a:ext cx="564937" cy="1546674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E0467D-B32A-C234-332B-B4FDF5B50DE0}"/>
              </a:ext>
            </a:extLst>
          </p:cNvPr>
          <p:cNvCxnSpPr>
            <a:cxnSpLocks/>
            <a:stCxn id="39" idx="1"/>
            <a:endCxn id="36" idx="3"/>
          </p:cNvCxnSpPr>
          <p:nvPr/>
        </p:nvCxnSpPr>
        <p:spPr>
          <a:xfrm flipH="1">
            <a:off x="7103253" y="677101"/>
            <a:ext cx="542598" cy="469562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21AFE1E-B713-0288-EA79-9FFF4787AC43}"/>
              </a:ext>
            </a:extLst>
          </p:cNvPr>
          <p:cNvCxnSpPr>
            <a:cxnSpLocks/>
            <a:stCxn id="24" idx="1"/>
            <a:endCxn id="18" idx="3"/>
          </p:cNvCxnSpPr>
          <p:nvPr/>
        </p:nvCxnSpPr>
        <p:spPr>
          <a:xfrm flipH="1">
            <a:off x="7095602" y="4159026"/>
            <a:ext cx="570732" cy="1552892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B614329-F70B-6CE9-9039-9CE100BE4651}"/>
              </a:ext>
            </a:extLst>
          </p:cNvPr>
          <p:cNvCxnSpPr>
            <a:cxnSpLocks/>
            <a:stCxn id="42" idx="1"/>
            <a:endCxn id="18" idx="3"/>
          </p:cNvCxnSpPr>
          <p:nvPr/>
        </p:nvCxnSpPr>
        <p:spPr>
          <a:xfrm flipH="1" flipV="1">
            <a:off x="7095602" y="5711918"/>
            <a:ext cx="557055" cy="463371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17488EC-B3F1-DD27-1E93-D9F2D20BF8DC}"/>
              </a:ext>
            </a:extLst>
          </p:cNvPr>
          <p:cNvCxnSpPr>
            <a:cxnSpLocks/>
            <a:stCxn id="48" idx="3"/>
            <a:endCxn id="33" idx="1"/>
          </p:cNvCxnSpPr>
          <p:nvPr/>
        </p:nvCxnSpPr>
        <p:spPr>
          <a:xfrm flipV="1">
            <a:off x="4558507" y="5711918"/>
            <a:ext cx="530242" cy="463370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5CA1208-FE74-2304-94BC-3202E3AA1164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4544902" y="4159026"/>
            <a:ext cx="558205" cy="1547255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AC907F3-B960-0F6E-DA6B-E5AD7E48E9F6}"/>
              </a:ext>
            </a:extLst>
          </p:cNvPr>
          <p:cNvCxnSpPr>
            <a:cxnSpLocks/>
            <a:stCxn id="30" idx="3"/>
            <a:endCxn id="5" idx="1"/>
          </p:cNvCxnSpPr>
          <p:nvPr/>
        </p:nvCxnSpPr>
        <p:spPr>
          <a:xfrm flipV="1">
            <a:off x="4544902" y="4153389"/>
            <a:ext cx="1298819" cy="5637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6688E2A-9500-19BC-F71F-AD8FB0EE9D87}"/>
              </a:ext>
            </a:extLst>
          </p:cNvPr>
          <p:cNvCxnSpPr>
            <a:cxnSpLocks/>
            <a:stCxn id="24" idx="1"/>
            <a:endCxn id="6" idx="3"/>
          </p:cNvCxnSpPr>
          <p:nvPr/>
        </p:nvCxnSpPr>
        <p:spPr>
          <a:xfrm flipH="1">
            <a:off x="6372832" y="4159026"/>
            <a:ext cx="1293502" cy="0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862D49A-22E4-26E2-C381-C0F2B4B15C82}"/>
              </a:ext>
            </a:extLst>
          </p:cNvPr>
          <p:cNvCxnSpPr>
            <a:cxnSpLocks/>
            <a:stCxn id="27" idx="3"/>
            <a:endCxn id="9" idx="3"/>
          </p:cNvCxnSpPr>
          <p:nvPr/>
        </p:nvCxnSpPr>
        <p:spPr>
          <a:xfrm>
            <a:off x="4557360" y="2693337"/>
            <a:ext cx="1274005" cy="5637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A46E683-6FAE-5659-EDA3-62F5A9764455}"/>
              </a:ext>
            </a:extLst>
          </p:cNvPr>
          <p:cNvCxnSpPr>
            <a:cxnSpLocks/>
            <a:stCxn id="21" idx="1"/>
            <a:endCxn id="9" idx="1"/>
          </p:cNvCxnSpPr>
          <p:nvPr/>
        </p:nvCxnSpPr>
        <p:spPr>
          <a:xfrm flipH="1">
            <a:off x="6374834" y="2693337"/>
            <a:ext cx="1293356" cy="5637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87CC2E-ECC3-D0B0-B1A0-EAE8B5A65094}"/>
              </a:ext>
            </a:extLst>
          </p:cNvPr>
          <p:cNvCxnSpPr>
            <a:cxnSpLocks/>
            <a:stCxn id="51" idx="4"/>
            <a:endCxn id="9" idx="2"/>
          </p:cNvCxnSpPr>
          <p:nvPr/>
        </p:nvCxnSpPr>
        <p:spPr>
          <a:xfrm flipV="1">
            <a:off x="6096000" y="2970708"/>
            <a:ext cx="7099" cy="149650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3A5C758-B7BD-2669-A8B6-448FE8446820}"/>
              </a:ext>
            </a:extLst>
          </p:cNvPr>
          <p:cNvCxnSpPr>
            <a:cxnSpLocks/>
            <a:stCxn id="33" idx="3"/>
            <a:endCxn id="18" idx="1"/>
          </p:cNvCxnSpPr>
          <p:nvPr/>
        </p:nvCxnSpPr>
        <p:spPr>
          <a:xfrm>
            <a:off x="5632218" y="5711918"/>
            <a:ext cx="919915" cy="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6BF5A3F-EBC4-28C6-B0C0-3D05646F98F1}"/>
              </a:ext>
            </a:extLst>
          </p:cNvPr>
          <p:cNvCxnSpPr>
            <a:cxnSpLocks/>
            <a:stCxn id="15" idx="3"/>
            <a:endCxn id="36" idx="1"/>
          </p:cNvCxnSpPr>
          <p:nvPr/>
        </p:nvCxnSpPr>
        <p:spPr>
          <a:xfrm>
            <a:off x="5632218" y="1146663"/>
            <a:ext cx="927566" cy="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435476D-9E13-1CE4-5473-20E1E6B951BE}"/>
              </a:ext>
            </a:extLst>
          </p:cNvPr>
          <p:cNvGrpSpPr/>
          <p:nvPr/>
        </p:nvGrpSpPr>
        <p:grpSpPr>
          <a:xfrm>
            <a:off x="7621832" y="1286854"/>
            <a:ext cx="605118" cy="605118"/>
            <a:chOff x="5662565" y="1749220"/>
            <a:chExt cx="605118" cy="60511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E09D336-130E-C5DD-9E64-D862AAD69997}"/>
                </a:ext>
              </a:extLst>
            </p:cNvPr>
            <p:cNvSpPr txBox="1"/>
            <p:nvPr/>
          </p:nvSpPr>
          <p:spPr>
            <a:xfrm>
              <a:off x="5713767" y="1803219"/>
              <a:ext cx="509746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82" dirty="0"/>
                <a:t>F</a:t>
              </a:r>
              <a:r>
                <a:rPr lang="en-US" sz="2382" baseline="-25000" dirty="0"/>
                <a:t>m</a:t>
              </a:r>
              <a:endParaRPr lang="en-US" sz="2382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7B86FD4-AD3C-8175-B3F9-EE0D69DB209E}"/>
                </a:ext>
              </a:extLst>
            </p:cNvPr>
            <p:cNvSpPr/>
            <p:nvPr/>
          </p:nvSpPr>
          <p:spPr>
            <a:xfrm flipV="1">
              <a:off x="5662565" y="1749220"/>
              <a:ext cx="605118" cy="6051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18EE363-BB4F-AD84-D4AD-21C836367AC5}"/>
              </a:ext>
            </a:extLst>
          </p:cNvPr>
          <p:cNvGrpSpPr/>
          <p:nvPr/>
        </p:nvGrpSpPr>
        <p:grpSpPr>
          <a:xfrm>
            <a:off x="3983066" y="1285382"/>
            <a:ext cx="605118" cy="605118"/>
            <a:chOff x="5662565" y="1749220"/>
            <a:chExt cx="605118" cy="605118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1C74B22-5655-5CD8-17F1-BFAFD4233251}"/>
                </a:ext>
              </a:extLst>
            </p:cNvPr>
            <p:cNvSpPr txBox="1"/>
            <p:nvPr/>
          </p:nvSpPr>
          <p:spPr>
            <a:xfrm>
              <a:off x="5713767" y="1803219"/>
              <a:ext cx="509746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82" dirty="0" err="1"/>
                <a:t>F</a:t>
              </a:r>
              <a:r>
                <a:rPr lang="en-US" sz="2382" baseline="-25000" dirty="0" err="1"/>
                <a:t>p</a:t>
              </a:r>
              <a:endParaRPr lang="en-US" sz="2382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A528B66-1E03-AF5D-01BF-32253EDF49A8}"/>
                </a:ext>
              </a:extLst>
            </p:cNvPr>
            <p:cNvSpPr/>
            <p:nvPr/>
          </p:nvSpPr>
          <p:spPr>
            <a:xfrm flipV="1">
              <a:off x="5662565" y="1749220"/>
              <a:ext cx="605118" cy="6051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9C7B585-D669-8221-62A3-7CD2B34B8FA6}"/>
              </a:ext>
            </a:extLst>
          </p:cNvPr>
          <p:cNvGrpSpPr/>
          <p:nvPr/>
        </p:nvGrpSpPr>
        <p:grpSpPr>
          <a:xfrm>
            <a:off x="3979989" y="4937649"/>
            <a:ext cx="605118" cy="605118"/>
            <a:chOff x="5662565" y="1749220"/>
            <a:chExt cx="605118" cy="605118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06CA8AA-7572-31D6-395A-241EC1D30AA8}"/>
                </a:ext>
              </a:extLst>
            </p:cNvPr>
            <p:cNvSpPr txBox="1"/>
            <p:nvPr/>
          </p:nvSpPr>
          <p:spPr>
            <a:xfrm>
              <a:off x="5713767" y="1803219"/>
              <a:ext cx="509746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82" dirty="0" err="1"/>
                <a:t>F</a:t>
              </a:r>
              <a:r>
                <a:rPr lang="en-US" sz="2382" baseline="-25000" dirty="0" err="1"/>
                <a:t>p</a:t>
              </a:r>
              <a:endParaRPr lang="en-US" sz="2382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89FC878-AFD7-8A90-7B88-5E1C8B9B7652}"/>
                </a:ext>
              </a:extLst>
            </p:cNvPr>
            <p:cNvSpPr/>
            <p:nvPr/>
          </p:nvSpPr>
          <p:spPr>
            <a:xfrm flipV="1">
              <a:off x="5662565" y="1749220"/>
              <a:ext cx="605118" cy="6051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CEF241F-3AE5-4D32-FEAA-CFF6794D4601}"/>
              </a:ext>
            </a:extLst>
          </p:cNvPr>
          <p:cNvGrpSpPr/>
          <p:nvPr/>
        </p:nvGrpSpPr>
        <p:grpSpPr>
          <a:xfrm>
            <a:off x="7623798" y="4932653"/>
            <a:ext cx="605118" cy="605118"/>
            <a:chOff x="5662565" y="1749220"/>
            <a:chExt cx="605118" cy="605118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4E8C6EC-696C-6130-49E3-50A282932EF5}"/>
                </a:ext>
              </a:extLst>
            </p:cNvPr>
            <p:cNvSpPr txBox="1"/>
            <p:nvPr/>
          </p:nvSpPr>
          <p:spPr>
            <a:xfrm>
              <a:off x="5713767" y="1803219"/>
              <a:ext cx="509746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82" dirty="0"/>
                <a:t>F</a:t>
              </a:r>
              <a:r>
                <a:rPr lang="en-US" sz="2382" baseline="-25000" dirty="0"/>
                <a:t>m</a:t>
              </a:r>
              <a:endParaRPr lang="en-US" sz="2382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F1FED83-A9BC-6CE2-3426-53A3B596FCEA}"/>
                </a:ext>
              </a:extLst>
            </p:cNvPr>
            <p:cNvSpPr/>
            <p:nvPr/>
          </p:nvSpPr>
          <p:spPr>
            <a:xfrm flipV="1">
              <a:off x="5662565" y="1749220"/>
              <a:ext cx="605118" cy="6051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966F61FE-1412-1625-20CE-D0FCFD08F75A}"/>
              </a:ext>
            </a:extLst>
          </p:cNvPr>
          <p:cNvCxnSpPr>
            <a:cxnSpLocks/>
            <a:stCxn id="39" idx="3"/>
            <a:endCxn id="21" idx="3"/>
          </p:cNvCxnSpPr>
          <p:nvPr/>
        </p:nvCxnSpPr>
        <p:spPr>
          <a:xfrm>
            <a:off x="8189320" y="677101"/>
            <a:ext cx="22339" cy="2016236"/>
          </a:xfrm>
          <a:prstGeom prst="curvedConnector3">
            <a:avLst>
              <a:gd name="adj1" fmla="val 3612485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5600E164-1D23-A505-0B03-70D2191380E4}"/>
              </a:ext>
            </a:extLst>
          </p:cNvPr>
          <p:cNvCxnSpPr>
            <a:cxnSpLocks/>
            <a:stCxn id="39" idx="3"/>
            <a:endCxn id="74" idx="6"/>
          </p:cNvCxnSpPr>
          <p:nvPr/>
        </p:nvCxnSpPr>
        <p:spPr>
          <a:xfrm>
            <a:off x="8189320" y="677101"/>
            <a:ext cx="37630" cy="912312"/>
          </a:xfrm>
          <a:prstGeom prst="curvedConnector3">
            <a:avLst>
              <a:gd name="adj1" fmla="val 70749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F35965A6-076D-F1BE-A6A5-AACF765D53A8}"/>
              </a:ext>
            </a:extLst>
          </p:cNvPr>
          <p:cNvCxnSpPr>
            <a:cxnSpLocks/>
            <a:stCxn id="74" idx="6"/>
            <a:endCxn id="21" idx="3"/>
          </p:cNvCxnSpPr>
          <p:nvPr/>
        </p:nvCxnSpPr>
        <p:spPr>
          <a:xfrm flipH="1">
            <a:off x="8211659" y="1589413"/>
            <a:ext cx="15291" cy="1103924"/>
          </a:xfrm>
          <a:prstGeom prst="curvedConnector3">
            <a:avLst>
              <a:gd name="adj1" fmla="val -149499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34BF617-8FB9-707F-2595-9AB19D708443}"/>
              </a:ext>
            </a:extLst>
          </p:cNvPr>
          <p:cNvCxnSpPr>
            <a:cxnSpLocks/>
            <a:stCxn id="74" idx="2"/>
            <a:endCxn id="36" idx="3"/>
          </p:cNvCxnSpPr>
          <p:nvPr/>
        </p:nvCxnSpPr>
        <p:spPr>
          <a:xfrm flipH="1" flipV="1">
            <a:off x="7103253" y="1146663"/>
            <a:ext cx="518579" cy="442750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4D293125-B536-EAC9-15A1-262FB246CBE3}"/>
              </a:ext>
            </a:extLst>
          </p:cNvPr>
          <p:cNvCxnSpPr>
            <a:cxnSpLocks/>
            <a:stCxn id="45" idx="1"/>
            <a:endCxn id="27" idx="1"/>
          </p:cNvCxnSpPr>
          <p:nvPr/>
        </p:nvCxnSpPr>
        <p:spPr>
          <a:xfrm rot="10800000" flipV="1">
            <a:off x="4013892" y="683289"/>
            <a:ext cx="1147" cy="2010048"/>
          </a:xfrm>
          <a:prstGeom prst="curvedConnector3">
            <a:avLst>
              <a:gd name="adj1" fmla="val 73895815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9B1185A7-222D-2F84-4A01-8D8DDC84A7AC}"/>
              </a:ext>
            </a:extLst>
          </p:cNvPr>
          <p:cNvCxnSpPr>
            <a:cxnSpLocks/>
            <a:stCxn id="45" idx="1"/>
            <a:endCxn id="77" idx="2"/>
          </p:cNvCxnSpPr>
          <p:nvPr/>
        </p:nvCxnSpPr>
        <p:spPr>
          <a:xfrm rot="10800000" flipV="1">
            <a:off x="3983066" y="683289"/>
            <a:ext cx="31972" cy="904652"/>
          </a:xfrm>
          <a:prstGeom prst="curvedConnector3">
            <a:avLst>
              <a:gd name="adj1" fmla="val 815001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6B4740A7-FF5F-E2BF-8BF0-25CA54A84E9A}"/>
              </a:ext>
            </a:extLst>
          </p:cNvPr>
          <p:cNvCxnSpPr>
            <a:cxnSpLocks/>
            <a:stCxn id="77" idx="2"/>
            <a:endCxn id="27" idx="1"/>
          </p:cNvCxnSpPr>
          <p:nvPr/>
        </p:nvCxnSpPr>
        <p:spPr>
          <a:xfrm rot="10800000" flipH="1" flipV="1">
            <a:off x="3983065" y="1587941"/>
            <a:ext cx="30825" cy="1105396"/>
          </a:xfrm>
          <a:prstGeom prst="curvedConnector3">
            <a:avLst>
              <a:gd name="adj1" fmla="val -741606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10C87B3-68AA-A77A-DA74-B5CE764A5290}"/>
              </a:ext>
            </a:extLst>
          </p:cNvPr>
          <p:cNvCxnSpPr>
            <a:cxnSpLocks/>
            <a:stCxn id="77" idx="6"/>
            <a:endCxn id="15" idx="1"/>
          </p:cNvCxnSpPr>
          <p:nvPr/>
        </p:nvCxnSpPr>
        <p:spPr>
          <a:xfrm flipV="1">
            <a:off x="4588184" y="1146663"/>
            <a:ext cx="500565" cy="441278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6E6DC32C-4098-0795-4B42-7928D92C9A4B}"/>
              </a:ext>
            </a:extLst>
          </p:cNvPr>
          <p:cNvCxnSpPr>
            <a:cxnSpLocks/>
            <a:stCxn id="23" idx="3"/>
            <a:endCxn id="83" idx="6"/>
          </p:cNvCxnSpPr>
          <p:nvPr/>
        </p:nvCxnSpPr>
        <p:spPr>
          <a:xfrm>
            <a:off x="8204772" y="4113210"/>
            <a:ext cx="24144" cy="1122002"/>
          </a:xfrm>
          <a:prstGeom prst="curvedConnector3">
            <a:avLst>
              <a:gd name="adj1" fmla="val 104681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7E05AFB7-7496-259D-1079-938D767EEBBF}"/>
              </a:ext>
            </a:extLst>
          </p:cNvPr>
          <p:cNvCxnSpPr>
            <a:cxnSpLocks/>
            <a:stCxn id="83" idx="6"/>
            <a:endCxn id="42" idx="3"/>
          </p:cNvCxnSpPr>
          <p:nvPr/>
        </p:nvCxnSpPr>
        <p:spPr>
          <a:xfrm flipH="1">
            <a:off x="8196126" y="5235212"/>
            <a:ext cx="32790" cy="940077"/>
          </a:xfrm>
          <a:prstGeom prst="curvedConnector3">
            <a:avLst>
              <a:gd name="adj1" fmla="val -69716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359D32B0-BE64-6DA1-4FF9-8856057268B7}"/>
              </a:ext>
            </a:extLst>
          </p:cNvPr>
          <p:cNvCxnSpPr>
            <a:cxnSpLocks/>
            <a:stCxn id="30" idx="1"/>
            <a:endCxn id="80" idx="2"/>
          </p:cNvCxnSpPr>
          <p:nvPr/>
        </p:nvCxnSpPr>
        <p:spPr>
          <a:xfrm rot="10800000" flipV="1">
            <a:off x="3979989" y="4159026"/>
            <a:ext cx="21444" cy="1081182"/>
          </a:xfrm>
          <a:prstGeom prst="curvedConnector3">
            <a:avLst>
              <a:gd name="adj1" fmla="val 116603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B008DA32-2F8D-2E34-8025-132E75E77307}"/>
              </a:ext>
            </a:extLst>
          </p:cNvPr>
          <p:cNvCxnSpPr>
            <a:cxnSpLocks/>
            <a:stCxn id="80" idx="2"/>
            <a:endCxn id="48" idx="1"/>
          </p:cNvCxnSpPr>
          <p:nvPr/>
        </p:nvCxnSpPr>
        <p:spPr>
          <a:xfrm rot="10800000" flipH="1" flipV="1">
            <a:off x="3979988" y="5240208"/>
            <a:ext cx="35049" cy="935080"/>
          </a:xfrm>
          <a:prstGeom prst="curvedConnector3">
            <a:avLst>
              <a:gd name="adj1" fmla="val -65223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B461803F-3A1F-494F-76C9-DBEC6A24BB0A}"/>
              </a:ext>
            </a:extLst>
          </p:cNvPr>
          <p:cNvCxnSpPr>
            <a:cxnSpLocks/>
            <a:stCxn id="24" idx="3"/>
            <a:endCxn id="42" idx="3"/>
          </p:cNvCxnSpPr>
          <p:nvPr/>
        </p:nvCxnSpPr>
        <p:spPr>
          <a:xfrm flipH="1">
            <a:off x="8196126" y="4159026"/>
            <a:ext cx="13677" cy="2016263"/>
          </a:xfrm>
          <a:prstGeom prst="curvedConnector3">
            <a:avLst>
              <a:gd name="adj1" fmla="val -5420823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E0B9EC95-0732-305D-FB00-8A34BF306E55}"/>
              </a:ext>
            </a:extLst>
          </p:cNvPr>
          <p:cNvCxnSpPr>
            <a:cxnSpLocks/>
            <a:stCxn id="30" idx="1"/>
            <a:endCxn id="48" idx="1"/>
          </p:cNvCxnSpPr>
          <p:nvPr/>
        </p:nvCxnSpPr>
        <p:spPr>
          <a:xfrm rot="10800000" flipH="1" flipV="1">
            <a:off x="4001432" y="4159026"/>
            <a:ext cx="13605" cy="2016262"/>
          </a:xfrm>
          <a:prstGeom prst="curvedConnector3">
            <a:avLst>
              <a:gd name="adj1" fmla="val -6085285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84E67C5-D496-78BD-5B32-11357898BFFB}"/>
              </a:ext>
            </a:extLst>
          </p:cNvPr>
          <p:cNvCxnSpPr>
            <a:cxnSpLocks/>
            <a:stCxn id="83" idx="2"/>
            <a:endCxn id="18" idx="3"/>
          </p:cNvCxnSpPr>
          <p:nvPr/>
        </p:nvCxnSpPr>
        <p:spPr>
          <a:xfrm flipH="1">
            <a:off x="7095602" y="5235212"/>
            <a:ext cx="528196" cy="476706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78E069E-BAAF-7458-DE66-F1419F1FECE6}"/>
              </a:ext>
            </a:extLst>
          </p:cNvPr>
          <p:cNvCxnSpPr>
            <a:cxnSpLocks/>
            <a:stCxn id="80" idx="6"/>
            <a:endCxn id="33" idx="1"/>
          </p:cNvCxnSpPr>
          <p:nvPr/>
        </p:nvCxnSpPr>
        <p:spPr>
          <a:xfrm>
            <a:off x="4585107" y="5240208"/>
            <a:ext cx="503642" cy="471710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8D4FBBAC-B5CD-0EF7-C744-3F9976888BB4}"/>
              </a:ext>
            </a:extLst>
          </p:cNvPr>
          <p:cNvCxnSpPr>
            <a:cxnSpLocks/>
            <a:stCxn id="21" idx="3"/>
            <a:endCxn id="23" idx="3"/>
          </p:cNvCxnSpPr>
          <p:nvPr/>
        </p:nvCxnSpPr>
        <p:spPr>
          <a:xfrm flipH="1">
            <a:off x="8204772" y="2693337"/>
            <a:ext cx="6887" cy="1419873"/>
          </a:xfrm>
          <a:prstGeom prst="curvedConnector3">
            <a:avLst>
              <a:gd name="adj1" fmla="val -627975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656EF556-7A4F-4676-4EA5-2BDF8E1AA24D}"/>
              </a:ext>
            </a:extLst>
          </p:cNvPr>
          <p:cNvCxnSpPr>
            <a:cxnSpLocks/>
            <a:stCxn id="26" idx="1"/>
            <a:endCxn id="30" idx="1"/>
          </p:cNvCxnSpPr>
          <p:nvPr/>
        </p:nvCxnSpPr>
        <p:spPr>
          <a:xfrm rot="10800000" flipV="1">
            <a:off x="4001433" y="2647520"/>
            <a:ext cx="30184" cy="1511505"/>
          </a:xfrm>
          <a:prstGeom prst="curvedConnector3">
            <a:avLst>
              <a:gd name="adj1" fmla="val 1696588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4F83648D-839E-EA57-9436-0B1C6D16F09A}"/>
              </a:ext>
            </a:extLst>
          </p:cNvPr>
          <p:cNvCxnSpPr>
            <a:cxnSpLocks/>
            <a:stCxn id="39" idx="3"/>
            <a:endCxn id="24" idx="3"/>
          </p:cNvCxnSpPr>
          <p:nvPr/>
        </p:nvCxnSpPr>
        <p:spPr>
          <a:xfrm>
            <a:off x="8189320" y="677101"/>
            <a:ext cx="20483" cy="3481925"/>
          </a:xfrm>
          <a:prstGeom prst="curvedConnector3">
            <a:avLst>
              <a:gd name="adj1" fmla="val 601203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CCD1653D-5DDE-0615-7477-8A5FB8F9B996}"/>
              </a:ext>
            </a:extLst>
          </p:cNvPr>
          <p:cNvCxnSpPr>
            <a:cxnSpLocks/>
            <a:stCxn id="21" idx="3"/>
            <a:endCxn id="42" idx="3"/>
          </p:cNvCxnSpPr>
          <p:nvPr/>
        </p:nvCxnSpPr>
        <p:spPr>
          <a:xfrm flipH="1">
            <a:off x="8196126" y="2693337"/>
            <a:ext cx="15533" cy="3481952"/>
          </a:xfrm>
          <a:prstGeom prst="curvedConnector3">
            <a:avLst>
              <a:gd name="adj1" fmla="val -743808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9849FF0B-24DE-6236-E6E4-E7D95E893D52}"/>
              </a:ext>
            </a:extLst>
          </p:cNvPr>
          <p:cNvCxnSpPr>
            <a:cxnSpLocks/>
            <a:stCxn id="27" idx="1"/>
            <a:endCxn id="48" idx="1"/>
          </p:cNvCxnSpPr>
          <p:nvPr/>
        </p:nvCxnSpPr>
        <p:spPr>
          <a:xfrm rot="10800000" flipH="1" flipV="1">
            <a:off x="4013890" y="2693336"/>
            <a:ext cx="1147" cy="3481951"/>
          </a:xfrm>
          <a:prstGeom prst="curvedConnector3">
            <a:avLst>
              <a:gd name="adj1" fmla="val -111501656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57F3776B-0D1A-BD08-C1EF-E497D2878562}"/>
              </a:ext>
            </a:extLst>
          </p:cNvPr>
          <p:cNvCxnSpPr>
            <a:cxnSpLocks/>
            <a:stCxn id="45" idx="1"/>
            <a:endCxn id="30" idx="1"/>
          </p:cNvCxnSpPr>
          <p:nvPr/>
        </p:nvCxnSpPr>
        <p:spPr>
          <a:xfrm rot="10800000" flipV="1">
            <a:off x="4001434" y="683288"/>
            <a:ext cx="13605" cy="3475737"/>
          </a:xfrm>
          <a:prstGeom prst="curvedConnector3">
            <a:avLst>
              <a:gd name="adj1" fmla="val 940957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4AB02555-3847-9CA3-157E-6E56A78E3656}"/>
              </a:ext>
            </a:extLst>
          </p:cNvPr>
          <p:cNvCxnSpPr>
            <a:cxnSpLocks/>
            <a:stCxn id="45" idx="1"/>
            <a:endCxn id="48" idx="1"/>
          </p:cNvCxnSpPr>
          <p:nvPr/>
        </p:nvCxnSpPr>
        <p:spPr>
          <a:xfrm rot="10800000" flipV="1">
            <a:off x="4015038" y="683288"/>
            <a:ext cx="12700" cy="5491999"/>
          </a:xfrm>
          <a:prstGeom prst="curvedConnector3">
            <a:avLst>
              <a:gd name="adj1" fmla="val 14448646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C6704AF5-B6BA-CDC5-0C41-605D2EC4FF63}"/>
              </a:ext>
            </a:extLst>
          </p:cNvPr>
          <p:cNvCxnSpPr>
            <a:cxnSpLocks/>
            <a:stCxn id="39" idx="3"/>
            <a:endCxn id="42" idx="3"/>
          </p:cNvCxnSpPr>
          <p:nvPr/>
        </p:nvCxnSpPr>
        <p:spPr>
          <a:xfrm>
            <a:off x="8189320" y="677101"/>
            <a:ext cx="6806" cy="5498188"/>
          </a:xfrm>
          <a:prstGeom prst="curvedConnector3">
            <a:avLst>
              <a:gd name="adj1" fmla="val 26879621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1FF76F7-E146-440F-D6BC-80732CC50BD7}"/>
              </a:ext>
            </a:extLst>
          </p:cNvPr>
          <p:cNvSpPr txBox="1"/>
          <p:nvPr/>
        </p:nvSpPr>
        <p:spPr>
          <a:xfrm flipH="1">
            <a:off x="5157292" y="356348"/>
            <a:ext cx="413090" cy="30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12" dirty="0"/>
              <a:t>ε</a:t>
            </a:r>
            <a:endParaRPr lang="en-US" sz="1412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6A98382C-79E7-1DA1-B9F8-F6B61A192BCC}"/>
                  </a:ext>
                </a:extLst>
              </p:cNvPr>
              <p:cNvSpPr/>
              <p:nvPr/>
            </p:nvSpPr>
            <p:spPr>
              <a:xfrm flipH="1">
                <a:off x="6360567" y="127809"/>
                <a:ext cx="238246" cy="255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9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9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l-GR" sz="1059" dirty="0">
                              <a:solidFill>
                                <a:schemeClr val="tx1"/>
                              </a:solidFill>
                            </a:rPr>
                            <m:t>ε</m:t>
                          </m:r>
                        </m:sub>
                      </m:sSub>
                    </m:oMath>
                  </m:oMathPara>
                </a14:m>
                <a:endParaRPr lang="en-US" sz="132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6A98382C-79E7-1DA1-B9F8-F6B61A192B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360567" y="127809"/>
                <a:ext cx="238246" cy="255326"/>
              </a:xfrm>
              <a:prstGeom prst="rect">
                <a:avLst/>
              </a:prstGeom>
              <a:blipFill>
                <a:blip r:embed="rId2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2751508-B864-D4DB-4B1C-6D65DCD0D839}"/>
              </a:ext>
            </a:extLst>
          </p:cNvPr>
          <p:cNvGrpSpPr/>
          <p:nvPr/>
        </p:nvGrpSpPr>
        <p:grpSpPr>
          <a:xfrm rot="20990900">
            <a:off x="5817988" y="1722672"/>
            <a:ext cx="398345" cy="671410"/>
            <a:chOff x="6604885" y="2267217"/>
            <a:chExt cx="398345" cy="671410"/>
          </a:xfrm>
        </p:grpSpPr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BA41CD62-9C3B-41B8-50F3-BED99ED8E345}"/>
                </a:ext>
              </a:extLst>
            </p:cNvPr>
            <p:cNvSpPr/>
            <p:nvPr/>
          </p:nvSpPr>
          <p:spPr>
            <a:xfrm rot="10800000" flipH="1" flipV="1">
              <a:off x="6604885" y="2267217"/>
              <a:ext cx="174796" cy="179165"/>
            </a:xfrm>
            <a:prstGeom prst="arc">
              <a:avLst>
                <a:gd name="adj1" fmla="val 4441169"/>
                <a:gd name="adj2" fmla="val 1359823"/>
              </a:avLst>
            </a:prstGeom>
            <a:ln>
              <a:prstDash val="solid"/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91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422B3847-7F31-6253-905C-6407632FC418}"/>
                </a:ext>
              </a:extLst>
            </p:cNvPr>
            <p:cNvCxnSpPr>
              <a:cxnSpLocks/>
              <a:stCxn id="117" idx="4"/>
              <a:endCxn id="9" idx="2"/>
            </p:cNvCxnSpPr>
            <p:nvPr/>
          </p:nvCxnSpPr>
          <p:spPr>
            <a:xfrm rot="13786628" flipH="1" flipV="1">
              <a:off x="6720299" y="2718566"/>
              <a:ext cx="203545" cy="236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D5A5476-C2B0-2A67-2358-C117EECC6B6C}"/>
                </a:ext>
              </a:extLst>
            </p:cNvPr>
            <p:cNvSpPr/>
            <p:nvPr/>
          </p:nvSpPr>
          <p:spPr>
            <a:xfrm flipH="1">
              <a:off x="6690107" y="2369638"/>
              <a:ext cx="313123" cy="3131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C54D39D-A72E-D963-0FB1-56017104C621}"/>
              </a:ext>
            </a:extLst>
          </p:cNvPr>
          <p:cNvGrpSpPr/>
          <p:nvPr/>
        </p:nvGrpSpPr>
        <p:grpSpPr>
          <a:xfrm rot="10219208">
            <a:off x="5960791" y="4484461"/>
            <a:ext cx="398345" cy="675715"/>
            <a:chOff x="6604885" y="2267217"/>
            <a:chExt cx="398345" cy="675715"/>
          </a:xfrm>
        </p:grpSpPr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913A47EF-34DE-25FC-DA17-DDC1141460E3}"/>
                </a:ext>
              </a:extLst>
            </p:cNvPr>
            <p:cNvSpPr/>
            <p:nvPr/>
          </p:nvSpPr>
          <p:spPr>
            <a:xfrm rot="10800000" flipH="1" flipV="1">
              <a:off x="6604885" y="2267217"/>
              <a:ext cx="174796" cy="179165"/>
            </a:xfrm>
            <a:prstGeom prst="arc">
              <a:avLst>
                <a:gd name="adj1" fmla="val 4441169"/>
                <a:gd name="adj2" fmla="val 1359823"/>
              </a:avLst>
            </a:prstGeom>
            <a:ln>
              <a:prstDash val="solid"/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91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787F2E22-D3C0-F0BC-6B7E-71ECCD474315}"/>
                </a:ext>
              </a:extLst>
            </p:cNvPr>
            <p:cNvCxnSpPr>
              <a:cxnSpLocks/>
              <a:stCxn id="126" idx="4"/>
              <a:endCxn id="6" idx="0"/>
            </p:cNvCxnSpPr>
            <p:nvPr/>
          </p:nvCxnSpPr>
          <p:spPr>
            <a:xfrm rot="3120012">
              <a:off x="6715826" y="2722506"/>
              <a:ext cx="212332" cy="2285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D21D27F-4C58-1E86-D8B5-13DA3F875248}"/>
                </a:ext>
              </a:extLst>
            </p:cNvPr>
            <p:cNvSpPr/>
            <p:nvPr/>
          </p:nvSpPr>
          <p:spPr>
            <a:xfrm flipH="1">
              <a:off x="6690107" y="2369638"/>
              <a:ext cx="313123" cy="3131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sp>
        <p:nvSpPr>
          <p:cNvPr id="128" name="Arc 127">
            <a:extLst>
              <a:ext uri="{FF2B5EF4-FFF2-40B4-BE49-F238E27FC236}">
                <a16:creationId xmlns:a16="http://schemas.microsoft.com/office/drawing/2014/main" id="{FC595A9E-EB62-25B5-1D30-574CA40B6268}"/>
              </a:ext>
            </a:extLst>
          </p:cNvPr>
          <p:cNvSpPr/>
          <p:nvPr/>
        </p:nvSpPr>
        <p:spPr>
          <a:xfrm rot="5223817" flipH="1">
            <a:off x="8180197" y="2893837"/>
            <a:ext cx="149992" cy="153742"/>
          </a:xfrm>
          <a:prstGeom prst="arc">
            <a:avLst>
              <a:gd name="adj1" fmla="val 4526374"/>
              <a:gd name="adj2" fmla="val 1408119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129" name="Arc 128">
            <a:extLst>
              <a:ext uri="{FF2B5EF4-FFF2-40B4-BE49-F238E27FC236}">
                <a16:creationId xmlns:a16="http://schemas.microsoft.com/office/drawing/2014/main" id="{7F78CF56-01D1-E0A7-31D6-830B405B8067}"/>
              </a:ext>
            </a:extLst>
          </p:cNvPr>
          <p:cNvSpPr/>
          <p:nvPr/>
        </p:nvSpPr>
        <p:spPr>
          <a:xfrm flipH="1">
            <a:off x="8134807" y="295627"/>
            <a:ext cx="149992" cy="153742"/>
          </a:xfrm>
          <a:prstGeom prst="arc">
            <a:avLst>
              <a:gd name="adj1" fmla="val 4526374"/>
              <a:gd name="adj2" fmla="val 1408119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130" name="Arc 129">
            <a:extLst>
              <a:ext uri="{FF2B5EF4-FFF2-40B4-BE49-F238E27FC236}">
                <a16:creationId xmlns:a16="http://schemas.microsoft.com/office/drawing/2014/main" id="{778B66C0-5BA8-A830-1E5B-BA5D00DEEDEB}"/>
              </a:ext>
            </a:extLst>
          </p:cNvPr>
          <p:cNvSpPr/>
          <p:nvPr/>
        </p:nvSpPr>
        <p:spPr>
          <a:xfrm rot="5223817" flipH="1">
            <a:off x="8151954" y="6370150"/>
            <a:ext cx="149992" cy="153742"/>
          </a:xfrm>
          <a:prstGeom prst="arc">
            <a:avLst>
              <a:gd name="adj1" fmla="val 4526374"/>
              <a:gd name="adj2" fmla="val 1408119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131" name="Arc 130">
            <a:extLst>
              <a:ext uri="{FF2B5EF4-FFF2-40B4-BE49-F238E27FC236}">
                <a16:creationId xmlns:a16="http://schemas.microsoft.com/office/drawing/2014/main" id="{3D3577CA-5E09-2DAE-3DA0-ABB198C613C3}"/>
              </a:ext>
            </a:extLst>
          </p:cNvPr>
          <p:cNvSpPr/>
          <p:nvPr/>
        </p:nvSpPr>
        <p:spPr>
          <a:xfrm flipH="1">
            <a:off x="8166407" y="3784514"/>
            <a:ext cx="149992" cy="153742"/>
          </a:xfrm>
          <a:prstGeom prst="arc">
            <a:avLst>
              <a:gd name="adj1" fmla="val 4526374"/>
              <a:gd name="adj2" fmla="val 1408119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132" name="Arc 131">
            <a:extLst>
              <a:ext uri="{FF2B5EF4-FFF2-40B4-BE49-F238E27FC236}">
                <a16:creationId xmlns:a16="http://schemas.microsoft.com/office/drawing/2014/main" id="{4D6BAA36-A6C8-CCFD-2B82-7EB01F043F25}"/>
              </a:ext>
            </a:extLst>
          </p:cNvPr>
          <p:cNvSpPr/>
          <p:nvPr/>
        </p:nvSpPr>
        <p:spPr>
          <a:xfrm rot="16009969" flipH="1">
            <a:off x="3915714" y="314426"/>
            <a:ext cx="149992" cy="153742"/>
          </a:xfrm>
          <a:prstGeom prst="arc">
            <a:avLst>
              <a:gd name="adj1" fmla="val 4526374"/>
              <a:gd name="adj2" fmla="val 1408119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133" name="Arc 132">
            <a:extLst>
              <a:ext uri="{FF2B5EF4-FFF2-40B4-BE49-F238E27FC236}">
                <a16:creationId xmlns:a16="http://schemas.microsoft.com/office/drawing/2014/main" id="{F90AF683-0C7C-0771-80E4-DDE98A1EA484}"/>
              </a:ext>
            </a:extLst>
          </p:cNvPr>
          <p:cNvSpPr/>
          <p:nvPr/>
        </p:nvSpPr>
        <p:spPr>
          <a:xfrm rot="16009969" flipH="1">
            <a:off x="3904991" y="3797338"/>
            <a:ext cx="149992" cy="153742"/>
          </a:xfrm>
          <a:prstGeom prst="arc">
            <a:avLst>
              <a:gd name="adj1" fmla="val 4526374"/>
              <a:gd name="adj2" fmla="val 1408119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134" name="Arc 133">
            <a:extLst>
              <a:ext uri="{FF2B5EF4-FFF2-40B4-BE49-F238E27FC236}">
                <a16:creationId xmlns:a16="http://schemas.microsoft.com/office/drawing/2014/main" id="{A34D37A4-8536-D3AF-5692-0312A55439CB}"/>
              </a:ext>
            </a:extLst>
          </p:cNvPr>
          <p:cNvSpPr/>
          <p:nvPr/>
        </p:nvSpPr>
        <p:spPr>
          <a:xfrm rot="10800000" flipH="1">
            <a:off x="3915714" y="2909178"/>
            <a:ext cx="149992" cy="153742"/>
          </a:xfrm>
          <a:prstGeom prst="arc">
            <a:avLst>
              <a:gd name="adj1" fmla="val 4526374"/>
              <a:gd name="adj2" fmla="val 1408119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135" name="Arc 134">
            <a:extLst>
              <a:ext uri="{FF2B5EF4-FFF2-40B4-BE49-F238E27FC236}">
                <a16:creationId xmlns:a16="http://schemas.microsoft.com/office/drawing/2014/main" id="{5174F337-87DF-4306-0AC4-022341592C5C}"/>
              </a:ext>
            </a:extLst>
          </p:cNvPr>
          <p:cNvSpPr/>
          <p:nvPr/>
        </p:nvSpPr>
        <p:spPr>
          <a:xfrm rot="10800000" flipH="1">
            <a:off x="3921616" y="6383949"/>
            <a:ext cx="149992" cy="153742"/>
          </a:xfrm>
          <a:prstGeom prst="arc">
            <a:avLst>
              <a:gd name="adj1" fmla="val 4526374"/>
              <a:gd name="adj2" fmla="val 1408119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E441121-EF34-CCB6-43D8-EC8AE809334A}"/>
              </a:ext>
            </a:extLst>
          </p:cNvPr>
          <p:cNvSpPr/>
          <p:nvPr/>
        </p:nvSpPr>
        <p:spPr>
          <a:xfrm flipH="1">
            <a:off x="5205675" y="374632"/>
            <a:ext cx="313123" cy="31312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1">
              <a:solidFill>
                <a:schemeClr val="tx1"/>
              </a:solidFill>
            </a:endParaRPr>
          </a:p>
        </p:txBody>
      </p:sp>
      <p:sp>
        <p:nvSpPr>
          <p:cNvPr id="141" name="Arc 140">
            <a:extLst>
              <a:ext uri="{FF2B5EF4-FFF2-40B4-BE49-F238E27FC236}">
                <a16:creationId xmlns:a16="http://schemas.microsoft.com/office/drawing/2014/main" id="{B9EBE3A3-E678-78D3-3875-E9E2FDFA8FC0}"/>
              </a:ext>
            </a:extLst>
          </p:cNvPr>
          <p:cNvSpPr/>
          <p:nvPr/>
        </p:nvSpPr>
        <p:spPr>
          <a:xfrm rot="10800000" flipH="1" flipV="1">
            <a:off x="5120453" y="272211"/>
            <a:ext cx="174796" cy="179165"/>
          </a:xfrm>
          <a:prstGeom prst="arc">
            <a:avLst>
              <a:gd name="adj1" fmla="val 4441169"/>
              <a:gd name="adj2" fmla="val 1359823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4247A40-9FB1-4AD6-3316-FEB9CFC08265}"/>
              </a:ext>
            </a:extLst>
          </p:cNvPr>
          <p:cNvCxnSpPr>
            <a:cxnSpLocks/>
            <a:stCxn id="140" idx="4"/>
            <a:endCxn id="15" idx="0"/>
          </p:cNvCxnSpPr>
          <p:nvPr/>
        </p:nvCxnSpPr>
        <p:spPr>
          <a:xfrm flipH="1">
            <a:off x="5360484" y="687755"/>
            <a:ext cx="1752" cy="187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655FA224-DE88-F728-5E36-596A9269F4D0}"/>
              </a:ext>
            </a:extLst>
          </p:cNvPr>
          <p:cNvSpPr/>
          <p:nvPr/>
        </p:nvSpPr>
        <p:spPr>
          <a:xfrm flipH="1">
            <a:off x="6674644" y="378577"/>
            <a:ext cx="313123" cy="31312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1">
              <a:solidFill>
                <a:schemeClr val="tx1"/>
              </a:solidFill>
            </a:endParaRPr>
          </a:p>
        </p:txBody>
      </p:sp>
      <p:sp>
        <p:nvSpPr>
          <p:cNvPr id="146" name="Arc 145">
            <a:extLst>
              <a:ext uri="{FF2B5EF4-FFF2-40B4-BE49-F238E27FC236}">
                <a16:creationId xmlns:a16="http://schemas.microsoft.com/office/drawing/2014/main" id="{CB7FE3EB-9B9D-0EF6-667D-A02B279A2A43}"/>
              </a:ext>
            </a:extLst>
          </p:cNvPr>
          <p:cNvSpPr/>
          <p:nvPr/>
        </p:nvSpPr>
        <p:spPr>
          <a:xfrm rot="10800000" flipH="1" flipV="1">
            <a:off x="6589422" y="276156"/>
            <a:ext cx="174796" cy="179165"/>
          </a:xfrm>
          <a:prstGeom prst="arc">
            <a:avLst>
              <a:gd name="adj1" fmla="val 4441169"/>
              <a:gd name="adj2" fmla="val 1359823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72CC9EB-9714-269B-28B9-29015B5E8A19}"/>
              </a:ext>
            </a:extLst>
          </p:cNvPr>
          <p:cNvCxnSpPr>
            <a:cxnSpLocks/>
            <a:stCxn id="145" idx="4"/>
            <a:endCxn id="36" idx="0"/>
          </p:cNvCxnSpPr>
          <p:nvPr/>
        </p:nvCxnSpPr>
        <p:spPr>
          <a:xfrm>
            <a:off x="6831205" y="691700"/>
            <a:ext cx="314" cy="183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1DAB32C9-7327-DDF7-6113-A5B06C644C1F}"/>
                  </a:ext>
                </a:extLst>
              </p:cNvPr>
              <p:cNvSpPr/>
              <p:nvPr/>
            </p:nvSpPr>
            <p:spPr>
              <a:xfrm flipH="1">
                <a:off x="4905583" y="114348"/>
                <a:ext cx="238246" cy="255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9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9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l-GR" sz="1059" dirty="0">
                              <a:solidFill>
                                <a:schemeClr val="tx1"/>
                              </a:solidFill>
                            </a:rPr>
                            <m:t>ε</m:t>
                          </m:r>
                        </m:sub>
                      </m:sSub>
                    </m:oMath>
                  </m:oMathPara>
                </a14:m>
                <a:endParaRPr lang="en-US" sz="132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1DAB32C9-7327-DDF7-6113-A5B06C644C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05583" y="114348"/>
                <a:ext cx="238246" cy="255326"/>
              </a:xfrm>
              <a:prstGeom prst="rect">
                <a:avLst/>
              </a:prstGeom>
              <a:blipFill>
                <a:blip r:embed="rId3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BA6E93FB-2A96-2555-A84F-56CD10B5A769}"/>
                  </a:ext>
                </a:extLst>
              </p:cNvPr>
              <p:cNvSpPr/>
              <p:nvPr/>
            </p:nvSpPr>
            <p:spPr>
              <a:xfrm flipH="1">
                <a:off x="5697978" y="1513744"/>
                <a:ext cx="238246" cy="255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9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9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l-GR" sz="1059" dirty="0">
                              <a:solidFill>
                                <a:schemeClr val="tx1"/>
                              </a:solidFill>
                            </a:rPr>
                            <m:t>ε</m:t>
                          </m:r>
                        </m:sub>
                      </m:sSub>
                    </m:oMath>
                  </m:oMathPara>
                </a14:m>
                <a:endParaRPr lang="en-US" sz="132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BA6E93FB-2A96-2555-A84F-56CD10B5A7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97978" y="1513744"/>
                <a:ext cx="238246" cy="255326"/>
              </a:xfrm>
              <a:prstGeom prst="rect">
                <a:avLst/>
              </a:prstGeom>
              <a:blipFill>
                <a:blip r:embed="rId4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518F4C9C-8583-8298-5A6C-886DA8604470}"/>
                  </a:ext>
                </a:extLst>
              </p:cNvPr>
              <p:cNvSpPr/>
              <p:nvPr/>
            </p:nvSpPr>
            <p:spPr>
              <a:xfrm flipH="1">
                <a:off x="6185085" y="5075516"/>
                <a:ext cx="238246" cy="255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9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9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l-GR" sz="1059" dirty="0">
                              <a:solidFill>
                                <a:schemeClr val="tx1"/>
                              </a:solidFill>
                            </a:rPr>
                            <m:t>ε</m:t>
                          </m:r>
                        </m:sub>
                      </m:sSub>
                    </m:oMath>
                  </m:oMathPara>
                </a14:m>
                <a:endParaRPr lang="en-US" sz="132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518F4C9C-8583-8298-5A6C-886DA86044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185085" y="5075516"/>
                <a:ext cx="238246" cy="255326"/>
              </a:xfrm>
              <a:prstGeom prst="rect">
                <a:avLst/>
              </a:prstGeom>
              <a:blipFill>
                <a:blip r:embed="rId5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Oval 183">
            <a:extLst>
              <a:ext uri="{FF2B5EF4-FFF2-40B4-BE49-F238E27FC236}">
                <a16:creationId xmlns:a16="http://schemas.microsoft.com/office/drawing/2014/main" id="{0C5E3E50-AB0F-3EE0-AC36-07BC306E629B}"/>
              </a:ext>
            </a:extLst>
          </p:cNvPr>
          <p:cNvSpPr/>
          <p:nvPr/>
        </p:nvSpPr>
        <p:spPr>
          <a:xfrm rot="10800000" flipH="1">
            <a:off x="6670645" y="6163470"/>
            <a:ext cx="313123" cy="31312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1">
              <a:solidFill>
                <a:schemeClr val="tx1"/>
              </a:solidFill>
            </a:endParaRPr>
          </a:p>
        </p:txBody>
      </p:sp>
      <p:sp>
        <p:nvSpPr>
          <p:cNvPr id="185" name="Arc 184">
            <a:extLst>
              <a:ext uri="{FF2B5EF4-FFF2-40B4-BE49-F238E27FC236}">
                <a16:creationId xmlns:a16="http://schemas.microsoft.com/office/drawing/2014/main" id="{E06B4E96-88C9-1181-4206-33B926765D59}"/>
              </a:ext>
            </a:extLst>
          </p:cNvPr>
          <p:cNvSpPr/>
          <p:nvPr/>
        </p:nvSpPr>
        <p:spPr>
          <a:xfrm flipH="1" flipV="1">
            <a:off x="6894194" y="6399849"/>
            <a:ext cx="174796" cy="179165"/>
          </a:xfrm>
          <a:prstGeom prst="arc">
            <a:avLst>
              <a:gd name="adj1" fmla="val 4441169"/>
              <a:gd name="adj2" fmla="val 1359823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BAC72A63-8DAC-1570-281D-B63B6F48F95A}"/>
              </a:ext>
            </a:extLst>
          </p:cNvPr>
          <p:cNvCxnSpPr>
            <a:cxnSpLocks/>
            <a:stCxn id="184" idx="4"/>
            <a:endCxn id="18" idx="2"/>
          </p:cNvCxnSpPr>
          <p:nvPr/>
        </p:nvCxnSpPr>
        <p:spPr>
          <a:xfrm flipH="1" flipV="1">
            <a:off x="6823868" y="5983652"/>
            <a:ext cx="3339" cy="17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F89EEED4-C4C2-A7D4-77EA-9E1CB9150028}"/>
              </a:ext>
            </a:extLst>
          </p:cNvPr>
          <p:cNvSpPr/>
          <p:nvPr/>
        </p:nvSpPr>
        <p:spPr>
          <a:xfrm rot="10800000" flipH="1">
            <a:off x="5202961" y="6163470"/>
            <a:ext cx="313123" cy="31312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1">
              <a:solidFill>
                <a:schemeClr val="tx1"/>
              </a:solidFill>
            </a:endParaRPr>
          </a:p>
        </p:txBody>
      </p:sp>
      <p:sp>
        <p:nvSpPr>
          <p:cNvPr id="190" name="Arc 189">
            <a:extLst>
              <a:ext uri="{FF2B5EF4-FFF2-40B4-BE49-F238E27FC236}">
                <a16:creationId xmlns:a16="http://schemas.microsoft.com/office/drawing/2014/main" id="{63ECA88A-1412-E277-D09A-D87EAD9DEB0C}"/>
              </a:ext>
            </a:extLst>
          </p:cNvPr>
          <p:cNvSpPr/>
          <p:nvPr/>
        </p:nvSpPr>
        <p:spPr>
          <a:xfrm flipH="1" flipV="1">
            <a:off x="5426510" y="6399849"/>
            <a:ext cx="174796" cy="179165"/>
          </a:xfrm>
          <a:prstGeom prst="arc">
            <a:avLst>
              <a:gd name="adj1" fmla="val 4441169"/>
              <a:gd name="adj2" fmla="val 1359823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CD45E5A-293C-9DE8-F948-93E119A52F13}"/>
              </a:ext>
            </a:extLst>
          </p:cNvPr>
          <p:cNvCxnSpPr>
            <a:cxnSpLocks/>
            <a:stCxn id="189" idx="4"/>
            <a:endCxn id="33" idx="2"/>
          </p:cNvCxnSpPr>
          <p:nvPr/>
        </p:nvCxnSpPr>
        <p:spPr>
          <a:xfrm flipV="1">
            <a:off x="5359523" y="5983652"/>
            <a:ext cx="961" cy="17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6516B6BA-4C81-AC99-905B-5342227E8013}"/>
                  </a:ext>
                </a:extLst>
              </p:cNvPr>
              <p:cNvSpPr/>
              <p:nvPr/>
            </p:nvSpPr>
            <p:spPr>
              <a:xfrm flipH="1">
                <a:off x="5505698" y="6482749"/>
                <a:ext cx="238246" cy="255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9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9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l-GR" sz="1059" dirty="0">
                              <a:solidFill>
                                <a:schemeClr val="tx1"/>
                              </a:solidFill>
                            </a:rPr>
                            <m:t>ε</m:t>
                          </m:r>
                        </m:sub>
                      </m:sSub>
                    </m:oMath>
                  </m:oMathPara>
                </a14:m>
                <a:endParaRPr lang="en-US" sz="132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6516B6BA-4C81-AC99-905B-5342227E80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05698" y="6482749"/>
                <a:ext cx="238246" cy="255326"/>
              </a:xfrm>
              <a:prstGeom prst="rect">
                <a:avLst/>
              </a:prstGeom>
              <a:blipFill>
                <a:blip r:embed="rId6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1AF6063D-B3CE-3017-E2D2-71E68B1A8EEB}"/>
                  </a:ext>
                </a:extLst>
              </p:cNvPr>
              <p:cNvSpPr/>
              <p:nvPr/>
            </p:nvSpPr>
            <p:spPr>
              <a:xfrm flipH="1">
                <a:off x="6985091" y="6463752"/>
                <a:ext cx="238246" cy="255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9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9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l-GR" sz="1059" dirty="0">
                              <a:solidFill>
                                <a:schemeClr val="tx1"/>
                              </a:solidFill>
                            </a:rPr>
                            <m:t>ε</m:t>
                          </m:r>
                        </m:sub>
                      </m:sSub>
                    </m:oMath>
                  </m:oMathPara>
                </a14:m>
                <a:endParaRPr lang="en-US" sz="132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1AF6063D-B3CE-3017-E2D2-71E68B1A8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85091" y="6463752"/>
                <a:ext cx="238246" cy="255326"/>
              </a:xfrm>
              <a:prstGeom prst="rect">
                <a:avLst/>
              </a:prstGeom>
              <a:blipFill>
                <a:blip r:embed="rId4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4292444F-7B65-82E9-093D-54592DBDB115}"/>
                  </a:ext>
                </a:extLst>
              </p:cNvPr>
              <p:cNvSpPr/>
              <p:nvPr/>
            </p:nvSpPr>
            <p:spPr>
              <a:xfrm>
                <a:off x="8082692" y="997205"/>
                <a:ext cx="404213" cy="309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24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2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12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sz="132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4292444F-7B65-82E9-093D-54592DBDB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692" y="997205"/>
                <a:ext cx="404213" cy="3096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Arc 195">
            <a:extLst>
              <a:ext uri="{FF2B5EF4-FFF2-40B4-BE49-F238E27FC236}">
                <a16:creationId xmlns:a16="http://schemas.microsoft.com/office/drawing/2014/main" id="{8D08C643-BF93-F6D3-46A6-258D6B412EC2}"/>
              </a:ext>
            </a:extLst>
          </p:cNvPr>
          <p:cNvSpPr/>
          <p:nvPr/>
        </p:nvSpPr>
        <p:spPr>
          <a:xfrm rot="301402" flipH="1">
            <a:off x="8090305" y="1226644"/>
            <a:ext cx="149992" cy="153742"/>
          </a:xfrm>
          <a:prstGeom prst="arc">
            <a:avLst>
              <a:gd name="adj1" fmla="val 4526374"/>
              <a:gd name="adj2" fmla="val 1408119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197" name="Arc 196">
            <a:extLst>
              <a:ext uri="{FF2B5EF4-FFF2-40B4-BE49-F238E27FC236}">
                <a16:creationId xmlns:a16="http://schemas.microsoft.com/office/drawing/2014/main" id="{57DD9351-72F3-ADD2-6DCE-E9824B55DEF4}"/>
              </a:ext>
            </a:extLst>
          </p:cNvPr>
          <p:cNvSpPr/>
          <p:nvPr/>
        </p:nvSpPr>
        <p:spPr>
          <a:xfrm rot="16705438" flipH="1">
            <a:off x="3992019" y="1230819"/>
            <a:ext cx="149992" cy="153742"/>
          </a:xfrm>
          <a:prstGeom prst="arc">
            <a:avLst>
              <a:gd name="adj1" fmla="val 4526374"/>
              <a:gd name="adj2" fmla="val 1408119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78ADDE95-8243-B403-AC07-A8D732ABB501}"/>
                  </a:ext>
                </a:extLst>
              </p:cNvPr>
              <p:cNvSpPr/>
              <p:nvPr/>
            </p:nvSpPr>
            <p:spPr>
              <a:xfrm>
                <a:off x="3756940" y="1001937"/>
                <a:ext cx="404213" cy="309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24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2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12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sz="132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78ADDE95-8243-B403-AC07-A8D732ABB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940" y="1001937"/>
                <a:ext cx="404213" cy="3096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Arc 198">
            <a:extLst>
              <a:ext uri="{FF2B5EF4-FFF2-40B4-BE49-F238E27FC236}">
                <a16:creationId xmlns:a16="http://schemas.microsoft.com/office/drawing/2014/main" id="{3E53DC92-C7FD-A2FE-1F2C-EE0731030871}"/>
              </a:ext>
            </a:extLst>
          </p:cNvPr>
          <p:cNvSpPr/>
          <p:nvPr/>
        </p:nvSpPr>
        <p:spPr>
          <a:xfrm rot="5972579" flipH="1">
            <a:off x="8083503" y="5445218"/>
            <a:ext cx="149992" cy="153742"/>
          </a:xfrm>
          <a:prstGeom prst="arc">
            <a:avLst>
              <a:gd name="adj1" fmla="val 4526374"/>
              <a:gd name="adj2" fmla="val 1408119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200" name="Arc 199">
            <a:extLst>
              <a:ext uri="{FF2B5EF4-FFF2-40B4-BE49-F238E27FC236}">
                <a16:creationId xmlns:a16="http://schemas.microsoft.com/office/drawing/2014/main" id="{4B70A20B-93C1-917B-0BBC-B34C2BEBD071}"/>
              </a:ext>
            </a:extLst>
          </p:cNvPr>
          <p:cNvSpPr/>
          <p:nvPr/>
        </p:nvSpPr>
        <p:spPr>
          <a:xfrm rot="10240380" flipH="1">
            <a:off x="3991754" y="5456092"/>
            <a:ext cx="149992" cy="153742"/>
          </a:xfrm>
          <a:prstGeom prst="arc">
            <a:avLst>
              <a:gd name="adj1" fmla="val 4526374"/>
              <a:gd name="adj2" fmla="val 1408119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FCEF3AD4-4C4C-81C5-1046-356035EA8636}"/>
                  </a:ext>
                </a:extLst>
              </p:cNvPr>
              <p:cNvSpPr/>
              <p:nvPr/>
            </p:nvSpPr>
            <p:spPr>
              <a:xfrm>
                <a:off x="8105455" y="5517147"/>
                <a:ext cx="404213" cy="309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24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2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12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sz="132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FCEF3AD4-4C4C-81C5-1046-356035EA8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455" y="5517147"/>
                <a:ext cx="404213" cy="30963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65815418-6FD0-2C3D-C5A1-89C5B89A8C7B}"/>
                  </a:ext>
                </a:extLst>
              </p:cNvPr>
              <p:cNvSpPr/>
              <p:nvPr/>
            </p:nvSpPr>
            <p:spPr>
              <a:xfrm>
                <a:off x="3735346" y="5495280"/>
                <a:ext cx="404213" cy="309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24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2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12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sz="132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65815418-6FD0-2C3D-C5A1-89C5B89A8C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46" y="5495280"/>
                <a:ext cx="404213" cy="30963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A55589FE-7516-F570-A220-63D3394CDD06}"/>
                  </a:ext>
                </a:extLst>
              </p:cNvPr>
              <p:cNvSpPr txBox="1"/>
              <p:nvPr/>
            </p:nvSpPr>
            <p:spPr>
              <a:xfrm>
                <a:off x="8207891" y="107720"/>
                <a:ext cx="4597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box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A55589FE-7516-F570-A220-63D3394CD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891" y="107720"/>
                <a:ext cx="459782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FF17E3C-18AD-2025-DF51-EEA4EB27FED6}"/>
                  </a:ext>
                </a:extLst>
              </p:cNvPr>
              <p:cNvSpPr txBox="1"/>
              <p:nvPr/>
            </p:nvSpPr>
            <p:spPr>
              <a:xfrm>
                <a:off x="3548452" y="76070"/>
                <a:ext cx="4597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box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FF17E3C-18AD-2025-DF51-EEA4EB27F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452" y="76070"/>
                <a:ext cx="459782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E2B5ADDF-A81E-5878-C77E-2C862CEC0636}"/>
                  </a:ext>
                </a:extLst>
              </p:cNvPr>
              <p:cNvSpPr txBox="1"/>
              <p:nvPr/>
            </p:nvSpPr>
            <p:spPr>
              <a:xfrm>
                <a:off x="8184123" y="2921419"/>
                <a:ext cx="4597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box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E2B5ADDF-A81E-5878-C77E-2C862CEC0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123" y="2921419"/>
                <a:ext cx="459782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BBED5A43-5BC6-9EC5-8BA6-C0283C05A817}"/>
                  </a:ext>
                </a:extLst>
              </p:cNvPr>
              <p:cNvSpPr txBox="1"/>
              <p:nvPr/>
            </p:nvSpPr>
            <p:spPr>
              <a:xfrm>
                <a:off x="3560369" y="2962807"/>
                <a:ext cx="4597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box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BBED5A43-5BC6-9EC5-8BA6-C0283C05A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369" y="2962807"/>
                <a:ext cx="459782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BA98AC61-A52D-B589-D8C2-79558DCF6238}"/>
                  </a:ext>
                </a:extLst>
              </p:cNvPr>
              <p:cNvSpPr txBox="1"/>
              <p:nvPr/>
            </p:nvSpPr>
            <p:spPr>
              <a:xfrm>
                <a:off x="3558067" y="3535771"/>
                <a:ext cx="4597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box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BA98AC61-A52D-B589-D8C2-79558DCF6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067" y="3535771"/>
                <a:ext cx="459782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07EA7AC3-ED24-CB31-66C9-0DF715BF1AB7}"/>
                  </a:ext>
                </a:extLst>
              </p:cNvPr>
              <p:cNvSpPr txBox="1"/>
              <p:nvPr/>
            </p:nvSpPr>
            <p:spPr>
              <a:xfrm>
                <a:off x="3548452" y="6399410"/>
                <a:ext cx="4597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box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07EA7AC3-ED24-CB31-66C9-0DF715BF1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452" y="6399410"/>
                <a:ext cx="459782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C7472FE0-740F-7B2A-8AC9-38DEC1BBE6D5}"/>
                  </a:ext>
                </a:extLst>
              </p:cNvPr>
              <p:cNvSpPr txBox="1"/>
              <p:nvPr/>
            </p:nvSpPr>
            <p:spPr>
              <a:xfrm>
                <a:off x="8185466" y="3567590"/>
                <a:ext cx="4597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box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C7472FE0-740F-7B2A-8AC9-38DEC1BBE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466" y="3567590"/>
                <a:ext cx="459782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485004A4-EF53-D7B5-5EFD-99A96B00E014}"/>
                  </a:ext>
                </a:extLst>
              </p:cNvPr>
              <p:cNvSpPr txBox="1"/>
              <p:nvPr/>
            </p:nvSpPr>
            <p:spPr>
              <a:xfrm>
                <a:off x="8202964" y="6408913"/>
                <a:ext cx="4597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box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485004A4-EF53-D7B5-5EFD-99A96B00E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964" y="6408913"/>
                <a:ext cx="459782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TextBox 211">
            <a:extLst>
              <a:ext uri="{FF2B5EF4-FFF2-40B4-BE49-F238E27FC236}">
                <a16:creationId xmlns:a16="http://schemas.microsoft.com/office/drawing/2014/main" id="{84043D3D-FCA5-5497-1C89-7D166FE28C68}"/>
              </a:ext>
            </a:extLst>
          </p:cNvPr>
          <p:cNvSpPr txBox="1"/>
          <p:nvPr/>
        </p:nvSpPr>
        <p:spPr>
          <a:xfrm flipH="1">
            <a:off x="5142196" y="6151182"/>
            <a:ext cx="413090" cy="30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12" dirty="0"/>
              <a:t>ε</a:t>
            </a:r>
            <a:endParaRPr lang="en-US" sz="1412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CDF868A4-1E87-84F3-7FE4-BF57E1AACC1E}"/>
              </a:ext>
            </a:extLst>
          </p:cNvPr>
          <p:cNvSpPr txBox="1"/>
          <p:nvPr/>
        </p:nvSpPr>
        <p:spPr>
          <a:xfrm flipH="1">
            <a:off x="6621620" y="354235"/>
            <a:ext cx="413090" cy="30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12" dirty="0"/>
              <a:t>ε</a:t>
            </a:r>
            <a:endParaRPr lang="en-US" sz="1412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1DEB64E-D9E6-B836-215F-F999702F4A31}"/>
              </a:ext>
            </a:extLst>
          </p:cNvPr>
          <p:cNvSpPr txBox="1"/>
          <p:nvPr/>
        </p:nvSpPr>
        <p:spPr>
          <a:xfrm flipH="1">
            <a:off x="6620097" y="6151183"/>
            <a:ext cx="413090" cy="30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12" dirty="0"/>
              <a:t>ε</a:t>
            </a:r>
            <a:endParaRPr lang="en-US" sz="1412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1ABD03AA-724F-2C8C-883D-155E99BEE1B3}"/>
              </a:ext>
            </a:extLst>
          </p:cNvPr>
          <p:cNvSpPr txBox="1"/>
          <p:nvPr/>
        </p:nvSpPr>
        <p:spPr>
          <a:xfrm flipH="1">
            <a:off x="5913106" y="4735002"/>
            <a:ext cx="413090" cy="30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12" dirty="0"/>
              <a:t>ε</a:t>
            </a:r>
            <a:endParaRPr lang="en-US" sz="1412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5ECD1142-5177-6418-6DB8-59F9B5D3B7F2}"/>
              </a:ext>
            </a:extLst>
          </p:cNvPr>
          <p:cNvSpPr txBox="1"/>
          <p:nvPr/>
        </p:nvSpPr>
        <p:spPr>
          <a:xfrm flipH="1">
            <a:off x="5845664" y="1804504"/>
            <a:ext cx="413090" cy="30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12" dirty="0"/>
              <a:t>ε</a:t>
            </a:r>
            <a:endParaRPr lang="en-US" sz="1412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6B2DE898-67AD-B3DA-F828-ED8DA68FF011}"/>
                  </a:ext>
                </a:extLst>
              </p:cNvPr>
              <p:cNvSpPr txBox="1"/>
              <p:nvPr/>
            </p:nvSpPr>
            <p:spPr>
              <a:xfrm>
                <a:off x="9393112" y="2382319"/>
                <a:ext cx="445545" cy="265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600" dirty="0"/>
              </a:p>
            </p:txBody>
          </p:sp>
        </mc:Choice>
        <mc:Fallback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6B2DE898-67AD-B3DA-F828-ED8DA68FF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112" y="2382319"/>
                <a:ext cx="445545" cy="26520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20EA0F65-516D-7210-5099-745D318DB9D5}"/>
                  </a:ext>
                </a:extLst>
              </p:cNvPr>
              <p:cNvSpPr txBox="1"/>
              <p:nvPr/>
            </p:nvSpPr>
            <p:spPr>
              <a:xfrm>
                <a:off x="9382610" y="4235227"/>
                <a:ext cx="445545" cy="265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600" dirty="0"/>
              </a:p>
            </p:txBody>
          </p:sp>
        </mc:Choice>
        <mc:Fallback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20EA0F65-516D-7210-5099-745D318DB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610" y="4235227"/>
                <a:ext cx="445545" cy="26520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5F900B41-738F-B36F-5525-5F110FD94674}"/>
                  </a:ext>
                </a:extLst>
              </p:cNvPr>
              <p:cNvSpPr txBox="1"/>
              <p:nvPr/>
            </p:nvSpPr>
            <p:spPr>
              <a:xfrm>
                <a:off x="9968423" y="3270672"/>
                <a:ext cx="445545" cy="265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600" dirty="0"/>
              </a:p>
            </p:txBody>
          </p:sp>
        </mc:Choice>
        <mc:Fallback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5F900B41-738F-B36F-5525-5F110FD94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8423" y="3270672"/>
                <a:ext cx="445545" cy="26520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91782DCC-8E57-20D1-70E2-3D047C19A426}"/>
                  </a:ext>
                </a:extLst>
              </p:cNvPr>
              <p:cNvSpPr txBox="1"/>
              <p:nvPr/>
            </p:nvSpPr>
            <p:spPr>
              <a:xfrm>
                <a:off x="8840355" y="5021039"/>
                <a:ext cx="445545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91782DCC-8E57-20D1-70E2-3D047C19A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355" y="5021039"/>
                <a:ext cx="445545" cy="2539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AF3254A8-E723-8940-C47F-DA96BC4918D7}"/>
                  </a:ext>
                </a:extLst>
              </p:cNvPr>
              <p:cNvSpPr txBox="1"/>
              <p:nvPr/>
            </p:nvSpPr>
            <p:spPr>
              <a:xfrm>
                <a:off x="8854674" y="1491414"/>
                <a:ext cx="445545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AF3254A8-E723-8940-C47F-DA96BC491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674" y="1491414"/>
                <a:ext cx="445545" cy="2539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0F211401-BAFF-F7DB-DB06-32AB8FDD66D5}"/>
                  </a:ext>
                </a:extLst>
              </p:cNvPr>
              <p:cNvSpPr txBox="1"/>
              <p:nvPr/>
            </p:nvSpPr>
            <p:spPr>
              <a:xfrm>
                <a:off x="8604532" y="3289698"/>
                <a:ext cx="445545" cy="265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600" dirty="0"/>
              </a:p>
            </p:txBody>
          </p:sp>
        </mc:Choice>
        <mc:Fallback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0F211401-BAFF-F7DB-DB06-32AB8FDD6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532" y="3289698"/>
                <a:ext cx="445545" cy="26520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EAB020D-CB7C-B435-6EAD-4562E77AC39B}"/>
                  </a:ext>
                </a:extLst>
              </p:cNvPr>
              <p:cNvSpPr txBox="1"/>
              <p:nvPr/>
            </p:nvSpPr>
            <p:spPr>
              <a:xfrm flipH="1">
                <a:off x="8419014" y="993748"/>
                <a:ext cx="254722" cy="309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79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EAB020D-CB7C-B435-6EAD-4562E77AC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19014" y="993748"/>
                <a:ext cx="254722" cy="30963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2160310F-4B9B-480E-CE8C-589B12371C7D}"/>
                  </a:ext>
                </a:extLst>
              </p:cNvPr>
              <p:cNvSpPr txBox="1"/>
              <p:nvPr/>
            </p:nvSpPr>
            <p:spPr>
              <a:xfrm flipH="1">
                <a:off x="8418725" y="1976460"/>
                <a:ext cx="254722" cy="309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79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2160310F-4B9B-480E-CE8C-589B12371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18725" y="1976460"/>
                <a:ext cx="254722" cy="30963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76014CBC-02A6-26A4-B9AE-BB4DED516EF3}"/>
                  </a:ext>
                </a:extLst>
              </p:cNvPr>
              <p:cNvSpPr txBox="1"/>
              <p:nvPr/>
            </p:nvSpPr>
            <p:spPr>
              <a:xfrm flipH="1">
                <a:off x="8422951" y="4557454"/>
                <a:ext cx="254722" cy="309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79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76014CBC-02A6-26A4-B9AE-BB4DED516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22951" y="4557454"/>
                <a:ext cx="254722" cy="30963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21AB556-8074-158D-DE26-936C4B46A8F4}"/>
                  </a:ext>
                </a:extLst>
              </p:cNvPr>
              <p:cNvSpPr txBox="1"/>
              <p:nvPr/>
            </p:nvSpPr>
            <p:spPr>
              <a:xfrm flipH="1">
                <a:off x="8419288" y="5532950"/>
                <a:ext cx="254722" cy="309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79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21AB556-8074-158D-DE26-936C4B46A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19288" y="5532950"/>
                <a:ext cx="254722" cy="30963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0" name="TextBox 229">
            <a:extLst>
              <a:ext uri="{FF2B5EF4-FFF2-40B4-BE49-F238E27FC236}">
                <a16:creationId xmlns:a16="http://schemas.microsoft.com/office/drawing/2014/main" id="{F55A7B14-2523-9E7F-11B1-2D4FA0CE4D28}"/>
              </a:ext>
            </a:extLst>
          </p:cNvPr>
          <p:cNvSpPr txBox="1"/>
          <p:nvPr/>
        </p:nvSpPr>
        <p:spPr>
          <a:xfrm>
            <a:off x="7226847" y="1965980"/>
            <a:ext cx="265705" cy="263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𝛿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02C00B51-98F4-66AD-3694-FC375E015F92}"/>
              </a:ext>
            </a:extLst>
          </p:cNvPr>
          <p:cNvSpPr txBox="1"/>
          <p:nvPr/>
        </p:nvSpPr>
        <p:spPr>
          <a:xfrm>
            <a:off x="7232612" y="700797"/>
            <a:ext cx="265705" cy="263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𝛿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153AC80-1DC2-2401-1B12-490CF0EF115C}"/>
              </a:ext>
            </a:extLst>
          </p:cNvPr>
          <p:cNvSpPr txBox="1"/>
          <p:nvPr/>
        </p:nvSpPr>
        <p:spPr>
          <a:xfrm>
            <a:off x="7235000" y="4523316"/>
            <a:ext cx="265705" cy="263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𝛿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31A46E6-B463-EAAC-58C5-694E642BE761}"/>
              </a:ext>
            </a:extLst>
          </p:cNvPr>
          <p:cNvSpPr txBox="1"/>
          <p:nvPr/>
        </p:nvSpPr>
        <p:spPr>
          <a:xfrm>
            <a:off x="7231017" y="5923541"/>
            <a:ext cx="265705" cy="263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𝛿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288E2AFA-E6D5-8888-8834-EE8FC10C877B}"/>
              </a:ext>
            </a:extLst>
          </p:cNvPr>
          <p:cNvSpPr txBox="1"/>
          <p:nvPr/>
        </p:nvSpPr>
        <p:spPr>
          <a:xfrm flipH="1">
            <a:off x="7331318" y="1172709"/>
            <a:ext cx="69982" cy="2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35" dirty="0"/>
              <a:t>1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EF85CECB-D28C-C0D1-F21B-7517B948C7CF}"/>
              </a:ext>
            </a:extLst>
          </p:cNvPr>
          <p:cNvSpPr txBox="1"/>
          <p:nvPr/>
        </p:nvSpPr>
        <p:spPr>
          <a:xfrm flipH="1">
            <a:off x="7388991" y="5329250"/>
            <a:ext cx="69982" cy="2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35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BEE6CED2-F101-C8A9-8DA3-396477CFE182}"/>
                  </a:ext>
                </a:extLst>
              </p:cNvPr>
              <p:cNvSpPr txBox="1"/>
              <p:nvPr/>
            </p:nvSpPr>
            <p:spPr>
              <a:xfrm>
                <a:off x="3121310" y="3285457"/>
                <a:ext cx="445545" cy="265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600" dirty="0"/>
              </a:p>
            </p:txBody>
          </p:sp>
        </mc:Choice>
        <mc:Fallback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BEE6CED2-F101-C8A9-8DA3-396477CFE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310" y="3285457"/>
                <a:ext cx="445545" cy="26520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7672F8C1-AEAC-3981-B770-189D9A63C551}"/>
                  </a:ext>
                </a:extLst>
              </p:cNvPr>
              <p:cNvSpPr txBox="1"/>
              <p:nvPr/>
            </p:nvSpPr>
            <p:spPr>
              <a:xfrm>
                <a:off x="1757419" y="3304483"/>
                <a:ext cx="445545" cy="265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600" dirty="0"/>
              </a:p>
            </p:txBody>
          </p:sp>
        </mc:Choice>
        <mc:Fallback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7672F8C1-AEAC-3981-B770-189D9A63C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419" y="3304483"/>
                <a:ext cx="445545" cy="26520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A300E0F-EE31-4C35-2B99-191D218694C1}"/>
                  </a:ext>
                </a:extLst>
              </p:cNvPr>
              <p:cNvSpPr txBox="1"/>
              <p:nvPr/>
            </p:nvSpPr>
            <p:spPr>
              <a:xfrm flipH="1">
                <a:off x="3561211" y="971013"/>
                <a:ext cx="254722" cy="309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79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A300E0F-EE31-4C35-2B99-191D21869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561211" y="971013"/>
                <a:ext cx="254722" cy="30963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915A0FCD-32AC-51AF-E7E5-0CE09583356A}"/>
                  </a:ext>
                </a:extLst>
              </p:cNvPr>
              <p:cNvSpPr txBox="1"/>
              <p:nvPr/>
            </p:nvSpPr>
            <p:spPr>
              <a:xfrm flipH="1">
                <a:off x="3560922" y="1953725"/>
                <a:ext cx="254722" cy="309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79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915A0FCD-32AC-51AF-E7E5-0CE095833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560922" y="1953725"/>
                <a:ext cx="254722" cy="30963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12E27C14-EDD2-E58A-1B54-18E54A8FEF25}"/>
                  </a:ext>
                </a:extLst>
              </p:cNvPr>
              <p:cNvSpPr txBox="1"/>
              <p:nvPr/>
            </p:nvSpPr>
            <p:spPr>
              <a:xfrm flipH="1">
                <a:off x="3565148" y="4534719"/>
                <a:ext cx="254722" cy="309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79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12E27C14-EDD2-E58A-1B54-18E54A8FE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565148" y="4534719"/>
                <a:ext cx="254722" cy="30963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3A5DCBB1-0E23-3D3A-F2BC-295E8476130B}"/>
                  </a:ext>
                </a:extLst>
              </p:cNvPr>
              <p:cNvSpPr txBox="1"/>
              <p:nvPr/>
            </p:nvSpPr>
            <p:spPr>
              <a:xfrm flipH="1">
                <a:off x="3561485" y="5510215"/>
                <a:ext cx="254722" cy="309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79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3A5DCBB1-0E23-3D3A-F2BC-295E84761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561485" y="5510215"/>
                <a:ext cx="254722" cy="30963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013EBD3A-82CD-99F6-C137-7856588F65FF}"/>
                  </a:ext>
                </a:extLst>
              </p:cNvPr>
              <p:cNvSpPr txBox="1"/>
              <p:nvPr/>
            </p:nvSpPr>
            <p:spPr>
              <a:xfrm>
                <a:off x="2863842" y="5010808"/>
                <a:ext cx="445545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013EBD3A-82CD-99F6-C137-7856588F6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842" y="5010808"/>
                <a:ext cx="445545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6F7CD577-A798-03BB-AA36-72940B2B0905}"/>
                  </a:ext>
                </a:extLst>
              </p:cNvPr>
              <p:cNvSpPr txBox="1"/>
              <p:nvPr/>
            </p:nvSpPr>
            <p:spPr>
              <a:xfrm>
                <a:off x="2878161" y="1481183"/>
                <a:ext cx="445545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6F7CD577-A798-03BB-AA36-72940B2B0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161" y="1481183"/>
                <a:ext cx="445545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5DB026C0-B135-9A32-B410-D3344680FEF8}"/>
                  </a:ext>
                </a:extLst>
              </p:cNvPr>
              <p:cNvSpPr txBox="1"/>
              <p:nvPr/>
            </p:nvSpPr>
            <p:spPr>
              <a:xfrm>
                <a:off x="2344710" y="2386235"/>
                <a:ext cx="445545" cy="265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600" dirty="0"/>
              </a:p>
            </p:txBody>
          </p:sp>
        </mc:Choice>
        <mc:Fallback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5DB026C0-B135-9A32-B410-D3344680F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710" y="2386235"/>
                <a:ext cx="445545" cy="26520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C5BF98CA-E709-9384-A87C-DC397196BE24}"/>
                  </a:ext>
                </a:extLst>
              </p:cNvPr>
              <p:cNvSpPr txBox="1"/>
              <p:nvPr/>
            </p:nvSpPr>
            <p:spPr>
              <a:xfrm>
                <a:off x="2334208" y="4239143"/>
                <a:ext cx="445545" cy="265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600" dirty="0"/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C5BF98CA-E709-9384-A87C-DC397196B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208" y="4239143"/>
                <a:ext cx="445545" cy="26520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6" name="TextBox 245">
            <a:extLst>
              <a:ext uri="{FF2B5EF4-FFF2-40B4-BE49-F238E27FC236}">
                <a16:creationId xmlns:a16="http://schemas.microsoft.com/office/drawing/2014/main" id="{EC592518-0FFE-DC85-31DD-158EBB8E6B25}"/>
              </a:ext>
            </a:extLst>
          </p:cNvPr>
          <p:cNvSpPr txBox="1"/>
          <p:nvPr/>
        </p:nvSpPr>
        <p:spPr>
          <a:xfrm>
            <a:off x="6885545" y="2474722"/>
            <a:ext cx="265705" cy="263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𝛿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C4254FE-909B-EADB-FD74-EE991F5415CB}"/>
              </a:ext>
            </a:extLst>
          </p:cNvPr>
          <p:cNvSpPr txBox="1"/>
          <p:nvPr/>
        </p:nvSpPr>
        <p:spPr>
          <a:xfrm>
            <a:off x="6884118" y="4119506"/>
            <a:ext cx="265705" cy="263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𝛿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F451A85E-F1AF-F2B1-E21C-DB3558BE42D4}"/>
              </a:ext>
            </a:extLst>
          </p:cNvPr>
          <p:cNvSpPr txBox="1"/>
          <p:nvPr/>
        </p:nvSpPr>
        <p:spPr>
          <a:xfrm>
            <a:off x="5048756" y="2474722"/>
            <a:ext cx="265705" cy="263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𝛿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F9E0C90-A478-2316-2A2E-AD45F7EBCADA}"/>
              </a:ext>
            </a:extLst>
          </p:cNvPr>
          <p:cNvSpPr txBox="1"/>
          <p:nvPr/>
        </p:nvSpPr>
        <p:spPr>
          <a:xfrm>
            <a:off x="5047329" y="4119506"/>
            <a:ext cx="265705" cy="263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𝛿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7E7CE346-F024-57FE-93F9-D4D6E002A430}"/>
              </a:ext>
            </a:extLst>
          </p:cNvPr>
          <p:cNvSpPr txBox="1"/>
          <p:nvPr/>
        </p:nvSpPr>
        <p:spPr>
          <a:xfrm>
            <a:off x="4716414" y="1975606"/>
            <a:ext cx="265705" cy="263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𝛿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E359B867-A684-73F1-8271-E416F27A4011}"/>
              </a:ext>
            </a:extLst>
          </p:cNvPr>
          <p:cNvSpPr txBox="1"/>
          <p:nvPr/>
        </p:nvSpPr>
        <p:spPr>
          <a:xfrm>
            <a:off x="4724567" y="4532942"/>
            <a:ext cx="265705" cy="263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𝛿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4C692F5-325A-25C4-BFEC-A3085386A4AD}"/>
              </a:ext>
            </a:extLst>
          </p:cNvPr>
          <p:cNvSpPr txBox="1"/>
          <p:nvPr/>
        </p:nvSpPr>
        <p:spPr>
          <a:xfrm flipH="1">
            <a:off x="4647751" y="1255760"/>
            <a:ext cx="69982" cy="2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35" dirty="0"/>
              <a:t>1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8CC75017-FF0C-12C8-66D7-EB315B67A0F9}"/>
              </a:ext>
            </a:extLst>
          </p:cNvPr>
          <p:cNvSpPr txBox="1"/>
          <p:nvPr/>
        </p:nvSpPr>
        <p:spPr>
          <a:xfrm flipH="1">
            <a:off x="4705424" y="5412301"/>
            <a:ext cx="69982" cy="2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35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0ED5068F-D3AB-401A-6FAE-27D3FBB8E4A5}"/>
                  </a:ext>
                </a:extLst>
              </p:cNvPr>
              <p:cNvSpPr txBox="1"/>
              <p:nvPr/>
            </p:nvSpPr>
            <p:spPr>
              <a:xfrm>
                <a:off x="6530488" y="1966058"/>
                <a:ext cx="445545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50" i="1"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0ED5068F-D3AB-401A-6FAE-27D3FBB8E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488" y="1966058"/>
                <a:ext cx="445545" cy="25391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2987C425-4B01-00D9-76C3-D171793D0E7D}"/>
                  </a:ext>
                </a:extLst>
              </p:cNvPr>
              <p:cNvSpPr txBox="1"/>
              <p:nvPr/>
            </p:nvSpPr>
            <p:spPr>
              <a:xfrm>
                <a:off x="5224120" y="1961376"/>
                <a:ext cx="445545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50" i="1"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2987C425-4B01-00D9-76C3-D171793D0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120" y="1961376"/>
                <a:ext cx="445545" cy="25391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08D9A67F-3E61-B64F-A34C-E2F43901EBD0}"/>
                  </a:ext>
                </a:extLst>
              </p:cNvPr>
              <p:cNvSpPr txBox="1"/>
              <p:nvPr/>
            </p:nvSpPr>
            <p:spPr>
              <a:xfrm>
                <a:off x="6507152" y="4528847"/>
                <a:ext cx="445545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50" i="1"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08D9A67F-3E61-B64F-A34C-E2F43901E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152" y="4528847"/>
                <a:ext cx="445545" cy="2539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5F747248-550D-CF4F-BBB0-674008316839}"/>
                  </a:ext>
                </a:extLst>
              </p:cNvPr>
              <p:cNvSpPr txBox="1"/>
              <p:nvPr/>
            </p:nvSpPr>
            <p:spPr>
              <a:xfrm>
                <a:off x="5253989" y="4551022"/>
                <a:ext cx="445545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50" i="1"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5F747248-550D-CF4F-BBB0-674008316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989" y="4551022"/>
                <a:ext cx="445545" cy="25391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6A30C05-FEE1-4527-9A5D-D7FCF8D11075}"/>
              </a:ext>
            </a:extLst>
          </p:cNvPr>
          <p:cNvCxnSpPr>
            <a:cxnSpLocks/>
            <a:stCxn id="51" idx="0"/>
            <a:endCxn id="6" idx="0"/>
          </p:cNvCxnSpPr>
          <p:nvPr/>
        </p:nvCxnSpPr>
        <p:spPr>
          <a:xfrm>
            <a:off x="6096000" y="3725476"/>
            <a:ext cx="5098" cy="161815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732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2D6C96B-6CD2-313A-24B2-10F01DF72312}"/>
              </a:ext>
            </a:extLst>
          </p:cNvPr>
          <p:cNvGrpSpPr/>
          <p:nvPr/>
        </p:nvGrpSpPr>
        <p:grpSpPr>
          <a:xfrm>
            <a:off x="1454678" y="97997"/>
            <a:ext cx="8656549" cy="6662005"/>
            <a:chOff x="1757419" y="76070"/>
            <a:chExt cx="8656549" cy="6662005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01F15F9C-1501-5D2A-E254-E284B852A6A8}"/>
                </a:ext>
              </a:extLst>
            </p:cNvPr>
            <p:cNvGrpSpPr/>
            <p:nvPr/>
          </p:nvGrpSpPr>
          <p:grpSpPr>
            <a:xfrm>
              <a:off x="1757419" y="76070"/>
              <a:ext cx="8656549" cy="6662005"/>
              <a:chOff x="1757419" y="76070"/>
              <a:chExt cx="8656549" cy="666200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43A5C907-578B-C790-3839-1E0F658EA244}"/>
                  </a:ext>
                </a:extLst>
              </p:cNvPr>
              <p:cNvGrpSpPr/>
              <p:nvPr/>
            </p:nvGrpSpPr>
            <p:grpSpPr>
              <a:xfrm>
                <a:off x="5829363" y="3887291"/>
                <a:ext cx="543469" cy="543469"/>
                <a:chOff x="4805382" y="2865942"/>
                <a:chExt cx="543469" cy="543469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7B39DA3-61DF-A45E-EC3D-8A976E590ED4}"/>
                    </a:ext>
                  </a:extLst>
                </p:cNvPr>
                <p:cNvSpPr txBox="1"/>
                <p:nvPr/>
              </p:nvSpPr>
              <p:spPr>
                <a:xfrm>
                  <a:off x="4819740" y="2902586"/>
                  <a:ext cx="521460" cy="4589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382" dirty="0"/>
                    <a:t>Y</a:t>
                  </a:r>
                  <a:r>
                    <a:rPr lang="en-US" sz="2382" baseline="-25000" dirty="0"/>
                    <a:t>2</a:t>
                  </a:r>
                  <a:endParaRPr lang="en-US" sz="2382" dirty="0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58429E9D-6E11-FEDE-1758-12A451FAB820}"/>
                    </a:ext>
                  </a:extLst>
                </p:cNvPr>
                <p:cNvSpPr/>
                <p:nvPr/>
              </p:nvSpPr>
              <p:spPr>
                <a:xfrm>
                  <a:off x="4805382" y="2865942"/>
                  <a:ext cx="543469" cy="54346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9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7706A6C-DD90-C6C5-3FA7-757FFC91263F}"/>
                  </a:ext>
                </a:extLst>
              </p:cNvPr>
              <p:cNvGrpSpPr/>
              <p:nvPr/>
            </p:nvGrpSpPr>
            <p:grpSpPr>
              <a:xfrm>
                <a:off x="5831365" y="2427239"/>
                <a:ext cx="543469" cy="543469"/>
                <a:chOff x="6575535" y="2865943"/>
                <a:chExt cx="543469" cy="543469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3048AB3-59D7-5198-FEF1-5C833E545DD0}"/>
                    </a:ext>
                  </a:extLst>
                </p:cNvPr>
                <p:cNvSpPr txBox="1"/>
                <p:nvPr/>
              </p:nvSpPr>
              <p:spPr>
                <a:xfrm flipH="1">
                  <a:off x="6588232" y="2902587"/>
                  <a:ext cx="528872" cy="4589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382" dirty="0"/>
                    <a:t>Y</a:t>
                  </a:r>
                  <a:r>
                    <a:rPr lang="en-US" sz="2382" baseline="-25000" dirty="0"/>
                    <a:t>1</a:t>
                  </a:r>
                  <a:endParaRPr lang="en-US" sz="2382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D9B32FD5-ADBB-8A87-D1EE-128170D9B8B8}"/>
                    </a:ext>
                  </a:extLst>
                </p:cNvPr>
                <p:cNvSpPr/>
                <p:nvPr/>
              </p:nvSpPr>
              <p:spPr>
                <a:xfrm flipH="1">
                  <a:off x="6575535" y="2865943"/>
                  <a:ext cx="543469" cy="54346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9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661F660-C7EA-FEE3-1479-37545E197BE4}"/>
                  </a:ext>
                </a:extLst>
              </p:cNvPr>
              <p:cNvGrpSpPr/>
              <p:nvPr/>
            </p:nvGrpSpPr>
            <p:grpSpPr>
              <a:xfrm>
                <a:off x="5799619" y="4635090"/>
                <a:ext cx="605118" cy="605118"/>
                <a:chOff x="5662565" y="1749220"/>
                <a:chExt cx="605118" cy="605118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C78AB8C-900F-050A-739F-96577EEE50A0}"/>
                    </a:ext>
                  </a:extLst>
                </p:cNvPr>
                <p:cNvSpPr txBox="1"/>
                <p:nvPr/>
              </p:nvSpPr>
              <p:spPr>
                <a:xfrm>
                  <a:off x="5713767" y="1803219"/>
                  <a:ext cx="509746" cy="4589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382" dirty="0"/>
                    <a:t>F</a:t>
                  </a:r>
                  <a:r>
                    <a:rPr lang="en-US" sz="2382" baseline="-25000" dirty="0"/>
                    <a:t>o</a:t>
                  </a:r>
                  <a:endParaRPr lang="en-US" sz="2382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9E5FBD5D-3F84-1E23-1FC3-C09B50B2FBAE}"/>
                    </a:ext>
                  </a:extLst>
                </p:cNvPr>
                <p:cNvSpPr/>
                <p:nvPr/>
              </p:nvSpPr>
              <p:spPr>
                <a:xfrm flipV="1">
                  <a:off x="5662565" y="1749220"/>
                  <a:ext cx="605118" cy="60511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9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4CE668B-4D6D-9FAD-33EA-DDD6280F99C1}"/>
                  </a:ext>
                </a:extLst>
              </p:cNvPr>
              <p:cNvGrpSpPr/>
              <p:nvPr/>
            </p:nvGrpSpPr>
            <p:grpSpPr>
              <a:xfrm>
                <a:off x="5088749" y="874928"/>
                <a:ext cx="543469" cy="543469"/>
                <a:chOff x="4805382" y="2865942"/>
                <a:chExt cx="543469" cy="543469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F69BBCF-127A-F2F4-68A0-5CB784607627}"/>
                    </a:ext>
                  </a:extLst>
                </p:cNvPr>
                <p:cNvSpPr txBox="1"/>
                <p:nvPr/>
              </p:nvSpPr>
              <p:spPr>
                <a:xfrm>
                  <a:off x="4819740" y="2902586"/>
                  <a:ext cx="521460" cy="4589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382" dirty="0" err="1"/>
                    <a:t>Y</a:t>
                  </a:r>
                  <a:r>
                    <a:rPr lang="en-US" altLang="zh-CN" sz="2382" baseline="-25000" dirty="0" err="1"/>
                    <a:t>p</a:t>
                  </a:r>
                  <a:endParaRPr lang="en-US" sz="2382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4C27E4B6-5B87-2D92-7A83-63C92AA326A6}"/>
                    </a:ext>
                  </a:extLst>
                </p:cNvPr>
                <p:cNvSpPr/>
                <p:nvPr/>
              </p:nvSpPr>
              <p:spPr>
                <a:xfrm>
                  <a:off x="4805382" y="2865942"/>
                  <a:ext cx="543469" cy="54346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9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27CCF3A2-4022-9BC7-D7B4-B66BA15944B1}"/>
                  </a:ext>
                </a:extLst>
              </p:cNvPr>
              <p:cNvGrpSpPr/>
              <p:nvPr/>
            </p:nvGrpSpPr>
            <p:grpSpPr>
              <a:xfrm>
                <a:off x="6552133" y="5440183"/>
                <a:ext cx="543469" cy="543469"/>
                <a:chOff x="4805382" y="2865942"/>
                <a:chExt cx="543469" cy="543469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E0D81D1-D26F-BDA6-0E99-607CC6EAE8A8}"/>
                    </a:ext>
                  </a:extLst>
                </p:cNvPr>
                <p:cNvSpPr txBox="1"/>
                <p:nvPr/>
              </p:nvSpPr>
              <p:spPr>
                <a:xfrm>
                  <a:off x="4819740" y="2902586"/>
                  <a:ext cx="521460" cy="4589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382" dirty="0" err="1"/>
                    <a:t>Y</a:t>
                  </a:r>
                  <a:r>
                    <a:rPr lang="en-US" altLang="zh-CN" sz="2382" baseline="-25000" dirty="0" err="1"/>
                    <a:t>m</a:t>
                  </a:r>
                  <a:endParaRPr lang="en-US" sz="2382" dirty="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E452E99-4185-D499-A798-91B274681F2D}"/>
                    </a:ext>
                  </a:extLst>
                </p:cNvPr>
                <p:cNvSpPr/>
                <p:nvPr/>
              </p:nvSpPr>
              <p:spPr>
                <a:xfrm>
                  <a:off x="4805382" y="2865942"/>
                  <a:ext cx="543469" cy="54346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9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DC47E8B-EF87-6E03-DF5D-CE0E34A23FB4}"/>
                  </a:ext>
                </a:extLst>
              </p:cNvPr>
              <p:cNvGrpSpPr/>
              <p:nvPr/>
            </p:nvGrpSpPr>
            <p:grpSpPr>
              <a:xfrm>
                <a:off x="7668190" y="2421602"/>
                <a:ext cx="543469" cy="543469"/>
                <a:chOff x="3860572" y="2420588"/>
                <a:chExt cx="543469" cy="543469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1A4BE5C-B149-7E70-F9E2-77EFF9B1C662}"/>
                    </a:ext>
                  </a:extLst>
                </p:cNvPr>
                <p:cNvSpPr txBox="1"/>
                <p:nvPr/>
              </p:nvSpPr>
              <p:spPr>
                <a:xfrm>
                  <a:off x="3878298" y="2446452"/>
                  <a:ext cx="5207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T</a:t>
                  </a:r>
                  <a:r>
                    <a:rPr lang="en-US" sz="2000" baseline="-25000" dirty="0"/>
                    <a:t>m1</a:t>
                  </a:r>
                  <a:endParaRPr lang="en-US" sz="2000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0943D74-00D8-1C1E-FE0B-1A1B3D452620}"/>
                    </a:ext>
                  </a:extLst>
                </p:cNvPr>
                <p:cNvSpPr/>
                <p:nvPr/>
              </p:nvSpPr>
              <p:spPr>
                <a:xfrm>
                  <a:off x="3860572" y="2420588"/>
                  <a:ext cx="543469" cy="54346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9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FFBD8E6-C894-5F85-F301-56C7E7125B3F}"/>
                  </a:ext>
                </a:extLst>
              </p:cNvPr>
              <p:cNvGrpSpPr/>
              <p:nvPr/>
            </p:nvGrpSpPr>
            <p:grpSpPr>
              <a:xfrm>
                <a:off x="7666334" y="3887291"/>
                <a:ext cx="543469" cy="543469"/>
                <a:chOff x="3860572" y="2420588"/>
                <a:chExt cx="543469" cy="543469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4F0FC35-DCD1-CD05-AF8D-D3FEB97AAAA0}"/>
                    </a:ext>
                  </a:extLst>
                </p:cNvPr>
                <p:cNvSpPr txBox="1"/>
                <p:nvPr/>
              </p:nvSpPr>
              <p:spPr>
                <a:xfrm>
                  <a:off x="3878298" y="2446452"/>
                  <a:ext cx="5207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T</a:t>
                  </a:r>
                  <a:r>
                    <a:rPr lang="en-US" sz="2000" baseline="-25000" dirty="0"/>
                    <a:t>m2</a:t>
                  </a:r>
                  <a:endParaRPr lang="en-US" sz="2000" dirty="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6632125-3AE1-4D3A-898A-928CDBD2F7DC}"/>
                    </a:ext>
                  </a:extLst>
                </p:cNvPr>
                <p:cNvSpPr/>
                <p:nvPr/>
              </p:nvSpPr>
              <p:spPr>
                <a:xfrm>
                  <a:off x="3860572" y="2420588"/>
                  <a:ext cx="543469" cy="54346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9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B830351-8438-264C-0DBD-F537BBCB7872}"/>
                  </a:ext>
                </a:extLst>
              </p:cNvPr>
              <p:cNvGrpSpPr/>
              <p:nvPr/>
            </p:nvGrpSpPr>
            <p:grpSpPr>
              <a:xfrm>
                <a:off x="4013891" y="2421602"/>
                <a:ext cx="543469" cy="543469"/>
                <a:chOff x="3860572" y="2420588"/>
                <a:chExt cx="543469" cy="543469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3BB731C-D982-5E1B-E8D8-90E0BDC2996D}"/>
                    </a:ext>
                  </a:extLst>
                </p:cNvPr>
                <p:cNvSpPr txBox="1"/>
                <p:nvPr/>
              </p:nvSpPr>
              <p:spPr>
                <a:xfrm>
                  <a:off x="3878298" y="2446452"/>
                  <a:ext cx="5207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T</a:t>
                  </a:r>
                  <a:r>
                    <a:rPr lang="en-US" sz="2000" baseline="-25000" dirty="0"/>
                    <a:t>p1</a:t>
                  </a:r>
                  <a:endParaRPr lang="en-US" sz="2000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247B268-2F96-C5A5-3089-5EB3E6DAC23A}"/>
                    </a:ext>
                  </a:extLst>
                </p:cNvPr>
                <p:cNvSpPr/>
                <p:nvPr/>
              </p:nvSpPr>
              <p:spPr>
                <a:xfrm>
                  <a:off x="3860572" y="2420588"/>
                  <a:ext cx="543469" cy="54346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9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FDF0DC2E-8A6E-EEA5-3132-F803311BB5FF}"/>
                  </a:ext>
                </a:extLst>
              </p:cNvPr>
              <p:cNvGrpSpPr/>
              <p:nvPr/>
            </p:nvGrpSpPr>
            <p:grpSpPr>
              <a:xfrm>
                <a:off x="4001433" y="3887291"/>
                <a:ext cx="543469" cy="543469"/>
                <a:chOff x="3860572" y="2420588"/>
                <a:chExt cx="543469" cy="543469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965DE0D-35B0-CAA1-18FC-616B7991F0C4}"/>
                    </a:ext>
                  </a:extLst>
                </p:cNvPr>
                <p:cNvSpPr txBox="1"/>
                <p:nvPr/>
              </p:nvSpPr>
              <p:spPr>
                <a:xfrm>
                  <a:off x="3878298" y="2446452"/>
                  <a:ext cx="5207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T</a:t>
                  </a:r>
                  <a:r>
                    <a:rPr lang="en-US" sz="2000" baseline="-25000" dirty="0"/>
                    <a:t>p2</a:t>
                  </a:r>
                  <a:endParaRPr lang="en-US" sz="2000" dirty="0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5DB03320-27DB-7C9C-1D8F-172832441BB5}"/>
                    </a:ext>
                  </a:extLst>
                </p:cNvPr>
                <p:cNvSpPr/>
                <p:nvPr/>
              </p:nvSpPr>
              <p:spPr>
                <a:xfrm>
                  <a:off x="3860572" y="2420588"/>
                  <a:ext cx="543469" cy="54346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9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B8C1A5C-8A75-6439-7F8A-709BE270BE44}"/>
                  </a:ext>
                </a:extLst>
              </p:cNvPr>
              <p:cNvGrpSpPr/>
              <p:nvPr/>
            </p:nvGrpSpPr>
            <p:grpSpPr>
              <a:xfrm>
                <a:off x="5088749" y="5440183"/>
                <a:ext cx="543469" cy="543469"/>
                <a:chOff x="4805382" y="2865942"/>
                <a:chExt cx="543469" cy="543469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F3660F7-E32F-3F20-81B4-841568F35428}"/>
                    </a:ext>
                  </a:extLst>
                </p:cNvPr>
                <p:cNvSpPr txBox="1"/>
                <p:nvPr/>
              </p:nvSpPr>
              <p:spPr>
                <a:xfrm>
                  <a:off x="4819740" y="2902586"/>
                  <a:ext cx="521460" cy="4589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382" dirty="0" err="1"/>
                    <a:t>Y</a:t>
                  </a:r>
                  <a:r>
                    <a:rPr lang="en-US" altLang="zh-CN" sz="2382" baseline="-25000" dirty="0" err="1"/>
                    <a:t>p</a:t>
                  </a:r>
                  <a:endParaRPr lang="en-US" sz="2382" dirty="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3CFF9A0-7C93-E73C-D83F-D049C708EDE5}"/>
                    </a:ext>
                  </a:extLst>
                </p:cNvPr>
                <p:cNvSpPr/>
                <p:nvPr/>
              </p:nvSpPr>
              <p:spPr>
                <a:xfrm>
                  <a:off x="4805382" y="2865942"/>
                  <a:ext cx="543469" cy="54346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9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ED4DA63-937D-F2A7-FAC1-E844FA4B4E64}"/>
                  </a:ext>
                </a:extLst>
              </p:cNvPr>
              <p:cNvGrpSpPr/>
              <p:nvPr/>
            </p:nvGrpSpPr>
            <p:grpSpPr>
              <a:xfrm>
                <a:off x="6559784" y="874928"/>
                <a:ext cx="543469" cy="543469"/>
                <a:chOff x="4805382" y="2865942"/>
                <a:chExt cx="543469" cy="543469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FC3E42E-5E50-0D50-E5E5-6C41C9D1EE70}"/>
                    </a:ext>
                  </a:extLst>
                </p:cNvPr>
                <p:cNvSpPr txBox="1"/>
                <p:nvPr/>
              </p:nvSpPr>
              <p:spPr>
                <a:xfrm>
                  <a:off x="4819740" y="2902586"/>
                  <a:ext cx="521460" cy="4589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382" dirty="0" err="1"/>
                    <a:t>Y</a:t>
                  </a:r>
                  <a:r>
                    <a:rPr lang="en-US" altLang="zh-CN" sz="2382" baseline="-25000" dirty="0" err="1"/>
                    <a:t>m</a:t>
                  </a:r>
                  <a:endParaRPr lang="en-US" sz="2382" dirty="0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5A1294F-8B38-1E5C-DCF3-23D4B17C8596}"/>
                    </a:ext>
                  </a:extLst>
                </p:cNvPr>
                <p:cNvSpPr/>
                <p:nvPr/>
              </p:nvSpPr>
              <p:spPr>
                <a:xfrm>
                  <a:off x="4805382" y="2865942"/>
                  <a:ext cx="543469" cy="54346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9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13F4559-304C-ADAC-3C79-2FBDBB4C6B9A}"/>
                  </a:ext>
                </a:extLst>
              </p:cNvPr>
              <p:cNvGrpSpPr/>
              <p:nvPr/>
            </p:nvGrpSpPr>
            <p:grpSpPr>
              <a:xfrm>
                <a:off x="7645851" y="330113"/>
                <a:ext cx="543469" cy="618722"/>
                <a:chOff x="3860572" y="2345335"/>
                <a:chExt cx="543469" cy="618722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F1D91F2-DE61-320E-2476-5F74E51D58FA}"/>
                    </a:ext>
                  </a:extLst>
                </p:cNvPr>
                <p:cNvSpPr txBox="1"/>
                <p:nvPr/>
              </p:nvSpPr>
              <p:spPr>
                <a:xfrm>
                  <a:off x="3878298" y="2345335"/>
                  <a:ext cx="520712" cy="47923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>
                    <a:lnSpc>
                      <a:spcPct val="250000"/>
                    </a:lnSpc>
                  </a:pPr>
                  <a:r>
                    <a:rPr lang="en-US" sz="1200" dirty="0"/>
                    <a:t>NT</a:t>
                  </a:r>
                  <a:r>
                    <a:rPr lang="en-US" sz="1200" baseline="-25000" dirty="0"/>
                    <a:t>m1</a:t>
                  </a:r>
                  <a:endParaRPr lang="en-US" sz="1200" dirty="0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952C13E6-98DC-6161-C15F-1B34D0D710E0}"/>
                    </a:ext>
                  </a:extLst>
                </p:cNvPr>
                <p:cNvSpPr/>
                <p:nvPr/>
              </p:nvSpPr>
              <p:spPr>
                <a:xfrm>
                  <a:off x="3860572" y="2420588"/>
                  <a:ext cx="543469" cy="54346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250000"/>
                    </a:lnSpc>
                  </a:pPr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A9BD6B2A-ACEF-5260-F51C-542051AD69B9}"/>
                  </a:ext>
                </a:extLst>
              </p:cNvPr>
              <p:cNvGrpSpPr/>
              <p:nvPr/>
            </p:nvGrpSpPr>
            <p:grpSpPr>
              <a:xfrm>
                <a:off x="7652657" y="5828301"/>
                <a:ext cx="543469" cy="618722"/>
                <a:chOff x="3860572" y="2345335"/>
                <a:chExt cx="543469" cy="618722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888541D-1449-4FCC-FDF4-A295B894DA80}"/>
                    </a:ext>
                  </a:extLst>
                </p:cNvPr>
                <p:cNvSpPr txBox="1"/>
                <p:nvPr/>
              </p:nvSpPr>
              <p:spPr>
                <a:xfrm>
                  <a:off x="3878298" y="2345335"/>
                  <a:ext cx="520712" cy="47923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>
                    <a:lnSpc>
                      <a:spcPct val="250000"/>
                    </a:lnSpc>
                  </a:pPr>
                  <a:r>
                    <a:rPr lang="en-US" sz="1200" dirty="0"/>
                    <a:t>NT</a:t>
                  </a:r>
                  <a:r>
                    <a:rPr lang="en-US" sz="1200" baseline="-25000" dirty="0"/>
                    <a:t>m2</a:t>
                  </a:r>
                  <a:endParaRPr lang="en-US" sz="1200" dirty="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BB7E991-CE94-DAF5-6B0D-6E84AB9F0AB3}"/>
                    </a:ext>
                  </a:extLst>
                </p:cNvPr>
                <p:cNvSpPr/>
                <p:nvPr/>
              </p:nvSpPr>
              <p:spPr>
                <a:xfrm>
                  <a:off x="3860572" y="2420588"/>
                  <a:ext cx="543469" cy="54346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250000"/>
                    </a:lnSpc>
                  </a:pPr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B4EA1557-D47A-998F-59F3-D39B1B9B8A19}"/>
                  </a:ext>
                </a:extLst>
              </p:cNvPr>
              <p:cNvGrpSpPr/>
              <p:nvPr/>
            </p:nvGrpSpPr>
            <p:grpSpPr>
              <a:xfrm>
                <a:off x="4015038" y="336301"/>
                <a:ext cx="543469" cy="618722"/>
                <a:chOff x="3860572" y="2345335"/>
                <a:chExt cx="543469" cy="618722"/>
              </a:xfrm>
            </p:grpSpPr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96A599E-F9A7-5E1A-C634-BF192ECCBBC9}"/>
                    </a:ext>
                  </a:extLst>
                </p:cNvPr>
                <p:cNvSpPr txBox="1"/>
                <p:nvPr/>
              </p:nvSpPr>
              <p:spPr>
                <a:xfrm>
                  <a:off x="3878298" y="2345335"/>
                  <a:ext cx="520712" cy="47923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>
                    <a:lnSpc>
                      <a:spcPct val="250000"/>
                    </a:lnSpc>
                  </a:pPr>
                  <a:r>
                    <a:rPr lang="en-US" sz="1200" dirty="0"/>
                    <a:t>NT</a:t>
                  </a:r>
                  <a:r>
                    <a:rPr lang="en-US" sz="1200" baseline="-25000" dirty="0"/>
                    <a:t>p1</a:t>
                  </a:r>
                  <a:endParaRPr lang="en-US" sz="1200" dirty="0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4C962F10-FDF3-5986-AA80-9964C0ECF242}"/>
                    </a:ext>
                  </a:extLst>
                </p:cNvPr>
                <p:cNvSpPr/>
                <p:nvPr/>
              </p:nvSpPr>
              <p:spPr>
                <a:xfrm>
                  <a:off x="3860572" y="2420588"/>
                  <a:ext cx="543469" cy="54346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250000"/>
                    </a:lnSpc>
                  </a:pPr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7C7C0CFD-2216-29EE-D83C-31F6230E8EDB}"/>
                  </a:ext>
                </a:extLst>
              </p:cNvPr>
              <p:cNvGrpSpPr/>
              <p:nvPr/>
            </p:nvGrpSpPr>
            <p:grpSpPr>
              <a:xfrm>
                <a:off x="4015038" y="5828300"/>
                <a:ext cx="543469" cy="618722"/>
                <a:chOff x="3860572" y="2345335"/>
                <a:chExt cx="543469" cy="618722"/>
              </a:xfrm>
            </p:grpSpPr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F6759F0-D20E-FCB1-EEAB-ECA4EC2C63B7}"/>
                    </a:ext>
                  </a:extLst>
                </p:cNvPr>
                <p:cNvSpPr txBox="1"/>
                <p:nvPr/>
              </p:nvSpPr>
              <p:spPr>
                <a:xfrm>
                  <a:off x="3878298" y="2345335"/>
                  <a:ext cx="520712" cy="47923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>
                    <a:lnSpc>
                      <a:spcPct val="250000"/>
                    </a:lnSpc>
                  </a:pPr>
                  <a:r>
                    <a:rPr lang="en-US" sz="1200" dirty="0"/>
                    <a:t>NT</a:t>
                  </a:r>
                  <a:r>
                    <a:rPr lang="en-US" sz="1200" baseline="-25000" dirty="0"/>
                    <a:t>p2</a:t>
                  </a:r>
                  <a:endParaRPr lang="en-US" sz="1200" dirty="0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D998994-A5B4-0E9E-7990-2E17F12BFDB6}"/>
                    </a:ext>
                  </a:extLst>
                </p:cNvPr>
                <p:cNvSpPr/>
                <p:nvPr/>
              </p:nvSpPr>
              <p:spPr>
                <a:xfrm>
                  <a:off x="3860572" y="2420588"/>
                  <a:ext cx="543469" cy="54346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250000"/>
                    </a:lnSpc>
                  </a:pPr>
                  <a:endParaRPr lang="en-US" sz="12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2B2F6E7C-F474-5B1C-BF65-23BCFE2B38FE}"/>
                  </a:ext>
                </a:extLst>
              </p:cNvPr>
              <p:cNvGrpSpPr/>
              <p:nvPr/>
            </p:nvGrpSpPr>
            <p:grpSpPr>
              <a:xfrm>
                <a:off x="5799619" y="1618372"/>
                <a:ext cx="605118" cy="605118"/>
                <a:chOff x="5662565" y="1749220"/>
                <a:chExt cx="605118" cy="605118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02001E7-56BB-1F46-7BF0-12E4D58B0D2A}"/>
                    </a:ext>
                  </a:extLst>
                </p:cNvPr>
                <p:cNvSpPr txBox="1"/>
                <p:nvPr/>
              </p:nvSpPr>
              <p:spPr>
                <a:xfrm>
                  <a:off x="5713767" y="1803219"/>
                  <a:ext cx="509746" cy="4589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382" dirty="0"/>
                    <a:t>F</a:t>
                  </a:r>
                  <a:r>
                    <a:rPr lang="en-US" sz="2382" baseline="-25000" dirty="0"/>
                    <a:t>o</a:t>
                  </a:r>
                  <a:endParaRPr lang="en-US" sz="2382" dirty="0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D5CD599-6C3A-A855-70A3-6C4E288E3788}"/>
                    </a:ext>
                  </a:extLst>
                </p:cNvPr>
                <p:cNvSpPr/>
                <p:nvPr/>
              </p:nvSpPr>
              <p:spPr>
                <a:xfrm flipV="1">
                  <a:off x="5662565" y="1749220"/>
                  <a:ext cx="605118" cy="60511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91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2DE0A407-065E-A545-C3F0-132A2F4D829E}"/>
                  </a:ext>
                </a:extLst>
              </p:cNvPr>
              <p:cNvCxnSpPr>
                <a:cxnSpLocks/>
                <a:stCxn id="15" idx="2"/>
                <a:endCxn id="51" idx="3"/>
              </p:cNvCxnSpPr>
              <p:nvPr/>
            </p:nvCxnSpPr>
            <p:spPr>
              <a:xfrm>
                <a:off x="5360484" y="1418397"/>
                <a:ext cx="527752" cy="288592"/>
              </a:xfrm>
              <a:prstGeom prst="straightConnector1">
                <a:avLst/>
              </a:prstGeom>
              <a:ln w="9525">
                <a:headEnd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92A999C9-7A96-ADA8-B68E-877E721E28B0}"/>
                  </a:ext>
                </a:extLst>
              </p:cNvPr>
              <p:cNvCxnSpPr>
                <a:cxnSpLocks/>
                <a:stCxn id="36" idx="2"/>
                <a:endCxn id="51" idx="5"/>
              </p:cNvCxnSpPr>
              <p:nvPr/>
            </p:nvCxnSpPr>
            <p:spPr>
              <a:xfrm flipH="1">
                <a:off x="6316120" y="1418397"/>
                <a:ext cx="515399" cy="288592"/>
              </a:xfrm>
              <a:prstGeom prst="straightConnector1">
                <a:avLst/>
              </a:prstGeom>
              <a:ln w="9525">
                <a:headEnd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C518856-8DB2-4BDB-D720-C30A8F0F56E8}"/>
                  </a:ext>
                </a:extLst>
              </p:cNvPr>
              <p:cNvCxnSpPr>
                <a:cxnSpLocks/>
                <a:stCxn id="33" idx="0"/>
                <a:endCxn id="12" idx="1"/>
              </p:cNvCxnSpPr>
              <p:nvPr/>
            </p:nvCxnSpPr>
            <p:spPr>
              <a:xfrm flipV="1">
                <a:off x="5360484" y="5151591"/>
                <a:ext cx="527752" cy="288592"/>
              </a:xfrm>
              <a:prstGeom prst="straightConnector1">
                <a:avLst/>
              </a:prstGeom>
              <a:ln w="9525">
                <a:headEnd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3016FB02-920A-EA90-69ED-00E478A2DD59}"/>
                  </a:ext>
                </a:extLst>
              </p:cNvPr>
              <p:cNvCxnSpPr>
                <a:cxnSpLocks/>
                <a:stCxn id="18" idx="0"/>
                <a:endCxn id="12" idx="7"/>
              </p:cNvCxnSpPr>
              <p:nvPr/>
            </p:nvCxnSpPr>
            <p:spPr>
              <a:xfrm flipH="1" flipV="1">
                <a:off x="6316120" y="5151591"/>
                <a:ext cx="507748" cy="288592"/>
              </a:xfrm>
              <a:prstGeom prst="straightConnector1">
                <a:avLst/>
              </a:prstGeom>
              <a:ln w="9525">
                <a:headEnd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AB0AC3D4-3742-0554-5875-EA34E2CB6EA6}"/>
                  </a:ext>
                </a:extLst>
              </p:cNvPr>
              <p:cNvCxnSpPr>
                <a:cxnSpLocks/>
                <a:stCxn id="45" idx="3"/>
                <a:endCxn id="15" idx="1"/>
              </p:cNvCxnSpPr>
              <p:nvPr/>
            </p:nvCxnSpPr>
            <p:spPr>
              <a:xfrm>
                <a:off x="4558507" y="683289"/>
                <a:ext cx="530242" cy="463374"/>
              </a:xfrm>
              <a:prstGeom prst="straightConnector1">
                <a:avLst/>
              </a:prstGeom>
              <a:ln w="9525">
                <a:headEnd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7D8280B0-0F4F-66B9-429A-54B23FF5ADC8}"/>
                  </a:ext>
                </a:extLst>
              </p:cNvPr>
              <p:cNvCxnSpPr>
                <a:cxnSpLocks/>
                <a:stCxn id="27" idx="3"/>
                <a:endCxn id="15" idx="1"/>
              </p:cNvCxnSpPr>
              <p:nvPr/>
            </p:nvCxnSpPr>
            <p:spPr>
              <a:xfrm flipV="1">
                <a:off x="4557360" y="1146663"/>
                <a:ext cx="531389" cy="1546674"/>
              </a:xfrm>
              <a:prstGeom prst="straightConnector1">
                <a:avLst/>
              </a:prstGeom>
              <a:ln w="9525">
                <a:headEnd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993C300-6118-6CDB-1501-93A36FA2579D}"/>
                  </a:ext>
                </a:extLst>
              </p:cNvPr>
              <p:cNvCxnSpPr>
                <a:cxnSpLocks/>
                <a:stCxn id="21" idx="1"/>
                <a:endCxn id="36" idx="3"/>
              </p:cNvCxnSpPr>
              <p:nvPr/>
            </p:nvCxnSpPr>
            <p:spPr>
              <a:xfrm flipH="1" flipV="1">
                <a:off x="7103253" y="1146663"/>
                <a:ext cx="564937" cy="1546674"/>
              </a:xfrm>
              <a:prstGeom prst="straightConnector1">
                <a:avLst/>
              </a:prstGeom>
              <a:ln w="9525">
                <a:headEnd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7A6997A0-397F-5E64-C0D8-5D84D8C51F9C}"/>
                  </a:ext>
                </a:extLst>
              </p:cNvPr>
              <p:cNvCxnSpPr>
                <a:cxnSpLocks/>
                <a:stCxn id="39" idx="1"/>
                <a:endCxn id="36" idx="3"/>
              </p:cNvCxnSpPr>
              <p:nvPr/>
            </p:nvCxnSpPr>
            <p:spPr>
              <a:xfrm flipH="1">
                <a:off x="7103253" y="677101"/>
                <a:ext cx="542598" cy="469562"/>
              </a:xfrm>
              <a:prstGeom prst="straightConnector1">
                <a:avLst/>
              </a:prstGeom>
              <a:ln w="9525">
                <a:headEnd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43E5553-E13C-ADC1-C9E0-1F0B5C6251BD}"/>
                  </a:ext>
                </a:extLst>
              </p:cNvPr>
              <p:cNvCxnSpPr>
                <a:cxnSpLocks/>
                <a:stCxn id="24" idx="1"/>
                <a:endCxn id="18" idx="3"/>
              </p:cNvCxnSpPr>
              <p:nvPr/>
            </p:nvCxnSpPr>
            <p:spPr>
              <a:xfrm flipH="1">
                <a:off x="7095602" y="4159026"/>
                <a:ext cx="570732" cy="1552892"/>
              </a:xfrm>
              <a:prstGeom prst="straightConnector1">
                <a:avLst/>
              </a:prstGeom>
              <a:ln w="9525">
                <a:headEnd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7021B62D-453F-908D-5F50-419A656396A1}"/>
                  </a:ext>
                </a:extLst>
              </p:cNvPr>
              <p:cNvCxnSpPr>
                <a:cxnSpLocks/>
                <a:stCxn id="42" idx="1"/>
                <a:endCxn id="18" idx="3"/>
              </p:cNvCxnSpPr>
              <p:nvPr/>
            </p:nvCxnSpPr>
            <p:spPr>
              <a:xfrm flipH="1" flipV="1">
                <a:off x="7095602" y="5711918"/>
                <a:ext cx="557055" cy="463371"/>
              </a:xfrm>
              <a:prstGeom prst="straightConnector1">
                <a:avLst/>
              </a:prstGeom>
              <a:ln w="9525">
                <a:headEnd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DEE60F0-223A-491E-7949-09B3DF2CF397}"/>
                  </a:ext>
                </a:extLst>
              </p:cNvPr>
              <p:cNvCxnSpPr>
                <a:cxnSpLocks/>
                <a:stCxn id="48" idx="3"/>
                <a:endCxn id="33" idx="1"/>
              </p:cNvCxnSpPr>
              <p:nvPr/>
            </p:nvCxnSpPr>
            <p:spPr>
              <a:xfrm flipV="1">
                <a:off x="4558507" y="5711918"/>
                <a:ext cx="530242" cy="463370"/>
              </a:xfrm>
              <a:prstGeom prst="straightConnector1">
                <a:avLst/>
              </a:prstGeom>
              <a:ln w="9525">
                <a:headEnd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9FDFD774-71B9-279E-01B1-689EC38AF80F}"/>
                  </a:ext>
                </a:extLst>
              </p:cNvPr>
              <p:cNvCxnSpPr>
                <a:cxnSpLocks/>
                <a:stCxn id="30" idx="3"/>
                <a:endCxn id="32" idx="1"/>
              </p:cNvCxnSpPr>
              <p:nvPr/>
            </p:nvCxnSpPr>
            <p:spPr>
              <a:xfrm>
                <a:off x="4544902" y="4159026"/>
                <a:ext cx="558205" cy="1547255"/>
              </a:xfrm>
              <a:prstGeom prst="straightConnector1">
                <a:avLst/>
              </a:prstGeom>
              <a:ln w="9525">
                <a:headEnd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501BF5D2-7A92-4F1B-9CE5-DA21085EF6A4}"/>
                  </a:ext>
                </a:extLst>
              </p:cNvPr>
              <p:cNvCxnSpPr>
                <a:cxnSpLocks/>
                <a:stCxn id="30" idx="3"/>
                <a:endCxn id="5" idx="1"/>
              </p:cNvCxnSpPr>
              <p:nvPr/>
            </p:nvCxnSpPr>
            <p:spPr>
              <a:xfrm flipV="1">
                <a:off x="4544902" y="4153389"/>
                <a:ext cx="1298819" cy="5637"/>
              </a:xfrm>
              <a:prstGeom prst="straightConnector1">
                <a:avLst/>
              </a:prstGeom>
              <a:ln w="9525">
                <a:headEnd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D87B9B00-1F57-153D-D34E-74AEBC6E2512}"/>
                  </a:ext>
                </a:extLst>
              </p:cNvPr>
              <p:cNvCxnSpPr>
                <a:cxnSpLocks/>
                <a:stCxn id="24" idx="1"/>
                <a:endCxn id="6" idx="3"/>
              </p:cNvCxnSpPr>
              <p:nvPr/>
            </p:nvCxnSpPr>
            <p:spPr>
              <a:xfrm flipH="1">
                <a:off x="6372832" y="4159026"/>
                <a:ext cx="1293502" cy="0"/>
              </a:xfrm>
              <a:prstGeom prst="straightConnector1">
                <a:avLst/>
              </a:prstGeom>
              <a:ln w="9525">
                <a:headEnd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B8FB94EB-4C3B-6F2B-BC2B-0C0A1B160697}"/>
                  </a:ext>
                </a:extLst>
              </p:cNvPr>
              <p:cNvCxnSpPr>
                <a:cxnSpLocks/>
                <a:stCxn id="27" idx="3"/>
                <a:endCxn id="9" idx="3"/>
              </p:cNvCxnSpPr>
              <p:nvPr/>
            </p:nvCxnSpPr>
            <p:spPr>
              <a:xfrm>
                <a:off x="4557360" y="2693337"/>
                <a:ext cx="1274005" cy="5637"/>
              </a:xfrm>
              <a:prstGeom prst="straightConnector1">
                <a:avLst/>
              </a:prstGeom>
              <a:ln w="9525">
                <a:headEnd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726B7871-A89E-AE52-9B1E-27F59E725CFE}"/>
                  </a:ext>
                </a:extLst>
              </p:cNvPr>
              <p:cNvCxnSpPr>
                <a:cxnSpLocks/>
                <a:stCxn id="21" idx="1"/>
                <a:endCxn id="9" idx="1"/>
              </p:cNvCxnSpPr>
              <p:nvPr/>
            </p:nvCxnSpPr>
            <p:spPr>
              <a:xfrm flipH="1">
                <a:off x="6374834" y="2693337"/>
                <a:ext cx="1293356" cy="5637"/>
              </a:xfrm>
              <a:prstGeom prst="straightConnector1">
                <a:avLst/>
              </a:prstGeom>
              <a:ln w="9525">
                <a:headEnd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63D44120-D92B-49BC-FD2C-1D3C59EC0F3A}"/>
                  </a:ext>
                </a:extLst>
              </p:cNvPr>
              <p:cNvCxnSpPr>
                <a:cxnSpLocks/>
                <a:stCxn id="51" idx="0"/>
                <a:endCxn id="9" idx="0"/>
              </p:cNvCxnSpPr>
              <p:nvPr/>
            </p:nvCxnSpPr>
            <p:spPr>
              <a:xfrm>
                <a:off x="6102178" y="2223490"/>
                <a:ext cx="921" cy="203749"/>
              </a:xfrm>
              <a:prstGeom prst="straightConnector1">
                <a:avLst/>
              </a:prstGeom>
              <a:ln w="9525">
                <a:headEnd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EA7DBAB6-5A0B-9A94-5AE5-763F2141D82F}"/>
                  </a:ext>
                </a:extLst>
              </p:cNvPr>
              <p:cNvCxnSpPr>
                <a:cxnSpLocks/>
                <a:stCxn id="12" idx="4"/>
                <a:endCxn id="6" idx="2"/>
              </p:cNvCxnSpPr>
              <p:nvPr/>
            </p:nvCxnSpPr>
            <p:spPr>
              <a:xfrm flipH="1" flipV="1">
                <a:off x="6101098" y="4430760"/>
                <a:ext cx="1080" cy="204330"/>
              </a:xfrm>
              <a:prstGeom prst="straightConnector1">
                <a:avLst/>
              </a:prstGeom>
              <a:ln w="9525">
                <a:headEnd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71F80E2B-44EB-DD34-B313-FA104202E66E}"/>
                  </a:ext>
                </a:extLst>
              </p:cNvPr>
              <p:cNvCxnSpPr>
                <a:cxnSpLocks/>
                <a:stCxn id="33" idx="3"/>
                <a:endCxn id="18" idx="1"/>
              </p:cNvCxnSpPr>
              <p:nvPr/>
            </p:nvCxnSpPr>
            <p:spPr>
              <a:xfrm>
                <a:off x="5632218" y="5711918"/>
                <a:ext cx="919915" cy="0"/>
              </a:xfrm>
              <a:prstGeom prst="straightConnector1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A1D33146-026F-EBDC-0176-A267CE669CF5}"/>
                  </a:ext>
                </a:extLst>
              </p:cNvPr>
              <p:cNvCxnSpPr>
                <a:cxnSpLocks/>
                <a:stCxn id="15" idx="3"/>
                <a:endCxn id="36" idx="1"/>
              </p:cNvCxnSpPr>
              <p:nvPr/>
            </p:nvCxnSpPr>
            <p:spPr>
              <a:xfrm>
                <a:off x="5632218" y="1146663"/>
                <a:ext cx="927566" cy="0"/>
              </a:xfrm>
              <a:prstGeom prst="straightConnector1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BC9FE92D-6F13-32D6-0718-636D5DDCF7DD}"/>
                  </a:ext>
                </a:extLst>
              </p:cNvPr>
              <p:cNvGrpSpPr/>
              <p:nvPr/>
            </p:nvGrpSpPr>
            <p:grpSpPr>
              <a:xfrm>
                <a:off x="7621832" y="1286854"/>
                <a:ext cx="605118" cy="605118"/>
                <a:chOff x="5662565" y="1749220"/>
                <a:chExt cx="605118" cy="605118"/>
              </a:xfrm>
            </p:grpSpPr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D6538618-72F1-51CE-129D-55A9E02DA5A2}"/>
                    </a:ext>
                  </a:extLst>
                </p:cNvPr>
                <p:cNvSpPr txBox="1"/>
                <p:nvPr/>
              </p:nvSpPr>
              <p:spPr>
                <a:xfrm>
                  <a:off x="5713767" y="1803219"/>
                  <a:ext cx="509746" cy="4589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382" dirty="0"/>
                    <a:t>F</a:t>
                  </a:r>
                  <a:r>
                    <a:rPr lang="en-US" sz="2382" baseline="-25000" dirty="0"/>
                    <a:t>m</a:t>
                  </a:r>
                  <a:endParaRPr lang="en-US" sz="2382" dirty="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083C0D13-06F2-D197-1B37-0B09C4BC086E}"/>
                    </a:ext>
                  </a:extLst>
                </p:cNvPr>
                <p:cNvSpPr/>
                <p:nvPr/>
              </p:nvSpPr>
              <p:spPr>
                <a:xfrm flipV="1">
                  <a:off x="5662565" y="1749220"/>
                  <a:ext cx="605118" cy="60511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9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2C6A3A9E-8F50-4FDF-9249-BD1C088BE8AA}"/>
                  </a:ext>
                </a:extLst>
              </p:cNvPr>
              <p:cNvGrpSpPr/>
              <p:nvPr/>
            </p:nvGrpSpPr>
            <p:grpSpPr>
              <a:xfrm>
                <a:off x="3983066" y="1285382"/>
                <a:ext cx="605118" cy="605118"/>
                <a:chOff x="5662565" y="1749220"/>
                <a:chExt cx="605118" cy="605118"/>
              </a:xfrm>
            </p:grpSpPr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E154C1FC-0FF5-6CE7-15CA-A45834AC6AC1}"/>
                    </a:ext>
                  </a:extLst>
                </p:cNvPr>
                <p:cNvSpPr txBox="1"/>
                <p:nvPr/>
              </p:nvSpPr>
              <p:spPr>
                <a:xfrm>
                  <a:off x="5713767" y="1803219"/>
                  <a:ext cx="509746" cy="4589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382" dirty="0" err="1"/>
                    <a:t>F</a:t>
                  </a:r>
                  <a:r>
                    <a:rPr lang="en-US" sz="2382" baseline="-25000" dirty="0" err="1"/>
                    <a:t>p</a:t>
                  </a:r>
                  <a:endParaRPr lang="en-US" sz="2382" dirty="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76860729-378C-AFD7-39A8-FF0F423AAAFD}"/>
                    </a:ext>
                  </a:extLst>
                </p:cNvPr>
                <p:cNvSpPr/>
                <p:nvPr/>
              </p:nvSpPr>
              <p:spPr>
                <a:xfrm flipV="1">
                  <a:off x="5662565" y="1749220"/>
                  <a:ext cx="605118" cy="60511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9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F2C94283-3936-F5D6-23C8-19E031E250B0}"/>
                  </a:ext>
                </a:extLst>
              </p:cNvPr>
              <p:cNvGrpSpPr/>
              <p:nvPr/>
            </p:nvGrpSpPr>
            <p:grpSpPr>
              <a:xfrm>
                <a:off x="3979989" y="4937649"/>
                <a:ext cx="605118" cy="605118"/>
                <a:chOff x="5662565" y="1749220"/>
                <a:chExt cx="605118" cy="605118"/>
              </a:xfrm>
            </p:grpSpPr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92EC15B-80F9-B478-690A-2009C644A532}"/>
                    </a:ext>
                  </a:extLst>
                </p:cNvPr>
                <p:cNvSpPr txBox="1"/>
                <p:nvPr/>
              </p:nvSpPr>
              <p:spPr>
                <a:xfrm>
                  <a:off x="5713767" y="1803219"/>
                  <a:ext cx="509746" cy="4589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382" dirty="0" err="1"/>
                    <a:t>F</a:t>
                  </a:r>
                  <a:r>
                    <a:rPr lang="en-US" sz="2382" baseline="-25000" dirty="0" err="1"/>
                    <a:t>p</a:t>
                  </a:r>
                  <a:endParaRPr lang="en-US" sz="2382" dirty="0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A89464A9-D0C0-7247-0CB9-2C3E3692043D}"/>
                    </a:ext>
                  </a:extLst>
                </p:cNvPr>
                <p:cNvSpPr/>
                <p:nvPr/>
              </p:nvSpPr>
              <p:spPr>
                <a:xfrm flipV="1">
                  <a:off x="5662565" y="1749220"/>
                  <a:ext cx="605118" cy="60511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9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46309ACA-A72A-FF8A-9254-29E705F000DC}"/>
                  </a:ext>
                </a:extLst>
              </p:cNvPr>
              <p:cNvGrpSpPr/>
              <p:nvPr/>
            </p:nvGrpSpPr>
            <p:grpSpPr>
              <a:xfrm>
                <a:off x="7623798" y="4932653"/>
                <a:ext cx="605118" cy="605118"/>
                <a:chOff x="5662565" y="1749220"/>
                <a:chExt cx="605118" cy="605118"/>
              </a:xfrm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743ABB49-FEAC-3835-368E-741A6C6C5887}"/>
                    </a:ext>
                  </a:extLst>
                </p:cNvPr>
                <p:cNvSpPr txBox="1"/>
                <p:nvPr/>
              </p:nvSpPr>
              <p:spPr>
                <a:xfrm>
                  <a:off x="5713767" y="1803219"/>
                  <a:ext cx="509746" cy="4589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382" dirty="0"/>
                    <a:t>F</a:t>
                  </a:r>
                  <a:r>
                    <a:rPr lang="en-US" sz="2382" baseline="-25000" dirty="0"/>
                    <a:t>m</a:t>
                  </a:r>
                  <a:endParaRPr lang="en-US" sz="2382" dirty="0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5AD7F00C-8E82-9023-48CC-AD3F9FC20AB6}"/>
                    </a:ext>
                  </a:extLst>
                </p:cNvPr>
                <p:cNvSpPr/>
                <p:nvPr/>
              </p:nvSpPr>
              <p:spPr>
                <a:xfrm flipV="1">
                  <a:off x="5662565" y="1749220"/>
                  <a:ext cx="605118" cy="60511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91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4" name="Connector: Curved 83">
                <a:extLst>
                  <a:ext uri="{FF2B5EF4-FFF2-40B4-BE49-F238E27FC236}">
                    <a16:creationId xmlns:a16="http://schemas.microsoft.com/office/drawing/2014/main" id="{FC8C3FEC-C2F4-5BA8-7D9F-65DC0DF0AD1E}"/>
                  </a:ext>
                </a:extLst>
              </p:cNvPr>
              <p:cNvCxnSpPr>
                <a:cxnSpLocks/>
                <a:stCxn id="39" idx="3"/>
                <a:endCxn id="21" idx="3"/>
              </p:cNvCxnSpPr>
              <p:nvPr/>
            </p:nvCxnSpPr>
            <p:spPr>
              <a:xfrm>
                <a:off x="8189320" y="677101"/>
                <a:ext cx="22339" cy="2016236"/>
              </a:xfrm>
              <a:prstGeom prst="curvedConnector3">
                <a:avLst>
                  <a:gd name="adj1" fmla="val 3612485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Connector: Curved 84">
                <a:extLst>
                  <a:ext uri="{FF2B5EF4-FFF2-40B4-BE49-F238E27FC236}">
                    <a16:creationId xmlns:a16="http://schemas.microsoft.com/office/drawing/2014/main" id="{61DD1325-B958-58AA-638A-B30F2E2F3B4B}"/>
                  </a:ext>
                </a:extLst>
              </p:cNvPr>
              <p:cNvCxnSpPr>
                <a:cxnSpLocks/>
                <a:stCxn id="39" idx="3"/>
                <a:endCxn id="74" idx="6"/>
              </p:cNvCxnSpPr>
              <p:nvPr/>
            </p:nvCxnSpPr>
            <p:spPr>
              <a:xfrm>
                <a:off x="8189320" y="677101"/>
                <a:ext cx="37630" cy="912312"/>
              </a:xfrm>
              <a:prstGeom prst="curvedConnector3">
                <a:avLst>
                  <a:gd name="adj1" fmla="val 707494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Connector: Curved 85">
                <a:extLst>
                  <a:ext uri="{FF2B5EF4-FFF2-40B4-BE49-F238E27FC236}">
                    <a16:creationId xmlns:a16="http://schemas.microsoft.com/office/drawing/2014/main" id="{B1E60AE1-6055-A072-0262-1B0FA924B3D1}"/>
                  </a:ext>
                </a:extLst>
              </p:cNvPr>
              <p:cNvCxnSpPr>
                <a:cxnSpLocks/>
                <a:stCxn id="74" idx="6"/>
                <a:endCxn id="21" idx="3"/>
              </p:cNvCxnSpPr>
              <p:nvPr/>
            </p:nvCxnSpPr>
            <p:spPr>
              <a:xfrm flipH="1">
                <a:off x="8211659" y="1589413"/>
                <a:ext cx="15291" cy="1103924"/>
              </a:xfrm>
              <a:prstGeom prst="curvedConnector3">
                <a:avLst>
                  <a:gd name="adj1" fmla="val -1494997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C6232773-CE52-F499-E3C2-9C5113F09BA8}"/>
                  </a:ext>
                </a:extLst>
              </p:cNvPr>
              <p:cNvCxnSpPr>
                <a:cxnSpLocks/>
                <a:stCxn id="74" idx="2"/>
                <a:endCxn id="36" idx="3"/>
              </p:cNvCxnSpPr>
              <p:nvPr/>
            </p:nvCxnSpPr>
            <p:spPr>
              <a:xfrm flipH="1" flipV="1">
                <a:off x="7103253" y="1146663"/>
                <a:ext cx="518579" cy="442750"/>
              </a:xfrm>
              <a:prstGeom prst="straightConnector1">
                <a:avLst/>
              </a:prstGeom>
              <a:ln w="9525">
                <a:headEnd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Connector: Curved 87">
                <a:extLst>
                  <a:ext uri="{FF2B5EF4-FFF2-40B4-BE49-F238E27FC236}">
                    <a16:creationId xmlns:a16="http://schemas.microsoft.com/office/drawing/2014/main" id="{9FAE14EE-4867-788A-8BC7-EF4EF5B38EE0}"/>
                  </a:ext>
                </a:extLst>
              </p:cNvPr>
              <p:cNvCxnSpPr>
                <a:cxnSpLocks/>
                <a:stCxn id="45" idx="1"/>
                <a:endCxn id="27" idx="1"/>
              </p:cNvCxnSpPr>
              <p:nvPr/>
            </p:nvCxnSpPr>
            <p:spPr>
              <a:xfrm rot="10800000" flipV="1">
                <a:off x="4013892" y="683289"/>
                <a:ext cx="1147" cy="2010048"/>
              </a:xfrm>
              <a:prstGeom prst="curvedConnector3">
                <a:avLst>
                  <a:gd name="adj1" fmla="val 73895815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Connector: Curved 88">
                <a:extLst>
                  <a:ext uri="{FF2B5EF4-FFF2-40B4-BE49-F238E27FC236}">
                    <a16:creationId xmlns:a16="http://schemas.microsoft.com/office/drawing/2014/main" id="{BFF9133D-C8E0-CEDA-635E-7E860B749FD9}"/>
                  </a:ext>
                </a:extLst>
              </p:cNvPr>
              <p:cNvCxnSpPr>
                <a:cxnSpLocks/>
                <a:stCxn id="45" idx="1"/>
                <a:endCxn id="77" idx="2"/>
              </p:cNvCxnSpPr>
              <p:nvPr/>
            </p:nvCxnSpPr>
            <p:spPr>
              <a:xfrm rot="10800000" flipV="1">
                <a:off x="3983066" y="683289"/>
                <a:ext cx="31972" cy="904652"/>
              </a:xfrm>
              <a:prstGeom prst="curvedConnector3">
                <a:avLst>
                  <a:gd name="adj1" fmla="val 815001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Connector: Curved 89">
                <a:extLst>
                  <a:ext uri="{FF2B5EF4-FFF2-40B4-BE49-F238E27FC236}">
                    <a16:creationId xmlns:a16="http://schemas.microsoft.com/office/drawing/2014/main" id="{9662E022-23BA-22C6-CD68-CA938672D1B0}"/>
                  </a:ext>
                </a:extLst>
              </p:cNvPr>
              <p:cNvCxnSpPr>
                <a:cxnSpLocks/>
                <a:stCxn id="77" idx="2"/>
                <a:endCxn id="27" idx="1"/>
              </p:cNvCxnSpPr>
              <p:nvPr/>
            </p:nvCxnSpPr>
            <p:spPr>
              <a:xfrm rot="10800000" flipH="1" flipV="1">
                <a:off x="3983065" y="1587941"/>
                <a:ext cx="30825" cy="1105396"/>
              </a:xfrm>
              <a:prstGeom prst="curvedConnector3">
                <a:avLst>
                  <a:gd name="adj1" fmla="val -741606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FAF16450-4C6C-94F9-C3AD-7172C17052F2}"/>
                  </a:ext>
                </a:extLst>
              </p:cNvPr>
              <p:cNvCxnSpPr>
                <a:cxnSpLocks/>
                <a:stCxn id="77" idx="6"/>
                <a:endCxn id="15" idx="1"/>
              </p:cNvCxnSpPr>
              <p:nvPr/>
            </p:nvCxnSpPr>
            <p:spPr>
              <a:xfrm flipV="1">
                <a:off x="4588184" y="1146663"/>
                <a:ext cx="500565" cy="441278"/>
              </a:xfrm>
              <a:prstGeom prst="straightConnector1">
                <a:avLst/>
              </a:prstGeom>
              <a:ln w="9525">
                <a:headEnd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Connector: Curved 91">
                <a:extLst>
                  <a:ext uri="{FF2B5EF4-FFF2-40B4-BE49-F238E27FC236}">
                    <a16:creationId xmlns:a16="http://schemas.microsoft.com/office/drawing/2014/main" id="{0927168E-5817-4091-4789-4D7D8383F39C}"/>
                  </a:ext>
                </a:extLst>
              </p:cNvPr>
              <p:cNvCxnSpPr>
                <a:cxnSpLocks/>
                <a:stCxn id="23" idx="3"/>
                <a:endCxn id="83" idx="6"/>
              </p:cNvCxnSpPr>
              <p:nvPr/>
            </p:nvCxnSpPr>
            <p:spPr>
              <a:xfrm>
                <a:off x="8204772" y="4113210"/>
                <a:ext cx="24144" cy="1122002"/>
              </a:xfrm>
              <a:prstGeom prst="curvedConnector3">
                <a:avLst>
                  <a:gd name="adj1" fmla="val 1046819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Connector: Curved 92">
                <a:extLst>
                  <a:ext uri="{FF2B5EF4-FFF2-40B4-BE49-F238E27FC236}">
                    <a16:creationId xmlns:a16="http://schemas.microsoft.com/office/drawing/2014/main" id="{D5C8B80C-1D89-004C-A2B4-DE9E5957CF92}"/>
                  </a:ext>
                </a:extLst>
              </p:cNvPr>
              <p:cNvCxnSpPr>
                <a:cxnSpLocks/>
                <a:stCxn id="83" idx="6"/>
                <a:endCxn id="42" idx="3"/>
              </p:cNvCxnSpPr>
              <p:nvPr/>
            </p:nvCxnSpPr>
            <p:spPr>
              <a:xfrm flipH="1">
                <a:off x="8196126" y="5235212"/>
                <a:ext cx="32790" cy="940077"/>
              </a:xfrm>
              <a:prstGeom prst="curvedConnector3">
                <a:avLst>
                  <a:gd name="adj1" fmla="val -697164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Connector: Curved 93">
                <a:extLst>
                  <a:ext uri="{FF2B5EF4-FFF2-40B4-BE49-F238E27FC236}">
                    <a16:creationId xmlns:a16="http://schemas.microsoft.com/office/drawing/2014/main" id="{3950BAC9-63DD-9991-D71A-6F008C99DF7D}"/>
                  </a:ext>
                </a:extLst>
              </p:cNvPr>
              <p:cNvCxnSpPr>
                <a:cxnSpLocks/>
                <a:stCxn id="30" idx="1"/>
                <a:endCxn id="80" idx="2"/>
              </p:cNvCxnSpPr>
              <p:nvPr/>
            </p:nvCxnSpPr>
            <p:spPr>
              <a:xfrm rot="10800000" flipV="1">
                <a:off x="3979989" y="4159026"/>
                <a:ext cx="21444" cy="1081182"/>
              </a:xfrm>
              <a:prstGeom prst="curvedConnector3">
                <a:avLst>
                  <a:gd name="adj1" fmla="val 1166032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Connector: Curved 94">
                <a:extLst>
                  <a:ext uri="{FF2B5EF4-FFF2-40B4-BE49-F238E27FC236}">
                    <a16:creationId xmlns:a16="http://schemas.microsoft.com/office/drawing/2014/main" id="{FE38665A-C8AA-2C00-5D29-66D37AE57431}"/>
                  </a:ext>
                </a:extLst>
              </p:cNvPr>
              <p:cNvCxnSpPr>
                <a:cxnSpLocks/>
                <a:stCxn id="80" idx="2"/>
                <a:endCxn id="48" idx="1"/>
              </p:cNvCxnSpPr>
              <p:nvPr/>
            </p:nvCxnSpPr>
            <p:spPr>
              <a:xfrm rot="10800000" flipH="1" flipV="1">
                <a:off x="3979988" y="5240208"/>
                <a:ext cx="35049" cy="935080"/>
              </a:xfrm>
              <a:prstGeom prst="curvedConnector3">
                <a:avLst>
                  <a:gd name="adj1" fmla="val -652230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Connector: Curved 95">
                <a:extLst>
                  <a:ext uri="{FF2B5EF4-FFF2-40B4-BE49-F238E27FC236}">
                    <a16:creationId xmlns:a16="http://schemas.microsoft.com/office/drawing/2014/main" id="{1DAC672B-94D0-5FD2-4BC5-6B7C4DC668BC}"/>
                  </a:ext>
                </a:extLst>
              </p:cNvPr>
              <p:cNvCxnSpPr>
                <a:cxnSpLocks/>
                <a:stCxn id="24" idx="3"/>
                <a:endCxn id="42" idx="3"/>
              </p:cNvCxnSpPr>
              <p:nvPr/>
            </p:nvCxnSpPr>
            <p:spPr>
              <a:xfrm flipH="1">
                <a:off x="8196126" y="4159026"/>
                <a:ext cx="13677" cy="2016263"/>
              </a:xfrm>
              <a:prstGeom prst="curvedConnector3">
                <a:avLst>
                  <a:gd name="adj1" fmla="val -5420823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Connector: Curved 96">
                <a:extLst>
                  <a:ext uri="{FF2B5EF4-FFF2-40B4-BE49-F238E27FC236}">
                    <a16:creationId xmlns:a16="http://schemas.microsoft.com/office/drawing/2014/main" id="{5FB05806-57C6-8D40-519F-A8092826728A}"/>
                  </a:ext>
                </a:extLst>
              </p:cNvPr>
              <p:cNvCxnSpPr>
                <a:cxnSpLocks/>
                <a:stCxn id="30" idx="1"/>
                <a:endCxn id="48" idx="1"/>
              </p:cNvCxnSpPr>
              <p:nvPr/>
            </p:nvCxnSpPr>
            <p:spPr>
              <a:xfrm rot="10800000" flipH="1" flipV="1">
                <a:off x="4001432" y="4159026"/>
                <a:ext cx="13605" cy="2016262"/>
              </a:xfrm>
              <a:prstGeom prst="curvedConnector3">
                <a:avLst>
                  <a:gd name="adj1" fmla="val -6085285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75936F85-DF22-FF62-673E-103523549C20}"/>
                  </a:ext>
                </a:extLst>
              </p:cNvPr>
              <p:cNvCxnSpPr>
                <a:cxnSpLocks/>
                <a:stCxn id="83" idx="2"/>
                <a:endCxn id="18" idx="3"/>
              </p:cNvCxnSpPr>
              <p:nvPr/>
            </p:nvCxnSpPr>
            <p:spPr>
              <a:xfrm flipH="1">
                <a:off x="7095602" y="5235212"/>
                <a:ext cx="528196" cy="476706"/>
              </a:xfrm>
              <a:prstGeom prst="straightConnector1">
                <a:avLst/>
              </a:prstGeom>
              <a:ln w="9525">
                <a:headEnd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9F6DD81D-DD45-1D47-AE92-176B47B0FD3A}"/>
                  </a:ext>
                </a:extLst>
              </p:cNvPr>
              <p:cNvCxnSpPr>
                <a:cxnSpLocks/>
                <a:stCxn id="80" idx="6"/>
                <a:endCxn id="33" idx="1"/>
              </p:cNvCxnSpPr>
              <p:nvPr/>
            </p:nvCxnSpPr>
            <p:spPr>
              <a:xfrm>
                <a:off x="4585107" y="5240208"/>
                <a:ext cx="503642" cy="471710"/>
              </a:xfrm>
              <a:prstGeom prst="straightConnector1">
                <a:avLst/>
              </a:prstGeom>
              <a:ln w="9525">
                <a:headEnd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Connector: Curved 99">
                <a:extLst>
                  <a:ext uri="{FF2B5EF4-FFF2-40B4-BE49-F238E27FC236}">
                    <a16:creationId xmlns:a16="http://schemas.microsoft.com/office/drawing/2014/main" id="{AA249C5C-A774-B33F-7E9A-C8B881ED836F}"/>
                  </a:ext>
                </a:extLst>
              </p:cNvPr>
              <p:cNvCxnSpPr>
                <a:cxnSpLocks/>
                <a:stCxn id="21" idx="3"/>
                <a:endCxn id="23" idx="3"/>
              </p:cNvCxnSpPr>
              <p:nvPr/>
            </p:nvCxnSpPr>
            <p:spPr>
              <a:xfrm flipH="1">
                <a:off x="8204772" y="2693337"/>
                <a:ext cx="6887" cy="1419873"/>
              </a:xfrm>
              <a:prstGeom prst="curvedConnector3">
                <a:avLst>
                  <a:gd name="adj1" fmla="val -6279759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Connector: Curved 100">
                <a:extLst>
                  <a:ext uri="{FF2B5EF4-FFF2-40B4-BE49-F238E27FC236}">
                    <a16:creationId xmlns:a16="http://schemas.microsoft.com/office/drawing/2014/main" id="{7ACD1B73-C3F1-A9F6-A9BF-8A95DA6A552B}"/>
                  </a:ext>
                </a:extLst>
              </p:cNvPr>
              <p:cNvCxnSpPr>
                <a:cxnSpLocks/>
                <a:stCxn id="26" idx="1"/>
                <a:endCxn id="30" idx="1"/>
              </p:cNvCxnSpPr>
              <p:nvPr/>
            </p:nvCxnSpPr>
            <p:spPr>
              <a:xfrm rot="10800000" flipV="1">
                <a:off x="4001433" y="2647520"/>
                <a:ext cx="30184" cy="1511505"/>
              </a:xfrm>
              <a:prstGeom prst="curvedConnector3">
                <a:avLst>
                  <a:gd name="adj1" fmla="val 1696588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Connector: Curved 101">
                <a:extLst>
                  <a:ext uri="{FF2B5EF4-FFF2-40B4-BE49-F238E27FC236}">
                    <a16:creationId xmlns:a16="http://schemas.microsoft.com/office/drawing/2014/main" id="{C1D7D267-CD87-C7E1-F841-1AA75D011126}"/>
                  </a:ext>
                </a:extLst>
              </p:cNvPr>
              <p:cNvCxnSpPr>
                <a:cxnSpLocks/>
                <a:stCxn id="39" idx="3"/>
                <a:endCxn id="24" idx="3"/>
              </p:cNvCxnSpPr>
              <p:nvPr/>
            </p:nvCxnSpPr>
            <p:spPr>
              <a:xfrm>
                <a:off x="8189320" y="677101"/>
                <a:ext cx="20483" cy="3481925"/>
              </a:xfrm>
              <a:prstGeom prst="curvedConnector3">
                <a:avLst>
                  <a:gd name="adj1" fmla="val 6012039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Connector: Curved 102">
                <a:extLst>
                  <a:ext uri="{FF2B5EF4-FFF2-40B4-BE49-F238E27FC236}">
                    <a16:creationId xmlns:a16="http://schemas.microsoft.com/office/drawing/2014/main" id="{DC955B01-4592-D296-315A-0AF651441CBD}"/>
                  </a:ext>
                </a:extLst>
              </p:cNvPr>
              <p:cNvCxnSpPr>
                <a:cxnSpLocks/>
                <a:stCxn id="21" idx="3"/>
                <a:endCxn id="42" idx="3"/>
              </p:cNvCxnSpPr>
              <p:nvPr/>
            </p:nvCxnSpPr>
            <p:spPr>
              <a:xfrm flipH="1">
                <a:off x="8196126" y="2693337"/>
                <a:ext cx="15533" cy="3481952"/>
              </a:xfrm>
              <a:prstGeom prst="curvedConnector3">
                <a:avLst>
                  <a:gd name="adj1" fmla="val -7438080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Connector: Curved 103">
                <a:extLst>
                  <a:ext uri="{FF2B5EF4-FFF2-40B4-BE49-F238E27FC236}">
                    <a16:creationId xmlns:a16="http://schemas.microsoft.com/office/drawing/2014/main" id="{D3ED1C37-9F91-CFAF-8B1A-4C5CD9C977AF}"/>
                  </a:ext>
                </a:extLst>
              </p:cNvPr>
              <p:cNvCxnSpPr>
                <a:cxnSpLocks/>
                <a:stCxn id="27" idx="1"/>
                <a:endCxn id="48" idx="1"/>
              </p:cNvCxnSpPr>
              <p:nvPr/>
            </p:nvCxnSpPr>
            <p:spPr>
              <a:xfrm rot="10800000" flipH="1" flipV="1">
                <a:off x="4013890" y="2693336"/>
                <a:ext cx="1147" cy="3481951"/>
              </a:xfrm>
              <a:prstGeom prst="curvedConnector3">
                <a:avLst>
                  <a:gd name="adj1" fmla="val -111501656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Connector: Curved 104">
                <a:extLst>
                  <a:ext uri="{FF2B5EF4-FFF2-40B4-BE49-F238E27FC236}">
                    <a16:creationId xmlns:a16="http://schemas.microsoft.com/office/drawing/2014/main" id="{763F5D91-CB30-8919-6ACE-4C3DFD3B2A0A}"/>
                  </a:ext>
                </a:extLst>
              </p:cNvPr>
              <p:cNvCxnSpPr>
                <a:cxnSpLocks/>
                <a:stCxn id="45" idx="1"/>
                <a:endCxn id="30" idx="1"/>
              </p:cNvCxnSpPr>
              <p:nvPr/>
            </p:nvCxnSpPr>
            <p:spPr>
              <a:xfrm rot="10800000" flipV="1">
                <a:off x="4001434" y="683288"/>
                <a:ext cx="13605" cy="3475737"/>
              </a:xfrm>
              <a:prstGeom prst="curvedConnector3">
                <a:avLst>
                  <a:gd name="adj1" fmla="val 9409570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Connector: Curved 105">
                <a:extLst>
                  <a:ext uri="{FF2B5EF4-FFF2-40B4-BE49-F238E27FC236}">
                    <a16:creationId xmlns:a16="http://schemas.microsoft.com/office/drawing/2014/main" id="{7E1B5FAC-0025-7241-4888-22AF1F7AFF2F}"/>
                  </a:ext>
                </a:extLst>
              </p:cNvPr>
              <p:cNvCxnSpPr>
                <a:cxnSpLocks/>
                <a:stCxn id="45" idx="1"/>
                <a:endCxn id="48" idx="1"/>
              </p:cNvCxnSpPr>
              <p:nvPr/>
            </p:nvCxnSpPr>
            <p:spPr>
              <a:xfrm rot="10800000" flipV="1">
                <a:off x="4015038" y="683288"/>
                <a:ext cx="12700" cy="5491999"/>
              </a:xfrm>
              <a:prstGeom prst="curvedConnector3">
                <a:avLst>
                  <a:gd name="adj1" fmla="val 14448646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Connector: Curved 106">
                <a:extLst>
                  <a:ext uri="{FF2B5EF4-FFF2-40B4-BE49-F238E27FC236}">
                    <a16:creationId xmlns:a16="http://schemas.microsoft.com/office/drawing/2014/main" id="{0D59A230-D1DC-E01B-20A6-27B0C09A0EF5}"/>
                  </a:ext>
                </a:extLst>
              </p:cNvPr>
              <p:cNvCxnSpPr>
                <a:cxnSpLocks/>
                <a:stCxn id="39" idx="3"/>
                <a:endCxn id="42" idx="3"/>
              </p:cNvCxnSpPr>
              <p:nvPr/>
            </p:nvCxnSpPr>
            <p:spPr>
              <a:xfrm>
                <a:off x="8189320" y="677101"/>
                <a:ext cx="6806" cy="5498188"/>
              </a:xfrm>
              <a:prstGeom prst="curvedConnector3">
                <a:avLst>
                  <a:gd name="adj1" fmla="val 26879621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76B3670-3958-53D4-A484-C91FBFBBAC31}"/>
                  </a:ext>
                </a:extLst>
              </p:cNvPr>
              <p:cNvSpPr txBox="1"/>
              <p:nvPr/>
            </p:nvSpPr>
            <p:spPr>
              <a:xfrm flipH="1">
                <a:off x="5157292" y="356348"/>
                <a:ext cx="413090" cy="309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12" dirty="0"/>
                  <a:t>ε</a:t>
                </a:r>
                <a:endParaRPr lang="en-US" sz="1412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23343561-CD35-877D-1243-79A0515FBFE0}"/>
                      </a:ext>
                    </a:extLst>
                  </p:cNvPr>
                  <p:cNvSpPr/>
                  <p:nvPr/>
                </p:nvSpPr>
                <p:spPr>
                  <a:xfrm flipH="1">
                    <a:off x="6360567" y="127809"/>
                    <a:ext cx="238246" cy="25532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9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9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l-GR" sz="1059" dirty="0">
                                  <a:solidFill>
                                    <a:schemeClr val="tx1"/>
                                  </a:solidFill>
                                </a:rPr>
                                <m:t>ε</m:t>
                              </m:r>
                            </m:sub>
                          </m:sSub>
                        </m:oMath>
                      </m:oMathPara>
                    </a14:m>
                    <a:endParaRPr lang="en-US" sz="1324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23343561-CD35-877D-1243-79A0515FBF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360567" y="127809"/>
                    <a:ext cx="238246" cy="25532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5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FE48060B-8C9F-88BC-D9D6-CBF9C2FC4E89}"/>
                  </a:ext>
                </a:extLst>
              </p:cNvPr>
              <p:cNvGrpSpPr/>
              <p:nvPr/>
            </p:nvGrpSpPr>
            <p:grpSpPr>
              <a:xfrm rot="7813372">
                <a:off x="6195948" y="2890602"/>
                <a:ext cx="398345" cy="671410"/>
                <a:chOff x="6604885" y="2267217"/>
                <a:chExt cx="398345" cy="671410"/>
              </a:xfrm>
            </p:grpSpPr>
            <p:sp>
              <p:nvSpPr>
                <p:cNvPr id="111" name="Arc 110">
                  <a:extLst>
                    <a:ext uri="{FF2B5EF4-FFF2-40B4-BE49-F238E27FC236}">
                      <a16:creationId xmlns:a16="http://schemas.microsoft.com/office/drawing/2014/main" id="{8ADFC69C-B739-4143-1357-DA9E0C431875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6604885" y="2267217"/>
                  <a:ext cx="174796" cy="179165"/>
                </a:xfrm>
                <a:prstGeom prst="arc">
                  <a:avLst>
                    <a:gd name="adj1" fmla="val 4441169"/>
                    <a:gd name="adj2" fmla="val 1359823"/>
                  </a:avLst>
                </a:prstGeom>
                <a:ln>
                  <a:prstDash val="solid"/>
                  <a:headEnd type="triangle" w="sm" len="sm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91"/>
                </a:p>
              </p:txBody>
            </p: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AD570C94-72BD-D1B5-530B-82791A16A2AE}"/>
                    </a:ext>
                  </a:extLst>
                </p:cNvPr>
                <p:cNvCxnSpPr>
                  <a:cxnSpLocks/>
                  <a:stCxn id="113" idx="4"/>
                  <a:endCxn id="9" idx="2"/>
                </p:cNvCxnSpPr>
                <p:nvPr/>
              </p:nvCxnSpPr>
              <p:spPr>
                <a:xfrm rot="13786628" flipH="1" flipV="1">
                  <a:off x="6720299" y="2718566"/>
                  <a:ext cx="203545" cy="2365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5C5429D6-3DB5-FED0-2D5E-2DD677F44A13}"/>
                    </a:ext>
                  </a:extLst>
                </p:cNvPr>
                <p:cNvSpPr/>
                <p:nvPr/>
              </p:nvSpPr>
              <p:spPr>
                <a:xfrm flipH="1">
                  <a:off x="6690107" y="2369638"/>
                  <a:ext cx="313123" cy="31312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9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B3D3E8D8-7446-92DB-4192-F0852C6969AE}"/>
                  </a:ext>
                </a:extLst>
              </p:cNvPr>
              <p:cNvGrpSpPr/>
              <p:nvPr/>
            </p:nvGrpSpPr>
            <p:grpSpPr>
              <a:xfrm rot="18479988">
                <a:off x="5602142" y="3306664"/>
                <a:ext cx="398345" cy="675715"/>
                <a:chOff x="6604885" y="2267217"/>
                <a:chExt cx="398345" cy="675715"/>
              </a:xfrm>
            </p:grpSpPr>
            <p:sp>
              <p:nvSpPr>
                <p:cNvPr id="115" name="Arc 114">
                  <a:extLst>
                    <a:ext uri="{FF2B5EF4-FFF2-40B4-BE49-F238E27FC236}">
                      <a16:creationId xmlns:a16="http://schemas.microsoft.com/office/drawing/2014/main" id="{B466298B-3179-6525-6BA4-4474E545EF98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6604885" y="2267217"/>
                  <a:ext cx="174796" cy="179165"/>
                </a:xfrm>
                <a:prstGeom prst="arc">
                  <a:avLst>
                    <a:gd name="adj1" fmla="val 4441169"/>
                    <a:gd name="adj2" fmla="val 1359823"/>
                  </a:avLst>
                </a:prstGeom>
                <a:ln>
                  <a:prstDash val="solid"/>
                  <a:headEnd type="triangle" w="sm" len="sm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91"/>
                </a:p>
              </p:txBody>
            </p: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ADC29388-D3FC-BCEF-E1BB-0FDFF64E6A79}"/>
                    </a:ext>
                  </a:extLst>
                </p:cNvPr>
                <p:cNvCxnSpPr>
                  <a:cxnSpLocks/>
                  <a:stCxn id="117" idx="4"/>
                  <a:endCxn id="6" idx="0"/>
                </p:cNvCxnSpPr>
                <p:nvPr/>
              </p:nvCxnSpPr>
              <p:spPr>
                <a:xfrm rot="3120012">
                  <a:off x="6715826" y="2722506"/>
                  <a:ext cx="212332" cy="2285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591B4FC9-1D20-31F1-C879-8735087CEE5B}"/>
                    </a:ext>
                  </a:extLst>
                </p:cNvPr>
                <p:cNvSpPr/>
                <p:nvPr/>
              </p:nvSpPr>
              <p:spPr>
                <a:xfrm flipH="1">
                  <a:off x="6690107" y="2369638"/>
                  <a:ext cx="313123" cy="31312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9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8" name="Arc 117">
                <a:extLst>
                  <a:ext uri="{FF2B5EF4-FFF2-40B4-BE49-F238E27FC236}">
                    <a16:creationId xmlns:a16="http://schemas.microsoft.com/office/drawing/2014/main" id="{9AFE3EFF-DFE5-72C1-37E4-31475FFC925B}"/>
                  </a:ext>
                </a:extLst>
              </p:cNvPr>
              <p:cNvSpPr/>
              <p:nvPr/>
            </p:nvSpPr>
            <p:spPr>
              <a:xfrm rot="5223817" flipH="1">
                <a:off x="8180197" y="2893837"/>
                <a:ext cx="149992" cy="153742"/>
              </a:xfrm>
              <a:prstGeom prst="arc">
                <a:avLst>
                  <a:gd name="adj1" fmla="val 4526374"/>
                  <a:gd name="adj2" fmla="val 1408119"/>
                </a:avLst>
              </a:prstGeom>
              <a:ln>
                <a:prstDash val="solid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91"/>
              </a:p>
            </p:txBody>
          </p:sp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F24353D7-E4F3-555A-F4A2-363515BB47C0}"/>
                  </a:ext>
                </a:extLst>
              </p:cNvPr>
              <p:cNvSpPr/>
              <p:nvPr/>
            </p:nvSpPr>
            <p:spPr>
              <a:xfrm flipH="1">
                <a:off x="8134807" y="295627"/>
                <a:ext cx="149992" cy="153742"/>
              </a:xfrm>
              <a:prstGeom prst="arc">
                <a:avLst>
                  <a:gd name="adj1" fmla="val 4526374"/>
                  <a:gd name="adj2" fmla="val 1408119"/>
                </a:avLst>
              </a:prstGeom>
              <a:ln>
                <a:prstDash val="solid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91"/>
              </a:p>
            </p:txBody>
          </p:sp>
          <p:sp>
            <p:nvSpPr>
              <p:cNvPr id="120" name="Arc 119">
                <a:extLst>
                  <a:ext uri="{FF2B5EF4-FFF2-40B4-BE49-F238E27FC236}">
                    <a16:creationId xmlns:a16="http://schemas.microsoft.com/office/drawing/2014/main" id="{C28F3455-5747-7254-53AB-525A126F5F6D}"/>
                  </a:ext>
                </a:extLst>
              </p:cNvPr>
              <p:cNvSpPr/>
              <p:nvPr/>
            </p:nvSpPr>
            <p:spPr>
              <a:xfrm rot="5223817" flipH="1">
                <a:off x="8151954" y="6370150"/>
                <a:ext cx="149992" cy="153742"/>
              </a:xfrm>
              <a:prstGeom prst="arc">
                <a:avLst>
                  <a:gd name="adj1" fmla="val 4526374"/>
                  <a:gd name="adj2" fmla="val 1408119"/>
                </a:avLst>
              </a:prstGeom>
              <a:ln>
                <a:prstDash val="solid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91"/>
              </a:p>
            </p:txBody>
          </p:sp>
          <p:sp>
            <p:nvSpPr>
              <p:cNvPr id="121" name="Arc 120">
                <a:extLst>
                  <a:ext uri="{FF2B5EF4-FFF2-40B4-BE49-F238E27FC236}">
                    <a16:creationId xmlns:a16="http://schemas.microsoft.com/office/drawing/2014/main" id="{CF30D65B-258F-020C-945A-E8FF4DC09AD7}"/>
                  </a:ext>
                </a:extLst>
              </p:cNvPr>
              <p:cNvSpPr/>
              <p:nvPr/>
            </p:nvSpPr>
            <p:spPr>
              <a:xfrm flipH="1">
                <a:off x="8166407" y="3784514"/>
                <a:ext cx="149992" cy="153742"/>
              </a:xfrm>
              <a:prstGeom prst="arc">
                <a:avLst>
                  <a:gd name="adj1" fmla="val 4526374"/>
                  <a:gd name="adj2" fmla="val 1408119"/>
                </a:avLst>
              </a:prstGeom>
              <a:ln>
                <a:prstDash val="solid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91"/>
              </a:p>
            </p:txBody>
          </p:sp>
          <p:sp>
            <p:nvSpPr>
              <p:cNvPr id="122" name="Arc 121">
                <a:extLst>
                  <a:ext uri="{FF2B5EF4-FFF2-40B4-BE49-F238E27FC236}">
                    <a16:creationId xmlns:a16="http://schemas.microsoft.com/office/drawing/2014/main" id="{606BAB57-260A-2B68-5FED-4D12D0D2625F}"/>
                  </a:ext>
                </a:extLst>
              </p:cNvPr>
              <p:cNvSpPr/>
              <p:nvPr/>
            </p:nvSpPr>
            <p:spPr>
              <a:xfrm rot="16009969" flipH="1">
                <a:off x="3915714" y="314426"/>
                <a:ext cx="149992" cy="153742"/>
              </a:xfrm>
              <a:prstGeom prst="arc">
                <a:avLst>
                  <a:gd name="adj1" fmla="val 4526374"/>
                  <a:gd name="adj2" fmla="val 1408119"/>
                </a:avLst>
              </a:prstGeom>
              <a:ln>
                <a:prstDash val="solid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91"/>
              </a:p>
            </p:txBody>
          </p:sp>
          <p:sp>
            <p:nvSpPr>
              <p:cNvPr id="123" name="Arc 122">
                <a:extLst>
                  <a:ext uri="{FF2B5EF4-FFF2-40B4-BE49-F238E27FC236}">
                    <a16:creationId xmlns:a16="http://schemas.microsoft.com/office/drawing/2014/main" id="{D530D447-02D2-11EA-A660-5A2DA4770359}"/>
                  </a:ext>
                </a:extLst>
              </p:cNvPr>
              <p:cNvSpPr/>
              <p:nvPr/>
            </p:nvSpPr>
            <p:spPr>
              <a:xfrm rot="16009969" flipH="1">
                <a:off x="3904991" y="3797338"/>
                <a:ext cx="149992" cy="153742"/>
              </a:xfrm>
              <a:prstGeom prst="arc">
                <a:avLst>
                  <a:gd name="adj1" fmla="val 4526374"/>
                  <a:gd name="adj2" fmla="val 1408119"/>
                </a:avLst>
              </a:prstGeom>
              <a:ln>
                <a:prstDash val="solid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91"/>
              </a:p>
            </p:txBody>
          </p:sp>
          <p:sp>
            <p:nvSpPr>
              <p:cNvPr id="124" name="Arc 123">
                <a:extLst>
                  <a:ext uri="{FF2B5EF4-FFF2-40B4-BE49-F238E27FC236}">
                    <a16:creationId xmlns:a16="http://schemas.microsoft.com/office/drawing/2014/main" id="{E9316BAE-C7E8-795C-A91D-18FF2C3DE135}"/>
                  </a:ext>
                </a:extLst>
              </p:cNvPr>
              <p:cNvSpPr/>
              <p:nvPr/>
            </p:nvSpPr>
            <p:spPr>
              <a:xfrm rot="10800000" flipH="1">
                <a:off x="3915714" y="2909178"/>
                <a:ext cx="149992" cy="153742"/>
              </a:xfrm>
              <a:prstGeom prst="arc">
                <a:avLst>
                  <a:gd name="adj1" fmla="val 4526374"/>
                  <a:gd name="adj2" fmla="val 1408119"/>
                </a:avLst>
              </a:prstGeom>
              <a:ln>
                <a:prstDash val="solid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91"/>
              </a:p>
            </p:txBody>
          </p:sp>
          <p:sp>
            <p:nvSpPr>
              <p:cNvPr id="125" name="Arc 124">
                <a:extLst>
                  <a:ext uri="{FF2B5EF4-FFF2-40B4-BE49-F238E27FC236}">
                    <a16:creationId xmlns:a16="http://schemas.microsoft.com/office/drawing/2014/main" id="{698E9228-CB80-9953-36E1-19065A5CED04}"/>
                  </a:ext>
                </a:extLst>
              </p:cNvPr>
              <p:cNvSpPr/>
              <p:nvPr/>
            </p:nvSpPr>
            <p:spPr>
              <a:xfrm rot="10800000" flipH="1">
                <a:off x="3921616" y="6383949"/>
                <a:ext cx="149992" cy="153742"/>
              </a:xfrm>
              <a:prstGeom prst="arc">
                <a:avLst>
                  <a:gd name="adj1" fmla="val 4526374"/>
                  <a:gd name="adj2" fmla="val 1408119"/>
                </a:avLst>
              </a:prstGeom>
              <a:ln>
                <a:prstDash val="solid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91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E3076ED5-5902-4F72-15CB-DD00ED9B4BA7}"/>
                  </a:ext>
                </a:extLst>
              </p:cNvPr>
              <p:cNvSpPr/>
              <p:nvPr/>
            </p:nvSpPr>
            <p:spPr>
              <a:xfrm flipH="1">
                <a:off x="5205675" y="374632"/>
                <a:ext cx="313123" cy="31312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91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Arc 126">
                <a:extLst>
                  <a:ext uri="{FF2B5EF4-FFF2-40B4-BE49-F238E27FC236}">
                    <a16:creationId xmlns:a16="http://schemas.microsoft.com/office/drawing/2014/main" id="{F26A8F68-92AC-FC59-BC11-DEA859F55C7D}"/>
                  </a:ext>
                </a:extLst>
              </p:cNvPr>
              <p:cNvSpPr/>
              <p:nvPr/>
            </p:nvSpPr>
            <p:spPr>
              <a:xfrm rot="10800000" flipH="1" flipV="1">
                <a:off x="5120453" y="272211"/>
                <a:ext cx="174796" cy="179165"/>
              </a:xfrm>
              <a:prstGeom prst="arc">
                <a:avLst>
                  <a:gd name="adj1" fmla="val 4441169"/>
                  <a:gd name="adj2" fmla="val 1359823"/>
                </a:avLst>
              </a:prstGeom>
              <a:ln>
                <a:prstDash val="solid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91"/>
              </a:p>
            </p:txBody>
          </p: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CD424E83-E017-5C60-DCBB-CC7A331250AD}"/>
                  </a:ext>
                </a:extLst>
              </p:cNvPr>
              <p:cNvCxnSpPr>
                <a:cxnSpLocks/>
                <a:stCxn id="126" idx="4"/>
                <a:endCxn id="15" idx="0"/>
              </p:cNvCxnSpPr>
              <p:nvPr/>
            </p:nvCxnSpPr>
            <p:spPr>
              <a:xfrm flipH="1">
                <a:off x="5360484" y="687755"/>
                <a:ext cx="1752" cy="1871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F6933BF4-9F9B-12E7-AE02-74068C92EBF0}"/>
                  </a:ext>
                </a:extLst>
              </p:cNvPr>
              <p:cNvSpPr/>
              <p:nvPr/>
            </p:nvSpPr>
            <p:spPr>
              <a:xfrm flipH="1">
                <a:off x="6674644" y="378577"/>
                <a:ext cx="313123" cy="31312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91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Arc 129">
                <a:extLst>
                  <a:ext uri="{FF2B5EF4-FFF2-40B4-BE49-F238E27FC236}">
                    <a16:creationId xmlns:a16="http://schemas.microsoft.com/office/drawing/2014/main" id="{F51B8752-9230-0AAB-29BD-796224303C0E}"/>
                  </a:ext>
                </a:extLst>
              </p:cNvPr>
              <p:cNvSpPr/>
              <p:nvPr/>
            </p:nvSpPr>
            <p:spPr>
              <a:xfrm rot="10800000" flipH="1" flipV="1">
                <a:off x="6589422" y="276156"/>
                <a:ext cx="174796" cy="179165"/>
              </a:xfrm>
              <a:prstGeom prst="arc">
                <a:avLst>
                  <a:gd name="adj1" fmla="val 4441169"/>
                  <a:gd name="adj2" fmla="val 1359823"/>
                </a:avLst>
              </a:prstGeom>
              <a:ln>
                <a:prstDash val="solid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91"/>
              </a:p>
            </p:txBody>
          </p: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9104044B-570D-4666-274C-CA07951CD090}"/>
                  </a:ext>
                </a:extLst>
              </p:cNvPr>
              <p:cNvCxnSpPr>
                <a:cxnSpLocks/>
                <a:stCxn id="129" idx="4"/>
                <a:endCxn id="36" idx="0"/>
              </p:cNvCxnSpPr>
              <p:nvPr/>
            </p:nvCxnSpPr>
            <p:spPr>
              <a:xfrm>
                <a:off x="6831205" y="691700"/>
                <a:ext cx="314" cy="1832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1F4D1A8B-949A-44FE-CEEF-B057F97D9EBD}"/>
                      </a:ext>
                    </a:extLst>
                  </p:cNvPr>
                  <p:cNvSpPr/>
                  <p:nvPr/>
                </p:nvSpPr>
                <p:spPr>
                  <a:xfrm flipH="1">
                    <a:off x="4905583" y="114348"/>
                    <a:ext cx="238246" cy="25532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9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9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l-GR" sz="1059" dirty="0">
                                  <a:solidFill>
                                    <a:schemeClr val="tx1"/>
                                  </a:solidFill>
                                </a:rPr>
                                <m:t>ε</m:t>
                              </m:r>
                            </m:sub>
                          </m:sSub>
                        </m:oMath>
                      </m:oMathPara>
                    </a14:m>
                    <a:endParaRPr lang="en-US" sz="1324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1F4D1A8B-949A-44FE-CEEF-B057F97D9EB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905583" y="114348"/>
                    <a:ext cx="238246" cy="25532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392787F3-A589-2D0D-8828-49B7A9427BFA}"/>
                      </a:ext>
                    </a:extLst>
                  </p:cNvPr>
                  <p:cNvSpPr/>
                  <p:nvPr/>
                </p:nvSpPr>
                <p:spPr>
                  <a:xfrm flipH="1">
                    <a:off x="6669703" y="3164312"/>
                    <a:ext cx="238246" cy="25532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9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9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l-GR" sz="1059" dirty="0">
                                  <a:solidFill>
                                    <a:schemeClr val="tx1"/>
                                  </a:solidFill>
                                </a:rPr>
                                <m:t>ε</m:t>
                              </m:r>
                            </m:sub>
                          </m:sSub>
                        </m:oMath>
                      </m:oMathPara>
                    </a14:m>
                    <a:endParaRPr lang="en-US" sz="1324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392787F3-A589-2D0D-8828-49B7A9427BF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669703" y="3164312"/>
                    <a:ext cx="238246" cy="25532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68FC3DD7-6DD3-E833-FE61-4A2E48BB0754}"/>
                      </a:ext>
                    </a:extLst>
                  </p:cNvPr>
                  <p:cNvSpPr/>
                  <p:nvPr/>
                </p:nvSpPr>
                <p:spPr>
                  <a:xfrm flipH="1">
                    <a:off x="5196900" y="3439050"/>
                    <a:ext cx="238246" cy="25532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9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9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l-GR" sz="1059" dirty="0">
                                  <a:solidFill>
                                    <a:schemeClr val="tx1"/>
                                  </a:solidFill>
                                </a:rPr>
                                <m:t>ε</m:t>
                              </m:r>
                            </m:sub>
                          </m:sSub>
                        </m:oMath>
                      </m:oMathPara>
                    </a14:m>
                    <a:endParaRPr lang="en-US" sz="1324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68FC3DD7-6DD3-E833-FE61-4A2E48BB07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196900" y="3439050"/>
                    <a:ext cx="238246" cy="25532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5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4EBFF779-2640-35C8-0FA2-B5386FE4175F}"/>
                  </a:ext>
                </a:extLst>
              </p:cNvPr>
              <p:cNvSpPr/>
              <p:nvPr/>
            </p:nvSpPr>
            <p:spPr>
              <a:xfrm rot="10800000" flipH="1">
                <a:off x="6670645" y="6163470"/>
                <a:ext cx="313123" cy="31312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91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Arc 135">
                <a:extLst>
                  <a:ext uri="{FF2B5EF4-FFF2-40B4-BE49-F238E27FC236}">
                    <a16:creationId xmlns:a16="http://schemas.microsoft.com/office/drawing/2014/main" id="{4FB4333F-0212-D41F-E765-E4B9609D4C8D}"/>
                  </a:ext>
                </a:extLst>
              </p:cNvPr>
              <p:cNvSpPr/>
              <p:nvPr/>
            </p:nvSpPr>
            <p:spPr>
              <a:xfrm flipH="1" flipV="1">
                <a:off x="6894194" y="6399849"/>
                <a:ext cx="174796" cy="179165"/>
              </a:xfrm>
              <a:prstGeom prst="arc">
                <a:avLst>
                  <a:gd name="adj1" fmla="val 4441169"/>
                  <a:gd name="adj2" fmla="val 1359823"/>
                </a:avLst>
              </a:prstGeom>
              <a:ln>
                <a:prstDash val="solid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91"/>
              </a:p>
            </p:txBody>
          </p: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DA52030C-F4AD-1D47-0D77-563404426749}"/>
                  </a:ext>
                </a:extLst>
              </p:cNvPr>
              <p:cNvCxnSpPr>
                <a:cxnSpLocks/>
                <a:stCxn id="135" idx="4"/>
                <a:endCxn id="18" idx="2"/>
              </p:cNvCxnSpPr>
              <p:nvPr/>
            </p:nvCxnSpPr>
            <p:spPr>
              <a:xfrm flipH="1" flipV="1">
                <a:off x="6823868" y="5983652"/>
                <a:ext cx="3339" cy="1798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56349FD3-F75F-0A6C-EEED-BCE0D15C1F56}"/>
                  </a:ext>
                </a:extLst>
              </p:cNvPr>
              <p:cNvSpPr/>
              <p:nvPr/>
            </p:nvSpPr>
            <p:spPr>
              <a:xfrm rot="10800000" flipH="1">
                <a:off x="5202961" y="6163470"/>
                <a:ext cx="313123" cy="31312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91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Arc 138">
                <a:extLst>
                  <a:ext uri="{FF2B5EF4-FFF2-40B4-BE49-F238E27FC236}">
                    <a16:creationId xmlns:a16="http://schemas.microsoft.com/office/drawing/2014/main" id="{C6A9701F-1343-D698-B72F-D40CBC89D816}"/>
                  </a:ext>
                </a:extLst>
              </p:cNvPr>
              <p:cNvSpPr/>
              <p:nvPr/>
            </p:nvSpPr>
            <p:spPr>
              <a:xfrm flipH="1" flipV="1">
                <a:off x="5426510" y="6399849"/>
                <a:ext cx="174796" cy="179165"/>
              </a:xfrm>
              <a:prstGeom prst="arc">
                <a:avLst>
                  <a:gd name="adj1" fmla="val 4441169"/>
                  <a:gd name="adj2" fmla="val 1359823"/>
                </a:avLst>
              </a:prstGeom>
              <a:ln>
                <a:prstDash val="solid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91"/>
              </a:p>
            </p:txBody>
          </p: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2662E37F-24E4-BB09-763B-FDE273750895}"/>
                  </a:ext>
                </a:extLst>
              </p:cNvPr>
              <p:cNvCxnSpPr>
                <a:cxnSpLocks/>
                <a:stCxn id="138" idx="4"/>
                <a:endCxn id="33" idx="2"/>
              </p:cNvCxnSpPr>
              <p:nvPr/>
            </p:nvCxnSpPr>
            <p:spPr>
              <a:xfrm flipV="1">
                <a:off x="5359523" y="5983652"/>
                <a:ext cx="961" cy="1798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E838F33B-40D2-2750-8F88-7D610B562C7D}"/>
                      </a:ext>
                    </a:extLst>
                  </p:cNvPr>
                  <p:cNvSpPr/>
                  <p:nvPr/>
                </p:nvSpPr>
                <p:spPr>
                  <a:xfrm flipH="1">
                    <a:off x="5505698" y="6482749"/>
                    <a:ext cx="238246" cy="25532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9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9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l-GR" sz="1059" dirty="0">
                                  <a:solidFill>
                                    <a:schemeClr val="tx1"/>
                                  </a:solidFill>
                                </a:rPr>
                                <m:t>ε</m:t>
                              </m:r>
                            </m:sub>
                          </m:sSub>
                        </m:oMath>
                      </m:oMathPara>
                    </a14:m>
                    <a:endParaRPr lang="en-US" sz="1324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E838F33B-40D2-2750-8F88-7D610B562C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05698" y="6482749"/>
                    <a:ext cx="238246" cy="25532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5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1F3D1BA0-7150-BC28-6F50-4ABDB9CAE54B}"/>
                      </a:ext>
                    </a:extLst>
                  </p:cNvPr>
                  <p:cNvSpPr/>
                  <p:nvPr/>
                </p:nvSpPr>
                <p:spPr>
                  <a:xfrm flipH="1">
                    <a:off x="6985091" y="6463752"/>
                    <a:ext cx="238246" cy="25532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9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9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l-GR" sz="1059" dirty="0">
                                  <a:solidFill>
                                    <a:schemeClr val="tx1"/>
                                  </a:solidFill>
                                </a:rPr>
                                <m:t>ε</m:t>
                              </m:r>
                            </m:sub>
                          </m:sSub>
                        </m:oMath>
                      </m:oMathPara>
                    </a14:m>
                    <a:endParaRPr lang="en-US" sz="1324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1F3D1BA0-7150-BC28-6F50-4ABDB9CAE5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985091" y="6463752"/>
                    <a:ext cx="238246" cy="25532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B6A7BCE8-6050-C081-EC1E-CCEF952BB7A6}"/>
                      </a:ext>
                    </a:extLst>
                  </p:cNvPr>
                  <p:cNvSpPr/>
                  <p:nvPr/>
                </p:nvSpPr>
                <p:spPr>
                  <a:xfrm>
                    <a:off x="8082692" y="997205"/>
                    <a:ext cx="404213" cy="30963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24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2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12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oMath>
                      </m:oMathPara>
                    </a14:m>
                    <a:endParaRPr lang="en-US" sz="1324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B6A7BCE8-6050-C081-EC1E-CCEF952BB7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2692" y="997205"/>
                    <a:ext cx="404213" cy="30963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4" name="Arc 143">
                <a:extLst>
                  <a:ext uri="{FF2B5EF4-FFF2-40B4-BE49-F238E27FC236}">
                    <a16:creationId xmlns:a16="http://schemas.microsoft.com/office/drawing/2014/main" id="{13EDD9E9-6DEF-8C4F-DEDC-A0F4B3BFF703}"/>
                  </a:ext>
                </a:extLst>
              </p:cNvPr>
              <p:cNvSpPr/>
              <p:nvPr/>
            </p:nvSpPr>
            <p:spPr>
              <a:xfrm rot="301402" flipH="1">
                <a:off x="8090305" y="1226644"/>
                <a:ext cx="149992" cy="153742"/>
              </a:xfrm>
              <a:prstGeom prst="arc">
                <a:avLst>
                  <a:gd name="adj1" fmla="val 4526374"/>
                  <a:gd name="adj2" fmla="val 1408119"/>
                </a:avLst>
              </a:prstGeom>
              <a:ln>
                <a:prstDash val="solid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91"/>
              </a:p>
            </p:txBody>
          </p:sp>
          <p:sp>
            <p:nvSpPr>
              <p:cNvPr id="145" name="Arc 144">
                <a:extLst>
                  <a:ext uri="{FF2B5EF4-FFF2-40B4-BE49-F238E27FC236}">
                    <a16:creationId xmlns:a16="http://schemas.microsoft.com/office/drawing/2014/main" id="{7FC3E5A9-59A5-6F4D-8370-481C4303A4E5}"/>
                  </a:ext>
                </a:extLst>
              </p:cNvPr>
              <p:cNvSpPr/>
              <p:nvPr/>
            </p:nvSpPr>
            <p:spPr>
              <a:xfrm rot="16705438" flipH="1">
                <a:off x="3992019" y="1230819"/>
                <a:ext cx="149992" cy="153742"/>
              </a:xfrm>
              <a:prstGeom prst="arc">
                <a:avLst>
                  <a:gd name="adj1" fmla="val 4526374"/>
                  <a:gd name="adj2" fmla="val 1408119"/>
                </a:avLst>
              </a:prstGeom>
              <a:ln>
                <a:prstDash val="solid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91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83E3B285-5723-B5FE-B19E-5F50C42EA25E}"/>
                      </a:ext>
                    </a:extLst>
                  </p:cNvPr>
                  <p:cNvSpPr/>
                  <p:nvPr/>
                </p:nvSpPr>
                <p:spPr>
                  <a:xfrm>
                    <a:off x="3756940" y="1001937"/>
                    <a:ext cx="404213" cy="30963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24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2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12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oMath>
                      </m:oMathPara>
                    </a14:m>
                    <a:endParaRPr lang="en-US" sz="1324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83E3B285-5723-B5FE-B19E-5F50C42EA2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6940" y="1001937"/>
                    <a:ext cx="404213" cy="30963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7" name="Arc 146">
                <a:extLst>
                  <a:ext uri="{FF2B5EF4-FFF2-40B4-BE49-F238E27FC236}">
                    <a16:creationId xmlns:a16="http://schemas.microsoft.com/office/drawing/2014/main" id="{1D19FABE-6D6F-EAC1-D77D-13925F435910}"/>
                  </a:ext>
                </a:extLst>
              </p:cNvPr>
              <p:cNvSpPr/>
              <p:nvPr/>
            </p:nvSpPr>
            <p:spPr>
              <a:xfrm rot="5972579" flipH="1">
                <a:off x="8083503" y="5445218"/>
                <a:ext cx="149992" cy="153742"/>
              </a:xfrm>
              <a:prstGeom prst="arc">
                <a:avLst>
                  <a:gd name="adj1" fmla="val 4526374"/>
                  <a:gd name="adj2" fmla="val 1408119"/>
                </a:avLst>
              </a:prstGeom>
              <a:ln>
                <a:prstDash val="solid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91"/>
              </a:p>
            </p:txBody>
          </p:sp>
          <p:sp>
            <p:nvSpPr>
              <p:cNvPr id="148" name="Arc 147">
                <a:extLst>
                  <a:ext uri="{FF2B5EF4-FFF2-40B4-BE49-F238E27FC236}">
                    <a16:creationId xmlns:a16="http://schemas.microsoft.com/office/drawing/2014/main" id="{198F3FC7-6CDF-87A5-5868-D669898A99E1}"/>
                  </a:ext>
                </a:extLst>
              </p:cNvPr>
              <p:cNvSpPr/>
              <p:nvPr/>
            </p:nvSpPr>
            <p:spPr>
              <a:xfrm rot="10240380" flipH="1">
                <a:off x="3991754" y="5456092"/>
                <a:ext cx="149992" cy="153742"/>
              </a:xfrm>
              <a:prstGeom prst="arc">
                <a:avLst>
                  <a:gd name="adj1" fmla="val 4526374"/>
                  <a:gd name="adj2" fmla="val 1408119"/>
                </a:avLst>
              </a:prstGeom>
              <a:ln>
                <a:prstDash val="solid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91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71B31387-46CA-2548-D749-36C32ECC6433}"/>
                      </a:ext>
                    </a:extLst>
                  </p:cNvPr>
                  <p:cNvSpPr/>
                  <p:nvPr/>
                </p:nvSpPr>
                <p:spPr>
                  <a:xfrm>
                    <a:off x="8105455" y="5517147"/>
                    <a:ext cx="404213" cy="30963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24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2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12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oMath>
                      </m:oMathPara>
                    </a14:m>
                    <a:endParaRPr lang="en-US" sz="1324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71B31387-46CA-2548-D749-36C32ECC643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5455" y="5517147"/>
                    <a:ext cx="404213" cy="30963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E0BD2B37-CF76-EFB0-6D90-CE5D08676512}"/>
                      </a:ext>
                    </a:extLst>
                  </p:cNvPr>
                  <p:cNvSpPr/>
                  <p:nvPr/>
                </p:nvSpPr>
                <p:spPr>
                  <a:xfrm>
                    <a:off x="3735346" y="5495280"/>
                    <a:ext cx="404213" cy="30963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24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2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12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oMath>
                      </m:oMathPara>
                    </a14:m>
                    <a:endParaRPr lang="en-US" sz="1324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E0BD2B37-CF76-EFB0-6D90-CE5D086765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5346" y="5495280"/>
                    <a:ext cx="404213" cy="30963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608E901A-724B-B16C-728E-C1FCF5468AF3}"/>
                      </a:ext>
                    </a:extLst>
                  </p:cNvPr>
                  <p:cNvSpPr txBox="1"/>
                  <p:nvPr/>
                </p:nvSpPr>
                <p:spPr>
                  <a:xfrm>
                    <a:off x="8207891" y="107720"/>
                    <a:ext cx="459782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box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608E901A-724B-B16C-728E-C1FCF5468A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7891" y="107720"/>
                    <a:ext cx="459782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696EE1E4-2159-AD30-CAA1-F90FB80E51B1}"/>
                      </a:ext>
                    </a:extLst>
                  </p:cNvPr>
                  <p:cNvSpPr txBox="1"/>
                  <p:nvPr/>
                </p:nvSpPr>
                <p:spPr>
                  <a:xfrm>
                    <a:off x="3548452" y="76070"/>
                    <a:ext cx="459782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box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696EE1E4-2159-AD30-CAA1-F90FB80E51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8452" y="76070"/>
                    <a:ext cx="459782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02963E30-84F9-9389-E403-7103C1002162}"/>
                      </a:ext>
                    </a:extLst>
                  </p:cNvPr>
                  <p:cNvSpPr txBox="1"/>
                  <p:nvPr/>
                </p:nvSpPr>
                <p:spPr>
                  <a:xfrm>
                    <a:off x="8184123" y="2921419"/>
                    <a:ext cx="459782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box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02963E30-84F9-9389-E403-7103C10021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84123" y="2921419"/>
                    <a:ext cx="459782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F11A2FF7-8E49-1362-DD7C-3BE074DF2B9C}"/>
                      </a:ext>
                    </a:extLst>
                  </p:cNvPr>
                  <p:cNvSpPr txBox="1"/>
                  <p:nvPr/>
                </p:nvSpPr>
                <p:spPr>
                  <a:xfrm>
                    <a:off x="3560369" y="2962807"/>
                    <a:ext cx="459782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box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F11A2FF7-8E49-1362-DD7C-3BE074DF2B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0369" y="2962807"/>
                    <a:ext cx="459782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39E18C07-3264-4B05-7C68-14B08026828B}"/>
                      </a:ext>
                    </a:extLst>
                  </p:cNvPr>
                  <p:cNvSpPr txBox="1"/>
                  <p:nvPr/>
                </p:nvSpPr>
                <p:spPr>
                  <a:xfrm>
                    <a:off x="3558067" y="3535771"/>
                    <a:ext cx="459782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box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39E18C07-3264-4B05-7C68-14B0802682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8067" y="3535771"/>
                    <a:ext cx="459782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896E59B6-FD89-8890-75F9-06E919CE918B}"/>
                      </a:ext>
                    </a:extLst>
                  </p:cNvPr>
                  <p:cNvSpPr txBox="1"/>
                  <p:nvPr/>
                </p:nvSpPr>
                <p:spPr>
                  <a:xfrm>
                    <a:off x="3548452" y="6399410"/>
                    <a:ext cx="459782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box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896E59B6-FD89-8890-75F9-06E919CE91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8452" y="6399410"/>
                    <a:ext cx="459782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250D7B6C-5BE1-C908-52FE-7C11FBFF5C40}"/>
                      </a:ext>
                    </a:extLst>
                  </p:cNvPr>
                  <p:cNvSpPr txBox="1"/>
                  <p:nvPr/>
                </p:nvSpPr>
                <p:spPr>
                  <a:xfrm>
                    <a:off x="8185466" y="3567590"/>
                    <a:ext cx="459782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box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250D7B6C-5BE1-C908-52FE-7C11FBFF5C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85466" y="3567590"/>
                    <a:ext cx="459782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ECC5445A-288A-01DE-99F9-8D6C19B09FFD}"/>
                      </a:ext>
                    </a:extLst>
                  </p:cNvPr>
                  <p:cNvSpPr txBox="1"/>
                  <p:nvPr/>
                </p:nvSpPr>
                <p:spPr>
                  <a:xfrm>
                    <a:off x="8202964" y="6408913"/>
                    <a:ext cx="459782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box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ECC5445A-288A-01DE-99F9-8D6C19B09F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2964" y="6408913"/>
                    <a:ext cx="459782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9C9F628B-BA5C-F2FC-21DE-4A806BF7F21C}"/>
                  </a:ext>
                </a:extLst>
              </p:cNvPr>
              <p:cNvSpPr txBox="1"/>
              <p:nvPr/>
            </p:nvSpPr>
            <p:spPr>
              <a:xfrm flipH="1">
                <a:off x="5142196" y="6151182"/>
                <a:ext cx="413090" cy="309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12" dirty="0"/>
                  <a:t>ε</a:t>
                </a:r>
                <a:endParaRPr lang="en-US" sz="1412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9C89634-F739-056C-3BC3-D5D99EA5DF56}"/>
                  </a:ext>
                </a:extLst>
              </p:cNvPr>
              <p:cNvSpPr txBox="1"/>
              <p:nvPr/>
            </p:nvSpPr>
            <p:spPr>
              <a:xfrm flipH="1">
                <a:off x="6621620" y="354235"/>
                <a:ext cx="413090" cy="309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12" dirty="0"/>
                  <a:t>ε</a:t>
                </a:r>
                <a:endParaRPr lang="en-US" sz="1412" dirty="0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8EA1B4A0-940B-339C-BFA0-37636CB57608}"/>
                  </a:ext>
                </a:extLst>
              </p:cNvPr>
              <p:cNvSpPr txBox="1"/>
              <p:nvPr/>
            </p:nvSpPr>
            <p:spPr>
              <a:xfrm flipH="1">
                <a:off x="6620097" y="6151183"/>
                <a:ext cx="413090" cy="309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12" dirty="0"/>
                  <a:t>ε</a:t>
                </a:r>
                <a:endParaRPr lang="en-US" sz="1412" dirty="0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F7693E6-2D37-5526-7068-EEDE3D5ABCF2}"/>
                  </a:ext>
                </a:extLst>
              </p:cNvPr>
              <p:cNvSpPr txBox="1"/>
              <p:nvPr/>
            </p:nvSpPr>
            <p:spPr>
              <a:xfrm flipH="1">
                <a:off x="5547852" y="3394135"/>
                <a:ext cx="413090" cy="309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12" dirty="0"/>
                  <a:t>ε</a:t>
                </a:r>
                <a:endParaRPr lang="en-US" sz="1412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B92BFB7-5840-11B5-686C-8E5C4E852A43}"/>
                  </a:ext>
                </a:extLst>
              </p:cNvPr>
              <p:cNvSpPr txBox="1"/>
              <p:nvPr/>
            </p:nvSpPr>
            <p:spPr>
              <a:xfrm flipH="1">
                <a:off x="6194827" y="3138645"/>
                <a:ext cx="413090" cy="309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12" dirty="0"/>
                  <a:t>ε</a:t>
                </a:r>
                <a:endParaRPr lang="en-US" sz="1412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A9A85DB0-1A34-B421-0F7F-0FF2168D2B24}"/>
                      </a:ext>
                    </a:extLst>
                  </p:cNvPr>
                  <p:cNvSpPr txBox="1"/>
                  <p:nvPr/>
                </p:nvSpPr>
                <p:spPr>
                  <a:xfrm>
                    <a:off x="9393112" y="2382319"/>
                    <a:ext cx="445545" cy="26520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US" sz="600" dirty="0"/>
                  </a:p>
                </p:txBody>
              </p:sp>
            </mc:Choice>
            <mc:Fallback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A9A85DB0-1A34-B421-0F7F-0FF2168D2B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93112" y="2382319"/>
                    <a:ext cx="445545" cy="26520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49E199AB-0BD6-9EA0-9828-1A4FF954F4C8}"/>
                      </a:ext>
                    </a:extLst>
                  </p:cNvPr>
                  <p:cNvSpPr txBox="1"/>
                  <p:nvPr/>
                </p:nvSpPr>
                <p:spPr>
                  <a:xfrm>
                    <a:off x="9382610" y="4235227"/>
                    <a:ext cx="445545" cy="26520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US" sz="600" dirty="0"/>
                  </a:p>
                </p:txBody>
              </p:sp>
            </mc:Choice>
            <mc:Fallback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49E199AB-0BD6-9EA0-9828-1A4FF954F4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2610" y="4235227"/>
                    <a:ext cx="445545" cy="26520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DFD40EDB-DB54-D7EF-60F4-ED0B86DCCA53}"/>
                      </a:ext>
                    </a:extLst>
                  </p:cNvPr>
                  <p:cNvSpPr txBox="1"/>
                  <p:nvPr/>
                </p:nvSpPr>
                <p:spPr>
                  <a:xfrm>
                    <a:off x="9968423" y="3270672"/>
                    <a:ext cx="445545" cy="26520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US" sz="600" dirty="0"/>
                  </a:p>
                </p:txBody>
              </p:sp>
            </mc:Choice>
            <mc:Fallback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DFD40EDB-DB54-D7EF-60F4-ED0B86DCCA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68423" y="3270672"/>
                    <a:ext cx="445545" cy="26520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F86C6B9B-B3D7-998A-5FEE-32EC31D33A53}"/>
                      </a:ext>
                    </a:extLst>
                  </p:cNvPr>
                  <p:cNvSpPr txBox="1"/>
                  <p:nvPr/>
                </p:nvSpPr>
                <p:spPr>
                  <a:xfrm>
                    <a:off x="8840355" y="5021039"/>
                    <a:ext cx="445545" cy="25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F86C6B9B-B3D7-998A-5FEE-32EC31D33A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0355" y="5021039"/>
                    <a:ext cx="445545" cy="253916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1E892C9A-CF78-D5CA-A5C1-BE66139F8A25}"/>
                      </a:ext>
                    </a:extLst>
                  </p:cNvPr>
                  <p:cNvSpPr txBox="1"/>
                  <p:nvPr/>
                </p:nvSpPr>
                <p:spPr>
                  <a:xfrm>
                    <a:off x="8854674" y="1491414"/>
                    <a:ext cx="445545" cy="25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1E892C9A-CF78-D5CA-A5C1-BE66139F8A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54674" y="1491414"/>
                    <a:ext cx="445545" cy="253916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F6486793-0922-6D1F-E88B-01BE661C28CB}"/>
                      </a:ext>
                    </a:extLst>
                  </p:cNvPr>
                  <p:cNvSpPr txBox="1"/>
                  <p:nvPr/>
                </p:nvSpPr>
                <p:spPr>
                  <a:xfrm>
                    <a:off x="8604532" y="3289698"/>
                    <a:ext cx="445545" cy="26520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US" sz="600" dirty="0"/>
                  </a:p>
                </p:txBody>
              </p:sp>
            </mc:Choice>
            <mc:Fallback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F6486793-0922-6D1F-E88B-01BE661C28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04532" y="3289698"/>
                    <a:ext cx="445545" cy="26520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CF9A22ED-002C-9185-E6D4-FB88192FA8A9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419014" y="993748"/>
                    <a:ext cx="254722" cy="3096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7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7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7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sz="794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CF9A22ED-002C-9185-E6D4-FB88192FA8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419014" y="993748"/>
                    <a:ext cx="254722" cy="30963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AD385C63-B0A3-45AE-5551-0C5AA0904A56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418725" y="1976460"/>
                    <a:ext cx="254722" cy="3096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7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7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7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sz="794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AD385C63-B0A3-45AE-5551-0C5AA0904A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418725" y="1976460"/>
                    <a:ext cx="254722" cy="30963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2" name="TextBox 171">
                    <a:extLst>
                      <a:ext uri="{FF2B5EF4-FFF2-40B4-BE49-F238E27FC236}">
                        <a16:creationId xmlns:a16="http://schemas.microsoft.com/office/drawing/2014/main" id="{4ADC2FF6-3403-5B12-3DF9-A2857D368C08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422951" y="4557454"/>
                    <a:ext cx="254722" cy="3096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7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7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7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sz="794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2" name="TextBox 171">
                    <a:extLst>
                      <a:ext uri="{FF2B5EF4-FFF2-40B4-BE49-F238E27FC236}">
                        <a16:creationId xmlns:a16="http://schemas.microsoft.com/office/drawing/2014/main" id="{4ADC2FF6-3403-5B12-3DF9-A2857D368C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422951" y="4557454"/>
                    <a:ext cx="254722" cy="30963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45BBE268-63DD-D2F2-B2EB-B81DB937BE1B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419288" y="5532950"/>
                    <a:ext cx="254722" cy="3096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7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7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7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sz="794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45BBE268-63DD-D2F2-B2EB-B81DB937BE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419288" y="5532950"/>
                    <a:ext cx="254722" cy="30963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C037186D-E428-6E9A-C937-94AD3ACACD0A}"/>
                  </a:ext>
                </a:extLst>
              </p:cNvPr>
              <p:cNvSpPr txBox="1"/>
              <p:nvPr/>
            </p:nvSpPr>
            <p:spPr>
              <a:xfrm>
                <a:off x="7226847" y="1965980"/>
                <a:ext cx="265705" cy="2639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00" dirty="0"/>
                  <a:t>𝛿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4CFC4BDA-C854-E2A4-910E-14172B256FBA}"/>
                  </a:ext>
                </a:extLst>
              </p:cNvPr>
              <p:cNvSpPr txBox="1"/>
              <p:nvPr/>
            </p:nvSpPr>
            <p:spPr>
              <a:xfrm>
                <a:off x="7232612" y="700797"/>
                <a:ext cx="265705" cy="2639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00" dirty="0"/>
                  <a:t>𝛿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0633E96F-A567-734D-62BB-A07BF5D3E3E4}"/>
                  </a:ext>
                </a:extLst>
              </p:cNvPr>
              <p:cNvSpPr txBox="1"/>
              <p:nvPr/>
            </p:nvSpPr>
            <p:spPr>
              <a:xfrm>
                <a:off x="7235000" y="4523316"/>
                <a:ext cx="265705" cy="2639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00" dirty="0"/>
                  <a:t>𝛿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1D5046E-54EE-9CDD-7490-499211D5A9CE}"/>
                  </a:ext>
                </a:extLst>
              </p:cNvPr>
              <p:cNvSpPr txBox="1"/>
              <p:nvPr/>
            </p:nvSpPr>
            <p:spPr>
              <a:xfrm>
                <a:off x="7231017" y="5923541"/>
                <a:ext cx="265705" cy="2639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00" dirty="0"/>
                  <a:t>𝛿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199013C6-C21B-A0D8-E92F-1ECC15708F80}"/>
                  </a:ext>
                </a:extLst>
              </p:cNvPr>
              <p:cNvSpPr txBox="1"/>
              <p:nvPr/>
            </p:nvSpPr>
            <p:spPr>
              <a:xfrm flipH="1">
                <a:off x="7331318" y="1172709"/>
                <a:ext cx="69982" cy="282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35" dirty="0"/>
                  <a:t>1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D9217FF3-7C0B-E6B9-B722-58E3A06F1966}"/>
                  </a:ext>
                </a:extLst>
              </p:cNvPr>
              <p:cNvSpPr txBox="1"/>
              <p:nvPr/>
            </p:nvSpPr>
            <p:spPr>
              <a:xfrm flipH="1">
                <a:off x="7388991" y="5329250"/>
                <a:ext cx="69982" cy="282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35" dirty="0"/>
                  <a:t>1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349ED869-8732-1EC9-D3BB-4D9C77EC0DF3}"/>
                      </a:ext>
                    </a:extLst>
                  </p:cNvPr>
                  <p:cNvSpPr txBox="1"/>
                  <p:nvPr/>
                </p:nvSpPr>
                <p:spPr>
                  <a:xfrm>
                    <a:off x="3121310" y="3285457"/>
                    <a:ext cx="445545" cy="26520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US" sz="600" dirty="0"/>
                  </a:p>
                </p:txBody>
              </p:sp>
            </mc:Choice>
            <mc:Fallback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349ED869-8732-1EC9-D3BB-4D9C77EC0D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1310" y="3285457"/>
                    <a:ext cx="445545" cy="26520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54E4063C-8C3E-A5C3-B465-4BC2483645EC}"/>
                      </a:ext>
                    </a:extLst>
                  </p:cNvPr>
                  <p:cNvSpPr txBox="1"/>
                  <p:nvPr/>
                </p:nvSpPr>
                <p:spPr>
                  <a:xfrm>
                    <a:off x="1757419" y="3304483"/>
                    <a:ext cx="445545" cy="26520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US" sz="600" dirty="0"/>
                  </a:p>
                </p:txBody>
              </p:sp>
            </mc:Choice>
            <mc:Fallback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54E4063C-8C3E-A5C3-B465-4BC2483645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7419" y="3304483"/>
                    <a:ext cx="445545" cy="26520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EBE48E6F-469C-2E47-1660-D2A081FAB804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561211" y="971013"/>
                    <a:ext cx="254722" cy="3096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7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7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7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sz="794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EBE48E6F-469C-2E47-1660-D2A081FAB8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61211" y="971013"/>
                    <a:ext cx="254722" cy="30963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C533EB0A-D9EA-C47E-BCFE-CE471CC15A10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560922" y="1953725"/>
                    <a:ext cx="254722" cy="3096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7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7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7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sz="794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C533EB0A-D9EA-C47E-BCFE-CE471CC15A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60922" y="1953725"/>
                    <a:ext cx="254722" cy="30963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B4F1E8C4-F54B-8DCF-4FA9-A992B9EF30B8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565148" y="4534719"/>
                    <a:ext cx="254722" cy="3096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7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7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7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sz="794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B4F1E8C4-F54B-8DCF-4FA9-A992B9EF30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65148" y="4534719"/>
                    <a:ext cx="254722" cy="30963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1D5A1563-BCFF-3819-C985-9B7F9A14CB9C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561485" y="5510215"/>
                    <a:ext cx="254722" cy="3096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7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7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7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sz="794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1D5A1563-BCFF-3819-C985-9B7F9A14CB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61485" y="5510215"/>
                    <a:ext cx="254722" cy="30963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4CB1FC46-9844-679B-F687-BB1852157F52}"/>
                      </a:ext>
                    </a:extLst>
                  </p:cNvPr>
                  <p:cNvSpPr txBox="1"/>
                  <p:nvPr/>
                </p:nvSpPr>
                <p:spPr>
                  <a:xfrm>
                    <a:off x="2863842" y="5010808"/>
                    <a:ext cx="445545" cy="25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4CB1FC46-9844-679B-F687-BB1852157F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3842" y="5010808"/>
                    <a:ext cx="445545" cy="253916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C7D46725-E905-3633-57A9-E3E9C35EEEB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8161" y="1481183"/>
                    <a:ext cx="445545" cy="25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C7D46725-E905-3633-57A9-E3E9C35EEE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78161" y="1481183"/>
                    <a:ext cx="445545" cy="253916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id="{6CDAE2C2-50B6-712D-A2A0-C15429B89A7E}"/>
                      </a:ext>
                    </a:extLst>
                  </p:cNvPr>
                  <p:cNvSpPr txBox="1"/>
                  <p:nvPr/>
                </p:nvSpPr>
                <p:spPr>
                  <a:xfrm>
                    <a:off x="2344710" y="2386235"/>
                    <a:ext cx="445545" cy="26520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US" sz="600" dirty="0"/>
                  </a:p>
                </p:txBody>
              </p:sp>
            </mc:Choice>
            <mc:Fallback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id="{6CDAE2C2-50B6-712D-A2A0-C15429B89A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4710" y="2386235"/>
                    <a:ext cx="445545" cy="26520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DEB918BA-EEFB-1F05-EAC9-E5B81B8055C7}"/>
                      </a:ext>
                    </a:extLst>
                  </p:cNvPr>
                  <p:cNvSpPr txBox="1"/>
                  <p:nvPr/>
                </p:nvSpPr>
                <p:spPr>
                  <a:xfrm>
                    <a:off x="2334208" y="4239143"/>
                    <a:ext cx="445545" cy="26520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US" sz="600" dirty="0"/>
                  </a:p>
                </p:txBody>
              </p:sp>
            </mc:Choice>
            <mc:Fallback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DEB918BA-EEFB-1F05-EAC9-E5B81B8055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34208" y="4239143"/>
                    <a:ext cx="445545" cy="26520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4F908992-290E-30D7-B798-30321F1F89ED}"/>
                  </a:ext>
                </a:extLst>
              </p:cNvPr>
              <p:cNvSpPr txBox="1"/>
              <p:nvPr/>
            </p:nvSpPr>
            <p:spPr>
              <a:xfrm>
                <a:off x="6885545" y="2474722"/>
                <a:ext cx="265705" cy="2639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00" dirty="0"/>
                  <a:t>𝛿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D5DBBEB0-5B84-5A26-6B7E-44A02636D397}"/>
                  </a:ext>
                </a:extLst>
              </p:cNvPr>
              <p:cNvSpPr txBox="1"/>
              <p:nvPr/>
            </p:nvSpPr>
            <p:spPr>
              <a:xfrm>
                <a:off x="6884118" y="4119506"/>
                <a:ext cx="265705" cy="2639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00" dirty="0"/>
                  <a:t>𝛿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3A8EB9CD-5BD0-770B-47FD-5AC1C6CA10BE}"/>
                  </a:ext>
                </a:extLst>
              </p:cNvPr>
              <p:cNvSpPr txBox="1"/>
              <p:nvPr/>
            </p:nvSpPr>
            <p:spPr>
              <a:xfrm>
                <a:off x="5048756" y="2474722"/>
                <a:ext cx="265705" cy="2639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00" dirty="0"/>
                  <a:t>𝛿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223407F1-A580-62AF-9343-EF99166372E4}"/>
                  </a:ext>
                </a:extLst>
              </p:cNvPr>
              <p:cNvSpPr txBox="1"/>
              <p:nvPr/>
            </p:nvSpPr>
            <p:spPr>
              <a:xfrm>
                <a:off x="5047329" y="4119506"/>
                <a:ext cx="265705" cy="2639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00" dirty="0"/>
                  <a:t>𝛿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7231CA15-BBE5-8852-C650-2E40F82C5B9D}"/>
                  </a:ext>
                </a:extLst>
              </p:cNvPr>
              <p:cNvSpPr txBox="1"/>
              <p:nvPr/>
            </p:nvSpPr>
            <p:spPr>
              <a:xfrm>
                <a:off x="4716414" y="1975606"/>
                <a:ext cx="265705" cy="2639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00" dirty="0"/>
                  <a:t>𝛿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8C9F1E2A-8FBC-97D6-2F78-5EA49F35341A}"/>
                  </a:ext>
                </a:extLst>
              </p:cNvPr>
              <p:cNvSpPr txBox="1"/>
              <p:nvPr/>
            </p:nvSpPr>
            <p:spPr>
              <a:xfrm>
                <a:off x="4724567" y="4532942"/>
                <a:ext cx="265705" cy="2639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00" dirty="0"/>
                  <a:t>𝛿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B6720461-4C90-7337-CEDC-57AFF195C4EE}"/>
                  </a:ext>
                </a:extLst>
              </p:cNvPr>
              <p:cNvSpPr txBox="1"/>
              <p:nvPr/>
            </p:nvSpPr>
            <p:spPr>
              <a:xfrm flipH="1">
                <a:off x="4647751" y="1255760"/>
                <a:ext cx="69982" cy="282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35" dirty="0"/>
                  <a:t>1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B1692A9F-35BF-9F4C-7027-7F1E9C79E4B2}"/>
                  </a:ext>
                </a:extLst>
              </p:cNvPr>
              <p:cNvSpPr txBox="1"/>
              <p:nvPr/>
            </p:nvSpPr>
            <p:spPr>
              <a:xfrm flipH="1">
                <a:off x="4705424" y="5412301"/>
                <a:ext cx="69982" cy="282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35" dirty="0"/>
                  <a:t>1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7F39FC15-BE7E-17E7-FED9-B07523D1DA8F}"/>
                      </a:ext>
                    </a:extLst>
                  </p:cNvPr>
                  <p:cNvSpPr txBox="1"/>
                  <p:nvPr/>
                </p:nvSpPr>
                <p:spPr>
                  <a:xfrm>
                    <a:off x="6380890" y="1534213"/>
                    <a:ext cx="445545" cy="25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050" i="1">
                              <a:latin typeface="Cambria Math" panose="02040503050406030204" pitchFamily="18" charset="0"/>
                            </a:rPr>
                            <m:t>f</m:t>
                          </m:r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7F39FC15-BE7E-17E7-FED9-B07523D1DA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80890" y="1534213"/>
                    <a:ext cx="445545" cy="253916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21121A49-274D-DD87-FCC1-F6C3A557B6F8}"/>
                      </a:ext>
                    </a:extLst>
                  </p:cNvPr>
                  <p:cNvSpPr txBox="1"/>
                  <p:nvPr/>
                </p:nvSpPr>
                <p:spPr>
                  <a:xfrm>
                    <a:off x="5359824" y="1523437"/>
                    <a:ext cx="445545" cy="25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050" i="1">
                              <a:latin typeface="Cambria Math" panose="02040503050406030204" pitchFamily="18" charset="0"/>
                            </a:rPr>
                            <m:t>f</m:t>
                          </m:r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21121A49-274D-DD87-FCC1-F6C3A557B6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9824" y="1523437"/>
                    <a:ext cx="445545" cy="253916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38C165F8-C30E-9406-1865-1BC89D97018B}"/>
                      </a:ext>
                    </a:extLst>
                  </p:cNvPr>
                  <p:cNvSpPr txBox="1"/>
                  <p:nvPr/>
                </p:nvSpPr>
                <p:spPr>
                  <a:xfrm>
                    <a:off x="6391366" y="5103494"/>
                    <a:ext cx="445545" cy="25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050" i="1">
                              <a:latin typeface="Cambria Math" panose="02040503050406030204" pitchFamily="18" charset="0"/>
                            </a:rPr>
                            <m:t>f</m:t>
                          </m:r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38C165F8-C30E-9406-1865-1BC89D9701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1366" y="5103494"/>
                    <a:ext cx="445545" cy="253916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8798DD61-5ED0-B14B-666F-95516B9F8F11}"/>
                      </a:ext>
                    </a:extLst>
                  </p:cNvPr>
                  <p:cNvSpPr txBox="1"/>
                  <p:nvPr/>
                </p:nvSpPr>
                <p:spPr>
                  <a:xfrm>
                    <a:off x="5357944" y="5092718"/>
                    <a:ext cx="445545" cy="25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050" i="1">
                              <a:latin typeface="Cambria Math" panose="02040503050406030204" pitchFamily="18" charset="0"/>
                            </a:rPr>
                            <m:t>f</m:t>
                          </m:r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8798DD61-5ED0-B14B-666F-95516B9F8F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7944" y="5092718"/>
                    <a:ext cx="445545" cy="253916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77918E0-2736-AA0A-9C9D-3CDE1EA1D1A6}"/>
                </a:ext>
              </a:extLst>
            </p:cNvPr>
            <p:cNvSpPr txBox="1"/>
            <p:nvPr/>
          </p:nvSpPr>
          <p:spPr>
            <a:xfrm>
              <a:off x="5977654" y="915311"/>
              <a:ext cx="26570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/>
                <a:t>μ</a:t>
              </a:r>
              <a:endParaRPr lang="en-US" sz="110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E0E4B16-E830-6649-6268-4A46C9FC537B}"/>
                </a:ext>
              </a:extLst>
            </p:cNvPr>
            <p:cNvSpPr txBox="1"/>
            <p:nvPr/>
          </p:nvSpPr>
          <p:spPr>
            <a:xfrm>
              <a:off x="5977654" y="5659198"/>
              <a:ext cx="26570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/>
                <a:t>μ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2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A5C907-578B-C790-3839-1E0F658EA244}"/>
              </a:ext>
            </a:extLst>
          </p:cNvPr>
          <p:cNvGrpSpPr/>
          <p:nvPr/>
        </p:nvGrpSpPr>
        <p:grpSpPr>
          <a:xfrm>
            <a:off x="5526622" y="3909218"/>
            <a:ext cx="543469" cy="543469"/>
            <a:chOff x="4805382" y="2865942"/>
            <a:chExt cx="543469" cy="54346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B39DA3-61DF-A45E-EC3D-8A976E590ED4}"/>
                </a:ext>
              </a:extLst>
            </p:cNvPr>
            <p:cNvSpPr txBox="1"/>
            <p:nvPr/>
          </p:nvSpPr>
          <p:spPr>
            <a:xfrm>
              <a:off x="4819740" y="2902586"/>
              <a:ext cx="521460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82" dirty="0"/>
                <a:t>Y</a:t>
              </a:r>
              <a:r>
                <a:rPr lang="en-US" sz="2382" baseline="-25000" dirty="0"/>
                <a:t>2</a:t>
              </a:r>
              <a:endParaRPr lang="en-US" sz="2382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429E9D-6E11-FEDE-1758-12A451FAB820}"/>
                </a:ext>
              </a:extLst>
            </p:cNvPr>
            <p:cNvSpPr/>
            <p:nvPr/>
          </p:nvSpPr>
          <p:spPr>
            <a:xfrm>
              <a:off x="4805382" y="2865942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7706A6C-DD90-C6C5-3FA7-757FFC91263F}"/>
              </a:ext>
            </a:extLst>
          </p:cNvPr>
          <p:cNvGrpSpPr/>
          <p:nvPr/>
        </p:nvGrpSpPr>
        <p:grpSpPr>
          <a:xfrm>
            <a:off x="5528624" y="2449166"/>
            <a:ext cx="543469" cy="543469"/>
            <a:chOff x="6575535" y="2865943"/>
            <a:chExt cx="543469" cy="54346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048AB3-59D7-5198-FEF1-5C833E545DD0}"/>
                </a:ext>
              </a:extLst>
            </p:cNvPr>
            <p:cNvSpPr txBox="1"/>
            <p:nvPr/>
          </p:nvSpPr>
          <p:spPr>
            <a:xfrm flipH="1">
              <a:off x="6588232" y="2902587"/>
              <a:ext cx="528872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82" dirty="0"/>
                <a:t>Y</a:t>
              </a:r>
              <a:r>
                <a:rPr lang="en-US" sz="2382" baseline="-25000" dirty="0"/>
                <a:t>1</a:t>
              </a:r>
              <a:endParaRPr lang="en-US" sz="2382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B32FD5-ADBB-8A87-D1EE-128170D9B8B8}"/>
                </a:ext>
              </a:extLst>
            </p:cNvPr>
            <p:cNvSpPr/>
            <p:nvPr/>
          </p:nvSpPr>
          <p:spPr>
            <a:xfrm flipH="1">
              <a:off x="6575535" y="2865943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61F660-C7EA-FEE3-1479-37545E197BE4}"/>
              </a:ext>
            </a:extLst>
          </p:cNvPr>
          <p:cNvGrpSpPr/>
          <p:nvPr/>
        </p:nvGrpSpPr>
        <p:grpSpPr>
          <a:xfrm>
            <a:off x="5496878" y="4657017"/>
            <a:ext cx="605118" cy="605118"/>
            <a:chOff x="5662565" y="1749220"/>
            <a:chExt cx="605118" cy="60511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78AB8C-900F-050A-739F-96577EEE50A0}"/>
                </a:ext>
              </a:extLst>
            </p:cNvPr>
            <p:cNvSpPr txBox="1"/>
            <p:nvPr/>
          </p:nvSpPr>
          <p:spPr>
            <a:xfrm>
              <a:off x="5713767" y="1803219"/>
              <a:ext cx="509746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82" dirty="0"/>
                <a:t>F</a:t>
              </a:r>
              <a:r>
                <a:rPr lang="en-US" sz="2382" baseline="-25000" dirty="0"/>
                <a:t>o</a:t>
              </a:r>
              <a:endParaRPr lang="en-US" sz="2382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E5FBD5D-3F84-1E23-1FC3-C09B50B2FBAE}"/>
                </a:ext>
              </a:extLst>
            </p:cNvPr>
            <p:cNvSpPr/>
            <p:nvPr/>
          </p:nvSpPr>
          <p:spPr>
            <a:xfrm flipV="1">
              <a:off x="5662565" y="1749220"/>
              <a:ext cx="605118" cy="6051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CE668B-4D6D-9FAD-33EA-DDD6280F99C1}"/>
              </a:ext>
            </a:extLst>
          </p:cNvPr>
          <p:cNvGrpSpPr/>
          <p:nvPr/>
        </p:nvGrpSpPr>
        <p:grpSpPr>
          <a:xfrm>
            <a:off x="4786008" y="896855"/>
            <a:ext cx="543469" cy="543469"/>
            <a:chOff x="4805382" y="2865942"/>
            <a:chExt cx="543469" cy="54346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69BBCF-127A-F2F4-68A0-5CB784607627}"/>
                </a:ext>
              </a:extLst>
            </p:cNvPr>
            <p:cNvSpPr txBox="1"/>
            <p:nvPr/>
          </p:nvSpPr>
          <p:spPr>
            <a:xfrm>
              <a:off x="4819740" y="2902586"/>
              <a:ext cx="521460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82" dirty="0" err="1"/>
                <a:t>Y</a:t>
              </a:r>
              <a:r>
                <a:rPr lang="en-US" altLang="zh-CN" sz="2382" baseline="-25000" dirty="0" err="1"/>
                <a:t>p</a:t>
              </a:r>
              <a:endParaRPr lang="en-US" sz="2382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C27E4B6-5B87-2D92-7A83-63C92AA326A6}"/>
                </a:ext>
              </a:extLst>
            </p:cNvPr>
            <p:cNvSpPr/>
            <p:nvPr/>
          </p:nvSpPr>
          <p:spPr>
            <a:xfrm>
              <a:off x="4805382" y="2865942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CCF3A2-4022-9BC7-D7B4-B66BA15944B1}"/>
              </a:ext>
            </a:extLst>
          </p:cNvPr>
          <p:cNvGrpSpPr/>
          <p:nvPr/>
        </p:nvGrpSpPr>
        <p:grpSpPr>
          <a:xfrm>
            <a:off x="6249392" y="5462110"/>
            <a:ext cx="543469" cy="543469"/>
            <a:chOff x="4805382" y="2865942"/>
            <a:chExt cx="543469" cy="54346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0D81D1-D26F-BDA6-0E99-607CC6EAE8A8}"/>
                </a:ext>
              </a:extLst>
            </p:cNvPr>
            <p:cNvSpPr txBox="1"/>
            <p:nvPr/>
          </p:nvSpPr>
          <p:spPr>
            <a:xfrm>
              <a:off x="4819740" y="2902586"/>
              <a:ext cx="521460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82" dirty="0" err="1"/>
                <a:t>Y</a:t>
              </a:r>
              <a:r>
                <a:rPr lang="en-US" altLang="zh-CN" sz="2382" baseline="-25000" dirty="0" err="1"/>
                <a:t>m</a:t>
              </a:r>
              <a:endParaRPr lang="en-US" sz="2382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452E99-4185-D499-A798-91B274681F2D}"/>
                </a:ext>
              </a:extLst>
            </p:cNvPr>
            <p:cNvSpPr/>
            <p:nvPr/>
          </p:nvSpPr>
          <p:spPr>
            <a:xfrm>
              <a:off x="4805382" y="2865942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C47E8B-EF87-6E03-DF5D-CE0E34A23FB4}"/>
              </a:ext>
            </a:extLst>
          </p:cNvPr>
          <p:cNvGrpSpPr/>
          <p:nvPr/>
        </p:nvGrpSpPr>
        <p:grpSpPr>
          <a:xfrm>
            <a:off x="7365449" y="2443529"/>
            <a:ext cx="543469" cy="543469"/>
            <a:chOff x="3860572" y="2420588"/>
            <a:chExt cx="543469" cy="54346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A4BE5C-B149-7E70-F9E2-77EFF9B1C662}"/>
                </a:ext>
              </a:extLst>
            </p:cNvPr>
            <p:cNvSpPr txBox="1"/>
            <p:nvPr/>
          </p:nvSpPr>
          <p:spPr>
            <a:xfrm>
              <a:off x="3878298" y="2446452"/>
              <a:ext cx="5207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</a:t>
              </a:r>
              <a:r>
                <a:rPr lang="en-US" sz="2000" baseline="-25000" dirty="0"/>
                <a:t>m1</a:t>
              </a:r>
              <a:endParaRPr lang="en-US" sz="20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943D74-00D8-1C1E-FE0B-1A1B3D452620}"/>
                </a:ext>
              </a:extLst>
            </p:cNvPr>
            <p:cNvSpPr/>
            <p:nvPr/>
          </p:nvSpPr>
          <p:spPr>
            <a:xfrm>
              <a:off x="3860572" y="2420588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FFBD8E6-C894-5F85-F301-56C7E7125B3F}"/>
              </a:ext>
            </a:extLst>
          </p:cNvPr>
          <p:cNvGrpSpPr/>
          <p:nvPr/>
        </p:nvGrpSpPr>
        <p:grpSpPr>
          <a:xfrm>
            <a:off x="7363593" y="3909218"/>
            <a:ext cx="543469" cy="543469"/>
            <a:chOff x="3860572" y="2420588"/>
            <a:chExt cx="543469" cy="54346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4F0FC35-DCD1-CD05-AF8D-D3FEB97AAAA0}"/>
                </a:ext>
              </a:extLst>
            </p:cNvPr>
            <p:cNvSpPr txBox="1"/>
            <p:nvPr/>
          </p:nvSpPr>
          <p:spPr>
            <a:xfrm>
              <a:off x="3878298" y="2446452"/>
              <a:ext cx="5207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</a:t>
              </a:r>
              <a:r>
                <a:rPr lang="en-US" sz="2000" baseline="-25000" dirty="0"/>
                <a:t>m2</a:t>
              </a:r>
              <a:endParaRPr lang="en-US" sz="20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632125-3AE1-4D3A-898A-928CDBD2F7DC}"/>
                </a:ext>
              </a:extLst>
            </p:cNvPr>
            <p:cNvSpPr/>
            <p:nvPr/>
          </p:nvSpPr>
          <p:spPr>
            <a:xfrm>
              <a:off x="3860572" y="2420588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830351-8438-264C-0DBD-F537BBCB7872}"/>
              </a:ext>
            </a:extLst>
          </p:cNvPr>
          <p:cNvGrpSpPr/>
          <p:nvPr/>
        </p:nvGrpSpPr>
        <p:grpSpPr>
          <a:xfrm>
            <a:off x="3711150" y="2443529"/>
            <a:ext cx="543469" cy="543469"/>
            <a:chOff x="3860572" y="2420588"/>
            <a:chExt cx="543469" cy="54346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3BB731C-D982-5E1B-E8D8-90E0BDC2996D}"/>
                </a:ext>
              </a:extLst>
            </p:cNvPr>
            <p:cNvSpPr txBox="1"/>
            <p:nvPr/>
          </p:nvSpPr>
          <p:spPr>
            <a:xfrm>
              <a:off x="3878298" y="2446452"/>
              <a:ext cx="5207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</a:t>
              </a:r>
              <a:r>
                <a:rPr lang="en-US" sz="2000" baseline="-25000" dirty="0"/>
                <a:t>p1</a:t>
              </a:r>
              <a:endParaRPr lang="en-US" sz="20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247B268-2F96-C5A5-3089-5EB3E6DAC23A}"/>
                </a:ext>
              </a:extLst>
            </p:cNvPr>
            <p:cNvSpPr/>
            <p:nvPr/>
          </p:nvSpPr>
          <p:spPr>
            <a:xfrm>
              <a:off x="3860572" y="2420588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DF0DC2E-8A6E-EEA5-3132-F803311BB5FF}"/>
              </a:ext>
            </a:extLst>
          </p:cNvPr>
          <p:cNvGrpSpPr/>
          <p:nvPr/>
        </p:nvGrpSpPr>
        <p:grpSpPr>
          <a:xfrm>
            <a:off x="3698692" y="3909218"/>
            <a:ext cx="543469" cy="543469"/>
            <a:chOff x="3860572" y="2420588"/>
            <a:chExt cx="543469" cy="54346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65DE0D-35B0-CAA1-18FC-616B7991F0C4}"/>
                </a:ext>
              </a:extLst>
            </p:cNvPr>
            <p:cNvSpPr txBox="1"/>
            <p:nvPr/>
          </p:nvSpPr>
          <p:spPr>
            <a:xfrm>
              <a:off x="3878298" y="2446452"/>
              <a:ext cx="5207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</a:t>
              </a:r>
              <a:r>
                <a:rPr lang="en-US" sz="2000" baseline="-25000" dirty="0"/>
                <a:t>p2</a:t>
              </a:r>
              <a:endParaRPr lang="en-US" sz="2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DB03320-27DB-7C9C-1D8F-172832441BB5}"/>
                </a:ext>
              </a:extLst>
            </p:cNvPr>
            <p:cNvSpPr/>
            <p:nvPr/>
          </p:nvSpPr>
          <p:spPr>
            <a:xfrm>
              <a:off x="3860572" y="2420588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B8C1A5C-8A75-6439-7F8A-709BE270BE44}"/>
              </a:ext>
            </a:extLst>
          </p:cNvPr>
          <p:cNvGrpSpPr/>
          <p:nvPr/>
        </p:nvGrpSpPr>
        <p:grpSpPr>
          <a:xfrm>
            <a:off x="4786008" y="5462110"/>
            <a:ext cx="543469" cy="543469"/>
            <a:chOff x="4805382" y="2865942"/>
            <a:chExt cx="543469" cy="54346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F3660F7-E32F-3F20-81B4-841568F35428}"/>
                </a:ext>
              </a:extLst>
            </p:cNvPr>
            <p:cNvSpPr txBox="1"/>
            <p:nvPr/>
          </p:nvSpPr>
          <p:spPr>
            <a:xfrm>
              <a:off x="4819740" y="2902586"/>
              <a:ext cx="521460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82" dirty="0" err="1"/>
                <a:t>Y</a:t>
              </a:r>
              <a:r>
                <a:rPr lang="en-US" altLang="zh-CN" sz="2382" baseline="-25000" dirty="0" err="1"/>
                <a:t>p</a:t>
              </a:r>
              <a:endParaRPr lang="en-US" sz="2382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3CFF9A0-7C93-E73C-D83F-D049C708EDE5}"/>
                </a:ext>
              </a:extLst>
            </p:cNvPr>
            <p:cNvSpPr/>
            <p:nvPr/>
          </p:nvSpPr>
          <p:spPr>
            <a:xfrm>
              <a:off x="4805382" y="2865942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ED4DA63-937D-F2A7-FAC1-E844FA4B4E64}"/>
              </a:ext>
            </a:extLst>
          </p:cNvPr>
          <p:cNvGrpSpPr/>
          <p:nvPr/>
        </p:nvGrpSpPr>
        <p:grpSpPr>
          <a:xfrm>
            <a:off x="6257043" y="896855"/>
            <a:ext cx="543469" cy="543469"/>
            <a:chOff x="4805382" y="2865942"/>
            <a:chExt cx="543469" cy="54346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FC3E42E-5E50-0D50-E5E5-6C41C9D1EE70}"/>
                </a:ext>
              </a:extLst>
            </p:cNvPr>
            <p:cNvSpPr txBox="1"/>
            <p:nvPr/>
          </p:nvSpPr>
          <p:spPr>
            <a:xfrm>
              <a:off x="4819740" y="2902586"/>
              <a:ext cx="521460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82" dirty="0" err="1"/>
                <a:t>Y</a:t>
              </a:r>
              <a:r>
                <a:rPr lang="en-US" altLang="zh-CN" sz="2382" baseline="-25000" dirty="0" err="1"/>
                <a:t>m</a:t>
              </a:r>
              <a:endParaRPr lang="en-US" sz="2382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5A1294F-8B38-1E5C-DCF3-23D4B17C8596}"/>
                </a:ext>
              </a:extLst>
            </p:cNvPr>
            <p:cNvSpPr/>
            <p:nvPr/>
          </p:nvSpPr>
          <p:spPr>
            <a:xfrm>
              <a:off x="4805382" y="2865942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3F4559-304C-ADAC-3C79-2FBDBB4C6B9A}"/>
              </a:ext>
            </a:extLst>
          </p:cNvPr>
          <p:cNvGrpSpPr/>
          <p:nvPr/>
        </p:nvGrpSpPr>
        <p:grpSpPr>
          <a:xfrm>
            <a:off x="7343110" y="352040"/>
            <a:ext cx="543469" cy="618722"/>
            <a:chOff x="3860572" y="2345335"/>
            <a:chExt cx="543469" cy="61872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F1D91F2-DE61-320E-2476-5F74E51D58FA}"/>
                </a:ext>
              </a:extLst>
            </p:cNvPr>
            <p:cNvSpPr txBox="1"/>
            <p:nvPr/>
          </p:nvSpPr>
          <p:spPr>
            <a:xfrm>
              <a:off x="3878298" y="2345335"/>
              <a:ext cx="520712" cy="4792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en-US" sz="1200" dirty="0"/>
                <a:t>NT</a:t>
              </a:r>
              <a:r>
                <a:rPr lang="en-US" sz="1200" baseline="-25000" dirty="0"/>
                <a:t>m1</a:t>
              </a:r>
              <a:endParaRPr lang="en-US" sz="12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52C13E6-98DC-6161-C15F-1B34D0D710E0}"/>
                </a:ext>
              </a:extLst>
            </p:cNvPr>
            <p:cNvSpPr/>
            <p:nvPr/>
          </p:nvSpPr>
          <p:spPr>
            <a:xfrm>
              <a:off x="3860572" y="2420588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50000"/>
                </a:lnSpc>
              </a:pPr>
              <a:endParaRPr 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9BD6B2A-ACEF-5260-F51C-542051AD69B9}"/>
              </a:ext>
            </a:extLst>
          </p:cNvPr>
          <p:cNvGrpSpPr/>
          <p:nvPr/>
        </p:nvGrpSpPr>
        <p:grpSpPr>
          <a:xfrm>
            <a:off x="7349916" y="5850228"/>
            <a:ext cx="543469" cy="618722"/>
            <a:chOff x="3860572" y="2345335"/>
            <a:chExt cx="543469" cy="61872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888541D-1449-4FCC-FDF4-A295B894DA80}"/>
                </a:ext>
              </a:extLst>
            </p:cNvPr>
            <p:cNvSpPr txBox="1"/>
            <p:nvPr/>
          </p:nvSpPr>
          <p:spPr>
            <a:xfrm>
              <a:off x="3878298" y="2345335"/>
              <a:ext cx="520712" cy="4792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en-US" sz="1200" dirty="0"/>
                <a:t>NT</a:t>
              </a:r>
              <a:r>
                <a:rPr lang="en-US" sz="1200" baseline="-25000" dirty="0"/>
                <a:t>m2</a:t>
              </a:r>
              <a:endParaRPr lang="en-US" sz="12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BB7E991-CE94-DAF5-6B0D-6E84AB9F0AB3}"/>
                </a:ext>
              </a:extLst>
            </p:cNvPr>
            <p:cNvSpPr/>
            <p:nvPr/>
          </p:nvSpPr>
          <p:spPr>
            <a:xfrm>
              <a:off x="3860572" y="2420588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50000"/>
                </a:lnSpc>
              </a:pPr>
              <a:endParaRPr 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EA1557-D47A-998F-59F3-D39B1B9B8A19}"/>
              </a:ext>
            </a:extLst>
          </p:cNvPr>
          <p:cNvGrpSpPr/>
          <p:nvPr/>
        </p:nvGrpSpPr>
        <p:grpSpPr>
          <a:xfrm>
            <a:off x="3712297" y="358228"/>
            <a:ext cx="543469" cy="618722"/>
            <a:chOff x="3860572" y="2345335"/>
            <a:chExt cx="543469" cy="61872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6A599E-F9A7-5E1A-C634-BF192ECCBBC9}"/>
                </a:ext>
              </a:extLst>
            </p:cNvPr>
            <p:cNvSpPr txBox="1"/>
            <p:nvPr/>
          </p:nvSpPr>
          <p:spPr>
            <a:xfrm>
              <a:off x="3878298" y="2345335"/>
              <a:ext cx="520712" cy="4792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en-US" sz="1200" dirty="0"/>
                <a:t>NT</a:t>
              </a:r>
              <a:r>
                <a:rPr lang="en-US" sz="1200" baseline="-25000" dirty="0"/>
                <a:t>p1</a:t>
              </a:r>
              <a:endParaRPr lang="en-US" sz="12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C962F10-FDF3-5986-AA80-9964C0ECF242}"/>
                </a:ext>
              </a:extLst>
            </p:cNvPr>
            <p:cNvSpPr/>
            <p:nvPr/>
          </p:nvSpPr>
          <p:spPr>
            <a:xfrm>
              <a:off x="3860572" y="2420588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50000"/>
                </a:lnSpc>
              </a:pPr>
              <a:endParaRPr 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C7C0CFD-2216-29EE-D83C-31F6230E8EDB}"/>
              </a:ext>
            </a:extLst>
          </p:cNvPr>
          <p:cNvGrpSpPr/>
          <p:nvPr/>
        </p:nvGrpSpPr>
        <p:grpSpPr>
          <a:xfrm>
            <a:off x="3712297" y="5850227"/>
            <a:ext cx="543469" cy="618722"/>
            <a:chOff x="3860572" y="2345335"/>
            <a:chExt cx="543469" cy="61872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F6759F0-D20E-FCB1-EEAB-ECA4EC2C63B7}"/>
                </a:ext>
              </a:extLst>
            </p:cNvPr>
            <p:cNvSpPr txBox="1"/>
            <p:nvPr/>
          </p:nvSpPr>
          <p:spPr>
            <a:xfrm>
              <a:off x="3878298" y="2345335"/>
              <a:ext cx="520712" cy="4792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en-US" sz="1200" dirty="0"/>
                <a:t>NT</a:t>
              </a:r>
              <a:r>
                <a:rPr lang="en-US" sz="1200" baseline="-25000" dirty="0"/>
                <a:t>p2</a:t>
              </a:r>
              <a:endParaRPr lang="en-US" sz="12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D998994-A5B4-0E9E-7990-2E17F12BFDB6}"/>
                </a:ext>
              </a:extLst>
            </p:cNvPr>
            <p:cNvSpPr/>
            <p:nvPr/>
          </p:nvSpPr>
          <p:spPr>
            <a:xfrm>
              <a:off x="3860572" y="2420588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50000"/>
                </a:lnSpc>
              </a:pPr>
              <a:endParaRPr 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2F6E7C-F474-5B1C-BF65-23BCFE2B38FE}"/>
              </a:ext>
            </a:extLst>
          </p:cNvPr>
          <p:cNvGrpSpPr/>
          <p:nvPr/>
        </p:nvGrpSpPr>
        <p:grpSpPr>
          <a:xfrm>
            <a:off x="5496878" y="1640299"/>
            <a:ext cx="605118" cy="605118"/>
            <a:chOff x="5662565" y="1749220"/>
            <a:chExt cx="605118" cy="60511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02001E7-56BB-1F46-7BF0-12E4D58B0D2A}"/>
                </a:ext>
              </a:extLst>
            </p:cNvPr>
            <p:cNvSpPr txBox="1"/>
            <p:nvPr/>
          </p:nvSpPr>
          <p:spPr>
            <a:xfrm>
              <a:off x="5713767" y="1803219"/>
              <a:ext cx="509746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82" dirty="0"/>
                <a:t>F</a:t>
              </a:r>
              <a:r>
                <a:rPr lang="en-US" sz="2382" baseline="-25000" dirty="0"/>
                <a:t>o</a:t>
              </a:r>
              <a:endParaRPr lang="en-US" sz="2382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D5CD599-6C3A-A855-70A3-6C4E288E3788}"/>
                </a:ext>
              </a:extLst>
            </p:cNvPr>
            <p:cNvSpPr/>
            <p:nvPr/>
          </p:nvSpPr>
          <p:spPr>
            <a:xfrm flipV="1">
              <a:off x="5662565" y="1749220"/>
              <a:ext cx="605118" cy="6051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E0A407-065E-A545-C3F0-132A2F4D829E}"/>
              </a:ext>
            </a:extLst>
          </p:cNvPr>
          <p:cNvCxnSpPr>
            <a:cxnSpLocks/>
            <a:stCxn id="15" idx="2"/>
            <a:endCxn id="51" idx="3"/>
          </p:cNvCxnSpPr>
          <p:nvPr/>
        </p:nvCxnSpPr>
        <p:spPr>
          <a:xfrm>
            <a:off x="5057743" y="1440324"/>
            <a:ext cx="527752" cy="288592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2A999C9-7A96-ADA8-B68E-877E721E28B0}"/>
              </a:ext>
            </a:extLst>
          </p:cNvPr>
          <p:cNvCxnSpPr>
            <a:cxnSpLocks/>
            <a:stCxn id="36" idx="2"/>
            <a:endCxn id="51" idx="5"/>
          </p:cNvCxnSpPr>
          <p:nvPr/>
        </p:nvCxnSpPr>
        <p:spPr>
          <a:xfrm flipH="1">
            <a:off x="6013379" y="1440324"/>
            <a:ext cx="515399" cy="288592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C518856-8DB2-4BDB-D720-C30A8F0F56E8}"/>
              </a:ext>
            </a:extLst>
          </p:cNvPr>
          <p:cNvCxnSpPr>
            <a:cxnSpLocks/>
            <a:stCxn id="33" idx="0"/>
            <a:endCxn id="12" idx="1"/>
          </p:cNvCxnSpPr>
          <p:nvPr/>
        </p:nvCxnSpPr>
        <p:spPr>
          <a:xfrm flipV="1">
            <a:off x="5057743" y="5173518"/>
            <a:ext cx="527752" cy="288592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016FB02-920A-EA90-69ED-00E478A2DD59}"/>
              </a:ext>
            </a:extLst>
          </p:cNvPr>
          <p:cNvCxnSpPr>
            <a:cxnSpLocks/>
            <a:stCxn id="18" idx="0"/>
            <a:endCxn id="12" idx="7"/>
          </p:cNvCxnSpPr>
          <p:nvPr/>
        </p:nvCxnSpPr>
        <p:spPr>
          <a:xfrm flipH="1" flipV="1">
            <a:off x="6013379" y="5173518"/>
            <a:ext cx="507748" cy="288592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0AC3D4-3742-0554-5875-EA34E2CB6EA6}"/>
              </a:ext>
            </a:extLst>
          </p:cNvPr>
          <p:cNvCxnSpPr>
            <a:cxnSpLocks/>
            <a:stCxn id="45" idx="3"/>
            <a:endCxn id="15" idx="1"/>
          </p:cNvCxnSpPr>
          <p:nvPr/>
        </p:nvCxnSpPr>
        <p:spPr>
          <a:xfrm>
            <a:off x="4255766" y="705216"/>
            <a:ext cx="530242" cy="463374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D8280B0-0F4F-66B9-429A-54B23FF5ADC8}"/>
              </a:ext>
            </a:extLst>
          </p:cNvPr>
          <p:cNvCxnSpPr>
            <a:cxnSpLocks/>
            <a:stCxn id="27" idx="3"/>
            <a:endCxn id="15" idx="1"/>
          </p:cNvCxnSpPr>
          <p:nvPr/>
        </p:nvCxnSpPr>
        <p:spPr>
          <a:xfrm flipV="1">
            <a:off x="4254619" y="1168590"/>
            <a:ext cx="531389" cy="1546674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993C300-6118-6CDB-1501-93A36FA2579D}"/>
              </a:ext>
            </a:extLst>
          </p:cNvPr>
          <p:cNvCxnSpPr>
            <a:cxnSpLocks/>
            <a:stCxn id="21" idx="1"/>
            <a:endCxn id="36" idx="3"/>
          </p:cNvCxnSpPr>
          <p:nvPr/>
        </p:nvCxnSpPr>
        <p:spPr>
          <a:xfrm flipH="1" flipV="1">
            <a:off x="6800512" y="1168590"/>
            <a:ext cx="564937" cy="1546674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A6997A0-397F-5E64-C0D8-5D84D8C51F9C}"/>
              </a:ext>
            </a:extLst>
          </p:cNvPr>
          <p:cNvCxnSpPr>
            <a:cxnSpLocks/>
            <a:stCxn id="39" idx="1"/>
            <a:endCxn id="36" idx="3"/>
          </p:cNvCxnSpPr>
          <p:nvPr/>
        </p:nvCxnSpPr>
        <p:spPr>
          <a:xfrm flipH="1">
            <a:off x="6800512" y="699028"/>
            <a:ext cx="542598" cy="469562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43E5553-E13C-ADC1-C9E0-1F0B5C6251BD}"/>
              </a:ext>
            </a:extLst>
          </p:cNvPr>
          <p:cNvCxnSpPr>
            <a:cxnSpLocks/>
            <a:stCxn id="24" idx="1"/>
            <a:endCxn id="18" idx="3"/>
          </p:cNvCxnSpPr>
          <p:nvPr/>
        </p:nvCxnSpPr>
        <p:spPr>
          <a:xfrm flipH="1">
            <a:off x="6792861" y="4180953"/>
            <a:ext cx="570732" cy="1552892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021B62D-453F-908D-5F50-419A656396A1}"/>
              </a:ext>
            </a:extLst>
          </p:cNvPr>
          <p:cNvCxnSpPr>
            <a:cxnSpLocks/>
            <a:stCxn id="42" idx="1"/>
            <a:endCxn id="18" idx="3"/>
          </p:cNvCxnSpPr>
          <p:nvPr/>
        </p:nvCxnSpPr>
        <p:spPr>
          <a:xfrm flipH="1" flipV="1">
            <a:off x="6792861" y="5733845"/>
            <a:ext cx="557055" cy="463371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DEE60F0-223A-491E-7949-09B3DF2CF397}"/>
              </a:ext>
            </a:extLst>
          </p:cNvPr>
          <p:cNvCxnSpPr>
            <a:cxnSpLocks/>
            <a:stCxn id="48" idx="3"/>
            <a:endCxn id="33" idx="1"/>
          </p:cNvCxnSpPr>
          <p:nvPr/>
        </p:nvCxnSpPr>
        <p:spPr>
          <a:xfrm flipV="1">
            <a:off x="4255766" y="5733845"/>
            <a:ext cx="530242" cy="463370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FDFD774-71B9-279E-01B1-689EC38AF80F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4242161" y="4180953"/>
            <a:ext cx="558205" cy="1547255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01BF5D2-7A92-4F1B-9CE5-DA21085EF6A4}"/>
              </a:ext>
            </a:extLst>
          </p:cNvPr>
          <p:cNvCxnSpPr>
            <a:cxnSpLocks/>
            <a:stCxn id="30" idx="3"/>
            <a:endCxn id="5" idx="1"/>
          </p:cNvCxnSpPr>
          <p:nvPr/>
        </p:nvCxnSpPr>
        <p:spPr>
          <a:xfrm flipV="1">
            <a:off x="4242161" y="4175316"/>
            <a:ext cx="1298819" cy="5637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87B9B00-1F57-153D-D34E-74AEBC6E2512}"/>
              </a:ext>
            </a:extLst>
          </p:cNvPr>
          <p:cNvCxnSpPr>
            <a:cxnSpLocks/>
            <a:stCxn id="24" idx="1"/>
            <a:endCxn id="6" idx="3"/>
          </p:cNvCxnSpPr>
          <p:nvPr/>
        </p:nvCxnSpPr>
        <p:spPr>
          <a:xfrm flipH="1">
            <a:off x="6070091" y="4180953"/>
            <a:ext cx="1293502" cy="0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8FB94EB-4C3B-6F2B-BC2B-0C0A1B160697}"/>
              </a:ext>
            </a:extLst>
          </p:cNvPr>
          <p:cNvCxnSpPr>
            <a:cxnSpLocks/>
            <a:stCxn id="27" idx="3"/>
            <a:endCxn id="9" idx="3"/>
          </p:cNvCxnSpPr>
          <p:nvPr/>
        </p:nvCxnSpPr>
        <p:spPr>
          <a:xfrm>
            <a:off x="4254619" y="2715264"/>
            <a:ext cx="1274005" cy="5637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26B7871-A89E-AE52-9B1E-27F59E725CFE}"/>
              </a:ext>
            </a:extLst>
          </p:cNvPr>
          <p:cNvCxnSpPr>
            <a:cxnSpLocks/>
            <a:stCxn id="21" idx="1"/>
            <a:endCxn id="9" idx="1"/>
          </p:cNvCxnSpPr>
          <p:nvPr/>
        </p:nvCxnSpPr>
        <p:spPr>
          <a:xfrm flipH="1">
            <a:off x="6072093" y="2715264"/>
            <a:ext cx="1293356" cy="5637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3D44120-D92B-49BC-FD2C-1D3C59EC0F3A}"/>
              </a:ext>
            </a:extLst>
          </p:cNvPr>
          <p:cNvCxnSpPr>
            <a:cxnSpLocks/>
            <a:stCxn id="51" idx="0"/>
            <a:endCxn id="9" idx="0"/>
          </p:cNvCxnSpPr>
          <p:nvPr/>
        </p:nvCxnSpPr>
        <p:spPr>
          <a:xfrm>
            <a:off x="5799437" y="2245417"/>
            <a:ext cx="921" cy="203749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A7DBAB6-5A0B-9A94-5AE5-763F2141D82F}"/>
              </a:ext>
            </a:extLst>
          </p:cNvPr>
          <p:cNvCxnSpPr>
            <a:cxnSpLocks/>
            <a:stCxn id="12" idx="4"/>
            <a:endCxn id="6" idx="2"/>
          </p:cNvCxnSpPr>
          <p:nvPr/>
        </p:nvCxnSpPr>
        <p:spPr>
          <a:xfrm flipH="1" flipV="1">
            <a:off x="5798357" y="4452687"/>
            <a:ext cx="1080" cy="204330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1F80E2B-44EB-DD34-B313-FA104202E66E}"/>
              </a:ext>
            </a:extLst>
          </p:cNvPr>
          <p:cNvCxnSpPr>
            <a:cxnSpLocks/>
            <a:stCxn id="33" idx="3"/>
            <a:endCxn id="18" idx="1"/>
          </p:cNvCxnSpPr>
          <p:nvPr/>
        </p:nvCxnSpPr>
        <p:spPr>
          <a:xfrm>
            <a:off x="5329477" y="5733845"/>
            <a:ext cx="919915" cy="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1D33146-026F-EBDC-0176-A267CE669CF5}"/>
              </a:ext>
            </a:extLst>
          </p:cNvPr>
          <p:cNvCxnSpPr>
            <a:cxnSpLocks/>
            <a:stCxn id="15" idx="3"/>
            <a:endCxn id="36" idx="1"/>
          </p:cNvCxnSpPr>
          <p:nvPr/>
        </p:nvCxnSpPr>
        <p:spPr>
          <a:xfrm>
            <a:off x="5329477" y="1168590"/>
            <a:ext cx="927566" cy="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C9FE92D-6F13-32D6-0718-636D5DDCF7DD}"/>
              </a:ext>
            </a:extLst>
          </p:cNvPr>
          <p:cNvGrpSpPr/>
          <p:nvPr/>
        </p:nvGrpSpPr>
        <p:grpSpPr>
          <a:xfrm>
            <a:off x="7319091" y="1308781"/>
            <a:ext cx="605118" cy="605118"/>
            <a:chOff x="5662565" y="1749220"/>
            <a:chExt cx="605118" cy="60511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6538618-72F1-51CE-129D-55A9E02DA5A2}"/>
                </a:ext>
              </a:extLst>
            </p:cNvPr>
            <p:cNvSpPr txBox="1"/>
            <p:nvPr/>
          </p:nvSpPr>
          <p:spPr>
            <a:xfrm>
              <a:off x="5713767" y="1803219"/>
              <a:ext cx="509746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82" dirty="0"/>
                <a:t>F</a:t>
              </a:r>
              <a:r>
                <a:rPr lang="en-US" sz="2382" baseline="-25000" dirty="0"/>
                <a:t>m</a:t>
              </a:r>
              <a:endParaRPr lang="en-US" sz="2382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83C0D13-06F2-D197-1B37-0B09C4BC086E}"/>
                </a:ext>
              </a:extLst>
            </p:cNvPr>
            <p:cNvSpPr/>
            <p:nvPr/>
          </p:nvSpPr>
          <p:spPr>
            <a:xfrm flipV="1">
              <a:off x="5662565" y="1749220"/>
              <a:ext cx="605118" cy="6051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C6A3A9E-8F50-4FDF-9249-BD1C088BE8AA}"/>
              </a:ext>
            </a:extLst>
          </p:cNvPr>
          <p:cNvGrpSpPr/>
          <p:nvPr/>
        </p:nvGrpSpPr>
        <p:grpSpPr>
          <a:xfrm>
            <a:off x="3680325" y="1307309"/>
            <a:ext cx="605118" cy="605118"/>
            <a:chOff x="5662565" y="1749220"/>
            <a:chExt cx="605118" cy="605118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54C1FC-0FF5-6CE7-15CA-A45834AC6AC1}"/>
                </a:ext>
              </a:extLst>
            </p:cNvPr>
            <p:cNvSpPr txBox="1"/>
            <p:nvPr/>
          </p:nvSpPr>
          <p:spPr>
            <a:xfrm>
              <a:off x="5713767" y="1803219"/>
              <a:ext cx="509746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82" dirty="0" err="1"/>
                <a:t>F</a:t>
              </a:r>
              <a:r>
                <a:rPr lang="en-US" sz="2382" baseline="-25000" dirty="0" err="1"/>
                <a:t>p</a:t>
              </a:r>
              <a:endParaRPr lang="en-US" sz="2382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6860729-378C-AFD7-39A8-FF0F423AAAFD}"/>
                </a:ext>
              </a:extLst>
            </p:cNvPr>
            <p:cNvSpPr/>
            <p:nvPr/>
          </p:nvSpPr>
          <p:spPr>
            <a:xfrm flipV="1">
              <a:off x="5662565" y="1749220"/>
              <a:ext cx="605118" cy="6051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2C94283-3936-F5D6-23C8-19E031E250B0}"/>
              </a:ext>
            </a:extLst>
          </p:cNvPr>
          <p:cNvGrpSpPr/>
          <p:nvPr/>
        </p:nvGrpSpPr>
        <p:grpSpPr>
          <a:xfrm>
            <a:off x="3677248" y="4959576"/>
            <a:ext cx="605118" cy="605118"/>
            <a:chOff x="5662565" y="1749220"/>
            <a:chExt cx="605118" cy="605118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92EC15B-80F9-B478-690A-2009C644A532}"/>
                </a:ext>
              </a:extLst>
            </p:cNvPr>
            <p:cNvSpPr txBox="1"/>
            <p:nvPr/>
          </p:nvSpPr>
          <p:spPr>
            <a:xfrm>
              <a:off x="5713767" y="1803219"/>
              <a:ext cx="509746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82" dirty="0" err="1"/>
                <a:t>F</a:t>
              </a:r>
              <a:r>
                <a:rPr lang="en-US" sz="2382" baseline="-25000" dirty="0" err="1"/>
                <a:t>p</a:t>
              </a:r>
              <a:endParaRPr lang="en-US" sz="2382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89464A9-D0C0-7247-0CB9-2C3E3692043D}"/>
                </a:ext>
              </a:extLst>
            </p:cNvPr>
            <p:cNvSpPr/>
            <p:nvPr/>
          </p:nvSpPr>
          <p:spPr>
            <a:xfrm flipV="1">
              <a:off x="5662565" y="1749220"/>
              <a:ext cx="605118" cy="6051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6309ACA-A72A-FF8A-9254-29E705F000DC}"/>
              </a:ext>
            </a:extLst>
          </p:cNvPr>
          <p:cNvGrpSpPr/>
          <p:nvPr/>
        </p:nvGrpSpPr>
        <p:grpSpPr>
          <a:xfrm>
            <a:off x="7321057" y="4954580"/>
            <a:ext cx="605118" cy="605118"/>
            <a:chOff x="5662565" y="1749220"/>
            <a:chExt cx="605118" cy="605118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43ABB49-FEAC-3835-368E-741A6C6C5887}"/>
                </a:ext>
              </a:extLst>
            </p:cNvPr>
            <p:cNvSpPr txBox="1"/>
            <p:nvPr/>
          </p:nvSpPr>
          <p:spPr>
            <a:xfrm>
              <a:off x="5713767" y="1803219"/>
              <a:ext cx="509746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82" dirty="0"/>
                <a:t>F</a:t>
              </a:r>
              <a:r>
                <a:rPr lang="en-US" sz="2382" baseline="-25000" dirty="0"/>
                <a:t>m</a:t>
              </a:r>
              <a:endParaRPr lang="en-US" sz="2382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AD7F00C-8E82-9023-48CC-AD3F9FC20AB6}"/>
                </a:ext>
              </a:extLst>
            </p:cNvPr>
            <p:cNvSpPr/>
            <p:nvPr/>
          </p:nvSpPr>
          <p:spPr>
            <a:xfrm flipV="1">
              <a:off x="5662565" y="1749220"/>
              <a:ext cx="605118" cy="6051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FC8C3FEC-C2F4-5BA8-7D9F-65DC0DF0AD1E}"/>
              </a:ext>
            </a:extLst>
          </p:cNvPr>
          <p:cNvCxnSpPr>
            <a:cxnSpLocks/>
            <a:stCxn id="39" idx="3"/>
            <a:endCxn id="21" idx="3"/>
          </p:cNvCxnSpPr>
          <p:nvPr/>
        </p:nvCxnSpPr>
        <p:spPr>
          <a:xfrm>
            <a:off x="7886579" y="699028"/>
            <a:ext cx="22339" cy="2016236"/>
          </a:xfrm>
          <a:prstGeom prst="curvedConnector3">
            <a:avLst>
              <a:gd name="adj1" fmla="val 3612485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61DD1325-B958-58AA-638A-B30F2E2F3B4B}"/>
              </a:ext>
            </a:extLst>
          </p:cNvPr>
          <p:cNvCxnSpPr>
            <a:cxnSpLocks/>
            <a:stCxn id="39" idx="3"/>
            <a:endCxn id="74" idx="6"/>
          </p:cNvCxnSpPr>
          <p:nvPr/>
        </p:nvCxnSpPr>
        <p:spPr>
          <a:xfrm>
            <a:off x="7886579" y="699028"/>
            <a:ext cx="37630" cy="912312"/>
          </a:xfrm>
          <a:prstGeom prst="curvedConnector3">
            <a:avLst>
              <a:gd name="adj1" fmla="val 70749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B1E60AE1-6055-A072-0262-1B0FA924B3D1}"/>
              </a:ext>
            </a:extLst>
          </p:cNvPr>
          <p:cNvCxnSpPr>
            <a:cxnSpLocks/>
            <a:stCxn id="74" idx="6"/>
            <a:endCxn id="21" idx="3"/>
          </p:cNvCxnSpPr>
          <p:nvPr/>
        </p:nvCxnSpPr>
        <p:spPr>
          <a:xfrm flipH="1">
            <a:off x="7908918" y="1611340"/>
            <a:ext cx="15291" cy="1103924"/>
          </a:xfrm>
          <a:prstGeom prst="curvedConnector3">
            <a:avLst>
              <a:gd name="adj1" fmla="val -149499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6232773-CE52-F499-E3C2-9C5113F09BA8}"/>
              </a:ext>
            </a:extLst>
          </p:cNvPr>
          <p:cNvCxnSpPr>
            <a:cxnSpLocks/>
            <a:stCxn id="74" idx="2"/>
            <a:endCxn id="36" idx="3"/>
          </p:cNvCxnSpPr>
          <p:nvPr/>
        </p:nvCxnSpPr>
        <p:spPr>
          <a:xfrm flipH="1" flipV="1">
            <a:off x="6800512" y="1168590"/>
            <a:ext cx="518579" cy="442750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9FAE14EE-4867-788A-8BC7-EF4EF5B38EE0}"/>
              </a:ext>
            </a:extLst>
          </p:cNvPr>
          <p:cNvCxnSpPr>
            <a:cxnSpLocks/>
            <a:stCxn id="45" idx="1"/>
            <a:endCxn id="27" idx="1"/>
          </p:cNvCxnSpPr>
          <p:nvPr/>
        </p:nvCxnSpPr>
        <p:spPr>
          <a:xfrm rot="10800000" flipV="1">
            <a:off x="3711151" y="705216"/>
            <a:ext cx="1147" cy="2010048"/>
          </a:xfrm>
          <a:prstGeom prst="curvedConnector3">
            <a:avLst>
              <a:gd name="adj1" fmla="val 73895815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BFF9133D-C8E0-CEDA-635E-7E860B749FD9}"/>
              </a:ext>
            </a:extLst>
          </p:cNvPr>
          <p:cNvCxnSpPr>
            <a:cxnSpLocks/>
            <a:stCxn id="45" idx="1"/>
            <a:endCxn id="77" idx="2"/>
          </p:cNvCxnSpPr>
          <p:nvPr/>
        </p:nvCxnSpPr>
        <p:spPr>
          <a:xfrm rot="10800000" flipV="1">
            <a:off x="3680325" y="705216"/>
            <a:ext cx="31972" cy="904652"/>
          </a:xfrm>
          <a:prstGeom prst="curvedConnector3">
            <a:avLst>
              <a:gd name="adj1" fmla="val 815001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9662E022-23BA-22C6-CD68-CA938672D1B0}"/>
              </a:ext>
            </a:extLst>
          </p:cNvPr>
          <p:cNvCxnSpPr>
            <a:cxnSpLocks/>
            <a:stCxn id="77" idx="2"/>
            <a:endCxn id="27" idx="1"/>
          </p:cNvCxnSpPr>
          <p:nvPr/>
        </p:nvCxnSpPr>
        <p:spPr>
          <a:xfrm rot="10800000" flipH="1" flipV="1">
            <a:off x="3680324" y="1609868"/>
            <a:ext cx="30825" cy="1105396"/>
          </a:xfrm>
          <a:prstGeom prst="curvedConnector3">
            <a:avLst>
              <a:gd name="adj1" fmla="val -741606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AF16450-4C6C-94F9-C3AD-7172C17052F2}"/>
              </a:ext>
            </a:extLst>
          </p:cNvPr>
          <p:cNvCxnSpPr>
            <a:cxnSpLocks/>
            <a:stCxn id="77" idx="6"/>
            <a:endCxn id="15" idx="1"/>
          </p:cNvCxnSpPr>
          <p:nvPr/>
        </p:nvCxnSpPr>
        <p:spPr>
          <a:xfrm flipV="1">
            <a:off x="4285443" y="1168590"/>
            <a:ext cx="500565" cy="441278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0927168E-5817-4091-4789-4D7D8383F39C}"/>
              </a:ext>
            </a:extLst>
          </p:cNvPr>
          <p:cNvCxnSpPr>
            <a:cxnSpLocks/>
            <a:stCxn id="23" idx="3"/>
            <a:endCxn id="83" idx="6"/>
          </p:cNvCxnSpPr>
          <p:nvPr/>
        </p:nvCxnSpPr>
        <p:spPr>
          <a:xfrm>
            <a:off x="7902031" y="4135137"/>
            <a:ext cx="24144" cy="1122002"/>
          </a:xfrm>
          <a:prstGeom prst="curvedConnector3">
            <a:avLst>
              <a:gd name="adj1" fmla="val 104681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D5C8B80C-1D89-004C-A2B4-DE9E5957CF92}"/>
              </a:ext>
            </a:extLst>
          </p:cNvPr>
          <p:cNvCxnSpPr>
            <a:cxnSpLocks/>
            <a:stCxn id="83" idx="6"/>
            <a:endCxn id="42" idx="3"/>
          </p:cNvCxnSpPr>
          <p:nvPr/>
        </p:nvCxnSpPr>
        <p:spPr>
          <a:xfrm flipH="1">
            <a:off x="7893385" y="5257139"/>
            <a:ext cx="32790" cy="940077"/>
          </a:xfrm>
          <a:prstGeom prst="curvedConnector3">
            <a:avLst>
              <a:gd name="adj1" fmla="val -69716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3950BAC9-63DD-9991-D71A-6F008C99DF7D}"/>
              </a:ext>
            </a:extLst>
          </p:cNvPr>
          <p:cNvCxnSpPr>
            <a:cxnSpLocks/>
            <a:stCxn id="30" idx="1"/>
            <a:endCxn id="80" idx="2"/>
          </p:cNvCxnSpPr>
          <p:nvPr/>
        </p:nvCxnSpPr>
        <p:spPr>
          <a:xfrm rot="10800000" flipV="1">
            <a:off x="3677248" y="4180953"/>
            <a:ext cx="21444" cy="1081182"/>
          </a:xfrm>
          <a:prstGeom prst="curvedConnector3">
            <a:avLst>
              <a:gd name="adj1" fmla="val 116603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FE38665A-C8AA-2C00-5D29-66D37AE57431}"/>
              </a:ext>
            </a:extLst>
          </p:cNvPr>
          <p:cNvCxnSpPr>
            <a:cxnSpLocks/>
            <a:stCxn id="80" idx="2"/>
            <a:endCxn id="48" idx="1"/>
          </p:cNvCxnSpPr>
          <p:nvPr/>
        </p:nvCxnSpPr>
        <p:spPr>
          <a:xfrm rot="10800000" flipH="1" flipV="1">
            <a:off x="3677247" y="5262135"/>
            <a:ext cx="35049" cy="935080"/>
          </a:xfrm>
          <a:prstGeom prst="curvedConnector3">
            <a:avLst>
              <a:gd name="adj1" fmla="val -65223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1DAC672B-94D0-5FD2-4BC5-6B7C4DC668BC}"/>
              </a:ext>
            </a:extLst>
          </p:cNvPr>
          <p:cNvCxnSpPr>
            <a:cxnSpLocks/>
            <a:stCxn id="24" idx="3"/>
            <a:endCxn id="42" idx="3"/>
          </p:cNvCxnSpPr>
          <p:nvPr/>
        </p:nvCxnSpPr>
        <p:spPr>
          <a:xfrm flipH="1">
            <a:off x="7893385" y="4180953"/>
            <a:ext cx="13677" cy="2016263"/>
          </a:xfrm>
          <a:prstGeom prst="curvedConnector3">
            <a:avLst>
              <a:gd name="adj1" fmla="val -5420823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5FB05806-57C6-8D40-519F-A8092826728A}"/>
              </a:ext>
            </a:extLst>
          </p:cNvPr>
          <p:cNvCxnSpPr>
            <a:cxnSpLocks/>
            <a:stCxn id="30" idx="1"/>
            <a:endCxn id="48" idx="1"/>
          </p:cNvCxnSpPr>
          <p:nvPr/>
        </p:nvCxnSpPr>
        <p:spPr>
          <a:xfrm rot="10800000" flipH="1" flipV="1">
            <a:off x="3698691" y="4180953"/>
            <a:ext cx="13605" cy="2016262"/>
          </a:xfrm>
          <a:prstGeom prst="curvedConnector3">
            <a:avLst>
              <a:gd name="adj1" fmla="val -6085285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5936F85-DF22-FF62-673E-103523549C20}"/>
              </a:ext>
            </a:extLst>
          </p:cNvPr>
          <p:cNvCxnSpPr>
            <a:cxnSpLocks/>
            <a:stCxn id="83" idx="2"/>
            <a:endCxn id="18" idx="3"/>
          </p:cNvCxnSpPr>
          <p:nvPr/>
        </p:nvCxnSpPr>
        <p:spPr>
          <a:xfrm flipH="1">
            <a:off x="6792861" y="5257139"/>
            <a:ext cx="528196" cy="476706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F6DD81D-DD45-1D47-AE92-176B47B0FD3A}"/>
              </a:ext>
            </a:extLst>
          </p:cNvPr>
          <p:cNvCxnSpPr>
            <a:cxnSpLocks/>
            <a:stCxn id="80" idx="6"/>
            <a:endCxn id="33" idx="1"/>
          </p:cNvCxnSpPr>
          <p:nvPr/>
        </p:nvCxnSpPr>
        <p:spPr>
          <a:xfrm>
            <a:off x="4282366" y="5262135"/>
            <a:ext cx="503642" cy="471710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AA249C5C-A774-B33F-7E9A-C8B881ED836F}"/>
              </a:ext>
            </a:extLst>
          </p:cNvPr>
          <p:cNvCxnSpPr>
            <a:cxnSpLocks/>
            <a:stCxn id="21" idx="3"/>
            <a:endCxn id="23" idx="3"/>
          </p:cNvCxnSpPr>
          <p:nvPr/>
        </p:nvCxnSpPr>
        <p:spPr>
          <a:xfrm flipH="1">
            <a:off x="7902031" y="2715264"/>
            <a:ext cx="6887" cy="1419873"/>
          </a:xfrm>
          <a:prstGeom prst="curvedConnector3">
            <a:avLst>
              <a:gd name="adj1" fmla="val -627975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7ACD1B73-C3F1-A9F6-A9BF-8A95DA6A552B}"/>
              </a:ext>
            </a:extLst>
          </p:cNvPr>
          <p:cNvCxnSpPr>
            <a:cxnSpLocks/>
            <a:stCxn id="26" idx="1"/>
            <a:endCxn id="30" idx="1"/>
          </p:cNvCxnSpPr>
          <p:nvPr/>
        </p:nvCxnSpPr>
        <p:spPr>
          <a:xfrm rot="10800000" flipV="1">
            <a:off x="3698692" y="2669447"/>
            <a:ext cx="30184" cy="1511505"/>
          </a:xfrm>
          <a:prstGeom prst="curvedConnector3">
            <a:avLst>
              <a:gd name="adj1" fmla="val 1696588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C1D7D267-CD87-C7E1-F841-1AA75D011126}"/>
              </a:ext>
            </a:extLst>
          </p:cNvPr>
          <p:cNvCxnSpPr>
            <a:cxnSpLocks/>
            <a:stCxn id="39" idx="3"/>
            <a:endCxn id="24" idx="3"/>
          </p:cNvCxnSpPr>
          <p:nvPr/>
        </p:nvCxnSpPr>
        <p:spPr>
          <a:xfrm>
            <a:off x="7886579" y="699028"/>
            <a:ext cx="20483" cy="3481925"/>
          </a:xfrm>
          <a:prstGeom prst="curvedConnector3">
            <a:avLst>
              <a:gd name="adj1" fmla="val 601203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DC955B01-4592-D296-315A-0AF651441CBD}"/>
              </a:ext>
            </a:extLst>
          </p:cNvPr>
          <p:cNvCxnSpPr>
            <a:cxnSpLocks/>
            <a:stCxn id="21" idx="3"/>
            <a:endCxn id="42" idx="3"/>
          </p:cNvCxnSpPr>
          <p:nvPr/>
        </p:nvCxnSpPr>
        <p:spPr>
          <a:xfrm flipH="1">
            <a:off x="7893385" y="2715264"/>
            <a:ext cx="15533" cy="3481952"/>
          </a:xfrm>
          <a:prstGeom prst="curvedConnector3">
            <a:avLst>
              <a:gd name="adj1" fmla="val -743808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D3ED1C37-9F91-CFAF-8B1A-4C5CD9C977AF}"/>
              </a:ext>
            </a:extLst>
          </p:cNvPr>
          <p:cNvCxnSpPr>
            <a:cxnSpLocks/>
            <a:stCxn id="27" idx="1"/>
            <a:endCxn id="48" idx="1"/>
          </p:cNvCxnSpPr>
          <p:nvPr/>
        </p:nvCxnSpPr>
        <p:spPr>
          <a:xfrm rot="10800000" flipH="1" flipV="1">
            <a:off x="3711149" y="2715263"/>
            <a:ext cx="1147" cy="3481951"/>
          </a:xfrm>
          <a:prstGeom prst="curvedConnector3">
            <a:avLst>
              <a:gd name="adj1" fmla="val -111501656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763F5D91-CB30-8919-6ACE-4C3DFD3B2A0A}"/>
              </a:ext>
            </a:extLst>
          </p:cNvPr>
          <p:cNvCxnSpPr>
            <a:cxnSpLocks/>
            <a:stCxn id="45" idx="1"/>
            <a:endCxn id="30" idx="1"/>
          </p:cNvCxnSpPr>
          <p:nvPr/>
        </p:nvCxnSpPr>
        <p:spPr>
          <a:xfrm rot="10800000" flipV="1">
            <a:off x="3698693" y="705215"/>
            <a:ext cx="13605" cy="3475737"/>
          </a:xfrm>
          <a:prstGeom prst="curvedConnector3">
            <a:avLst>
              <a:gd name="adj1" fmla="val 940957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7E1B5FAC-0025-7241-4888-22AF1F7AFF2F}"/>
              </a:ext>
            </a:extLst>
          </p:cNvPr>
          <p:cNvCxnSpPr>
            <a:cxnSpLocks/>
            <a:stCxn id="45" idx="1"/>
            <a:endCxn id="48" idx="1"/>
          </p:cNvCxnSpPr>
          <p:nvPr/>
        </p:nvCxnSpPr>
        <p:spPr>
          <a:xfrm rot="10800000" flipV="1">
            <a:off x="3712297" y="705215"/>
            <a:ext cx="12700" cy="5491999"/>
          </a:xfrm>
          <a:prstGeom prst="curvedConnector3">
            <a:avLst>
              <a:gd name="adj1" fmla="val 14448646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0D59A230-D1DC-E01B-20A6-27B0C09A0EF5}"/>
              </a:ext>
            </a:extLst>
          </p:cNvPr>
          <p:cNvCxnSpPr>
            <a:cxnSpLocks/>
            <a:stCxn id="39" idx="3"/>
            <a:endCxn id="42" idx="3"/>
          </p:cNvCxnSpPr>
          <p:nvPr/>
        </p:nvCxnSpPr>
        <p:spPr>
          <a:xfrm>
            <a:off x="7886579" y="699028"/>
            <a:ext cx="6806" cy="5498188"/>
          </a:xfrm>
          <a:prstGeom prst="curvedConnector3">
            <a:avLst>
              <a:gd name="adj1" fmla="val 26879621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76B3670-3958-53D4-A484-C91FBFBBAC31}"/>
              </a:ext>
            </a:extLst>
          </p:cNvPr>
          <p:cNvSpPr txBox="1"/>
          <p:nvPr/>
        </p:nvSpPr>
        <p:spPr>
          <a:xfrm flipH="1">
            <a:off x="4854551" y="378275"/>
            <a:ext cx="413090" cy="30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12" dirty="0"/>
              <a:t>ε</a:t>
            </a:r>
            <a:endParaRPr lang="en-US" sz="1412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3343561-CD35-877D-1243-79A0515FBFE0}"/>
                  </a:ext>
                </a:extLst>
              </p:cNvPr>
              <p:cNvSpPr/>
              <p:nvPr/>
            </p:nvSpPr>
            <p:spPr>
              <a:xfrm flipH="1">
                <a:off x="6057826" y="149736"/>
                <a:ext cx="238246" cy="255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9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9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l-GR" sz="1059" dirty="0">
                              <a:solidFill>
                                <a:schemeClr val="tx1"/>
                              </a:solidFill>
                            </a:rPr>
                            <m:t>ε</m:t>
                          </m:r>
                        </m:sub>
                      </m:sSub>
                    </m:oMath>
                  </m:oMathPara>
                </a14:m>
                <a:endParaRPr lang="en-US" sz="132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3343561-CD35-877D-1243-79A0515FBF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57826" y="149736"/>
                <a:ext cx="238246" cy="255326"/>
              </a:xfrm>
              <a:prstGeom prst="rect">
                <a:avLst/>
              </a:prstGeom>
              <a:blipFill>
                <a:blip r:embed="rId2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E48060B-8C9F-88BC-D9D6-CBF9C2FC4E89}"/>
              </a:ext>
            </a:extLst>
          </p:cNvPr>
          <p:cNvGrpSpPr/>
          <p:nvPr/>
        </p:nvGrpSpPr>
        <p:grpSpPr>
          <a:xfrm rot="7813372">
            <a:off x="5893207" y="2912529"/>
            <a:ext cx="398345" cy="671410"/>
            <a:chOff x="6604885" y="2267217"/>
            <a:chExt cx="398345" cy="671410"/>
          </a:xfrm>
        </p:grpSpPr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8ADFC69C-B739-4143-1357-DA9E0C431875}"/>
                </a:ext>
              </a:extLst>
            </p:cNvPr>
            <p:cNvSpPr/>
            <p:nvPr/>
          </p:nvSpPr>
          <p:spPr>
            <a:xfrm rot="10800000" flipH="1" flipV="1">
              <a:off x="6604885" y="2267217"/>
              <a:ext cx="174796" cy="179165"/>
            </a:xfrm>
            <a:prstGeom prst="arc">
              <a:avLst>
                <a:gd name="adj1" fmla="val 4441169"/>
                <a:gd name="adj2" fmla="val 1359823"/>
              </a:avLst>
            </a:prstGeom>
            <a:ln>
              <a:prstDash val="solid"/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91"/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D570C94-72BD-D1B5-530B-82791A16A2AE}"/>
                </a:ext>
              </a:extLst>
            </p:cNvPr>
            <p:cNvCxnSpPr>
              <a:cxnSpLocks/>
              <a:stCxn id="113" idx="4"/>
              <a:endCxn id="9" idx="2"/>
            </p:cNvCxnSpPr>
            <p:nvPr/>
          </p:nvCxnSpPr>
          <p:spPr>
            <a:xfrm rot="13786628" flipH="1" flipV="1">
              <a:off x="6720299" y="2718566"/>
              <a:ext cx="203545" cy="236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C5429D6-3DB5-FED0-2D5E-2DD677F44A13}"/>
                </a:ext>
              </a:extLst>
            </p:cNvPr>
            <p:cNvSpPr/>
            <p:nvPr/>
          </p:nvSpPr>
          <p:spPr>
            <a:xfrm flipH="1">
              <a:off x="6690107" y="2369638"/>
              <a:ext cx="313123" cy="3131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3D3E8D8-7446-92DB-4192-F0852C6969AE}"/>
              </a:ext>
            </a:extLst>
          </p:cNvPr>
          <p:cNvGrpSpPr/>
          <p:nvPr/>
        </p:nvGrpSpPr>
        <p:grpSpPr>
          <a:xfrm rot="18479988">
            <a:off x="5299401" y="3328591"/>
            <a:ext cx="398345" cy="675715"/>
            <a:chOff x="6604885" y="2267217"/>
            <a:chExt cx="398345" cy="675715"/>
          </a:xfrm>
        </p:grpSpPr>
        <p:sp>
          <p:nvSpPr>
            <p:cNvPr id="115" name="Arc 114">
              <a:extLst>
                <a:ext uri="{FF2B5EF4-FFF2-40B4-BE49-F238E27FC236}">
                  <a16:creationId xmlns:a16="http://schemas.microsoft.com/office/drawing/2014/main" id="{B466298B-3179-6525-6BA4-4474E545EF98}"/>
                </a:ext>
              </a:extLst>
            </p:cNvPr>
            <p:cNvSpPr/>
            <p:nvPr/>
          </p:nvSpPr>
          <p:spPr>
            <a:xfrm rot="10800000" flipH="1" flipV="1">
              <a:off x="6604885" y="2267217"/>
              <a:ext cx="174796" cy="179165"/>
            </a:xfrm>
            <a:prstGeom prst="arc">
              <a:avLst>
                <a:gd name="adj1" fmla="val 4441169"/>
                <a:gd name="adj2" fmla="val 1359823"/>
              </a:avLst>
            </a:prstGeom>
            <a:ln>
              <a:prstDash val="solid"/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91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DC29388-D3FC-BCEF-E1BB-0FDFF64E6A79}"/>
                </a:ext>
              </a:extLst>
            </p:cNvPr>
            <p:cNvCxnSpPr>
              <a:cxnSpLocks/>
              <a:stCxn id="117" idx="4"/>
              <a:endCxn id="6" idx="0"/>
            </p:cNvCxnSpPr>
            <p:nvPr/>
          </p:nvCxnSpPr>
          <p:spPr>
            <a:xfrm rot="3120012">
              <a:off x="6715826" y="2722506"/>
              <a:ext cx="212332" cy="2285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591B4FC9-1D20-31F1-C879-8735087CEE5B}"/>
                </a:ext>
              </a:extLst>
            </p:cNvPr>
            <p:cNvSpPr/>
            <p:nvPr/>
          </p:nvSpPr>
          <p:spPr>
            <a:xfrm flipH="1">
              <a:off x="6690107" y="2369638"/>
              <a:ext cx="313123" cy="3131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sp>
        <p:nvSpPr>
          <p:cNvPr id="118" name="Arc 117">
            <a:extLst>
              <a:ext uri="{FF2B5EF4-FFF2-40B4-BE49-F238E27FC236}">
                <a16:creationId xmlns:a16="http://schemas.microsoft.com/office/drawing/2014/main" id="{9AFE3EFF-DFE5-72C1-37E4-31475FFC925B}"/>
              </a:ext>
            </a:extLst>
          </p:cNvPr>
          <p:cNvSpPr/>
          <p:nvPr/>
        </p:nvSpPr>
        <p:spPr>
          <a:xfrm rot="5223817" flipH="1">
            <a:off x="7877456" y="2915764"/>
            <a:ext cx="149992" cy="153742"/>
          </a:xfrm>
          <a:prstGeom prst="arc">
            <a:avLst>
              <a:gd name="adj1" fmla="val 4526374"/>
              <a:gd name="adj2" fmla="val 1408119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119" name="Arc 118">
            <a:extLst>
              <a:ext uri="{FF2B5EF4-FFF2-40B4-BE49-F238E27FC236}">
                <a16:creationId xmlns:a16="http://schemas.microsoft.com/office/drawing/2014/main" id="{F24353D7-E4F3-555A-F4A2-363515BB47C0}"/>
              </a:ext>
            </a:extLst>
          </p:cNvPr>
          <p:cNvSpPr/>
          <p:nvPr/>
        </p:nvSpPr>
        <p:spPr>
          <a:xfrm flipH="1">
            <a:off x="7832066" y="317554"/>
            <a:ext cx="149992" cy="153742"/>
          </a:xfrm>
          <a:prstGeom prst="arc">
            <a:avLst>
              <a:gd name="adj1" fmla="val 4526374"/>
              <a:gd name="adj2" fmla="val 1408119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120" name="Arc 119">
            <a:extLst>
              <a:ext uri="{FF2B5EF4-FFF2-40B4-BE49-F238E27FC236}">
                <a16:creationId xmlns:a16="http://schemas.microsoft.com/office/drawing/2014/main" id="{C28F3455-5747-7254-53AB-525A126F5F6D}"/>
              </a:ext>
            </a:extLst>
          </p:cNvPr>
          <p:cNvSpPr/>
          <p:nvPr/>
        </p:nvSpPr>
        <p:spPr>
          <a:xfrm rot="5223817" flipH="1">
            <a:off x="7849213" y="6392077"/>
            <a:ext cx="149992" cy="153742"/>
          </a:xfrm>
          <a:prstGeom prst="arc">
            <a:avLst>
              <a:gd name="adj1" fmla="val 4526374"/>
              <a:gd name="adj2" fmla="val 1408119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CF30D65B-258F-020C-945A-E8FF4DC09AD7}"/>
              </a:ext>
            </a:extLst>
          </p:cNvPr>
          <p:cNvSpPr/>
          <p:nvPr/>
        </p:nvSpPr>
        <p:spPr>
          <a:xfrm flipH="1">
            <a:off x="7863666" y="3806441"/>
            <a:ext cx="149992" cy="153742"/>
          </a:xfrm>
          <a:prstGeom prst="arc">
            <a:avLst>
              <a:gd name="adj1" fmla="val 4526374"/>
              <a:gd name="adj2" fmla="val 1408119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122" name="Arc 121">
            <a:extLst>
              <a:ext uri="{FF2B5EF4-FFF2-40B4-BE49-F238E27FC236}">
                <a16:creationId xmlns:a16="http://schemas.microsoft.com/office/drawing/2014/main" id="{606BAB57-260A-2B68-5FED-4D12D0D2625F}"/>
              </a:ext>
            </a:extLst>
          </p:cNvPr>
          <p:cNvSpPr/>
          <p:nvPr/>
        </p:nvSpPr>
        <p:spPr>
          <a:xfrm rot="16009969" flipH="1">
            <a:off x="3612973" y="336353"/>
            <a:ext cx="149992" cy="153742"/>
          </a:xfrm>
          <a:prstGeom prst="arc">
            <a:avLst>
              <a:gd name="adj1" fmla="val 4526374"/>
              <a:gd name="adj2" fmla="val 1408119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D530D447-02D2-11EA-A660-5A2DA4770359}"/>
              </a:ext>
            </a:extLst>
          </p:cNvPr>
          <p:cNvSpPr/>
          <p:nvPr/>
        </p:nvSpPr>
        <p:spPr>
          <a:xfrm rot="16009969" flipH="1">
            <a:off x="3602250" y="3819265"/>
            <a:ext cx="149992" cy="153742"/>
          </a:xfrm>
          <a:prstGeom prst="arc">
            <a:avLst>
              <a:gd name="adj1" fmla="val 4526374"/>
              <a:gd name="adj2" fmla="val 1408119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124" name="Arc 123">
            <a:extLst>
              <a:ext uri="{FF2B5EF4-FFF2-40B4-BE49-F238E27FC236}">
                <a16:creationId xmlns:a16="http://schemas.microsoft.com/office/drawing/2014/main" id="{E9316BAE-C7E8-795C-A91D-18FF2C3DE135}"/>
              </a:ext>
            </a:extLst>
          </p:cNvPr>
          <p:cNvSpPr/>
          <p:nvPr/>
        </p:nvSpPr>
        <p:spPr>
          <a:xfrm rot="10800000" flipH="1">
            <a:off x="3612973" y="2931105"/>
            <a:ext cx="149992" cy="153742"/>
          </a:xfrm>
          <a:prstGeom prst="arc">
            <a:avLst>
              <a:gd name="adj1" fmla="val 4526374"/>
              <a:gd name="adj2" fmla="val 1408119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125" name="Arc 124">
            <a:extLst>
              <a:ext uri="{FF2B5EF4-FFF2-40B4-BE49-F238E27FC236}">
                <a16:creationId xmlns:a16="http://schemas.microsoft.com/office/drawing/2014/main" id="{698E9228-CB80-9953-36E1-19065A5CED04}"/>
              </a:ext>
            </a:extLst>
          </p:cNvPr>
          <p:cNvSpPr/>
          <p:nvPr/>
        </p:nvSpPr>
        <p:spPr>
          <a:xfrm rot="10800000" flipH="1">
            <a:off x="3618875" y="6405876"/>
            <a:ext cx="149992" cy="153742"/>
          </a:xfrm>
          <a:prstGeom prst="arc">
            <a:avLst>
              <a:gd name="adj1" fmla="val 4526374"/>
              <a:gd name="adj2" fmla="val 1408119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E3076ED5-5902-4F72-15CB-DD00ED9B4BA7}"/>
              </a:ext>
            </a:extLst>
          </p:cNvPr>
          <p:cNvSpPr/>
          <p:nvPr/>
        </p:nvSpPr>
        <p:spPr>
          <a:xfrm flipH="1">
            <a:off x="4902934" y="396559"/>
            <a:ext cx="313123" cy="31312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1">
              <a:solidFill>
                <a:schemeClr val="tx1"/>
              </a:solidFill>
            </a:endParaRPr>
          </a:p>
        </p:txBody>
      </p:sp>
      <p:sp>
        <p:nvSpPr>
          <p:cNvPr id="127" name="Arc 126">
            <a:extLst>
              <a:ext uri="{FF2B5EF4-FFF2-40B4-BE49-F238E27FC236}">
                <a16:creationId xmlns:a16="http://schemas.microsoft.com/office/drawing/2014/main" id="{F26A8F68-92AC-FC59-BC11-DEA859F55C7D}"/>
              </a:ext>
            </a:extLst>
          </p:cNvPr>
          <p:cNvSpPr/>
          <p:nvPr/>
        </p:nvSpPr>
        <p:spPr>
          <a:xfrm rot="10800000" flipH="1" flipV="1">
            <a:off x="4817712" y="294138"/>
            <a:ext cx="174796" cy="179165"/>
          </a:xfrm>
          <a:prstGeom prst="arc">
            <a:avLst>
              <a:gd name="adj1" fmla="val 4441169"/>
              <a:gd name="adj2" fmla="val 1359823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D424E83-E017-5C60-DCBB-CC7A331250AD}"/>
              </a:ext>
            </a:extLst>
          </p:cNvPr>
          <p:cNvCxnSpPr>
            <a:cxnSpLocks/>
            <a:stCxn id="126" idx="4"/>
            <a:endCxn id="15" idx="0"/>
          </p:cNvCxnSpPr>
          <p:nvPr/>
        </p:nvCxnSpPr>
        <p:spPr>
          <a:xfrm flipH="1">
            <a:off x="5057743" y="709682"/>
            <a:ext cx="1752" cy="187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F6933BF4-9F9B-12E7-AE02-74068C92EBF0}"/>
              </a:ext>
            </a:extLst>
          </p:cNvPr>
          <p:cNvSpPr/>
          <p:nvPr/>
        </p:nvSpPr>
        <p:spPr>
          <a:xfrm flipH="1">
            <a:off x="6371903" y="400504"/>
            <a:ext cx="313123" cy="31312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1">
              <a:solidFill>
                <a:schemeClr val="tx1"/>
              </a:solidFill>
            </a:endParaRPr>
          </a:p>
        </p:txBody>
      </p:sp>
      <p:sp>
        <p:nvSpPr>
          <p:cNvPr id="130" name="Arc 129">
            <a:extLst>
              <a:ext uri="{FF2B5EF4-FFF2-40B4-BE49-F238E27FC236}">
                <a16:creationId xmlns:a16="http://schemas.microsoft.com/office/drawing/2014/main" id="{F51B8752-9230-0AAB-29BD-796224303C0E}"/>
              </a:ext>
            </a:extLst>
          </p:cNvPr>
          <p:cNvSpPr/>
          <p:nvPr/>
        </p:nvSpPr>
        <p:spPr>
          <a:xfrm rot="10800000" flipH="1" flipV="1">
            <a:off x="6286681" y="298083"/>
            <a:ext cx="174796" cy="179165"/>
          </a:xfrm>
          <a:prstGeom prst="arc">
            <a:avLst>
              <a:gd name="adj1" fmla="val 4441169"/>
              <a:gd name="adj2" fmla="val 1359823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104044B-570D-4666-274C-CA07951CD090}"/>
              </a:ext>
            </a:extLst>
          </p:cNvPr>
          <p:cNvCxnSpPr>
            <a:cxnSpLocks/>
            <a:stCxn id="129" idx="4"/>
            <a:endCxn id="36" idx="0"/>
          </p:cNvCxnSpPr>
          <p:nvPr/>
        </p:nvCxnSpPr>
        <p:spPr>
          <a:xfrm>
            <a:off x="6528464" y="713627"/>
            <a:ext cx="314" cy="183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1F4D1A8B-949A-44FE-CEEF-B057F97D9EBD}"/>
                  </a:ext>
                </a:extLst>
              </p:cNvPr>
              <p:cNvSpPr/>
              <p:nvPr/>
            </p:nvSpPr>
            <p:spPr>
              <a:xfrm flipH="1">
                <a:off x="4602842" y="136275"/>
                <a:ext cx="238246" cy="255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9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9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l-GR" sz="1059" dirty="0">
                              <a:solidFill>
                                <a:schemeClr val="tx1"/>
                              </a:solidFill>
                            </a:rPr>
                            <m:t>ε</m:t>
                          </m:r>
                        </m:sub>
                      </m:sSub>
                    </m:oMath>
                  </m:oMathPara>
                </a14:m>
                <a:endParaRPr lang="en-US" sz="132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1F4D1A8B-949A-44FE-CEEF-B057F97D9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02842" y="136275"/>
                <a:ext cx="238246" cy="255326"/>
              </a:xfrm>
              <a:prstGeom prst="rect">
                <a:avLst/>
              </a:prstGeom>
              <a:blipFill>
                <a:blip r:embed="rId3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392787F3-A589-2D0D-8828-49B7A9427BFA}"/>
                  </a:ext>
                </a:extLst>
              </p:cNvPr>
              <p:cNvSpPr/>
              <p:nvPr/>
            </p:nvSpPr>
            <p:spPr>
              <a:xfrm flipH="1">
                <a:off x="6366962" y="3186239"/>
                <a:ext cx="238246" cy="255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9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9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l-GR" sz="1059" dirty="0">
                              <a:solidFill>
                                <a:schemeClr val="tx1"/>
                              </a:solidFill>
                            </a:rPr>
                            <m:t>ε</m:t>
                          </m:r>
                        </m:sub>
                      </m:sSub>
                    </m:oMath>
                  </m:oMathPara>
                </a14:m>
                <a:endParaRPr lang="en-US" sz="132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392787F3-A589-2D0D-8828-49B7A9427B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366962" y="3186239"/>
                <a:ext cx="238246" cy="255326"/>
              </a:xfrm>
              <a:prstGeom prst="rect">
                <a:avLst/>
              </a:prstGeom>
              <a:blipFill>
                <a:blip r:embed="rId4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68FC3DD7-6DD3-E833-FE61-4A2E48BB0754}"/>
                  </a:ext>
                </a:extLst>
              </p:cNvPr>
              <p:cNvSpPr/>
              <p:nvPr/>
            </p:nvSpPr>
            <p:spPr>
              <a:xfrm flipH="1">
                <a:off x="4894159" y="3460977"/>
                <a:ext cx="238246" cy="255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9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9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l-GR" sz="1059" dirty="0">
                              <a:solidFill>
                                <a:schemeClr val="tx1"/>
                              </a:solidFill>
                            </a:rPr>
                            <m:t>ε</m:t>
                          </m:r>
                        </m:sub>
                      </m:sSub>
                    </m:oMath>
                  </m:oMathPara>
                </a14:m>
                <a:endParaRPr lang="en-US" sz="132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68FC3DD7-6DD3-E833-FE61-4A2E48BB07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94159" y="3460977"/>
                <a:ext cx="238246" cy="255326"/>
              </a:xfrm>
              <a:prstGeom prst="rect">
                <a:avLst/>
              </a:prstGeom>
              <a:blipFill>
                <a:blip r:embed="rId5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Oval 134">
            <a:extLst>
              <a:ext uri="{FF2B5EF4-FFF2-40B4-BE49-F238E27FC236}">
                <a16:creationId xmlns:a16="http://schemas.microsoft.com/office/drawing/2014/main" id="{4EBFF779-2640-35C8-0FA2-B5386FE4175F}"/>
              </a:ext>
            </a:extLst>
          </p:cNvPr>
          <p:cNvSpPr/>
          <p:nvPr/>
        </p:nvSpPr>
        <p:spPr>
          <a:xfrm rot="10800000" flipH="1">
            <a:off x="6367904" y="6185397"/>
            <a:ext cx="313123" cy="31312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1">
              <a:solidFill>
                <a:schemeClr val="tx1"/>
              </a:solidFill>
            </a:endParaRPr>
          </a:p>
        </p:txBody>
      </p:sp>
      <p:sp>
        <p:nvSpPr>
          <p:cNvPr id="136" name="Arc 135">
            <a:extLst>
              <a:ext uri="{FF2B5EF4-FFF2-40B4-BE49-F238E27FC236}">
                <a16:creationId xmlns:a16="http://schemas.microsoft.com/office/drawing/2014/main" id="{4FB4333F-0212-D41F-E765-E4B9609D4C8D}"/>
              </a:ext>
            </a:extLst>
          </p:cNvPr>
          <p:cNvSpPr/>
          <p:nvPr/>
        </p:nvSpPr>
        <p:spPr>
          <a:xfrm flipH="1" flipV="1">
            <a:off x="6591453" y="6421776"/>
            <a:ext cx="174796" cy="179165"/>
          </a:xfrm>
          <a:prstGeom prst="arc">
            <a:avLst>
              <a:gd name="adj1" fmla="val 4441169"/>
              <a:gd name="adj2" fmla="val 1359823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A52030C-F4AD-1D47-0D77-563404426749}"/>
              </a:ext>
            </a:extLst>
          </p:cNvPr>
          <p:cNvCxnSpPr>
            <a:cxnSpLocks/>
            <a:stCxn id="135" idx="4"/>
            <a:endCxn id="18" idx="2"/>
          </p:cNvCxnSpPr>
          <p:nvPr/>
        </p:nvCxnSpPr>
        <p:spPr>
          <a:xfrm flipH="1" flipV="1">
            <a:off x="6521127" y="6005579"/>
            <a:ext cx="3339" cy="17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56349FD3-F75F-0A6C-EEED-BCE0D15C1F56}"/>
              </a:ext>
            </a:extLst>
          </p:cNvPr>
          <p:cNvSpPr/>
          <p:nvPr/>
        </p:nvSpPr>
        <p:spPr>
          <a:xfrm rot="10800000" flipH="1">
            <a:off x="4900220" y="6185397"/>
            <a:ext cx="313123" cy="31312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1">
              <a:solidFill>
                <a:schemeClr val="tx1"/>
              </a:solidFill>
            </a:endParaRPr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C6A9701F-1343-D698-B72F-D40CBC89D816}"/>
              </a:ext>
            </a:extLst>
          </p:cNvPr>
          <p:cNvSpPr/>
          <p:nvPr/>
        </p:nvSpPr>
        <p:spPr>
          <a:xfrm flipH="1" flipV="1">
            <a:off x="5123769" y="6421776"/>
            <a:ext cx="174796" cy="179165"/>
          </a:xfrm>
          <a:prstGeom prst="arc">
            <a:avLst>
              <a:gd name="adj1" fmla="val 4441169"/>
              <a:gd name="adj2" fmla="val 1359823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662E37F-24E4-BB09-763B-FDE273750895}"/>
              </a:ext>
            </a:extLst>
          </p:cNvPr>
          <p:cNvCxnSpPr>
            <a:cxnSpLocks/>
            <a:stCxn id="138" idx="4"/>
            <a:endCxn id="33" idx="2"/>
          </p:cNvCxnSpPr>
          <p:nvPr/>
        </p:nvCxnSpPr>
        <p:spPr>
          <a:xfrm flipV="1">
            <a:off x="5056782" y="6005579"/>
            <a:ext cx="961" cy="17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838F33B-40D2-2750-8F88-7D610B562C7D}"/>
                  </a:ext>
                </a:extLst>
              </p:cNvPr>
              <p:cNvSpPr/>
              <p:nvPr/>
            </p:nvSpPr>
            <p:spPr>
              <a:xfrm flipH="1">
                <a:off x="5202957" y="6504676"/>
                <a:ext cx="238246" cy="255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9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9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l-GR" sz="1059" dirty="0">
                              <a:solidFill>
                                <a:schemeClr val="tx1"/>
                              </a:solidFill>
                            </a:rPr>
                            <m:t>ε</m:t>
                          </m:r>
                        </m:sub>
                      </m:sSub>
                    </m:oMath>
                  </m:oMathPara>
                </a14:m>
                <a:endParaRPr lang="en-US" sz="132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838F33B-40D2-2750-8F88-7D610B562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02957" y="6504676"/>
                <a:ext cx="238246" cy="255326"/>
              </a:xfrm>
              <a:prstGeom prst="rect">
                <a:avLst/>
              </a:prstGeom>
              <a:blipFill>
                <a:blip r:embed="rId6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1F3D1BA0-7150-BC28-6F50-4ABDB9CAE54B}"/>
                  </a:ext>
                </a:extLst>
              </p:cNvPr>
              <p:cNvSpPr/>
              <p:nvPr/>
            </p:nvSpPr>
            <p:spPr>
              <a:xfrm flipH="1">
                <a:off x="6682350" y="6485679"/>
                <a:ext cx="238246" cy="255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9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9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l-GR" sz="1059" dirty="0">
                              <a:solidFill>
                                <a:schemeClr val="tx1"/>
                              </a:solidFill>
                            </a:rPr>
                            <m:t>ε</m:t>
                          </m:r>
                        </m:sub>
                      </m:sSub>
                    </m:oMath>
                  </m:oMathPara>
                </a14:m>
                <a:endParaRPr lang="en-US" sz="132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1F3D1BA0-7150-BC28-6F50-4ABDB9CAE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82350" y="6485679"/>
                <a:ext cx="238246" cy="255326"/>
              </a:xfrm>
              <a:prstGeom prst="rect">
                <a:avLst/>
              </a:prstGeom>
              <a:blipFill>
                <a:blip r:embed="rId4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6A7BCE8-6050-C081-EC1E-CCEF952BB7A6}"/>
                  </a:ext>
                </a:extLst>
              </p:cNvPr>
              <p:cNvSpPr/>
              <p:nvPr/>
            </p:nvSpPr>
            <p:spPr>
              <a:xfrm>
                <a:off x="7779951" y="1019132"/>
                <a:ext cx="404213" cy="309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24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2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12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sz="132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6A7BCE8-6050-C081-EC1E-CCEF952BB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951" y="1019132"/>
                <a:ext cx="404213" cy="3096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Arc 143">
            <a:extLst>
              <a:ext uri="{FF2B5EF4-FFF2-40B4-BE49-F238E27FC236}">
                <a16:creationId xmlns:a16="http://schemas.microsoft.com/office/drawing/2014/main" id="{13EDD9E9-6DEF-8C4F-DEDC-A0F4B3BFF703}"/>
              </a:ext>
            </a:extLst>
          </p:cNvPr>
          <p:cNvSpPr/>
          <p:nvPr/>
        </p:nvSpPr>
        <p:spPr>
          <a:xfrm rot="301402" flipH="1">
            <a:off x="7787564" y="1248571"/>
            <a:ext cx="149992" cy="153742"/>
          </a:xfrm>
          <a:prstGeom prst="arc">
            <a:avLst>
              <a:gd name="adj1" fmla="val 4526374"/>
              <a:gd name="adj2" fmla="val 1408119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145" name="Arc 144">
            <a:extLst>
              <a:ext uri="{FF2B5EF4-FFF2-40B4-BE49-F238E27FC236}">
                <a16:creationId xmlns:a16="http://schemas.microsoft.com/office/drawing/2014/main" id="{7FC3E5A9-59A5-6F4D-8370-481C4303A4E5}"/>
              </a:ext>
            </a:extLst>
          </p:cNvPr>
          <p:cNvSpPr/>
          <p:nvPr/>
        </p:nvSpPr>
        <p:spPr>
          <a:xfrm rot="16705438" flipH="1">
            <a:off x="3689278" y="1252746"/>
            <a:ext cx="149992" cy="153742"/>
          </a:xfrm>
          <a:prstGeom prst="arc">
            <a:avLst>
              <a:gd name="adj1" fmla="val 4526374"/>
              <a:gd name="adj2" fmla="val 1408119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83E3B285-5723-B5FE-B19E-5F50C42EA25E}"/>
                  </a:ext>
                </a:extLst>
              </p:cNvPr>
              <p:cNvSpPr/>
              <p:nvPr/>
            </p:nvSpPr>
            <p:spPr>
              <a:xfrm>
                <a:off x="3454199" y="1023864"/>
                <a:ext cx="404213" cy="309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24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2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12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sz="132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83E3B285-5723-B5FE-B19E-5F50C42EA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199" y="1023864"/>
                <a:ext cx="404213" cy="3096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Arc 146">
            <a:extLst>
              <a:ext uri="{FF2B5EF4-FFF2-40B4-BE49-F238E27FC236}">
                <a16:creationId xmlns:a16="http://schemas.microsoft.com/office/drawing/2014/main" id="{1D19FABE-6D6F-EAC1-D77D-13925F435910}"/>
              </a:ext>
            </a:extLst>
          </p:cNvPr>
          <p:cNvSpPr/>
          <p:nvPr/>
        </p:nvSpPr>
        <p:spPr>
          <a:xfrm rot="5972579" flipH="1">
            <a:off x="7780762" y="5467145"/>
            <a:ext cx="149992" cy="153742"/>
          </a:xfrm>
          <a:prstGeom prst="arc">
            <a:avLst>
              <a:gd name="adj1" fmla="val 4526374"/>
              <a:gd name="adj2" fmla="val 1408119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148" name="Arc 147">
            <a:extLst>
              <a:ext uri="{FF2B5EF4-FFF2-40B4-BE49-F238E27FC236}">
                <a16:creationId xmlns:a16="http://schemas.microsoft.com/office/drawing/2014/main" id="{198F3FC7-6CDF-87A5-5868-D669898A99E1}"/>
              </a:ext>
            </a:extLst>
          </p:cNvPr>
          <p:cNvSpPr/>
          <p:nvPr/>
        </p:nvSpPr>
        <p:spPr>
          <a:xfrm rot="10240380" flipH="1">
            <a:off x="3689013" y="5478019"/>
            <a:ext cx="149992" cy="153742"/>
          </a:xfrm>
          <a:prstGeom prst="arc">
            <a:avLst>
              <a:gd name="adj1" fmla="val 4526374"/>
              <a:gd name="adj2" fmla="val 1408119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71B31387-46CA-2548-D749-36C32ECC6433}"/>
                  </a:ext>
                </a:extLst>
              </p:cNvPr>
              <p:cNvSpPr/>
              <p:nvPr/>
            </p:nvSpPr>
            <p:spPr>
              <a:xfrm>
                <a:off x="7802714" y="5539074"/>
                <a:ext cx="404213" cy="309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24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2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12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sz="132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71B31387-46CA-2548-D749-36C32ECC6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714" y="5539074"/>
                <a:ext cx="404213" cy="30963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0BD2B37-CF76-EFB0-6D90-CE5D08676512}"/>
                  </a:ext>
                </a:extLst>
              </p:cNvPr>
              <p:cNvSpPr/>
              <p:nvPr/>
            </p:nvSpPr>
            <p:spPr>
              <a:xfrm>
                <a:off x="3432605" y="5517207"/>
                <a:ext cx="404213" cy="309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24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2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12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sz="132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0BD2B37-CF76-EFB0-6D90-CE5D086765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605" y="5517207"/>
                <a:ext cx="404213" cy="3096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08E901A-724B-B16C-728E-C1FCF5468AF3}"/>
                  </a:ext>
                </a:extLst>
              </p:cNvPr>
              <p:cNvSpPr txBox="1"/>
              <p:nvPr/>
            </p:nvSpPr>
            <p:spPr>
              <a:xfrm>
                <a:off x="7905150" y="129647"/>
                <a:ext cx="4597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box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08E901A-724B-B16C-728E-C1FCF5468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150" y="129647"/>
                <a:ext cx="459782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696EE1E4-2159-AD30-CAA1-F90FB80E51B1}"/>
                  </a:ext>
                </a:extLst>
              </p:cNvPr>
              <p:cNvSpPr txBox="1"/>
              <p:nvPr/>
            </p:nvSpPr>
            <p:spPr>
              <a:xfrm>
                <a:off x="3245711" y="97997"/>
                <a:ext cx="4597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box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696EE1E4-2159-AD30-CAA1-F90FB80E5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711" y="97997"/>
                <a:ext cx="459782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2963E30-84F9-9389-E403-7103C1002162}"/>
                  </a:ext>
                </a:extLst>
              </p:cNvPr>
              <p:cNvSpPr txBox="1"/>
              <p:nvPr/>
            </p:nvSpPr>
            <p:spPr>
              <a:xfrm>
                <a:off x="7881382" y="2943346"/>
                <a:ext cx="4597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box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2963E30-84F9-9389-E403-7103C1002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382" y="2943346"/>
                <a:ext cx="459782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F11A2FF7-8E49-1362-DD7C-3BE074DF2B9C}"/>
                  </a:ext>
                </a:extLst>
              </p:cNvPr>
              <p:cNvSpPr txBox="1"/>
              <p:nvPr/>
            </p:nvSpPr>
            <p:spPr>
              <a:xfrm>
                <a:off x="3257628" y="2984734"/>
                <a:ext cx="4597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box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F11A2FF7-8E49-1362-DD7C-3BE074DF2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628" y="2984734"/>
                <a:ext cx="459782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39E18C07-3264-4B05-7C68-14B08026828B}"/>
                  </a:ext>
                </a:extLst>
              </p:cNvPr>
              <p:cNvSpPr txBox="1"/>
              <p:nvPr/>
            </p:nvSpPr>
            <p:spPr>
              <a:xfrm>
                <a:off x="3255326" y="3557698"/>
                <a:ext cx="4597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box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39E18C07-3264-4B05-7C68-14B080268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26" y="3557698"/>
                <a:ext cx="459782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896E59B6-FD89-8890-75F9-06E919CE918B}"/>
                  </a:ext>
                </a:extLst>
              </p:cNvPr>
              <p:cNvSpPr txBox="1"/>
              <p:nvPr/>
            </p:nvSpPr>
            <p:spPr>
              <a:xfrm>
                <a:off x="3245711" y="6421337"/>
                <a:ext cx="4597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box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896E59B6-FD89-8890-75F9-06E919CE9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711" y="6421337"/>
                <a:ext cx="459782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50D7B6C-5BE1-C908-52FE-7C11FBFF5C40}"/>
                  </a:ext>
                </a:extLst>
              </p:cNvPr>
              <p:cNvSpPr txBox="1"/>
              <p:nvPr/>
            </p:nvSpPr>
            <p:spPr>
              <a:xfrm>
                <a:off x="7882725" y="3589517"/>
                <a:ext cx="4597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box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50D7B6C-5BE1-C908-52FE-7C11FBFF5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725" y="3589517"/>
                <a:ext cx="459782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CC5445A-288A-01DE-99F9-8D6C19B09FFD}"/>
                  </a:ext>
                </a:extLst>
              </p:cNvPr>
              <p:cNvSpPr txBox="1"/>
              <p:nvPr/>
            </p:nvSpPr>
            <p:spPr>
              <a:xfrm>
                <a:off x="7900223" y="6430840"/>
                <a:ext cx="4597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box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CC5445A-288A-01DE-99F9-8D6C19B09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223" y="6430840"/>
                <a:ext cx="459782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TextBox 158">
            <a:extLst>
              <a:ext uri="{FF2B5EF4-FFF2-40B4-BE49-F238E27FC236}">
                <a16:creationId xmlns:a16="http://schemas.microsoft.com/office/drawing/2014/main" id="{9C9F628B-BA5C-F2FC-21DE-4A806BF7F21C}"/>
              </a:ext>
            </a:extLst>
          </p:cNvPr>
          <p:cNvSpPr txBox="1"/>
          <p:nvPr/>
        </p:nvSpPr>
        <p:spPr>
          <a:xfrm flipH="1">
            <a:off x="4839455" y="6173109"/>
            <a:ext cx="413090" cy="30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12" dirty="0"/>
              <a:t>ε</a:t>
            </a:r>
            <a:endParaRPr lang="en-US" sz="1412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9C89634-F739-056C-3BC3-D5D99EA5DF56}"/>
              </a:ext>
            </a:extLst>
          </p:cNvPr>
          <p:cNvSpPr txBox="1"/>
          <p:nvPr/>
        </p:nvSpPr>
        <p:spPr>
          <a:xfrm flipH="1">
            <a:off x="6318879" y="376162"/>
            <a:ext cx="413090" cy="30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12" dirty="0"/>
              <a:t>ε</a:t>
            </a:r>
            <a:endParaRPr lang="en-US" sz="1412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EA1B4A0-940B-339C-BFA0-37636CB57608}"/>
              </a:ext>
            </a:extLst>
          </p:cNvPr>
          <p:cNvSpPr txBox="1"/>
          <p:nvPr/>
        </p:nvSpPr>
        <p:spPr>
          <a:xfrm flipH="1">
            <a:off x="6317356" y="6173110"/>
            <a:ext cx="413090" cy="30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12" dirty="0"/>
              <a:t>ε</a:t>
            </a:r>
            <a:endParaRPr lang="en-US" sz="1412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F7693E6-2D37-5526-7068-EEDE3D5ABCF2}"/>
              </a:ext>
            </a:extLst>
          </p:cNvPr>
          <p:cNvSpPr txBox="1"/>
          <p:nvPr/>
        </p:nvSpPr>
        <p:spPr>
          <a:xfrm flipH="1">
            <a:off x="5245111" y="3416062"/>
            <a:ext cx="413090" cy="30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12" dirty="0"/>
              <a:t>ε</a:t>
            </a:r>
            <a:endParaRPr lang="en-US" sz="1412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B92BFB7-5840-11B5-686C-8E5C4E852A43}"/>
              </a:ext>
            </a:extLst>
          </p:cNvPr>
          <p:cNvSpPr txBox="1"/>
          <p:nvPr/>
        </p:nvSpPr>
        <p:spPr>
          <a:xfrm flipH="1">
            <a:off x="5892086" y="3160572"/>
            <a:ext cx="413090" cy="30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12" dirty="0"/>
              <a:t>ε</a:t>
            </a:r>
            <a:endParaRPr lang="en-US" sz="1412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9A85DB0-1A34-B421-0F7F-0FF2168D2B24}"/>
                  </a:ext>
                </a:extLst>
              </p:cNvPr>
              <p:cNvSpPr txBox="1"/>
              <p:nvPr/>
            </p:nvSpPr>
            <p:spPr>
              <a:xfrm>
                <a:off x="9090371" y="2404246"/>
                <a:ext cx="445545" cy="265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600" dirty="0"/>
              </a:p>
            </p:txBody>
          </p:sp>
        </mc:Choice>
        <mc:Fallback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9A85DB0-1A34-B421-0F7F-0FF2168D2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0371" y="2404246"/>
                <a:ext cx="445545" cy="26520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49E199AB-0BD6-9EA0-9828-1A4FF954F4C8}"/>
                  </a:ext>
                </a:extLst>
              </p:cNvPr>
              <p:cNvSpPr txBox="1"/>
              <p:nvPr/>
            </p:nvSpPr>
            <p:spPr>
              <a:xfrm>
                <a:off x="9079869" y="4257154"/>
                <a:ext cx="445545" cy="265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600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49E199AB-0BD6-9EA0-9828-1A4FF954F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9869" y="4257154"/>
                <a:ext cx="445545" cy="2652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DFD40EDB-DB54-D7EF-60F4-ED0B86DCCA53}"/>
                  </a:ext>
                </a:extLst>
              </p:cNvPr>
              <p:cNvSpPr txBox="1"/>
              <p:nvPr/>
            </p:nvSpPr>
            <p:spPr>
              <a:xfrm>
                <a:off x="9665682" y="3292599"/>
                <a:ext cx="445545" cy="265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600" dirty="0"/>
              </a:p>
            </p:txBody>
          </p:sp>
        </mc:Choice>
        <mc:Fallback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DFD40EDB-DB54-D7EF-60F4-ED0B86DCC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682" y="3292599"/>
                <a:ext cx="445545" cy="26520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F86C6B9B-B3D7-998A-5FEE-32EC31D33A53}"/>
                  </a:ext>
                </a:extLst>
              </p:cNvPr>
              <p:cNvSpPr txBox="1"/>
              <p:nvPr/>
            </p:nvSpPr>
            <p:spPr>
              <a:xfrm>
                <a:off x="8537614" y="5042966"/>
                <a:ext cx="445545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F86C6B9B-B3D7-998A-5FEE-32EC31D33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614" y="5042966"/>
                <a:ext cx="445545" cy="25391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1E892C9A-CF78-D5CA-A5C1-BE66139F8A25}"/>
                  </a:ext>
                </a:extLst>
              </p:cNvPr>
              <p:cNvSpPr txBox="1"/>
              <p:nvPr/>
            </p:nvSpPr>
            <p:spPr>
              <a:xfrm>
                <a:off x="8551933" y="1513341"/>
                <a:ext cx="445545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1E892C9A-CF78-D5CA-A5C1-BE66139F8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933" y="1513341"/>
                <a:ext cx="445545" cy="25391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6486793-0922-6D1F-E88B-01BE661C28CB}"/>
                  </a:ext>
                </a:extLst>
              </p:cNvPr>
              <p:cNvSpPr txBox="1"/>
              <p:nvPr/>
            </p:nvSpPr>
            <p:spPr>
              <a:xfrm>
                <a:off x="8301791" y="3311625"/>
                <a:ext cx="445545" cy="265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600" dirty="0"/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6486793-0922-6D1F-E88B-01BE661C2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791" y="3311625"/>
                <a:ext cx="445545" cy="26520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CF9A22ED-002C-9185-E6D4-FB88192FA8A9}"/>
                  </a:ext>
                </a:extLst>
              </p:cNvPr>
              <p:cNvSpPr txBox="1"/>
              <p:nvPr/>
            </p:nvSpPr>
            <p:spPr>
              <a:xfrm flipH="1">
                <a:off x="8116273" y="1015675"/>
                <a:ext cx="254722" cy="309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79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CF9A22ED-002C-9185-E6D4-FB88192FA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16273" y="1015675"/>
                <a:ext cx="254722" cy="30963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D385C63-B0A3-45AE-5551-0C5AA0904A56}"/>
                  </a:ext>
                </a:extLst>
              </p:cNvPr>
              <p:cNvSpPr txBox="1"/>
              <p:nvPr/>
            </p:nvSpPr>
            <p:spPr>
              <a:xfrm flipH="1">
                <a:off x="8115984" y="1998387"/>
                <a:ext cx="254722" cy="309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79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D385C63-B0A3-45AE-5551-0C5AA0904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15984" y="1998387"/>
                <a:ext cx="254722" cy="30963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ADC2FF6-3403-5B12-3DF9-A2857D368C08}"/>
                  </a:ext>
                </a:extLst>
              </p:cNvPr>
              <p:cNvSpPr txBox="1"/>
              <p:nvPr/>
            </p:nvSpPr>
            <p:spPr>
              <a:xfrm flipH="1">
                <a:off x="8120210" y="4579381"/>
                <a:ext cx="254722" cy="309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79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ADC2FF6-3403-5B12-3DF9-A2857D368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20210" y="4579381"/>
                <a:ext cx="254722" cy="30963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45BBE268-63DD-D2F2-B2EB-B81DB937BE1B}"/>
                  </a:ext>
                </a:extLst>
              </p:cNvPr>
              <p:cNvSpPr txBox="1"/>
              <p:nvPr/>
            </p:nvSpPr>
            <p:spPr>
              <a:xfrm flipH="1">
                <a:off x="8116547" y="5554877"/>
                <a:ext cx="254722" cy="309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79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45BBE268-63DD-D2F2-B2EB-B81DB937B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16547" y="5554877"/>
                <a:ext cx="254722" cy="30963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TextBox 173">
            <a:extLst>
              <a:ext uri="{FF2B5EF4-FFF2-40B4-BE49-F238E27FC236}">
                <a16:creationId xmlns:a16="http://schemas.microsoft.com/office/drawing/2014/main" id="{C037186D-E428-6E9A-C937-94AD3ACACD0A}"/>
              </a:ext>
            </a:extLst>
          </p:cNvPr>
          <p:cNvSpPr txBox="1"/>
          <p:nvPr/>
        </p:nvSpPr>
        <p:spPr>
          <a:xfrm>
            <a:off x="6924106" y="1987907"/>
            <a:ext cx="265705" cy="263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𝛿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CFC4BDA-C854-E2A4-910E-14172B256FBA}"/>
              </a:ext>
            </a:extLst>
          </p:cNvPr>
          <p:cNvSpPr txBox="1"/>
          <p:nvPr/>
        </p:nvSpPr>
        <p:spPr>
          <a:xfrm>
            <a:off x="6929871" y="722724"/>
            <a:ext cx="265705" cy="263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𝛿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633E96F-A567-734D-62BB-A07BF5D3E3E4}"/>
              </a:ext>
            </a:extLst>
          </p:cNvPr>
          <p:cNvSpPr txBox="1"/>
          <p:nvPr/>
        </p:nvSpPr>
        <p:spPr>
          <a:xfrm>
            <a:off x="6932259" y="4545243"/>
            <a:ext cx="265705" cy="263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𝛿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1D5046E-54EE-9CDD-7490-499211D5A9CE}"/>
              </a:ext>
            </a:extLst>
          </p:cNvPr>
          <p:cNvSpPr txBox="1"/>
          <p:nvPr/>
        </p:nvSpPr>
        <p:spPr>
          <a:xfrm>
            <a:off x="6928276" y="5945468"/>
            <a:ext cx="265705" cy="263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𝛿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99013C6-C21B-A0D8-E92F-1ECC15708F80}"/>
              </a:ext>
            </a:extLst>
          </p:cNvPr>
          <p:cNvSpPr txBox="1"/>
          <p:nvPr/>
        </p:nvSpPr>
        <p:spPr>
          <a:xfrm flipH="1">
            <a:off x="7028577" y="1194636"/>
            <a:ext cx="69982" cy="2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35" dirty="0"/>
              <a:t>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9217FF3-7C0B-E6B9-B722-58E3A06F1966}"/>
              </a:ext>
            </a:extLst>
          </p:cNvPr>
          <p:cNvSpPr txBox="1"/>
          <p:nvPr/>
        </p:nvSpPr>
        <p:spPr>
          <a:xfrm flipH="1">
            <a:off x="7086250" y="5351177"/>
            <a:ext cx="69982" cy="2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35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49ED869-8732-1EC9-D3BB-4D9C77EC0DF3}"/>
                  </a:ext>
                </a:extLst>
              </p:cNvPr>
              <p:cNvSpPr txBox="1"/>
              <p:nvPr/>
            </p:nvSpPr>
            <p:spPr>
              <a:xfrm>
                <a:off x="2818569" y="3307384"/>
                <a:ext cx="445545" cy="265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600" dirty="0"/>
              </a:p>
            </p:txBody>
          </p:sp>
        </mc:Choice>
        <mc:Fallback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49ED869-8732-1EC9-D3BB-4D9C77EC0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569" y="3307384"/>
                <a:ext cx="445545" cy="26520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54E4063C-8C3E-A5C3-B465-4BC2483645EC}"/>
                  </a:ext>
                </a:extLst>
              </p:cNvPr>
              <p:cNvSpPr txBox="1"/>
              <p:nvPr/>
            </p:nvSpPr>
            <p:spPr>
              <a:xfrm>
                <a:off x="1454678" y="3326410"/>
                <a:ext cx="445545" cy="265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600" dirty="0"/>
              </a:p>
            </p:txBody>
          </p:sp>
        </mc:Choice>
        <mc:Fallback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54E4063C-8C3E-A5C3-B465-4BC248364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678" y="3326410"/>
                <a:ext cx="445545" cy="26520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EBE48E6F-469C-2E47-1660-D2A081FAB804}"/>
                  </a:ext>
                </a:extLst>
              </p:cNvPr>
              <p:cNvSpPr txBox="1"/>
              <p:nvPr/>
            </p:nvSpPr>
            <p:spPr>
              <a:xfrm flipH="1">
                <a:off x="3258470" y="992940"/>
                <a:ext cx="254722" cy="309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79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EBE48E6F-469C-2E47-1660-D2A081FAB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58470" y="992940"/>
                <a:ext cx="254722" cy="30963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C533EB0A-D9EA-C47E-BCFE-CE471CC15A10}"/>
                  </a:ext>
                </a:extLst>
              </p:cNvPr>
              <p:cNvSpPr txBox="1"/>
              <p:nvPr/>
            </p:nvSpPr>
            <p:spPr>
              <a:xfrm flipH="1">
                <a:off x="3258181" y="1975652"/>
                <a:ext cx="254722" cy="309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79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C533EB0A-D9EA-C47E-BCFE-CE471CC15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58181" y="1975652"/>
                <a:ext cx="254722" cy="30963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B4F1E8C4-F54B-8DCF-4FA9-A992B9EF30B8}"/>
                  </a:ext>
                </a:extLst>
              </p:cNvPr>
              <p:cNvSpPr txBox="1"/>
              <p:nvPr/>
            </p:nvSpPr>
            <p:spPr>
              <a:xfrm flipH="1">
                <a:off x="3262407" y="4556646"/>
                <a:ext cx="254722" cy="309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79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B4F1E8C4-F54B-8DCF-4FA9-A992B9EF3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62407" y="4556646"/>
                <a:ext cx="254722" cy="30963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D5A1563-BCFF-3819-C985-9B7F9A14CB9C}"/>
                  </a:ext>
                </a:extLst>
              </p:cNvPr>
              <p:cNvSpPr txBox="1"/>
              <p:nvPr/>
            </p:nvSpPr>
            <p:spPr>
              <a:xfrm flipH="1">
                <a:off x="3258744" y="5532142"/>
                <a:ext cx="254722" cy="309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7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79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D5A1563-BCFF-3819-C985-9B7F9A14C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58744" y="5532142"/>
                <a:ext cx="254722" cy="30963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4CB1FC46-9844-679B-F687-BB1852157F52}"/>
                  </a:ext>
                </a:extLst>
              </p:cNvPr>
              <p:cNvSpPr txBox="1"/>
              <p:nvPr/>
            </p:nvSpPr>
            <p:spPr>
              <a:xfrm>
                <a:off x="2561101" y="5032735"/>
                <a:ext cx="445545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4CB1FC46-9844-679B-F687-BB1852157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101" y="5032735"/>
                <a:ext cx="445545" cy="25391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C7D46725-E905-3633-57A9-E3E9C35EEEBA}"/>
                  </a:ext>
                </a:extLst>
              </p:cNvPr>
              <p:cNvSpPr txBox="1"/>
              <p:nvPr/>
            </p:nvSpPr>
            <p:spPr>
              <a:xfrm>
                <a:off x="2575420" y="1503110"/>
                <a:ext cx="445545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C7D46725-E905-3633-57A9-E3E9C35EE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420" y="1503110"/>
                <a:ext cx="445545" cy="25391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CDAE2C2-50B6-712D-A2A0-C15429B89A7E}"/>
                  </a:ext>
                </a:extLst>
              </p:cNvPr>
              <p:cNvSpPr txBox="1"/>
              <p:nvPr/>
            </p:nvSpPr>
            <p:spPr>
              <a:xfrm>
                <a:off x="2041969" y="2408162"/>
                <a:ext cx="445545" cy="265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600" dirty="0"/>
              </a:p>
            </p:txBody>
          </p:sp>
        </mc:Choice>
        <mc:Fallback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CDAE2C2-50B6-712D-A2A0-C15429B89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969" y="2408162"/>
                <a:ext cx="445545" cy="26520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DEB918BA-EEFB-1F05-EAC9-E5B81B8055C7}"/>
                  </a:ext>
                </a:extLst>
              </p:cNvPr>
              <p:cNvSpPr txBox="1"/>
              <p:nvPr/>
            </p:nvSpPr>
            <p:spPr>
              <a:xfrm>
                <a:off x="2031467" y="4261070"/>
                <a:ext cx="445545" cy="265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600" dirty="0"/>
              </a:p>
            </p:txBody>
          </p:sp>
        </mc:Choice>
        <mc:Fallback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DEB918BA-EEFB-1F05-EAC9-E5B81B805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467" y="4261070"/>
                <a:ext cx="445545" cy="26520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>
            <a:extLst>
              <a:ext uri="{FF2B5EF4-FFF2-40B4-BE49-F238E27FC236}">
                <a16:creationId xmlns:a16="http://schemas.microsoft.com/office/drawing/2014/main" id="{4F908992-290E-30D7-B798-30321F1F89ED}"/>
              </a:ext>
            </a:extLst>
          </p:cNvPr>
          <p:cNvSpPr txBox="1"/>
          <p:nvPr/>
        </p:nvSpPr>
        <p:spPr>
          <a:xfrm>
            <a:off x="6582804" y="2496649"/>
            <a:ext cx="265705" cy="263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𝛿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D5DBBEB0-5B84-5A26-6B7E-44A02636D397}"/>
              </a:ext>
            </a:extLst>
          </p:cNvPr>
          <p:cNvSpPr txBox="1"/>
          <p:nvPr/>
        </p:nvSpPr>
        <p:spPr>
          <a:xfrm>
            <a:off x="6581377" y="4141433"/>
            <a:ext cx="265705" cy="263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𝛿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A8EB9CD-5BD0-770B-47FD-5AC1C6CA10BE}"/>
              </a:ext>
            </a:extLst>
          </p:cNvPr>
          <p:cNvSpPr txBox="1"/>
          <p:nvPr/>
        </p:nvSpPr>
        <p:spPr>
          <a:xfrm>
            <a:off x="4746015" y="2496649"/>
            <a:ext cx="265705" cy="263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𝛿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23407F1-A580-62AF-9343-EF99166372E4}"/>
              </a:ext>
            </a:extLst>
          </p:cNvPr>
          <p:cNvSpPr txBox="1"/>
          <p:nvPr/>
        </p:nvSpPr>
        <p:spPr>
          <a:xfrm>
            <a:off x="4744588" y="4141433"/>
            <a:ext cx="265705" cy="263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𝛿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231CA15-BBE5-8852-C650-2E40F82C5B9D}"/>
              </a:ext>
            </a:extLst>
          </p:cNvPr>
          <p:cNvSpPr txBox="1"/>
          <p:nvPr/>
        </p:nvSpPr>
        <p:spPr>
          <a:xfrm>
            <a:off x="4413673" y="1997533"/>
            <a:ext cx="265705" cy="263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𝛿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C9F1E2A-8FBC-97D6-2F78-5EA49F35341A}"/>
              </a:ext>
            </a:extLst>
          </p:cNvPr>
          <p:cNvSpPr txBox="1"/>
          <p:nvPr/>
        </p:nvSpPr>
        <p:spPr>
          <a:xfrm>
            <a:off x="4421826" y="4554869"/>
            <a:ext cx="265705" cy="263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𝛿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6720461-4C90-7337-CEDC-57AFF195C4EE}"/>
              </a:ext>
            </a:extLst>
          </p:cNvPr>
          <p:cNvSpPr txBox="1"/>
          <p:nvPr/>
        </p:nvSpPr>
        <p:spPr>
          <a:xfrm flipH="1">
            <a:off x="4345010" y="1277687"/>
            <a:ext cx="69982" cy="2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35" dirty="0"/>
              <a:t>1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1692A9F-35BF-9F4C-7027-7F1E9C79E4B2}"/>
              </a:ext>
            </a:extLst>
          </p:cNvPr>
          <p:cNvSpPr txBox="1"/>
          <p:nvPr/>
        </p:nvSpPr>
        <p:spPr>
          <a:xfrm flipH="1">
            <a:off x="4402683" y="5434228"/>
            <a:ext cx="69982" cy="2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35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7F39FC15-BE7E-17E7-FED9-B07523D1DA8F}"/>
                  </a:ext>
                </a:extLst>
              </p:cNvPr>
              <p:cNvSpPr txBox="1"/>
              <p:nvPr/>
            </p:nvSpPr>
            <p:spPr>
              <a:xfrm>
                <a:off x="6078149" y="1556140"/>
                <a:ext cx="445545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50" i="1"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7F39FC15-BE7E-17E7-FED9-B07523D1D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149" y="1556140"/>
                <a:ext cx="445545" cy="25391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21121A49-274D-DD87-FCC1-F6C3A557B6F8}"/>
                  </a:ext>
                </a:extLst>
              </p:cNvPr>
              <p:cNvSpPr txBox="1"/>
              <p:nvPr/>
            </p:nvSpPr>
            <p:spPr>
              <a:xfrm>
                <a:off x="5057083" y="1545364"/>
                <a:ext cx="445545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50" i="1"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21121A49-274D-DD87-FCC1-F6C3A557B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083" y="1545364"/>
                <a:ext cx="445545" cy="25391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38C165F8-C30E-9406-1865-1BC89D97018B}"/>
                  </a:ext>
                </a:extLst>
              </p:cNvPr>
              <p:cNvSpPr txBox="1"/>
              <p:nvPr/>
            </p:nvSpPr>
            <p:spPr>
              <a:xfrm>
                <a:off x="6088625" y="5125421"/>
                <a:ext cx="445545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50" i="1"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38C165F8-C30E-9406-1865-1BC89D970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625" y="5125421"/>
                <a:ext cx="445545" cy="25391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8798DD61-5ED0-B14B-666F-95516B9F8F11}"/>
                  </a:ext>
                </a:extLst>
              </p:cNvPr>
              <p:cNvSpPr txBox="1"/>
              <p:nvPr/>
            </p:nvSpPr>
            <p:spPr>
              <a:xfrm>
                <a:off x="5055203" y="5114645"/>
                <a:ext cx="445545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50" i="1"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8798DD61-5ED0-B14B-666F-95516B9F8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203" y="5114645"/>
                <a:ext cx="445545" cy="25391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TextBox 202">
            <a:extLst>
              <a:ext uri="{FF2B5EF4-FFF2-40B4-BE49-F238E27FC236}">
                <a16:creationId xmlns:a16="http://schemas.microsoft.com/office/drawing/2014/main" id="{477918E0-2736-AA0A-9C9D-3CDE1EA1D1A6}"/>
              </a:ext>
            </a:extLst>
          </p:cNvPr>
          <p:cNvSpPr txBox="1"/>
          <p:nvPr/>
        </p:nvSpPr>
        <p:spPr>
          <a:xfrm>
            <a:off x="5674913" y="937238"/>
            <a:ext cx="26570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μ</a:t>
            </a:r>
            <a:endParaRPr lang="en-US" sz="11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1E0E4B16-E830-6649-6268-4A46C9FC537B}"/>
              </a:ext>
            </a:extLst>
          </p:cNvPr>
          <p:cNvSpPr txBox="1"/>
          <p:nvPr/>
        </p:nvSpPr>
        <p:spPr>
          <a:xfrm>
            <a:off x="5674913" y="5681125"/>
            <a:ext cx="26570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μ</a:t>
            </a:r>
            <a:endParaRPr lang="en-US" sz="1100" dirty="0"/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16F10AFB-4658-356C-8790-792174955D0A}"/>
              </a:ext>
            </a:extLst>
          </p:cNvPr>
          <p:cNvCxnSpPr>
            <a:cxnSpLocks/>
            <a:stCxn id="74" idx="6"/>
            <a:endCxn id="83" idx="6"/>
          </p:cNvCxnSpPr>
          <p:nvPr/>
        </p:nvCxnSpPr>
        <p:spPr>
          <a:xfrm>
            <a:off x="7924209" y="1611340"/>
            <a:ext cx="1966" cy="3645799"/>
          </a:xfrm>
          <a:prstGeom prst="curvedConnector3">
            <a:avLst>
              <a:gd name="adj1" fmla="val 4598219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8865A56D-09F5-BEED-E4DA-18A6617985EF}"/>
                  </a:ext>
                </a:extLst>
              </p:cNvPr>
              <p:cNvSpPr/>
              <p:nvPr/>
            </p:nvSpPr>
            <p:spPr>
              <a:xfrm>
                <a:off x="8795371" y="3315390"/>
                <a:ext cx="404213" cy="309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24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2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12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sz="132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8865A56D-09F5-BEED-E4DA-18A661798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371" y="3315390"/>
                <a:ext cx="404213" cy="3096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9" name="Connector: Curved 208">
            <a:extLst>
              <a:ext uri="{FF2B5EF4-FFF2-40B4-BE49-F238E27FC236}">
                <a16:creationId xmlns:a16="http://schemas.microsoft.com/office/drawing/2014/main" id="{DAD84C54-6949-CA02-FD0D-CF9C5E3CBA20}"/>
              </a:ext>
            </a:extLst>
          </p:cNvPr>
          <p:cNvCxnSpPr>
            <a:cxnSpLocks/>
            <a:stCxn id="77" idx="2"/>
            <a:endCxn id="80" idx="2"/>
          </p:cNvCxnSpPr>
          <p:nvPr/>
        </p:nvCxnSpPr>
        <p:spPr>
          <a:xfrm rot="10800000" flipV="1">
            <a:off x="3677249" y="1609867"/>
            <a:ext cx="3077" cy="3652267"/>
          </a:xfrm>
          <a:prstGeom prst="curvedConnector3">
            <a:avLst>
              <a:gd name="adj1" fmla="val 3122278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BB6A998D-4B99-6886-7F9B-E88E6809AFF9}"/>
                  </a:ext>
                </a:extLst>
              </p:cNvPr>
              <p:cNvSpPr/>
              <p:nvPr/>
            </p:nvSpPr>
            <p:spPr>
              <a:xfrm>
                <a:off x="2264741" y="3281974"/>
                <a:ext cx="404213" cy="309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24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2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12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sz="132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BB6A998D-4B99-6886-7F9B-E88E6809A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741" y="3281974"/>
                <a:ext cx="404213" cy="3096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377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A5C907-578B-C790-3839-1E0F658EA244}"/>
              </a:ext>
            </a:extLst>
          </p:cNvPr>
          <p:cNvGrpSpPr/>
          <p:nvPr/>
        </p:nvGrpSpPr>
        <p:grpSpPr>
          <a:xfrm>
            <a:off x="5841258" y="3907257"/>
            <a:ext cx="543469" cy="543469"/>
            <a:chOff x="4805382" y="2865942"/>
            <a:chExt cx="543469" cy="54346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B39DA3-61DF-A45E-EC3D-8A976E590ED4}"/>
                </a:ext>
              </a:extLst>
            </p:cNvPr>
            <p:cNvSpPr txBox="1"/>
            <p:nvPr/>
          </p:nvSpPr>
          <p:spPr>
            <a:xfrm>
              <a:off x="4819740" y="2902586"/>
              <a:ext cx="521460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82" dirty="0"/>
                <a:t>Y</a:t>
              </a:r>
              <a:r>
                <a:rPr lang="en-US" sz="2382" baseline="-25000" dirty="0"/>
                <a:t>2</a:t>
              </a:r>
              <a:endParaRPr lang="en-US" sz="2382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429E9D-6E11-FEDE-1758-12A451FAB820}"/>
                </a:ext>
              </a:extLst>
            </p:cNvPr>
            <p:cNvSpPr/>
            <p:nvPr/>
          </p:nvSpPr>
          <p:spPr>
            <a:xfrm>
              <a:off x="4805382" y="2865942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7706A6C-DD90-C6C5-3FA7-757FFC91263F}"/>
              </a:ext>
            </a:extLst>
          </p:cNvPr>
          <p:cNvGrpSpPr/>
          <p:nvPr/>
        </p:nvGrpSpPr>
        <p:grpSpPr>
          <a:xfrm>
            <a:off x="5843260" y="2447205"/>
            <a:ext cx="543469" cy="543469"/>
            <a:chOff x="6575535" y="2865943"/>
            <a:chExt cx="543469" cy="54346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048AB3-59D7-5198-FEF1-5C833E545DD0}"/>
                </a:ext>
              </a:extLst>
            </p:cNvPr>
            <p:cNvSpPr txBox="1"/>
            <p:nvPr/>
          </p:nvSpPr>
          <p:spPr>
            <a:xfrm flipH="1">
              <a:off x="6588232" y="2902587"/>
              <a:ext cx="528872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82" dirty="0"/>
                <a:t>Y</a:t>
              </a:r>
              <a:r>
                <a:rPr lang="en-US" sz="2382" baseline="-25000" dirty="0"/>
                <a:t>1</a:t>
              </a:r>
              <a:endParaRPr lang="en-US" sz="2382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B32FD5-ADBB-8A87-D1EE-128170D9B8B8}"/>
                </a:ext>
              </a:extLst>
            </p:cNvPr>
            <p:cNvSpPr/>
            <p:nvPr/>
          </p:nvSpPr>
          <p:spPr>
            <a:xfrm flipH="1">
              <a:off x="6575535" y="2865943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61F660-C7EA-FEE3-1479-37545E197BE4}"/>
              </a:ext>
            </a:extLst>
          </p:cNvPr>
          <p:cNvGrpSpPr/>
          <p:nvPr/>
        </p:nvGrpSpPr>
        <p:grpSpPr>
          <a:xfrm>
            <a:off x="5809829" y="3128042"/>
            <a:ext cx="605118" cy="605118"/>
            <a:chOff x="5662565" y="1749220"/>
            <a:chExt cx="605118" cy="60511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78AB8C-900F-050A-739F-96577EEE50A0}"/>
                </a:ext>
              </a:extLst>
            </p:cNvPr>
            <p:cNvSpPr txBox="1"/>
            <p:nvPr/>
          </p:nvSpPr>
          <p:spPr>
            <a:xfrm>
              <a:off x="5713767" y="1803219"/>
              <a:ext cx="509746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82" dirty="0"/>
                <a:t>F</a:t>
              </a:r>
              <a:r>
                <a:rPr lang="en-US" sz="2382" baseline="-25000" dirty="0"/>
                <a:t>o</a:t>
              </a:r>
              <a:endParaRPr lang="en-US" sz="2382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E5FBD5D-3F84-1E23-1FC3-C09B50B2FBAE}"/>
                </a:ext>
              </a:extLst>
            </p:cNvPr>
            <p:cNvSpPr/>
            <p:nvPr/>
          </p:nvSpPr>
          <p:spPr>
            <a:xfrm flipV="1">
              <a:off x="5662565" y="1749220"/>
              <a:ext cx="605118" cy="6051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C47E8B-EF87-6E03-DF5D-CE0E34A23FB4}"/>
              </a:ext>
            </a:extLst>
          </p:cNvPr>
          <p:cNvGrpSpPr/>
          <p:nvPr/>
        </p:nvGrpSpPr>
        <p:grpSpPr>
          <a:xfrm>
            <a:off x="7169238" y="1829412"/>
            <a:ext cx="543469" cy="543469"/>
            <a:chOff x="3860572" y="2420588"/>
            <a:chExt cx="543469" cy="54346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A4BE5C-B149-7E70-F9E2-77EFF9B1C662}"/>
                </a:ext>
              </a:extLst>
            </p:cNvPr>
            <p:cNvSpPr txBox="1"/>
            <p:nvPr/>
          </p:nvSpPr>
          <p:spPr>
            <a:xfrm>
              <a:off x="3878298" y="2446452"/>
              <a:ext cx="5207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</a:t>
              </a:r>
              <a:r>
                <a:rPr lang="en-US" sz="2000" baseline="-25000" dirty="0"/>
                <a:t>m1</a:t>
              </a:r>
              <a:endParaRPr lang="en-US" sz="20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943D74-00D8-1C1E-FE0B-1A1B3D452620}"/>
                </a:ext>
              </a:extLst>
            </p:cNvPr>
            <p:cNvSpPr/>
            <p:nvPr/>
          </p:nvSpPr>
          <p:spPr>
            <a:xfrm>
              <a:off x="3860572" y="2420588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FFBD8E6-C894-5F85-F301-56C7E7125B3F}"/>
              </a:ext>
            </a:extLst>
          </p:cNvPr>
          <p:cNvGrpSpPr/>
          <p:nvPr/>
        </p:nvGrpSpPr>
        <p:grpSpPr>
          <a:xfrm>
            <a:off x="7169978" y="4459599"/>
            <a:ext cx="543469" cy="543469"/>
            <a:chOff x="3860572" y="2420588"/>
            <a:chExt cx="543469" cy="54346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4F0FC35-DCD1-CD05-AF8D-D3FEB97AAAA0}"/>
                </a:ext>
              </a:extLst>
            </p:cNvPr>
            <p:cNvSpPr txBox="1"/>
            <p:nvPr/>
          </p:nvSpPr>
          <p:spPr>
            <a:xfrm>
              <a:off x="3878298" y="2446452"/>
              <a:ext cx="5207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</a:t>
              </a:r>
              <a:r>
                <a:rPr lang="en-US" sz="2000" baseline="-25000" dirty="0"/>
                <a:t>m2</a:t>
              </a:r>
              <a:endParaRPr lang="en-US" sz="20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632125-3AE1-4D3A-898A-928CDBD2F7DC}"/>
                </a:ext>
              </a:extLst>
            </p:cNvPr>
            <p:cNvSpPr/>
            <p:nvPr/>
          </p:nvSpPr>
          <p:spPr>
            <a:xfrm>
              <a:off x="3860572" y="2420588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830351-8438-264C-0DBD-F537BBCB7872}"/>
              </a:ext>
            </a:extLst>
          </p:cNvPr>
          <p:cNvGrpSpPr/>
          <p:nvPr/>
        </p:nvGrpSpPr>
        <p:grpSpPr>
          <a:xfrm>
            <a:off x="4501988" y="1831873"/>
            <a:ext cx="543469" cy="543469"/>
            <a:chOff x="3860572" y="2420588"/>
            <a:chExt cx="543469" cy="54346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3BB731C-D982-5E1B-E8D8-90E0BDC2996D}"/>
                </a:ext>
              </a:extLst>
            </p:cNvPr>
            <p:cNvSpPr txBox="1"/>
            <p:nvPr/>
          </p:nvSpPr>
          <p:spPr>
            <a:xfrm>
              <a:off x="3878298" y="2446452"/>
              <a:ext cx="5207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</a:t>
              </a:r>
              <a:r>
                <a:rPr lang="en-US" sz="2000" baseline="-25000" dirty="0"/>
                <a:t>p1</a:t>
              </a:r>
              <a:endParaRPr lang="en-US" sz="20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247B268-2F96-C5A5-3089-5EB3E6DAC23A}"/>
                </a:ext>
              </a:extLst>
            </p:cNvPr>
            <p:cNvSpPr/>
            <p:nvPr/>
          </p:nvSpPr>
          <p:spPr>
            <a:xfrm>
              <a:off x="3860572" y="2420588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DF0DC2E-8A6E-EEA5-3132-F803311BB5FF}"/>
              </a:ext>
            </a:extLst>
          </p:cNvPr>
          <p:cNvGrpSpPr/>
          <p:nvPr/>
        </p:nvGrpSpPr>
        <p:grpSpPr>
          <a:xfrm>
            <a:off x="4496957" y="4462712"/>
            <a:ext cx="543469" cy="543469"/>
            <a:chOff x="3860572" y="2420588"/>
            <a:chExt cx="543469" cy="54346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65DE0D-35B0-CAA1-18FC-616B7991F0C4}"/>
                </a:ext>
              </a:extLst>
            </p:cNvPr>
            <p:cNvSpPr txBox="1"/>
            <p:nvPr/>
          </p:nvSpPr>
          <p:spPr>
            <a:xfrm>
              <a:off x="3878298" y="2446452"/>
              <a:ext cx="5207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</a:t>
              </a:r>
              <a:r>
                <a:rPr lang="en-US" sz="2000" baseline="-25000" dirty="0"/>
                <a:t>p2</a:t>
              </a:r>
              <a:endParaRPr lang="en-US" sz="2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DB03320-27DB-7C9C-1D8F-172832441BB5}"/>
                </a:ext>
              </a:extLst>
            </p:cNvPr>
            <p:cNvSpPr/>
            <p:nvPr/>
          </p:nvSpPr>
          <p:spPr>
            <a:xfrm>
              <a:off x="3860572" y="2420588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3F4559-304C-ADAC-3C79-2FBDBB4C6B9A}"/>
              </a:ext>
            </a:extLst>
          </p:cNvPr>
          <p:cNvGrpSpPr/>
          <p:nvPr/>
        </p:nvGrpSpPr>
        <p:grpSpPr>
          <a:xfrm>
            <a:off x="7664532" y="2561727"/>
            <a:ext cx="543469" cy="618722"/>
            <a:chOff x="3860572" y="2345335"/>
            <a:chExt cx="543469" cy="61872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F1D91F2-DE61-320E-2476-5F74E51D58FA}"/>
                </a:ext>
              </a:extLst>
            </p:cNvPr>
            <p:cNvSpPr txBox="1"/>
            <p:nvPr/>
          </p:nvSpPr>
          <p:spPr>
            <a:xfrm>
              <a:off x="3878298" y="2345335"/>
              <a:ext cx="520712" cy="4792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en-US" sz="1200" dirty="0"/>
                <a:t>NT</a:t>
              </a:r>
              <a:r>
                <a:rPr lang="en-US" sz="1200" baseline="-25000" dirty="0"/>
                <a:t>m1</a:t>
              </a:r>
              <a:endParaRPr lang="en-US" sz="12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52C13E6-98DC-6161-C15F-1B34D0D710E0}"/>
                </a:ext>
              </a:extLst>
            </p:cNvPr>
            <p:cNvSpPr/>
            <p:nvPr/>
          </p:nvSpPr>
          <p:spPr>
            <a:xfrm>
              <a:off x="3860572" y="2420588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50000"/>
                </a:lnSpc>
              </a:pPr>
              <a:endParaRPr 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9BD6B2A-ACEF-5260-F51C-542051AD69B9}"/>
              </a:ext>
            </a:extLst>
          </p:cNvPr>
          <p:cNvGrpSpPr/>
          <p:nvPr/>
        </p:nvGrpSpPr>
        <p:grpSpPr>
          <a:xfrm>
            <a:off x="7659224" y="3593377"/>
            <a:ext cx="543469" cy="618722"/>
            <a:chOff x="3860572" y="2345335"/>
            <a:chExt cx="543469" cy="61872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888541D-1449-4FCC-FDF4-A295B894DA80}"/>
                </a:ext>
              </a:extLst>
            </p:cNvPr>
            <p:cNvSpPr txBox="1"/>
            <p:nvPr/>
          </p:nvSpPr>
          <p:spPr>
            <a:xfrm>
              <a:off x="3878298" y="2345335"/>
              <a:ext cx="520712" cy="4792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en-US" sz="1200" dirty="0"/>
                <a:t>NT</a:t>
              </a:r>
              <a:r>
                <a:rPr lang="en-US" sz="1200" baseline="-25000" dirty="0"/>
                <a:t>m2</a:t>
              </a:r>
              <a:endParaRPr lang="en-US" sz="12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BB7E991-CE94-DAF5-6B0D-6E84AB9F0AB3}"/>
                </a:ext>
              </a:extLst>
            </p:cNvPr>
            <p:cNvSpPr/>
            <p:nvPr/>
          </p:nvSpPr>
          <p:spPr>
            <a:xfrm>
              <a:off x="3860572" y="2420588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50000"/>
                </a:lnSpc>
              </a:pPr>
              <a:endParaRPr 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EA1557-D47A-998F-59F3-D39B1B9B8A19}"/>
              </a:ext>
            </a:extLst>
          </p:cNvPr>
          <p:cNvGrpSpPr/>
          <p:nvPr/>
        </p:nvGrpSpPr>
        <p:grpSpPr>
          <a:xfrm>
            <a:off x="4008796" y="2539348"/>
            <a:ext cx="543469" cy="618722"/>
            <a:chOff x="3860572" y="2345335"/>
            <a:chExt cx="543469" cy="61872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6A599E-F9A7-5E1A-C634-BF192ECCBBC9}"/>
                </a:ext>
              </a:extLst>
            </p:cNvPr>
            <p:cNvSpPr txBox="1"/>
            <p:nvPr/>
          </p:nvSpPr>
          <p:spPr>
            <a:xfrm>
              <a:off x="3878298" y="2345335"/>
              <a:ext cx="520712" cy="4792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en-US" sz="1200" dirty="0"/>
                <a:t>NT</a:t>
              </a:r>
              <a:r>
                <a:rPr lang="en-US" sz="1200" baseline="-25000" dirty="0"/>
                <a:t>p1</a:t>
              </a:r>
              <a:endParaRPr lang="en-US" sz="12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C962F10-FDF3-5986-AA80-9964C0ECF242}"/>
                </a:ext>
              </a:extLst>
            </p:cNvPr>
            <p:cNvSpPr/>
            <p:nvPr/>
          </p:nvSpPr>
          <p:spPr>
            <a:xfrm>
              <a:off x="3860572" y="2420588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50000"/>
                </a:lnSpc>
              </a:pPr>
              <a:endParaRPr 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C7C0CFD-2216-29EE-D83C-31F6230E8EDB}"/>
              </a:ext>
            </a:extLst>
          </p:cNvPr>
          <p:cNvGrpSpPr/>
          <p:nvPr/>
        </p:nvGrpSpPr>
        <p:grpSpPr>
          <a:xfrm>
            <a:off x="4016775" y="3593377"/>
            <a:ext cx="543469" cy="618722"/>
            <a:chOff x="3860572" y="2345335"/>
            <a:chExt cx="543469" cy="61872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F6759F0-D20E-FCB1-EEAB-ECA4EC2C63B7}"/>
                </a:ext>
              </a:extLst>
            </p:cNvPr>
            <p:cNvSpPr txBox="1"/>
            <p:nvPr/>
          </p:nvSpPr>
          <p:spPr>
            <a:xfrm>
              <a:off x="3878298" y="2345335"/>
              <a:ext cx="520712" cy="4792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en-US" sz="1200" dirty="0"/>
                <a:t>NT</a:t>
              </a:r>
              <a:r>
                <a:rPr lang="en-US" sz="1200" baseline="-25000" dirty="0"/>
                <a:t>p2</a:t>
              </a:r>
              <a:endParaRPr lang="en-US" sz="12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D998994-A5B4-0E9E-7990-2E17F12BFDB6}"/>
                </a:ext>
              </a:extLst>
            </p:cNvPr>
            <p:cNvSpPr/>
            <p:nvPr/>
          </p:nvSpPr>
          <p:spPr>
            <a:xfrm>
              <a:off x="3860572" y="2420588"/>
              <a:ext cx="543469" cy="5434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5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01BF5D2-7A92-4F1B-9CE5-DA21085EF6A4}"/>
              </a:ext>
            </a:extLst>
          </p:cNvPr>
          <p:cNvCxnSpPr>
            <a:cxnSpLocks/>
            <a:stCxn id="30" idx="3"/>
            <a:endCxn id="5" idx="1"/>
          </p:cNvCxnSpPr>
          <p:nvPr/>
        </p:nvCxnSpPr>
        <p:spPr>
          <a:xfrm flipV="1">
            <a:off x="5040426" y="4173355"/>
            <a:ext cx="815190" cy="561092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87B9B00-1F57-153D-D34E-74AEBC6E2512}"/>
              </a:ext>
            </a:extLst>
          </p:cNvPr>
          <p:cNvCxnSpPr>
            <a:cxnSpLocks/>
            <a:stCxn id="24" idx="1"/>
            <a:endCxn id="6" idx="3"/>
          </p:cNvCxnSpPr>
          <p:nvPr/>
        </p:nvCxnSpPr>
        <p:spPr>
          <a:xfrm flipH="1" flipV="1">
            <a:off x="6384727" y="4178992"/>
            <a:ext cx="785251" cy="552342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8FB94EB-4C3B-6F2B-BC2B-0C0A1B160697}"/>
              </a:ext>
            </a:extLst>
          </p:cNvPr>
          <p:cNvCxnSpPr>
            <a:cxnSpLocks/>
            <a:stCxn id="27" idx="3"/>
            <a:endCxn id="9" idx="3"/>
          </p:cNvCxnSpPr>
          <p:nvPr/>
        </p:nvCxnSpPr>
        <p:spPr>
          <a:xfrm>
            <a:off x="5045457" y="2103608"/>
            <a:ext cx="797803" cy="615332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26B7871-A89E-AE52-9B1E-27F59E725CFE}"/>
              </a:ext>
            </a:extLst>
          </p:cNvPr>
          <p:cNvCxnSpPr>
            <a:cxnSpLocks/>
            <a:stCxn id="21" idx="1"/>
            <a:endCxn id="9" idx="1"/>
          </p:cNvCxnSpPr>
          <p:nvPr/>
        </p:nvCxnSpPr>
        <p:spPr>
          <a:xfrm flipH="1">
            <a:off x="6386729" y="2101147"/>
            <a:ext cx="782509" cy="617793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3D44120-D92B-49BC-FD2C-1D3C59EC0F3A}"/>
              </a:ext>
            </a:extLst>
          </p:cNvPr>
          <p:cNvCxnSpPr>
            <a:cxnSpLocks/>
            <a:stCxn id="12" idx="4"/>
            <a:endCxn id="9" idx="2"/>
          </p:cNvCxnSpPr>
          <p:nvPr/>
        </p:nvCxnSpPr>
        <p:spPr>
          <a:xfrm flipV="1">
            <a:off x="6112388" y="2990674"/>
            <a:ext cx="2606" cy="137368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A7DBAB6-5A0B-9A94-5AE5-763F2141D82F}"/>
              </a:ext>
            </a:extLst>
          </p:cNvPr>
          <p:cNvCxnSpPr>
            <a:cxnSpLocks/>
            <a:stCxn id="12" idx="0"/>
            <a:endCxn id="6" idx="0"/>
          </p:cNvCxnSpPr>
          <p:nvPr/>
        </p:nvCxnSpPr>
        <p:spPr>
          <a:xfrm>
            <a:off x="6112388" y="3733160"/>
            <a:ext cx="605" cy="174097"/>
          </a:xfrm>
          <a:prstGeom prst="straightConnector1">
            <a:avLst/>
          </a:prstGeom>
          <a:ln w="9525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FC8C3FEC-C2F4-5BA8-7D9F-65DC0DF0AD1E}"/>
              </a:ext>
            </a:extLst>
          </p:cNvPr>
          <p:cNvCxnSpPr>
            <a:cxnSpLocks/>
            <a:stCxn id="39" idx="3"/>
            <a:endCxn id="21" idx="3"/>
          </p:cNvCxnSpPr>
          <p:nvPr/>
        </p:nvCxnSpPr>
        <p:spPr>
          <a:xfrm flipH="1" flipV="1">
            <a:off x="7712707" y="2101147"/>
            <a:ext cx="495294" cy="807568"/>
          </a:xfrm>
          <a:prstGeom prst="curvedConnector3">
            <a:avLst>
              <a:gd name="adj1" fmla="val -4615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9FAE14EE-4867-788A-8BC7-EF4EF5B38EE0}"/>
              </a:ext>
            </a:extLst>
          </p:cNvPr>
          <p:cNvCxnSpPr>
            <a:cxnSpLocks/>
            <a:stCxn id="45" idx="1"/>
            <a:endCxn id="27" idx="1"/>
          </p:cNvCxnSpPr>
          <p:nvPr/>
        </p:nvCxnSpPr>
        <p:spPr>
          <a:xfrm rot="10800000" flipH="1">
            <a:off x="4008796" y="2103608"/>
            <a:ext cx="493192" cy="782728"/>
          </a:xfrm>
          <a:prstGeom prst="curvedConnector3">
            <a:avLst>
              <a:gd name="adj1" fmla="val -46351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1DAC672B-94D0-5FD2-4BC5-6B7C4DC668BC}"/>
              </a:ext>
            </a:extLst>
          </p:cNvPr>
          <p:cNvCxnSpPr>
            <a:cxnSpLocks/>
            <a:stCxn id="24" idx="3"/>
            <a:endCxn id="42" idx="3"/>
          </p:cNvCxnSpPr>
          <p:nvPr/>
        </p:nvCxnSpPr>
        <p:spPr>
          <a:xfrm flipV="1">
            <a:off x="7713447" y="3940365"/>
            <a:ext cx="489246" cy="790969"/>
          </a:xfrm>
          <a:prstGeom prst="curvedConnector3">
            <a:avLst>
              <a:gd name="adj1" fmla="val 146725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5FB05806-57C6-8D40-519F-A8092826728A}"/>
              </a:ext>
            </a:extLst>
          </p:cNvPr>
          <p:cNvCxnSpPr>
            <a:cxnSpLocks/>
            <a:stCxn id="30" idx="1"/>
            <a:endCxn id="48" idx="1"/>
          </p:cNvCxnSpPr>
          <p:nvPr/>
        </p:nvCxnSpPr>
        <p:spPr>
          <a:xfrm rot="10800000">
            <a:off x="4016775" y="3940365"/>
            <a:ext cx="480182" cy="794082"/>
          </a:xfrm>
          <a:prstGeom prst="curvedConnector3">
            <a:avLst>
              <a:gd name="adj1" fmla="val 14760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AA249C5C-A774-B33F-7E9A-C8B881ED836F}"/>
              </a:ext>
            </a:extLst>
          </p:cNvPr>
          <p:cNvCxnSpPr>
            <a:cxnSpLocks/>
            <a:stCxn id="21" idx="3"/>
            <a:endCxn id="24" idx="3"/>
          </p:cNvCxnSpPr>
          <p:nvPr/>
        </p:nvCxnSpPr>
        <p:spPr>
          <a:xfrm>
            <a:off x="7712707" y="2101147"/>
            <a:ext cx="740" cy="2630187"/>
          </a:xfrm>
          <a:prstGeom prst="curvedConnector3">
            <a:avLst>
              <a:gd name="adj1" fmla="val 199644865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7ACD1B73-C3F1-A9F6-A9BF-8A95DA6A552B}"/>
              </a:ext>
            </a:extLst>
          </p:cNvPr>
          <p:cNvCxnSpPr>
            <a:cxnSpLocks/>
            <a:stCxn id="26" idx="1"/>
            <a:endCxn id="30" idx="1"/>
          </p:cNvCxnSpPr>
          <p:nvPr/>
        </p:nvCxnSpPr>
        <p:spPr>
          <a:xfrm rot="10800000" flipV="1">
            <a:off x="4496958" y="2057791"/>
            <a:ext cx="22757" cy="2676655"/>
          </a:xfrm>
          <a:prstGeom prst="curvedConnector3">
            <a:avLst>
              <a:gd name="adj1" fmla="val 688734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C1D7D267-CD87-C7E1-F841-1AA75D011126}"/>
              </a:ext>
            </a:extLst>
          </p:cNvPr>
          <p:cNvCxnSpPr>
            <a:cxnSpLocks/>
            <a:stCxn id="39" idx="3"/>
            <a:endCxn id="24" idx="3"/>
          </p:cNvCxnSpPr>
          <p:nvPr/>
        </p:nvCxnSpPr>
        <p:spPr>
          <a:xfrm flipH="1">
            <a:off x="7713447" y="2908715"/>
            <a:ext cx="494554" cy="1822619"/>
          </a:xfrm>
          <a:prstGeom prst="curvedConnector3">
            <a:avLst>
              <a:gd name="adj1" fmla="val -13242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DC955B01-4592-D296-315A-0AF651441CBD}"/>
              </a:ext>
            </a:extLst>
          </p:cNvPr>
          <p:cNvCxnSpPr>
            <a:cxnSpLocks/>
            <a:stCxn id="21" idx="3"/>
            <a:endCxn id="42" idx="3"/>
          </p:cNvCxnSpPr>
          <p:nvPr/>
        </p:nvCxnSpPr>
        <p:spPr>
          <a:xfrm>
            <a:off x="7712707" y="2101147"/>
            <a:ext cx="489986" cy="1839218"/>
          </a:xfrm>
          <a:prstGeom prst="curvedConnector3">
            <a:avLst>
              <a:gd name="adj1" fmla="val 23491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D3ED1C37-9F91-CFAF-8B1A-4C5CD9C977AF}"/>
              </a:ext>
            </a:extLst>
          </p:cNvPr>
          <p:cNvCxnSpPr>
            <a:cxnSpLocks/>
            <a:stCxn id="27" idx="1"/>
            <a:endCxn id="48" idx="1"/>
          </p:cNvCxnSpPr>
          <p:nvPr/>
        </p:nvCxnSpPr>
        <p:spPr>
          <a:xfrm rot="10800000" flipV="1">
            <a:off x="4016776" y="2103607"/>
            <a:ext cx="485213" cy="1836757"/>
          </a:xfrm>
          <a:prstGeom prst="curvedConnector3">
            <a:avLst>
              <a:gd name="adj1" fmla="val 224786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763F5D91-CB30-8919-6ACE-4C3DFD3B2A0A}"/>
              </a:ext>
            </a:extLst>
          </p:cNvPr>
          <p:cNvCxnSpPr>
            <a:cxnSpLocks/>
            <a:stCxn id="45" idx="1"/>
            <a:endCxn id="30" idx="1"/>
          </p:cNvCxnSpPr>
          <p:nvPr/>
        </p:nvCxnSpPr>
        <p:spPr>
          <a:xfrm rot="10800000" flipH="1" flipV="1">
            <a:off x="4008795" y="2886335"/>
            <a:ext cx="488161" cy="1848111"/>
          </a:xfrm>
          <a:prstGeom prst="curvedConnector3">
            <a:avLst>
              <a:gd name="adj1" fmla="val -122768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7E1B5FAC-0025-7241-4888-22AF1F7AFF2F}"/>
              </a:ext>
            </a:extLst>
          </p:cNvPr>
          <p:cNvCxnSpPr>
            <a:cxnSpLocks/>
            <a:stCxn id="45" idx="1"/>
            <a:endCxn id="48" idx="1"/>
          </p:cNvCxnSpPr>
          <p:nvPr/>
        </p:nvCxnSpPr>
        <p:spPr>
          <a:xfrm rot="10800000" flipH="1" flipV="1">
            <a:off x="4008795" y="2886335"/>
            <a:ext cx="7979" cy="1054029"/>
          </a:xfrm>
          <a:prstGeom prst="curvedConnector3">
            <a:avLst>
              <a:gd name="adj1" fmla="val -2865021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0D59A230-D1DC-E01B-20A6-27B0C09A0EF5}"/>
              </a:ext>
            </a:extLst>
          </p:cNvPr>
          <p:cNvCxnSpPr>
            <a:cxnSpLocks/>
            <a:stCxn id="39" idx="3"/>
            <a:endCxn id="42" idx="3"/>
          </p:cNvCxnSpPr>
          <p:nvPr/>
        </p:nvCxnSpPr>
        <p:spPr>
          <a:xfrm flipH="1">
            <a:off x="8202693" y="2908715"/>
            <a:ext cx="5308" cy="1031650"/>
          </a:xfrm>
          <a:prstGeom prst="curvedConnector3">
            <a:avLst>
              <a:gd name="adj1" fmla="val -430670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3D3E8D8-7446-92DB-4192-F0852C6969AE}"/>
              </a:ext>
            </a:extLst>
          </p:cNvPr>
          <p:cNvGrpSpPr/>
          <p:nvPr/>
        </p:nvGrpSpPr>
        <p:grpSpPr>
          <a:xfrm rot="14314599">
            <a:off x="835320" y="6803355"/>
            <a:ext cx="398345" cy="415544"/>
            <a:chOff x="6604885" y="2267217"/>
            <a:chExt cx="398345" cy="415544"/>
          </a:xfrm>
        </p:grpSpPr>
        <p:sp>
          <p:nvSpPr>
            <p:cNvPr id="115" name="Arc 114">
              <a:extLst>
                <a:ext uri="{FF2B5EF4-FFF2-40B4-BE49-F238E27FC236}">
                  <a16:creationId xmlns:a16="http://schemas.microsoft.com/office/drawing/2014/main" id="{B466298B-3179-6525-6BA4-4474E545EF98}"/>
                </a:ext>
              </a:extLst>
            </p:cNvPr>
            <p:cNvSpPr/>
            <p:nvPr/>
          </p:nvSpPr>
          <p:spPr>
            <a:xfrm rot="10800000" flipH="1" flipV="1">
              <a:off x="6604885" y="2267217"/>
              <a:ext cx="174796" cy="179165"/>
            </a:xfrm>
            <a:prstGeom prst="arc">
              <a:avLst>
                <a:gd name="adj1" fmla="val 4441169"/>
                <a:gd name="adj2" fmla="val 1359823"/>
              </a:avLst>
            </a:prstGeom>
            <a:ln>
              <a:prstDash val="solid"/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91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591B4FC9-1D20-31F1-C879-8735087CEE5B}"/>
                </a:ext>
              </a:extLst>
            </p:cNvPr>
            <p:cNvSpPr/>
            <p:nvPr/>
          </p:nvSpPr>
          <p:spPr>
            <a:xfrm flipH="1">
              <a:off x="6690107" y="2369638"/>
              <a:ext cx="313123" cy="3131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91">
                <a:solidFill>
                  <a:schemeClr val="tx1"/>
                </a:solidFill>
              </a:endParaRPr>
            </a:p>
          </p:txBody>
        </p:sp>
      </p:grpSp>
      <p:sp>
        <p:nvSpPr>
          <p:cNvPr id="118" name="Arc 117">
            <a:extLst>
              <a:ext uri="{FF2B5EF4-FFF2-40B4-BE49-F238E27FC236}">
                <a16:creationId xmlns:a16="http://schemas.microsoft.com/office/drawing/2014/main" id="{9AFE3EFF-DFE5-72C1-37E4-31475FFC925B}"/>
              </a:ext>
            </a:extLst>
          </p:cNvPr>
          <p:cNvSpPr/>
          <p:nvPr/>
        </p:nvSpPr>
        <p:spPr>
          <a:xfrm rot="5223817" flipH="1">
            <a:off x="10719036" y="2753178"/>
            <a:ext cx="149992" cy="153742"/>
          </a:xfrm>
          <a:prstGeom prst="arc">
            <a:avLst>
              <a:gd name="adj1" fmla="val 4526374"/>
              <a:gd name="adj2" fmla="val 1408119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119" name="Arc 118">
            <a:extLst>
              <a:ext uri="{FF2B5EF4-FFF2-40B4-BE49-F238E27FC236}">
                <a16:creationId xmlns:a16="http://schemas.microsoft.com/office/drawing/2014/main" id="{F24353D7-E4F3-555A-F4A2-363515BB47C0}"/>
              </a:ext>
            </a:extLst>
          </p:cNvPr>
          <p:cNvSpPr/>
          <p:nvPr/>
        </p:nvSpPr>
        <p:spPr>
          <a:xfrm flipH="1">
            <a:off x="7850601" y="317554"/>
            <a:ext cx="149992" cy="153742"/>
          </a:xfrm>
          <a:prstGeom prst="arc">
            <a:avLst>
              <a:gd name="adj1" fmla="val 4526374"/>
              <a:gd name="adj2" fmla="val 1408119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120" name="Arc 119">
            <a:extLst>
              <a:ext uri="{FF2B5EF4-FFF2-40B4-BE49-F238E27FC236}">
                <a16:creationId xmlns:a16="http://schemas.microsoft.com/office/drawing/2014/main" id="{C28F3455-5747-7254-53AB-525A126F5F6D}"/>
              </a:ext>
            </a:extLst>
          </p:cNvPr>
          <p:cNvSpPr/>
          <p:nvPr/>
        </p:nvSpPr>
        <p:spPr>
          <a:xfrm rot="5223817" flipH="1">
            <a:off x="8527881" y="4295019"/>
            <a:ext cx="149992" cy="153742"/>
          </a:xfrm>
          <a:prstGeom prst="arc">
            <a:avLst>
              <a:gd name="adj1" fmla="val 4526374"/>
              <a:gd name="adj2" fmla="val 1408119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CF30D65B-258F-020C-945A-E8FF4DC09AD7}"/>
              </a:ext>
            </a:extLst>
          </p:cNvPr>
          <p:cNvSpPr/>
          <p:nvPr/>
        </p:nvSpPr>
        <p:spPr>
          <a:xfrm flipH="1">
            <a:off x="10130641" y="5082822"/>
            <a:ext cx="149992" cy="153742"/>
          </a:xfrm>
          <a:prstGeom prst="arc">
            <a:avLst>
              <a:gd name="adj1" fmla="val 4526374"/>
              <a:gd name="adj2" fmla="val 1408119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122" name="Arc 121">
            <a:extLst>
              <a:ext uri="{FF2B5EF4-FFF2-40B4-BE49-F238E27FC236}">
                <a16:creationId xmlns:a16="http://schemas.microsoft.com/office/drawing/2014/main" id="{606BAB57-260A-2B68-5FED-4D12D0D2625F}"/>
              </a:ext>
            </a:extLst>
          </p:cNvPr>
          <p:cNvSpPr/>
          <p:nvPr/>
        </p:nvSpPr>
        <p:spPr>
          <a:xfrm rot="16009969" flipH="1">
            <a:off x="3631508" y="336353"/>
            <a:ext cx="149992" cy="153742"/>
          </a:xfrm>
          <a:prstGeom prst="arc">
            <a:avLst>
              <a:gd name="adj1" fmla="val 4526374"/>
              <a:gd name="adj2" fmla="val 1408119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D530D447-02D2-11EA-A660-5A2DA4770359}"/>
              </a:ext>
            </a:extLst>
          </p:cNvPr>
          <p:cNvSpPr/>
          <p:nvPr/>
        </p:nvSpPr>
        <p:spPr>
          <a:xfrm rot="16009969" flipH="1">
            <a:off x="1178417" y="4117426"/>
            <a:ext cx="149992" cy="153742"/>
          </a:xfrm>
          <a:prstGeom prst="arc">
            <a:avLst>
              <a:gd name="adj1" fmla="val 4526374"/>
              <a:gd name="adj2" fmla="val 1408119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124" name="Arc 123">
            <a:extLst>
              <a:ext uri="{FF2B5EF4-FFF2-40B4-BE49-F238E27FC236}">
                <a16:creationId xmlns:a16="http://schemas.microsoft.com/office/drawing/2014/main" id="{E9316BAE-C7E8-795C-A91D-18FF2C3DE135}"/>
              </a:ext>
            </a:extLst>
          </p:cNvPr>
          <p:cNvSpPr/>
          <p:nvPr/>
        </p:nvSpPr>
        <p:spPr>
          <a:xfrm rot="10800000" flipH="1">
            <a:off x="1918758" y="1426239"/>
            <a:ext cx="149992" cy="153742"/>
          </a:xfrm>
          <a:prstGeom prst="arc">
            <a:avLst>
              <a:gd name="adj1" fmla="val 4526374"/>
              <a:gd name="adj2" fmla="val 1408119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125" name="Arc 124">
            <a:extLst>
              <a:ext uri="{FF2B5EF4-FFF2-40B4-BE49-F238E27FC236}">
                <a16:creationId xmlns:a16="http://schemas.microsoft.com/office/drawing/2014/main" id="{698E9228-CB80-9953-36E1-19065A5CED04}"/>
              </a:ext>
            </a:extLst>
          </p:cNvPr>
          <p:cNvSpPr/>
          <p:nvPr/>
        </p:nvSpPr>
        <p:spPr>
          <a:xfrm rot="10800000" flipH="1">
            <a:off x="3637410" y="6405876"/>
            <a:ext cx="149992" cy="153742"/>
          </a:xfrm>
          <a:prstGeom prst="arc">
            <a:avLst>
              <a:gd name="adj1" fmla="val 4526374"/>
              <a:gd name="adj2" fmla="val 1408119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392787F3-A589-2D0D-8828-49B7A9427BFA}"/>
                  </a:ext>
                </a:extLst>
              </p:cNvPr>
              <p:cNvSpPr/>
              <p:nvPr/>
            </p:nvSpPr>
            <p:spPr>
              <a:xfrm flipH="1">
                <a:off x="6679272" y="1090376"/>
                <a:ext cx="238246" cy="255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9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9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l-GR" sz="1059" dirty="0">
                              <a:solidFill>
                                <a:schemeClr val="tx1"/>
                              </a:solidFill>
                            </a:rPr>
                            <m:t>ε</m:t>
                          </m:r>
                        </m:sub>
                      </m:sSub>
                    </m:oMath>
                  </m:oMathPara>
                </a14:m>
                <a:endParaRPr lang="en-US" sz="132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392787F3-A589-2D0D-8828-49B7A9427B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79272" y="1090376"/>
                <a:ext cx="238246" cy="255326"/>
              </a:xfrm>
              <a:prstGeom prst="rect">
                <a:avLst/>
              </a:prstGeom>
              <a:blipFill>
                <a:blip r:embed="rId2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68FC3DD7-6DD3-E833-FE61-4A2E48BB0754}"/>
                  </a:ext>
                </a:extLst>
              </p:cNvPr>
              <p:cNvSpPr/>
              <p:nvPr/>
            </p:nvSpPr>
            <p:spPr>
              <a:xfrm flipH="1">
                <a:off x="-783390" y="3059414"/>
                <a:ext cx="238246" cy="255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9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9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l-GR" sz="1059" dirty="0">
                              <a:solidFill>
                                <a:schemeClr val="tx1"/>
                              </a:solidFill>
                            </a:rPr>
                            <m:t>ε</m:t>
                          </m:r>
                        </m:sub>
                      </m:sSub>
                    </m:oMath>
                  </m:oMathPara>
                </a14:m>
                <a:endParaRPr lang="en-US" sz="132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68FC3DD7-6DD3-E833-FE61-4A2E48BB07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783390" y="3059414"/>
                <a:ext cx="238246" cy="255326"/>
              </a:xfrm>
              <a:prstGeom prst="rect">
                <a:avLst/>
              </a:prstGeom>
              <a:blipFill>
                <a:blip r:embed="rId3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Oval 134">
            <a:extLst>
              <a:ext uri="{FF2B5EF4-FFF2-40B4-BE49-F238E27FC236}">
                <a16:creationId xmlns:a16="http://schemas.microsoft.com/office/drawing/2014/main" id="{4EBFF779-2640-35C8-0FA2-B5386FE4175F}"/>
              </a:ext>
            </a:extLst>
          </p:cNvPr>
          <p:cNvSpPr/>
          <p:nvPr/>
        </p:nvSpPr>
        <p:spPr>
          <a:xfrm rot="10800000" flipH="1">
            <a:off x="6386439" y="6185397"/>
            <a:ext cx="313123" cy="31312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1">
              <a:solidFill>
                <a:schemeClr val="tx1"/>
              </a:solidFill>
            </a:endParaRPr>
          </a:p>
        </p:txBody>
      </p:sp>
      <p:sp>
        <p:nvSpPr>
          <p:cNvPr id="136" name="Arc 135">
            <a:extLst>
              <a:ext uri="{FF2B5EF4-FFF2-40B4-BE49-F238E27FC236}">
                <a16:creationId xmlns:a16="http://schemas.microsoft.com/office/drawing/2014/main" id="{4FB4333F-0212-D41F-E765-E4B9609D4C8D}"/>
              </a:ext>
            </a:extLst>
          </p:cNvPr>
          <p:cNvSpPr/>
          <p:nvPr/>
        </p:nvSpPr>
        <p:spPr>
          <a:xfrm flipH="1" flipV="1">
            <a:off x="6609988" y="6421776"/>
            <a:ext cx="174796" cy="179165"/>
          </a:xfrm>
          <a:prstGeom prst="arc">
            <a:avLst>
              <a:gd name="adj1" fmla="val 4441169"/>
              <a:gd name="adj2" fmla="val 1359823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6349FD3-F75F-0A6C-EEED-BCE0D15C1F56}"/>
              </a:ext>
            </a:extLst>
          </p:cNvPr>
          <p:cNvSpPr/>
          <p:nvPr/>
        </p:nvSpPr>
        <p:spPr>
          <a:xfrm rot="10800000" flipH="1">
            <a:off x="4918755" y="6185397"/>
            <a:ext cx="313123" cy="31312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1">
              <a:solidFill>
                <a:schemeClr val="tx1"/>
              </a:solidFill>
            </a:endParaRPr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C6A9701F-1343-D698-B72F-D40CBC89D816}"/>
              </a:ext>
            </a:extLst>
          </p:cNvPr>
          <p:cNvSpPr/>
          <p:nvPr/>
        </p:nvSpPr>
        <p:spPr>
          <a:xfrm flipH="1" flipV="1">
            <a:off x="5142304" y="6421776"/>
            <a:ext cx="174796" cy="179165"/>
          </a:xfrm>
          <a:prstGeom prst="arc">
            <a:avLst>
              <a:gd name="adj1" fmla="val 4441169"/>
              <a:gd name="adj2" fmla="val 1359823"/>
            </a:avLst>
          </a:prstGeom>
          <a:ln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1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662E37F-24E4-BB09-763B-FDE273750895}"/>
              </a:ext>
            </a:extLst>
          </p:cNvPr>
          <p:cNvCxnSpPr>
            <a:cxnSpLocks/>
            <a:stCxn id="138" idx="4"/>
          </p:cNvCxnSpPr>
          <p:nvPr/>
        </p:nvCxnSpPr>
        <p:spPr>
          <a:xfrm flipV="1">
            <a:off x="5075317" y="6005579"/>
            <a:ext cx="961" cy="17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838F33B-40D2-2750-8F88-7D610B562C7D}"/>
                  </a:ext>
                </a:extLst>
              </p:cNvPr>
              <p:cNvSpPr/>
              <p:nvPr/>
            </p:nvSpPr>
            <p:spPr>
              <a:xfrm flipH="1">
                <a:off x="5221492" y="6504676"/>
                <a:ext cx="238246" cy="255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9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9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l-GR" sz="1059" dirty="0">
                              <a:solidFill>
                                <a:schemeClr val="tx1"/>
                              </a:solidFill>
                            </a:rPr>
                            <m:t>ε</m:t>
                          </m:r>
                        </m:sub>
                      </m:sSub>
                    </m:oMath>
                  </m:oMathPara>
                </a14:m>
                <a:endParaRPr lang="en-US" sz="132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838F33B-40D2-2750-8F88-7D610B562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21492" y="6504676"/>
                <a:ext cx="238246" cy="255326"/>
              </a:xfrm>
              <a:prstGeom prst="rect">
                <a:avLst/>
              </a:prstGeom>
              <a:blipFill>
                <a:blip r:embed="rId4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1F3D1BA0-7150-BC28-6F50-4ABDB9CAE54B}"/>
                  </a:ext>
                </a:extLst>
              </p:cNvPr>
              <p:cNvSpPr/>
              <p:nvPr/>
            </p:nvSpPr>
            <p:spPr>
              <a:xfrm flipH="1">
                <a:off x="6700885" y="6485679"/>
                <a:ext cx="238246" cy="255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9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9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l-GR" sz="1059" dirty="0">
                              <a:solidFill>
                                <a:schemeClr val="tx1"/>
                              </a:solidFill>
                            </a:rPr>
                            <m:t>ε</m:t>
                          </m:r>
                        </m:sub>
                      </m:sSub>
                    </m:oMath>
                  </m:oMathPara>
                </a14:m>
                <a:endParaRPr lang="en-US" sz="132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1F3D1BA0-7150-BC28-6F50-4ABDB9CAE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00885" y="6485679"/>
                <a:ext cx="238246" cy="255326"/>
              </a:xfrm>
              <a:prstGeom prst="rect">
                <a:avLst/>
              </a:prstGeom>
              <a:blipFill>
                <a:blip r:embed="rId5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08E901A-724B-B16C-728E-C1FCF5468AF3}"/>
                  </a:ext>
                </a:extLst>
              </p:cNvPr>
              <p:cNvSpPr txBox="1"/>
              <p:nvPr/>
            </p:nvSpPr>
            <p:spPr>
              <a:xfrm>
                <a:off x="7923685" y="129647"/>
                <a:ext cx="4597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box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08E901A-724B-B16C-728E-C1FCF5468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685" y="129647"/>
                <a:ext cx="45978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696EE1E4-2159-AD30-CAA1-F90FB80E51B1}"/>
                  </a:ext>
                </a:extLst>
              </p:cNvPr>
              <p:cNvSpPr txBox="1"/>
              <p:nvPr/>
            </p:nvSpPr>
            <p:spPr>
              <a:xfrm>
                <a:off x="3264246" y="97997"/>
                <a:ext cx="4597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box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696EE1E4-2159-AD30-CAA1-F90FB80E5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246" y="97997"/>
                <a:ext cx="45978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2963E30-84F9-9389-E403-7103C1002162}"/>
                  </a:ext>
                </a:extLst>
              </p:cNvPr>
              <p:cNvSpPr txBox="1"/>
              <p:nvPr/>
            </p:nvSpPr>
            <p:spPr>
              <a:xfrm>
                <a:off x="9245766" y="2794006"/>
                <a:ext cx="4597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box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2963E30-84F9-9389-E403-7103C1002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766" y="2794006"/>
                <a:ext cx="45978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F11A2FF7-8E49-1362-DD7C-3BE074DF2B9C}"/>
                  </a:ext>
                </a:extLst>
              </p:cNvPr>
              <p:cNvSpPr txBox="1"/>
              <p:nvPr/>
            </p:nvSpPr>
            <p:spPr>
              <a:xfrm>
                <a:off x="367387" y="2687051"/>
                <a:ext cx="4597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box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F11A2FF7-8E49-1362-DD7C-3BE074DF2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87" y="2687051"/>
                <a:ext cx="45978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39E18C07-3264-4B05-7C68-14B08026828B}"/>
                  </a:ext>
                </a:extLst>
              </p:cNvPr>
              <p:cNvSpPr txBox="1"/>
              <p:nvPr/>
            </p:nvSpPr>
            <p:spPr>
              <a:xfrm>
                <a:off x="1253413" y="4992300"/>
                <a:ext cx="4597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box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39E18C07-3264-4B05-7C68-14B080268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413" y="4992300"/>
                <a:ext cx="45978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896E59B6-FD89-8890-75F9-06E919CE918B}"/>
                  </a:ext>
                </a:extLst>
              </p:cNvPr>
              <p:cNvSpPr txBox="1"/>
              <p:nvPr/>
            </p:nvSpPr>
            <p:spPr>
              <a:xfrm>
                <a:off x="3264246" y="6421337"/>
                <a:ext cx="4597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box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896E59B6-FD89-8890-75F9-06E919CE9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246" y="6421337"/>
                <a:ext cx="45978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50D7B6C-5BE1-C908-52FE-7C11FBFF5C40}"/>
                  </a:ext>
                </a:extLst>
              </p:cNvPr>
              <p:cNvSpPr txBox="1"/>
              <p:nvPr/>
            </p:nvSpPr>
            <p:spPr>
              <a:xfrm>
                <a:off x="10564141" y="3701046"/>
                <a:ext cx="4597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box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50D7B6C-5BE1-C908-52FE-7C11FBFF5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4141" y="3701046"/>
                <a:ext cx="45978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CC5445A-288A-01DE-99F9-8D6C19B09FFD}"/>
                  </a:ext>
                </a:extLst>
              </p:cNvPr>
              <p:cNvSpPr txBox="1"/>
              <p:nvPr/>
            </p:nvSpPr>
            <p:spPr>
              <a:xfrm>
                <a:off x="9556516" y="3986207"/>
                <a:ext cx="4597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box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CC5445A-288A-01DE-99F9-8D6C19B09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516" y="3986207"/>
                <a:ext cx="45978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TextBox 158">
            <a:extLst>
              <a:ext uri="{FF2B5EF4-FFF2-40B4-BE49-F238E27FC236}">
                <a16:creationId xmlns:a16="http://schemas.microsoft.com/office/drawing/2014/main" id="{9C9F628B-BA5C-F2FC-21DE-4A806BF7F21C}"/>
              </a:ext>
            </a:extLst>
          </p:cNvPr>
          <p:cNvSpPr txBox="1"/>
          <p:nvPr/>
        </p:nvSpPr>
        <p:spPr>
          <a:xfrm flipH="1">
            <a:off x="4857990" y="6173109"/>
            <a:ext cx="413090" cy="30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12" dirty="0"/>
              <a:t>ε</a:t>
            </a:r>
            <a:endParaRPr lang="en-US" sz="1412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EA1B4A0-940B-339C-BFA0-37636CB57608}"/>
              </a:ext>
            </a:extLst>
          </p:cNvPr>
          <p:cNvSpPr txBox="1"/>
          <p:nvPr/>
        </p:nvSpPr>
        <p:spPr>
          <a:xfrm flipH="1">
            <a:off x="6335891" y="6173110"/>
            <a:ext cx="413090" cy="30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12" dirty="0"/>
              <a:t>ε</a:t>
            </a:r>
            <a:endParaRPr lang="en-US" sz="1412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F7693E6-2D37-5526-7068-EEDE3D5ABCF2}"/>
              </a:ext>
            </a:extLst>
          </p:cNvPr>
          <p:cNvSpPr txBox="1"/>
          <p:nvPr/>
        </p:nvSpPr>
        <p:spPr>
          <a:xfrm flipH="1">
            <a:off x="-432438" y="3014499"/>
            <a:ext cx="413090" cy="30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12" dirty="0"/>
              <a:t>ε</a:t>
            </a:r>
            <a:endParaRPr lang="en-US" sz="1412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B92BFB7-5840-11B5-686C-8E5C4E852A43}"/>
              </a:ext>
            </a:extLst>
          </p:cNvPr>
          <p:cNvSpPr txBox="1"/>
          <p:nvPr/>
        </p:nvSpPr>
        <p:spPr>
          <a:xfrm flipH="1">
            <a:off x="6204396" y="1064709"/>
            <a:ext cx="413090" cy="30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12" dirty="0"/>
              <a:t>ε</a:t>
            </a:r>
            <a:endParaRPr lang="en-US" sz="1412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9A85DB0-1A34-B421-0F7F-0FF2168D2B24}"/>
                  </a:ext>
                </a:extLst>
              </p:cNvPr>
              <p:cNvSpPr txBox="1"/>
              <p:nvPr/>
            </p:nvSpPr>
            <p:spPr>
              <a:xfrm>
                <a:off x="9386936" y="2404246"/>
                <a:ext cx="445545" cy="265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600" dirty="0"/>
              </a:p>
            </p:txBody>
          </p:sp>
        </mc:Choice>
        <mc:Fallback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9A85DB0-1A34-B421-0F7F-0FF2168D2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936" y="2404246"/>
                <a:ext cx="445545" cy="2652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49E199AB-0BD6-9EA0-9828-1A4FF954F4C8}"/>
                  </a:ext>
                </a:extLst>
              </p:cNvPr>
              <p:cNvSpPr txBox="1"/>
              <p:nvPr/>
            </p:nvSpPr>
            <p:spPr>
              <a:xfrm>
                <a:off x="9376434" y="4257154"/>
                <a:ext cx="445545" cy="265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600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49E199AB-0BD6-9EA0-9828-1A4FF954F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434" y="4257154"/>
                <a:ext cx="445545" cy="2652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DFD40EDB-DB54-D7EF-60F4-ED0B86DCCA53}"/>
                  </a:ext>
                </a:extLst>
              </p:cNvPr>
              <p:cNvSpPr txBox="1"/>
              <p:nvPr/>
            </p:nvSpPr>
            <p:spPr>
              <a:xfrm>
                <a:off x="9684217" y="3292599"/>
                <a:ext cx="445545" cy="265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600" dirty="0"/>
              </a:p>
            </p:txBody>
          </p:sp>
        </mc:Choice>
        <mc:Fallback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DFD40EDB-DB54-D7EF-60F4-ED0B86DCC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217" y="3292599"/>
                <a:ext cx="445545" cy="2652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F86C6B9B-B3D7-998A-5FEE-32EC31D33A53}"/>
                  </a:ext>
                </a:extLst>
              </p:cNvPr>
              <p:cNvSpPr txBox="1"/>
              <p:nvPr/>
            </p:nvSpPr>
            <p:spPr>
              <a:xfrm>
                <a:off x="8834179" y="4900871"/>
                <a:ext cx="445545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F86C6B9B-B3D7-998A-5FEE-32EC31D33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179" y="4900871"/>
                <a:ext cx="445545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1E892C9A-CF78-D5CA-A5C1-BE66139F8A25}"/>
                  </a:ext>
                </a:extLst>
              </p:cNvPr>
              <p:cNvSpPr txBox="1"/>
              <p:nvPr/>
            </p:nvSpPr>
            <p:spPr>
              <a:xfrm>
                <a:off x="8848498" y="1513341"/>
                <a:ext cx="445545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1E892C9A-CF78-D5CA-A5C1-BE66139F8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498" y="1513341"/>
                <a:ext cx="445545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6486793-0922-6D1F-E88B-01BE661C28CB}"/>
                  </a:ext>
                </a:extLst>
              </p:cNvPr>
              <p:cNvSpPr txBox="1"/>
              <p:nvPr/>
            </p:nvSpPr>
            <p:spPr>
              <a:xfrm>
                <a:off x="8598356" y="3169530"/>
                <a:ext cx="445545" cy="265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600" dirty="0"/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6486793-0922-6D1F-E88B-01BE661C2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356" y="3169530"/>
                <a:ext cx="445545" cy="26520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TextBox 175">
            <a:extLst>
              <a:ext uri="{FF2B5EF4-FFF2-40B4-BE49-F238E27FC236}">
                <a16:creationId xmlns:a16="http://schemas.microsoft.com/office/drawing/2014/main" id="{0633E96F-A567-734D-62BB-A07BF5D3E3E4}"/>
              </a:ext>
            </a:extLst>
          </p:cNvPr>
          <p:cNvSpPr txBox="1"/>
          <p:nvPr/>
        </p:nvSpPr>
        <p:spPr>
          <a:xfrm>
            <a:off x="9939932" y="5032896"/>
            <a:ext cx="265705" cy="263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𝛿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1D5046E-54EE-9CDD-7490-499211D5A9CE}"/>
              </a:ext>
            </a:extLst>
          </p:cNvPr>
          <p:cNvSpPr txBox="1"/>
          <p:nvPr/>
        </p:nvSpPr>
        <p:spPr>
          <a:xfrm>
            <a:off x="6946811" y="5945468"/>
            <a:ext cx="265705" cy="263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𝛿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49ED869-8732-1EC9-D3BB-4D9C77EC0DF3}"/>
                  </a:ext>
                </a:extLst>
              </p:cNvPr>
              <p:cNvSpPr txBox="1"/>
              <p:nvPr/>
            </p:nvSpPr>
            <p:spPr>
              <a:xfrm>
                <a:off x="649968" y="3275251"/>
                <a:ext cx="445545" cy="265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600" dirty="0"/>
              </a:p>
            </p:txBody>
          </p:sp>
        </mc:Choice>
        <mc:Fallback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49ED869-8732-1EC9-D3BB-4D9C77EC0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68" y="3275251"/>
                <a:ext cx="445545" cy="2652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54E4063C-8C3E-A5C3-B465-4BC2483645EC}"/>
                  </a:ext>
                </a:extLst>
              </p:cNvPr>
              <p:cNvSpPr txBox="1"/>
              <p:nvPr/>
            </p:nvSpPr>
            <p:spPr>
              <a:xfrm>
                <a:off x="1751243" y="3326410"/>
                <a:ext cx="445545" cy="265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600" dirty="0"/>
              </a:p>
            </p:txBody>
          </p:sp>
        </mc:Choice>
        <mc:Fallback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54E4063C-8C3E-A5C3-B465-4BC248364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243" y="3326410"/>
                <a:ext cx="445545" cy="26520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4CB1FC46-9844-679B-F687-BB1852157F52}"/>
                  </a:ext>
                </a:extLst>
              </p:cNvPr>
              <p:cNvSpPr txBox="1"/>
              <p:nvPr/>
            </p:nvSpPr>
            <p:spPr>
              <a:xfrm>
                <a:off x="2857666" y="4890640"/>
                <a:ext cx="445545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4CB1FC46-9844-679B-F687-BB1852157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666" y="4890640"/>
                <a:ext cx="445545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C7D46725-E905-3633-57A9-E3E9C35EEEBA}"/>
                  </a:ext>
                </a:extLst>
              </p:cNvPr>
              <p:cNvSpPr txBox="1"/>
              <p:nvPr/>
            </p:nvSpPr>
            <p:spPr>
              <a:xfrm>
                <a:off x="2871985" y="1503110"/>
                <a:ext cx="445545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C7D46725-E905-3633-57A9-E3E9C35EE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985" y="1503110"/>
                <a:ext cx="445545" cy="2539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CDAE2C2-50B6-712D-A2A0-C15429B89A7E}"/>
                  </a:ext>
                </a:extLst>
              </p:cNvPr>
              <p:cNvSpPr txBox="1"/>
              <p:nvPr/>
            </p:nvSpPr>
            <p:spPr>
              <a:xfrm>
                <a:off x="2338534" y="2266067"/>
                <a:ext cx="445545" cy="265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600" dirty="0"/>
              </a:p>
            </p:txBody>
          </p:sp>
        </mc:Choice>
        <mc:Fallback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CDAE2C2-50B6-712D-A2A0-C15429B89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534" y="2266067"/>
                <a:ext cx="445545" cy="26520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DEB918BA-EEFB-1F05-EAC9-E5B81B8055C7}"/>
                  </a:ext>
                </a:extLst>
              </p:cNvPr>
              <p:cNvSpPr txBox="1"/>
              <p:nvPr/>
            </p:nvSpPr>
            <p:spPr>
              <a:xfrm>
                <a:off x="309122" y="4458140"/>
                <a:ext cx="445545" cy="265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600" dirty="0"/>
              </a:p>
            </p:txBody>
          </p:sp>
        </mc:Choice>
        <mc:Fallback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DEB918BA-EEFB-1F05-EAC9-E5B81B805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22" y="4458140"/>
                <a:ext cx="445545" cy="2652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>
            <a:extLst>
              <a:ext uri="{FF2B5EF4-FFF2-40B4-BE49-F238E27FC236}">
                <a16:creationId xmlns:a16="http://schemas.microsoft.com/office/drawing/2014/main" id="{4F908992-290E-30D7-B798-30321F1F89ED}"/>
              </a:ext>
            </a:extLst>
          </p:cNvPr>
          <p:cNvSpPr txBox="1"/>
          <p:nvPr/>
        </p:nvSpPr>
        <p:spPr>
          <a:xfrm>
            <a:off x="6687155" y="2350615"/>
            <a:ext cx="265705" cy="263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𝛿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D5DBBEB0-5B84-5A26-6B7E-44A02636D397}"/>
              </a:ext>
            </a:extLst>
          </p:cNvPr>
          <p:cNvSpPr txBox="1"/>
          <p:nvPr/>
        </p:nvSpPr>
        <p:spPr>
          <a:xfrm>
            <a:off x="6773334" y="4319417"/>
            <a:ext cx="265705" cy="263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𝛿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A8EB9CD-5BD0-770B-47FD-5AC1C6CA10BE}"/>
              </a:ext>
            </a:extLst>
          </p:cNvPr>
          <p:cNvSpPr txBox="1"/>
          <p:nvPr/>
        </p:nvSpPr>
        <p:spPr>
          <a:xfrm>
            <a:off x="5233118" y="2330849"/>
            <a:ext cx="265705" cy="263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𝛿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23407F1-A580-62AF-9343-EF99166372E4}"/>
              </a:ext>
            </a:extLst>
          </p:cNvPr>
          <p:cNvSpPr txBox="1"/>
          <p:nvPr/>
        </p:nvSpPr>
        <p:spPr>
          <a:xfrm>
            <a:off x="5275647" y="4258369"/>
            <a:ext cx="265705" cy="263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𝛿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C9F1E2A-8FBC-97D6-2F78-5EA49F35341A}"/>
              </a:ext>
            </a:extLst>
          </p:cNvPr>
          <p:cNvSpPr txBox="1"/>
          <p:nvPr/>
        </p:nvSpPr>
        <p:spPr>
          <a:xfrm>
            <a:off x="6084052" y="4877218"/>
            <a:ext cx="265705" cy="263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𝛿</a:t>
            </a:r>
          </a:p>
        </p:txBody>
      </p:sp>
      <p:cxnSp>
        <p:nvCxnSpPr>
          <p:cNvPr id="211" name="Connector: Curved 210">
            <a:extLst>
              <a:ext uri="{FF2B5EF4-FFF2-40B4-BE49-F238E27FC236}">
                <a16:creationId xmlns:a16="http://schemas.microsoft.com/office/drawing/2014/main" id="{F7C3B055-D837-DB15-84D7-2EE5DBD91F0F}"/>
              </a:ext>
            </a:extLst>
          </p:cNvPr>
          <p:cNvCxnSpPr>
            <a:cxnSpLocks/>
            <a:stCxn id="27" idx="2"/>
            <a:endCxn id="12" idx="2"/>
          </p:cNvCxnSpPr>
          <p:nvPr/>
        </p:nvCxnSpPr>
        <p:spPr>
          <a:xfrm rot="16200000" flipH="1">
            <a:off x="4764147" y="2384918"/>
            <a:ext cx="1055259" cy="103610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Connector: Curved 229">
            <a:extLst>
              <a:ext uri="{FF2B5EF4-FFF2-40B4-BE49-F238E27FC236}">
                <a16:creationId xmlns:a16="http://schemas.microsoft.com/office/drawing/2014/main" id="{7B44D730-A7EF-865C-E9FC-9B5DB3225DE3}"/>
              </a:ext>
            </a:extLst>
          </p:cNvPr>
          <p:cNvCxnSpPr>
            <a:cxnSpLocks/>
            <a:stCxn id="12" idx="2"/>
            <a:endCxn id="45" idx="2"/>
          </p:cNvCxnSpPr>
          <p:nvPr/>
        </p:nvCxnSpPr>
        <p:spPr>
          <a:xfrm rot="10800000">
            <a:off x="4280531" y="3158071"/>
            <a:ext cx="1529298" cy="27253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Connector: Curved 242">
            <a:extLst>
              <a:ext uri="{FF2B5EF4-FFF2-40B4-BE49-F238E27FC236}">
                <a16:creationId xmlns:a16="http://schemas.microsoft.com/office/drawing/2014/main" id="{C99350DD-7D26-7D00-24C2-E4F4DA25781A}"/>
              </a:ext>
            </a:extLst>
          </p:cNvPr>
          <p:cNvCxnSpPr>
            <a:cxnSpLocks/>
            <a:stCxn id="21" idx="2"/>
            <a:endCxn id="12" idx="6"/>
          </p:cNvCxnSpPr>
          <p:nvPr/>
        </p:nvCxnSpPr>
        <p:spPr>
          <a:xfrm rot="5400000">
            <a:off x="6399100" y="2388728"/>
            <a:ext cx="1057720" cy="102602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Connector: Curved 245">
            <a:extLst>
              <a:ext uri="{FF2B5EF4-FFF2-40B4-BE49-F238E27FC236}">
                <a16:creationId xmlns:a16="http://schemas.microsoft.com/office/drawing/2014/main" id="{383B29CB-9D09-C382-BE0D-A8C5A40EB531}"/>
              </a:ext>
            </a:extLst>
          </p:cNvPr>
          <p:cNvCxnSpPr>
            <a:cxnSpLocks/>
            <a:stCxn id="12" idx="6"/>
            <a:endCxn id="39" idx="2"/>
          </p:cNvCxnSpPr>
          <p:nvPr/>
        </p:nvCxnSpPr>
        <p:spPr>
          <a:xfrm flipV="1">
            <a:off x="6414947" y="3180449"/>
            <a:ext cx="1521320" cy="25015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Connector: Curved 249">
            <a:extLst>
              <a:ext uri="{FF2B5EF4-FFF2-40B4-BE49-F238E27FC236}">
                <a16:creationId xmlns:a16="http://schemas.microsoft.com/office/drawing/2014/main" id="{6594092F-4FBE-DC41-74CA-93669D6799E6}"/>
              </a:ext>
            </a:extLst>
          </p:cNvPr>
          <p:cNvCxnSpPr>
            <a:cxnSpLocks/>
            <a:stCxn id="42" idx="0"/>
            <a:endCxn id="12" idx="6"/>
          </p:cNvCxnSpPr>
          <p:nvPr/>
        </p:nvCxnSpPr>
        <p:spPr>
          <a:xfrm rot="16200000" flipV="1">
            <a:off x="7053939" y="2791610"/>
            <a:ext cx="238029" cy="151601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Connector: Curved 252">
            <a:extLst>
              <a:ext uri="{FF2B5EF4-FFF2-40B4-BE49-F238E27FC236}">
                <a16:creationId xmlns:a16="http://schemas.microsoft.com/office/drawing/2014/main" id="{CAF0B4F1-9B52-737C-B075-D6FFDEB600F1}"/>
              </a:ext>
            </a:extLst>
          </p:cNvPr>
          <p:cNvCxnSpPr>
            <a:cxnSpLocks/>
            <a:stCxn id="24" idx="0"/>
            <a:endCxn id="12" idx="6"/>
          </p:cNvCxnSpPr>
          <p:nvPr/>
        </p:nvCxnSpPr>
        <p:spPr>
          <a:xfrm rot="16200000" flipV="1">
            <a:off x="6413831" y="3431717"/>
            <a:ext cx="1028998" cy="102676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Connector: Curved 256">
            <a:extLst>
              <a:ext uri="{FF2B5EF4-FFF2-40B4-BE49-F238E27FC236}">
                <a16:creationId xmlns:a16="http://schemas.microsoft.com/office/drawing/2014/main" id="{F9EB437E-D5A9-DD41-BAA5-AB9971A76921}"/>
              </a:ext>
            </a:extLst>
          </p:cNvPr>
          <p:cNvCxnSpPr>
            <a:cxnSpLocks/>
            <a:stCxn id="30" idx="0"/>
            <a:endCxn id="12" idx="2"/>
          </p:cNvCxnSpPr>
          <p:nvPr/>
        </p:nvCxnSpPr>
        <p:spPr>
          <a:xfrm rot="5400000" flipH="1" flipV="1">
            <a:off x="4773205" y="3426089"/>
            <a:ext cx="1032111" cy="104113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Connector: Curved 261">
            <a:extLst>
              <a:ext uri="{FF2B5EF4-FFF2-40B4-BE49-F238E27FC236}">
                <a16:creationId xmlns:a16="http://schemas.microsoft.com/office/drawing/2014/main" id="{7B41331C-022D-4B53-2009-AFAEC3DD1A7D}"/>
              </a:ext>
            </a:extLst>
          </p:cNvPr>
          <p:cNvCxnSpPr>
            <a:cxnSpLocks/>
            <a:stCxn id="48" idx="0"/>
            <a:endCxn id="12" idx="2"/>
          </p:cNvCxnSpPr>
          <p:nvPr/>
        </p:nvCxnSpPr>
        <p:spPr>
          <a:xfrm rot="5400000" flipH="1" flipV="1">
            <a:off x="4930155" y="2788957"/>
            <a:ext cx="238029" cy="152131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40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99015</TotalTime>
  <Words>571</Words>
  <Application>Microsoft Office PowerPoint</Application>
  <PresentationFormat>Widescreen</PresentationFormat>
  <Paragraphs>393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Balbona</dc:creator>
  <cp:lastModifiedBy>Xuanyu Lyu</cp:lastModifiedBy>
  <cp:revision>3</cp:revision>
  <dcterms:created xsi:type="dcterms:W3CDTF">2023-11-30T19:13:51Z</dcterms:created>
  <dcterms:modified xsi:type="dcterms:W3CDTF">2024-05-08T16:46:05Z</dcterms:modified>
</cp:coreProperties>
</file>