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3"/>
  </p:notesMasterIdLst>
  <p:sldIdLst>
    <p:sldId id="256" r:id="rId2"/>
    <p:sldId id="257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1C14E-BED6-4E02-A42B-8D0D0951AED8}" type="datetimeFigureOut">
              <a:rPr lang="zh-CN" altLang="en-US" smtClean="0"/>
              <a:t>7/06/15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9599-8448-4142-805A-4BD6BAB8F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47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7/06/15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7/06/15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049866" y="1027289"/>
            <a:ext cx="7179733" cy="1725297"/>
          </a:xfrm>
        </p:spPr>
        <p:txBody>
          <a:bodyPr/>
          <a:lstStyle/>
          <a:p>
            <a:pPr lvl="0">
              <a:lnSpc>
                <a:spcPts val="6800"/>
              </a:lnSpc>
            </a:pPr>
            <a:r>
              <a:rPr lang="en-US" altLang="zh-CN" sz="4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Group 9 Demo Outline</a:t>
            </a:r>
            <a:endParaRPr kumimoji="1"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2764" y="3658031"/>
            <a:ext cx="4210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 err="1" smtClean="0">
                <a:solidFill>
                  <a:srgbClr val="2F2B20"/>
                </a:solidFill>
                <a:latin typeface="Times New Roman"/>
                <a:cs typeface="Times New Roman"/>
              </a:rPr>
              <a:t>Xuanyu</a:t>
            </a:r>
            <a:r>
              <a:rPr lang="en-US" altLang="zh-CN" sz="24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 Zhao a1655611</a:t>
            </a:r>
            <a:endParaRPr lang="en-US" altLang="zh-CN" sz="2400" dirty="0">
              <a:solidFill>
                <a:srgbClr val="2F2B20"/>
              </a:solidFill>
              <a:latin typeface="Times New Roman"/>
              <a:cs typeface="Times New Roman"/>
            </a:endParaRPr>
          </a:p>
          <a:p>
            <a:pPr algn="r"/>
            <a:r>
              <a:rPr lang="en-US" altLang="zh-CN" sz="2400" dirty="0">
                <a:solidFill>
                  <a:srgbClr val="2F2B20"/>
                </a:solidFill>
                <a:latin typeface="Times New Roman"/>
                <a:cs typeface="Times New Roman"/>
              </a:rPr>
              <a:t>Yawen </a:t>
            </a:r>
            <a:r>
              <a:rPr lang="en-US" altLang="zh-CN" sz="24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Luo a1657343</a:t>
            </a:r>
            <a:endParaRPr lang="en-US" altLang="zh-CN" sz="2400" dirty="0">
              <a:solidFill>
                <a:srgbClr val="2F2B20"/>
              </a:solidFill>
              <a:latin typeface="Times New Roman"/>
              <a:cs typeface="Times New Roman"/>
            </a:endParaRPr>
          </a:p>
          <a:p>
            <a:pPr algn="r"/>
            <a:r>
              <a:rPr lang="en-US" altLang="zh-CN" sz="2400" dirty="0">
                <a:solidFill>
                  <a:srgbClr val="2F2B20"/>
                </a:solidFill>
                <a:latin typeface="Times New Roman"/>
                <a:cs typeface="Times New Roman"/>
              </a:rPr>
              <a:t>Wei </a:t>
            </a:r>
            <a:r>
              <a:rPr lang="en-US" altLang="zh-CN" sz="24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Zha</a:t>
            </a:r>
            <a:r>
              <a:rPr lang="en-US" altLang="zh-CN" sz="2400" dirty="0" smtClean="0">
                <a:latin typeface="Times New Roman"/>
                <a:cs typeface="Times New Roman"/>
              </a:rPr>
              <a:t>ng a1657881</a:t>
            </a:r>
            <a:endParaRPr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251229" y="5765775"/>
            <a:ext cx="6461760" cy="691559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>
                <a:solidFill>
                  <a:srgbClr val="2F2B20"/>
                </a:solidFill>
                <a:latin typeface="Times New Roman"/>
                <a:cs typeface="Times New Roman"/>
              </a:rPr>
              <a:t>Supervisor: Sergey </a:t>
            </a:r>
            <a:r>
              <a:rPr lang="en-US" altLang="zh-CN" sz="2400" dirty="0" err="1">
                <a:solidFill>
                  <a:srgbClr val="2F2B20"/>
                </a:solidFill>
                <a:latin typeface="Times New Roman"/>
                <a:cs typeface="Times New Roman"/>
              </a:rPr>
              <a:t>Polyakovskiy</a:t>
            </a:r>
            <a:endParaRPr kumimoji="1" lang="zh-CN" altLang="en-US" sz="2400" dirty="0">
              <a:solidFill>
                <a:srgbClr val="2F2B2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146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84654"/>
            <a:ext cx="7620000" cy="1143000"/>
          </a:xfrm>
        </p:spPr>
        <p:txBody>
          <a:bodyPr/>
          <a:lstStyle/>
          <a:p>
            <a:r>
              <a:rPr kumimoji="1" lang="en-US" altLang="zh-CN" dirty="0"/>
              <a:t>2.Result Frame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Save result</a:t>
            </a:r>
            <a:endParaRPr lang="zh-CN" altLang="en-US" dirty="0"/>
          </a:p>
        </p:txBody>
      </p:sp>
      <p:pic>
        <p:nvPicPr>
          <p:cNvPr id="4" name="图片 3" descr="Captur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8785"/>
            <a:ext cx="60864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0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1878"/>
            <a:ext cx="7620000" cy="1143000"/>
          </a:xfrm>
        </p:spPr>
        <p:txBody>
          <a:bodyPr/>
          <a:lstStyle/>
          <a:p>
            <a:r>
              <a:rPr kumimoji="1" lang="en-US" altLang="zh-CN" dirty="0"/>
              <a:t>2.Result Frame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Save result</a:t>
            </a:r>
            <a:endParaRPr lang="zh-CN" altLang="en-US" dirty="0"/>
          </a:p>
        </p:txBody>
      </p:sp>
      <p:pic>
        <p:nvPicPr>
          <p:cNvPr id="4" name="图片 3" descr="Capture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1553"/>
            <a:ext cx="5204009" cy="441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6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2L-HFVRP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Two Frames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1.Main Frame</a:t>
            </a:r>
          </a:p>
          <a:p>
            <a:r>
              <a:rPr kumimoji="1" lang="en-US" altLang="zh-CN" dirty="0" smtClean="0"/>
              <a:t>2.Result Frame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6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Advantages:</a:t>
            </a:r>
          </a:p>
          <a:p>
            <a:pPr marL="114300" indent="0">
              <a:buNone/>
            </a:pPr>
            <a:r>
              <a:rPr lang="en-US" altLang="zh-CN" dirty="0" smtClean="0"/>
              <a:t>GUI: </a:t>
            </a:r>
          </a:p>
          <a:p>
            <a:pPr marL="114300" indent="0">
              <a:buNone/>
            </a:pPr>
            <a:r>
              <a:rPr lang="en-US" altLang="zh-CN" dirty="0" smtClean="0"/>
              <a:t>Brief appearance </a:t>
            </a:r>
          </a:p>
          <a:p>
            <a:pPr marL="114300" indent="0">
              <a:buNone/>
            </a:pPr>
            <a:r>
              <a:rPr lang="en-US" altLang="zh-CN" dirty="0" smtClean="0"/>
              <a:t>Easy to understand 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dirty="0" smtClean="0"/>
              <a:t>Functionality: </a:t>
            </a:r>
          </a:p>
          <a:p>
            <a:pPr marL="114300" indent="0">
              <a:buNone/>
            </a:pPr>
            <a:r>
              <a:rPr lang="en-US" altLang="zh-CN" dirty="0" smtClean="0"/>
              <a:t>15 items  to 786 items</a:t>
            </a:r>
          </a:p>
          <a:p>
            <a:pPr marL="114300" indent="0">
              <a:buNone/>
            </a:pPr>
            <a:r>
              <a:rPr lang="en-US" altLang="zh-CN" dirty="0" smtClean="0"/>
              <a:t>15 customers   to 255 customers</a:t>
            </a:r>
          </a:p>
          <a:p>
            <a:pPr marL="114300" indent="0">
              <a:buNone/>
            </a:pPr>
            <a:endParaRPr lang="en-US" altLang="zh-CN" dirty="0" smtClean="0"/>
          </a:p>
          <a:p>
            <a:pPr marL="114300" indent="0">
              <a:buNone/>
            </a:pPr>
            <a:r>
              <a:rPr lang="en-US" altLang="zh-CN" dirty="0" smtClean="0"/>
              <a:t>Operability:</a:t>
            </a:r>
          </a:p>
          <a:p>
            <a:pPr marL="114300" indent="0">
              <a:buNone/>
            </a:pPr>
            <a:r>
              <a:rPr lang="en-US" altLang="zh-CN" dirty="0" smtClean="0"/>
              <a:t>Easy </a:t>
            </a:r>
            <a:r>
              <a:rPr lang="en-US" altLang="zh-CN" smtClean="0"/>
              <a:t>to operate </a:t>
            </a:r>
            <a:endParaRPr lang="en-US" altLang="zh-CN" dirty="0" smtClean="0"/>
          </a:p>
          <a:p>
            <a:pPr marL="114300" indent="0">
              <a:buNone/>
            </a:pPr>
            <a:endParaRPr lang="en-US" altLang="zh-CN" dirty="0" smtClean="0"/>
          </a:p>
          <a:p>
            <a:pPr marL="114300" indent="0">
              <a:buNone/>
            </a:pPr>
            <a:endParaRPr lang="en-US" altLang="zh-CN" dirty="0" smtClean="0"/>
          </a:p>
          <a:p>
            <a:pPr marL="114300" indent="0">
              <a:buNone/>
            </a:pP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27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1.Main Frame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 in</a:t>
            </a:r>
            <a:endParaRPr lang="zh-CN" altLang="en-US" dirty="0"/>
          </a:p>
        </p:txBody>
      </p:sp>
      <p:pic>
        <p:nvPicPr>
          <p:cNvPr id="4" name="图片 3" descr="Captur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5" y="2105463"/>
            <a:ext cx="4766405" cy="1913902"/>
          </a:xfrm>
          <a:prstGeom prst="rect">
            <a:avLst/>
          </a:prstGeom>
        </p:spPr>
      </p:pic>
      <p:pic>
        <p:nvPicPr>
          <p:cNvPr id="5" name="图片 4" descr="Capture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5" y="4333952"/>
            <a:ext cx="4766405" cy="20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4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1.Main Frame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 Software</a:t>
            </a:r>
            <a:endParaRPr lang="zh-CN" altLang="en-US" dirty="0"/>
          </a:p>
        </p:txBody>
      </p:sp>
      <p:pic>
        <p:nvPicPr>
          <p:cNvPr id="4" name="图片 3" descr="Captur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8426"/>
            <a:ext cx="7411652" cy="395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1.Main Frame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Select Input File</a:t>
            </a:r>
            <a:endParaRPr kumimoji="1" lang="zh-CN" altLang="en-US" dirty="0"/>
          </a:p>
        </p:txBody>
      </p:sp>
      <p:pic>
        <p:nvPicPr>
          <p:cNvPr id="4" name="图片 3" descr="Captur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6607"/>
            <a:ext cx="6749366" cy="1286332"/>
          </a:xfrm>
          <a:prstGeom prst="rect">
            <a:avLst/>
          </a:prstGeom>
        </p:spPr>
      </p:pic>
      <p:pic>
        <p:nvPicPr>
          <p:cNvPr id="5" name="图片 4" descr="Capture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68664"/>
            <a:ext cx="5399525" cy="29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5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52" y="274638"/>
            <a:ext cx="7620000" cy="1143000"/>
          </a:xfrm>
        </p:spPr>
        <p:txBody>
          <a:bodyPr/>
          <a:lstStyle/>
          <a:p>
            <a:r>
              <a:rPr kumimoji="1" lang="en-US" altLang="zh-CN" dirty="0"/>
              <a:t>1.Main Frame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Input file</a:t>
            </a:r>
            <a:endParaRPr kumimoji="1" lang="zh-CN" altLang="en-US" dirty="0"/>
          </a:p>
        </p:txBody>
      </p:sp>
      <p:pic>
        <p:nvPicPr>
          <p:cNvPr id="4" name="图片 3" descr="Captur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2" y="2279625"/>
            <a:ext cx="7147429" cy="38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5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2.Result Frame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Run</a:t>
            </a:r>
            <a:endParaRPr kumimoji="1" lang="zh-CN" altLang="en-US" dirty="0"/>
          </a:p>
        </p:txBody>
      </p:sp>
      <p:pic>
        <p:nvPicPr>
          <p:cNvPr id="4" name="图片 3" descr="Captur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6828"/>
            <a:ext cx="7070678" cy="39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2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7334"/>
            <a:ext cx="7620000" cy="953008"/>
          </a:xfrm>
        </p:spPr>
        <p:txBody>
          <a:bodyPr/>
          <a:lstStyle/>
          <a:p>
            <a:r>
              <a:rPr kumimoji="1" lang="en-US" altLang="zh-CN" dirty="0"/>
              <a:t>2.Result Frame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866" y="1885244"/>
            <a:ext cx="7535333" cy="4515556"/>
          </a:xfrm>
        </p:spPr>
        <p:txBody>
          <a:bodyPr/>
          <a:lstStyle/>
          <a:p>
            <a:r>
              <a:rPr lang="en-US" altLang="zh-CN" dirty="0" smtClean="0"/>
              <a:t>Next Route</a:t>
            </a:r>
            <a:endParaRPr lang="zh-CN" altLang="en-US" dirty="0"/>
          </a:p>
        </p:txBody>
      </p:sp>
      <p:pic>
        <p:nvPicPr>
          <p:cNvPr id="5" name="图片 4" descr="Capture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" y="2500516"/>
            <a:ext cx="6910118" cy="382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3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相邻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相邻.thmx</Template>
  <TotalTime>147</TotalTime>
  <Words>105</Words>
  <Application>Microsoft Macintosh PowerPoint</Application>
  <PresentationFormat>全屏显示(4:3)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相邻</vt:lpstr>
      <vt:lpstr>Group 9 Demo Outline</vt:lpstr>
      <vt:lpstr>2L-HFVRP</vt:lpstr>
      <vt:lpstr>PowerPoint 演示文稿</vt:lpstr>
      <vt:lpstr>1.Main Frame</vt:lpstr>
      <vt:lpstr>1.Main Frame</vt:lpstr>
      <vt:lpstr>1.Main Frame</vt:lpstr>
      <vt:lpstr>1.Main Frame</vt:lpstr>
      <vt:lpstr>2.Result Frame</vt:lpstr>
      <vt:lpstr>2.Result Frame </vt:lpstr>
      <vt:lpstr>2.Result Frame </vt:lpstr>
      <vt:lpstr>2.Result Frame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Routing Problem  with Loading Constraints</dc:title>
  <dc:creator>Yawen Luo</dc:creator>
  <cp:lastModifiedBy>张 威</cp:lastModifiedBy>
  <cp:revision>27</cp:revision>
  <dcterms:created xsi:type="dcterms:W3CDTF">2015-06-05T05:02:31Z</dcterms:created>
  <dcterms:modified xsi:type="dcterms:W3CDTF">2015-06-07T06:21:03Z</dcterms:modified>
</cp:coreProperties>
</file>