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4" r:id="rId7"/>
    <p:sldId id="265" r:id="rId8"/>
    <p:sldId id="268" r:id="rId9"/>
    <p:sldId id="270" r:id="rId10"/>
    <p:sldId id="271" r:id="rId11"/>
    <p:sldId id="273" r:id="rId12"/>
    <p:sldId id="27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-432" y="-102"/>
      </p:cViewPr>
      <p:guideLst>
        <p:guide orient="horz" pos="2158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bubble3D val="0"/>
            <c:spPr>
              <a:noFill/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19050">
              <a:solidFill>
                <a:schemeClr val="bg1"/>
              </a:solidFill>
            </a:ln>
          </c:spPr>
          <c:explosion val="0"/>
          <c:dPt>
            <c:idx val="0"/>
            <c:bubble3D val="0"/>
            <c:spPr>
              <a:noFill/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bubble3D val="0"/>
            <c:spPr>
              <a:noFill/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b="1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C2267-15D8-439C-A06E-4A7A7D535A62}" type="doc">
      <dgm:prSet loTypeId="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28D4902-8CFB-487F-83E1-41074372CBAC}">
      <dgm:prSet phldrT="[Text]" custT="1"/>
      <dgm:spPr>
        <a:noFill/>
        <a:ln w="28575">
          <a:solidFill>
            <a:schemeClr val="bg1"/>
          </a:solidFill>
        </a:ln>
      </dgm:spPr>
      <dgm:t>
        <a:bodyPr/>
        <a:lstStyle/>
        <a:p>
          <a:endParaRPr lang="id-ID" sz="1050" dirty="0">
            <a:solidFill>
              <a:schemeClr val="bg1"/>
            </a:solidFill>
          </a:endParaRPr>
        </a:p>
        <a:p>
          <a:endParaRPr lang="id-ID" sz="1050" dirty="0">
            <a:solidFill>
              <a:schemeClr val="bg1"/>
            </a:solidFill>
          </a:endParaRPr>
        </a:p>
      </dgm:t>
    </dgm:pt>
    <dgm:pt modelId="{D5C8519F-D5CE-4BA5-88B4-1A39526BCAF0}" cxnId="{0F90D288-ECBB-421C-AC36-182F87D28703}" type="parTrans">
      <dgm:prSet/>
      <dgm:spPr/>
      <dgm:t>
        <a:bodyPr/>
        <a:lstStyle/>
        <a:p>
          <a:endParaRPr lang="id-ID"/>
        </a:p>
      </dgm:t>
    </dgm:pt>
    <dgm:pt modelId="{C0FBCBA1-DE8C-4167-B994-850E78839690}" cxnId="{0F90D288-ECBB-421C-AC36-182F87D28703}" type="sibTrans">
      <dgm:prSet/>
      <dgm:spPr/>
      <dgm:t>
        <a:bodyPr/>
        <a:lstStyle/>
        <a:p>
          <a:endParaRPr lang="id-ID"/>
        </a:p>
      </dgm:t>
    </dgm:pt>
    <dgm:pt modelId="{D8C256EE-19CC-43E2-A16D-84EB9098455C}">
      <dgm:prSet phldrT="[Text]"/>
      <dgm:spPr>
        <a:noFill/>
        <a:ln w="28575">
          <a:solidFill>
            <a:schemeClr val="bg1"/>
          </a:solidFill>
        </a:ln>
      </dgm:spPr>
      <dgm:t>
        <a:bodyPr/>
        <a:lstStyle/>
        <a:p>
          <a:endParaRPr lang="id-ID" dirty="0">
            <a:solidFill>
              <a:schemeClr val="bg1"/>
            </a:solidFill>
          </a:endParaRPr>
        </a:p>
        <a:p>
          <a:endParaRPr lang="id-ID" dirty="0">
            <a:solidFill>
              <a:schemeClr val="bg1"/>
            </a:solidFill>
          </a:endParaRPr>
        </a:p>
      </dgm:t>
    </dgm:pt>
    <dgm:pt modelId="{65C19C87-FE1B-473A-B3AC-306D4BB27B51}" cxnId="{BE552959-A62C-4634-AA1E-FED79ADBC08E}" type="parTrans">
      <dgm:prSet/>
      <dgm:spPr/>
      <dgm:t>
        <a:bodyPr/>
        <a:lstStyle/>
        <a:p>
          <a:endParaRPr lang="id-ID"/>
        </a:p>
      </dgm:t>
    </dgm:pt>
    <dgm:pt modelId="{1B76385D-8145-4A19-BD6A-E54F93E17E7D}" cxnId="{BE552959-A62C-4634-AA1E-FED79ADBC08E}" type="sibTrans">
      <dgm:prSet/>
      <dgm:spPr/>
      <dgm:t>
        <a:bodyPr/>
        <a:lstStyle/>
        <a:p>
          <a:endParaRPr lang="id-ID"/>
        </a:p>
      </dgm:t>
    </dgm:pt>
    <dgm:pt modelId="{38D92673-0CA6-4ECF-8E3D-7C73E23DE638}">
      <dgm:prSet phldrT="[Text]" custT="1"/>
      <dgm:spPr>
        <a:noFill/>
        <a:ln w="28575">
          <a:solidFill>
            <a:schemeClr val="bg1"/>
          </a:solidFill>
        </a:ln>
      </dgm:spPr>
      <dgm:t>
        <a:bodyPr/>
        <a:lstStyle/>
        <a:p>
          <a:pPr algn="ctr"/>
          <a:endParaRPr lang="id-ID" sz="1100" dirty="0">
            <a:solidFill>
              <a:schemeClr val="bg1"/>
            </a:solidFill>
          </a:endParaRPr>
        </a:p>
      </dgm:t>
    </dgm:pt>
    <dgm:pt modelId="{E2CE42D9-FA49-44D1-98FE-9AE568A65EF6}" cxnId="{FF35B455-33F2-4DA7-BE05-75BBA52587E8}" type="parTrans">
      <dgm:prSet/>
      <dgm:spPr/>
      <dgm:t>
        <a:bodyPr/>
        <a:lstStyle/>
        <a:p>
          <a:endParaRPr lang="id-ID"/>
        </a:p>
      </dgm:t>
    </dgm:pt>
    <dgm:pt modelId="{A07E3DFA-F9E1-4628-A3E9-3A9BC3EB25B5}" cxnId="{FF35B455-33F2-4DA7-BE05-75BBA52587E8}" type="sibTrans">
      <dgm:prSet/>
      <dgm:spPr/>
      <dgm:t>
        <a:bodyPr/>
        <a:lstStyle/>
        <a:p>
          <a:endParaRPr lang="id-ID"/>
        </a:p>
      </dgm:t>
    </dgm:pt>
    <dgm:pt modelId="{60AC4A15-EFE1-495F-BAA4-07DA24DBD17A}">
      <dgm:prSet phldrT="[Text]" custT="1"/>
      <dgm:spPr>
        <a:noFill/>
        <a:ln w="28575">
          <a:solidFill>
            <a:schemeClr val="bg1"/>
          </a:solidFill>
        </a:ln>
      </dgm:spPr>
      <dgm:t>
        <a:bodyPr/>
        <a:lstStyle/>
        <a:p>
          <a:endParaRPr lang="id-ID" sz="1100" dirty="0">
            <a:solidFill>
              <a:schemeClr val="bg1"/>
            </a:solidFill>
          </a:endParaRPr>
        </a:p>
        <a:p>
          <a:endParaRPr lang="id-ID" sz="1100" dirty="0">
            <a:solidFill>
              <a:schemeClr val="bg1"/>
            </a:solidFill>
          </a:endParaRPr>
        </a:p>
      </dgm:t>
    </dgm:pt>
    <dgm:pt modelId="{729A8FAF-7DDA-48F9-BF36-3D62AE91FE1F}" cxnId="{C8DFF967-2567-40F2-9B7E-A7F20B4B7408}" type="parTrans">
      <dgm:prSet/>
      <dgm:spPr/>
      <dgm:t>
        <a:bodyPr/>
        <a:lstStyle/>
        <a:p>
          <a:endParaRPr lang="id-ID"/>
        </a:p>
      </dgm:t>
    </dgm:pt>
    <dgm:pt modelId="{6B25177D-CD89-4B81-AA27-04DE142DBF3C}" cxnId="{C8DFF967-2567-40F2-9B7E-A7F20B4B7408}" type="sibTrans">
      <dgm:prSet/>
      <dgm:spPr/>
      <dgm:t>
        <a:bodyPr/>
        <a:lstStyle/>
        <a:p>
          <a:endParaRPr lang="id-ID"/>
        </a:p>
      </dgm:t>
    </dgm:pt>
    <dgm:pt modelId="{50F7950A-D2A3-4413-A249-711F8CCF1EBA}" type="pres">
      <dgm:prSet presAssocID="{2B4C2267-15D8-439C-A06E-4A7A7D535A6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D3D5A4-0DFD-4A2B-A0CD-7AE2715C1878}" type="pres">
      <dgm:prSet presAssocID="{328D4902-8CFB-487F-83E1-41074372CBAC}" presName="horFlow" presStyleCnt="0"/>
      <dgm:spPr/>
    </dgm:pt>
    <dgm:pt modelId="{33D9AF37-21E2-43DC-A3F0-73462ADF44C8}" type="pres">
      <dgm:prSet presAssocID="{328D4902-8CFB-487F-83E1-41074372CBAC}" presName="bigChev" presStyleLbl="node1" presStyleIdx="0" presStyleCnt="4" custLinFactNeighborX="83980"/>
      <dgm:spPr/>
      <dgm:t>
        <a:bodyPr/>
        <a:lstStyle/>
        <a:p>
          <a:endParaRPr lang="zh-CN" altLang="en-US"/>
        </a:p>
      </dgm:t>
    </dgm:pt>
    <dgm:pt modelId="{7C7BDC3E-852E-4D1B-B219-B25359C38235}" type="pres">
      <dgm:prSet presAssocID="{328D4902-8CFB-487F-83E1-41074372CBAC}" presName="vSp" presStyleCnt="0"/>
      <dgm:spPr/>
    </dgm:pt>
    <dgm:pt modelId="{6575D3D2-AA4B-42AB-BC86-C9E180FF6C9B}" type="pres">
      <dgm:prSet presAssocID="{D8C256EE-19CC-43E2-A16D-84EB9098455C}" presName="horFlow" presStyleCnt="0"/>
      <dgm:spPr/>
    </dgm:pt>
    <dgm:pt modelId="{32E9C405-7170-428A-AE01-6818D0EAB4CB}" type="pres">
      <dgm:prSet presAssocID="{D8C256EE-19CC-43E2-A16D-84EB9098455C}" presName="bigChev" presStyleLbl="node1" presStyleIdx="1" presStyleCnt="4" custLinFactX="22549" custLinFactNeighborX="100000"/>
      <dgm:spPr/>
      <dgm:t>
        <a:bodyPr/>
        <a:lstStyle/>
        <a:p>
          <a:endParaRPr lang="zh-CN" altLang="en-US"/>
        </a:p>
      </dgm:t>
    </dgm:pt>
    <dgm:pt modelId="{1F29D896-BF52-4C26-81FB-9DB69D577EA7}" type="pres">
      <dgm:prSet presAssocID="{D8C256EE-19CC-43E2-A16D-84EB9098455C}" presName="vSp" presStyleCnt="0"/>
      <dgm:spPr/>
    </dgm:pt>
    <dgm:pt modelId="{9B1345E3-84D4-42F0-9133-03F470635842}" type="pres">
      <dgm:prSet presAssocID="{38D92673-0CA6-4ECF-8E3D-7C73E23DE638}" presName="horFlow" presStyleCnt="0"/>
      <dgm:spPr/>
    </dgm:pt>
    <dgm:pt modelId="{1013B523-8D79-4A03-860D-C1BBA5BCCD24}" type="pres">
      <dgm:prSet presAssocID="{38D92673-0CA6-4ECF-8E3D-7C73E23DE638}" presName="bigChev" presStyleLbl="node1" presStyleIdx="2" presStyleCnt="4" custScaleX="150243" custLinFactNeighborX="92207"/>
      <dgm:spPr/>
      <dgm:t>
        <a:bodyPr/>
        <a:lstStyle/>
        <a:p>
          <a:endParaRPr lang="zh-CN" altLang="en-US"/>
        </a:p>
      </dgm:t>
    </dgm:pt>
    <dgm:pt modelId="{05DCF67A-E1A6-4674-8147-40902D1394AC}" type="pres">
      <dgm:prSet presAssocID="{38D92673-0CA6-4ECF-8E3D-7C73E23DE638}" presName="vSp" presStyleCnt="0"/>
      <dgm:spPr/>
    </dgm:pt>
    <dgm:pt modelId="{904C3034-0566-4AD6-A998-0D3C6434DCA7}" type="pres">
      <dgm:prSet presAssocID="{60AC4A15-EFE1-495F-BAA4-07DA24DBD17A}" presName="horFlow" presStyleCnt="0"/>
      <dgm:spPr/>
    </dgm:pt>
    <dgm:pt modelId="{ED29A655-4767-4609-9E2C-FB58A49C0A1C}" type="pres">
      <dgm:prSet presAssocID="{60AC4A15-EFE1-495F-BAA4-07DA24DBD17A}" presName="bigChev" presStyleLbl="node1" presStyleIdx="3" presStyleCnt="4" custLinFactX="22549" custLinFactNeighborX="100000"/>
      <dgm:spPr/>
      <dgm:t>
        <a:bodyPr/>
        <a:lstStyle/>
        <a:p>
          <a:endParaRPr lang="zh-CN" altLang="en-US"/>
        </a:p>
      </dgm:t>
    </dgm:pt>
  </dgm:ptLst>
  <dgm:cxnLst>
    <dgm:cxn modelId="{0F90D288-ECBB-421C-AC36-182F87D28703}" srcId="{2B4C2267-15D8-439C-A06E-4A7A7D535A62}" destId="{328D4902-8CFB-487F-83E1-41074372CBAC}" srcOrd="0" destOrd="0" parTransId="{D5C8519F-D5CE-4BA5-88B4-1A39526BCAF0}" sibTransId="{C0FBCBA1-DE8C-4167-B994-850E78839690}"/>
    <dgm:cxn modelId="{BE552959-A62C-4634-AA1E-FED79ADBC08E}" srcId="{2B4C2267-15D8-439C-A06E-4A7A7D535A62}" destId="{D8C256EE-19CC-43E2-A16D-84EB9098455C}" srcOrd="1" destOrd="0" parTransId="{65C19C87-FE1B-473A-B3AC-306D4BB27B51}" sibTransId="{1B76385D-8145-4A19-BD6A-E54F93E17E7D}"/>
    <dgm:cxn modelId="{FF35B455-33F2-4DA7-BE05-75BBA52587E8}" srcId="{2B4C2267-15D8-439C-A06E-4A7A7D535A62}" destId="{38D92673-0CA6-4ECF-8E3D-7C73E23DE638}" srcOrd="2" destOrd="0" parTransId="{E2CE42D9-FA49-44D1-98FE-9AE568A65EF6}" sibTransId="{A07E3DFA-F9E1-4628-A3E9-3A9BC3EB25B5}"/>
    <dgm:cxn modelId="{C8DFF967-2567-40F2-9B7E-A7F20B4B7408}" srcId="{2B4C2267-15D8-439C-A06E-4A7A7D535A62}" destId="{60AC4A15-EFE1-495F-BAA4-07DA24DBD17A}" srcOrd="3" destOrd="0" parTransId="{729A8FAF-7DDA-48F9-BF36-3D62AE91FE1F}" sibTransId="{6B25177D-CD89-4B81-AA27-04DE142DBF3C}"/>
    <dgm:cxn modelId="{9FB78679-F1A0-4A38-8259-45393BBED16D}" type="presOf" srcId="{2B4C2267-15D8-439C-A06E-4A7A7D535A62}" destId="{50F7950A-D2A3-4413-A249-711F8CCF1EBA}" srcOrd="0" destOrd="0" presId="urn:microsoft.com/office/officeart/2005/8/layout/lProcess3"/>
    <dgm:cxn modelId="{57303C9C-FF14-4FCB-807F-F5967D7C08EE}" type="presParOf" srcId="{50F7950A-D2A3-4413-A249-711F8CCF1EBA}" destId="{2AD3D5A4-0DFD-4A2B-A0CD-7AE2715C1878}" srcOrd="0" destOrd="0" presId="urn:microsoft.com/office/officeart/2005/8/layout/lProcess3"/>
    <dgm:cxn modelId="{35119EC0-53EB-4832-90C6-75401278CFFE}" type="presParOf" srcId="{2AD3D5A4-0DFD-4A2B-A0CD-7AE2715C1878}" destId="{33D9AF37-21E2-43DC-A3F0-73462ADF44C8}" srcOrd="0" destOrd="0" presId="urn:microsoft.com/office/officeart/2005/8/layout/lProcess3"/>
    <dgm:cxn modelId="{F7BD2514-B1C5-4F9A-AFD4-994DBAC3F0D3}" type="presOf" srcId="{328D4902-8CFB-487F-83E1-41074372CBAC}" destId="{33D9AF37-21E2-43DC-A3F0-73462ADF44C8}" srcOrd="0" destOrd="0" presId="urn:microsoft.com/office/officeart/2005/8/layout/lProcess3"/>
    <dgm:cxn modelId="{C63E1162-46A5-4978-8FA4-3B8A6625E814}" type="presParOf" srcId="{50F7950A-D2A3-4413-A249-711F8CCF1EBA}" destId="{7C7BDC3E-852E-4D1B-B219-B25359C38235}" srcOrd="1" destOrd="0" presId="urn:microsoft.com/office/officeart/2005/8/layout/lProcess3"/>
    <dgm:cxn modelId="{5D603E8D-6712-4456-9FA4-79E24B12EDAE}" type="presParOf" srcId="{50F7950A-D2A3-4413-A249-711F8CCF1EBA}" destId="{6575D3D2-AA4B-42AB-BC86-C9E180FF6C9B}" srcOrd="2" destOrd="0" presId="urn:microsoft.com/office/officeart/2005/8/layout/lProcess3"/>
    <dgm:cxn modelId="{49BEFBDC-A5A1-4A83-8A40-A941254A2A29}" type="presParOf" srcId="{6575D3D2-AA4B-42AB-BC86-C9E180FF6C9B}" destId="{32E9C405-7170-428A-AE01-6818D0EAB4CB}" srcOrd="0" destOrd="2" presId="urn:microsoft.com/office/officeart/2005/8/layout/lProcess3"/>
    <dgm:cxn modelId="{2D96EA61-0F63-43E3-9E39-8A8751BC70A4}" type="presOf" srcId="{D8C256EE-19CC-43E2-A16D-84EB9098455C}" destId="{32E9C405-7170-428A-AE01-6818D0EAB4CB}" srcOrd="0" destOrd="0" presId="urn:microsoft.com/office/officeart/2005/8/layout/lProcess3"/>
    <dgm:cxn modelId="{91B97D83-3625-4572-A69A-57D8F2A2CCCC}" type="presParOf" srcId="{50F7950A-D2A3-4413-A249-711F8CCF1EBA}" destId="{1F29D896-BF52-4C26-81FB-9DB69D577EA7}" srcOrd="3" destOrd="0" presId="urn:microsoft.com/office/officeart/2005/8/layout/lProcess3"/>
    <dgm:cxn modelId="{A5E1FCFD-329A-448C-8D6D-00CAF109D60C}" type="presParOf" srcId="{50F7950A-D2A3-4413-A249-711F8CCF1EBA}" destId="{9B1345E3-84D4-42F0-9133-03F470635842}" srcOrd="4" destOrd="0" presId="urn:microsoft.com/office/officeart/2005/8/layout/lProcess3"/>
    <dgm:cxn modelId="{D60B5E8F-A4E1-46B5-AFE9-5CE850F4E77F}" type="presParOf" srcId="{9B1345E3-84D4-42F0-9133-03F470635842}" destId="{1013B523-8D79-4A03-860D-C1BBA5BCCD24}" srcOrd="0" destOrd="4" presId="urn:microsoft.com/office/officeart/2005/8/layout/lProcess3"/>
    <dgm:cxn modelId="{A89878D1-ED4B-48BA-8334-D4150E67B7DF}" type="presOf" srcId="{38D92673-0CA6-4ECF-8E3D-7C73E23DE638}" destId="{1013B523-8D79-4A03-860D-C1BBA5BCCD24}" srcOrd="0" destOrd="0" presId="urn:microsoft.com/office/officeart/2005/8/layout/lProcess3"/>
    <dgm:cxn modelId="{6853F38B-6D87-43B2-889C-85E1E9EA4A4B}" type="presParOf" srcId="{50F7950A-D2A3-4413-A249-711F8CCF1EBA}" destId="{05DCF67A-E1A6-4674-8147-40902D1394AC}" srcOrd="5" destOrd="0" presId="urn:microsoft.com/office/officeart/2005/8/layout/lProcess3"/>
    <dgm:cxn modelId="{7F8577E5-A244-4BF5-9698-4A28A2A684CB}" type="presParOf" srcId="{50F7950A-D2A3-4413-A249-711F8CCF1EBA}" destId="{904C3034-0566-4AD6-A998-0D3C6434DCA7}" srcOrd="6" destOrd="0" presId="urn:microsoft.com/office/officeart/2005/8/layout/lProcess3"/>
    <dgm:cxn modelId="{AC41AC44-7956-4609-9EFF-AC0444C45F24}" type="presParOf" srcId="{904C3034-0566-4AD6-A998-0D3C6434DCA7}" destId="{ED29A655-4767-4609-9E2C-FB58A49C0A1C}" srcOrd="0" destOrd="6" presId="urn:microsoft.com/office/officeart/2005/8/layout/lProcess3"/>
    <dgm:cxn modelId="{EB409F1C-7FDF-4B40-B5E0-79BC240762A4}" type="presOf" srcId="{60AC4A15-EFE1-495F-BAA4-07DA24DBD17A}" destId="{ED29A655-4767-4609-9E2C-FB58A49C0A1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9AF37-21E2-43DC-A3F0-73462ADF44C8}">
      <dsp:nvSpPr>
        <dsp:cNvPr id="0" name=""/>
        <dsp:cNvSpPr/>
      </dsp:nvSpPr>
      <dsp:spPr>
        <a:xfrm>
          <a:off x="3063909" y="252"/>
          <a:ext cx="1657927" cy="663171"/>
        </a:xfrm>
        <a:prstGeom prst="chevron">
          <a:avLst/>
        </a:pr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50" kern="1200" dirty="0">
            <a:solidFill>
              <a:schemeClr val="bg1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50" kern="1200" dirty="0">
            <a:solidFill>
              <a:schemeClr val="bg1"/>
            </a:solidFill>
          </a:endParaRPr>
        </a:p>
      </dsp:txBody>
      <dsp:txXfrm>
        <a:off x="3395495" y="252"/>
        <a:ext cx="994756" cy="663171"/>
      </dsp:txXfrm>
    </dsp:sp>
    <dsp:sp modelId="{32E9C405-7170-428A-AE01-6818D0EAB4CB}">
      <dsp:nvSpPr>
        <dsp:cNvPr id="0" name=""/>
        <dsp:cNvSpPr/>
      </dsp:nvSpPr>
      <dsp:spPr>
        <a:xfrm>
          <a:off x="3703355" y="756267"/>
          <a:ext cx="1657927" cy="663171"/>
        </a:xfrm>
        <a:prstGeom prst="chevron">
          <a:avLst/>
        </a:pr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900" kern="1200" dirty="0">
            <a:solidFill>
              <a:schemeClr val="bg1"/>
            </a:solidFill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900" kern="1200" dirty="0">
            <a:solidFill>
              <a:schemeClr val="bg1"/>
            </a:solidFill>
          </a:endParaRPr>
        </a:p>
      </dsp:txBody>
      <dsp:txXfrm>
        <a:off x="4034941" y="756267"/>
        <a:ext cx="994756" cy="663171"/>
      </dsp:txXfrm>
    </dsp:sp>
    <dsp:sp modelId="{1013B523-8D79-4A03-860D-C1BBA5BCCD24}">
      <dsp:nvSpPr>
        <dsp:cNvPr id="0" name=""/>
        <dsp:cNvSpPr/>
      </dsp:nvSpPr>
      <dsp:spPr>
        <a:xfrm>
          <a:off x="3200306" y="1512282"/>
          <a:ext cx="2490920" cy="663171"/>
        </a:xfrm>
        <a:prstGeom prst="chevron">
          <a:avLst/>
        </a:pr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 dirty="0">
            <a:solidFill>
              <a:schemeClr val="bg1"/>
            </a:solidFill>
          </a:endParaRPr>
        </a:p>
      </dsp:txBody>
      <dsp:txXfrm>
        <a:off x="3531892" y="1512282"/>
        <a:ext cx="1827749" cy="663171"/>
      </dsp:txXfrm>
    </dsp:sp>
    <dsp:sp modelId="{ED29A655-4767-4609-9E2C-FB58A49C0A1C}">
      <dsp:nvSpPr>
        <dsp:cNvPr id="0" name=""/>
        <dsp:cNvSpPr/>
      </dsp:nvSpPr>
      <dsp:spPr>
        <a:xfrm>
          <a:off x="3703355" y="2268297"/>
          <a:ext cx="1657927" cy="663171"/>
        </a:xfrm>
        <a:prstGeom prst="chevron">
          <a:avLst/>
        </a:pr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 dirty="0">
            <a:solidFill>
              <a:schemeClr val="bg1"/>
            </a:solidFill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 dirty="0">
            <a:solidFill>
              <a:schemeClr val="bg1"/>
            </a:solidFill>
          </a:endParaRPr>
        </a:p>
      </dsp:txBody>
      <dsp:txXfrm>
        <a:off x="4034941" y="2268297"/>
        <a:ext cx="994756" cy="663171"/>
      </dsp:txXfrm>
    </dsp:sp>
    <dsp:sp modelId="{D95C1C00-2D5A-4D71-BCF4-A8DB89B8812E}">
      <dsp:nvSpPr>
        <dsp:cNvPr id="0" name=""/>
        <dsp:cNvSpPr/>
      </dsp:nvSpPr>
      <dsp:spPr>
        <a:xfrm>
          <a:off x="3075614" y="3024312"/>
          <a:ext cx="1657927" cy="663171"/>
        </a:xfrm>
        <a:prstGeom prst="chevron">
          <a:avLst/>
        </a:pr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 dirty="0">
            <a:solidFill>
              <a:schemeClr val="bg1"/>
            </a:solidFill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 dirty="0">
            <a:solidFill>
              <a:schemeClr val="bg1"/>
            </a:solidFill>
          </a:endParaRPr>
        </a:p>
      </dsp:txBody>
      <dsp:txXfrm>
        <a:off x="3407200" y="3024312"/>
        <a:ext cx="994756" cy="663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9638-A6D8-4D6E-A72D-00B7D1237D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7BB8C-23E0-45BE-8738-2E535BD4A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17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97A-319A-46C0-BAF6-7D3DEE7D0A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4415D-F490-4A81-9E49-4A770EEB1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0"/>
            <a:r>
              <a:rPr lang="zh-CN" altLang="en-US"/>
              <a:t>第二级</a:t>
            </a:r>
            <a:endParaRPr lang="zh-CN" altLang="en-US"/>
          </a:p>
          <a:p>
            <a:pPr lvl="0"/>
            <a:r>
              <a:rPr lang="zh-CN" altLang="en-US"/>
              <a:t>第三级</a:t>
            </a:r>
            <a:endParaRPr lang="zh-CN" altLang="en-US"/>
          </a:p>
          <a:p>
            <a:pPr lvl="0"/>
            <a:r>
              <a:rPr lang="zh-CN" altLang="en-US"/>
              <a:t>第四级</a:t>
            </a:r>
            <a:endParaRPr lang="zh-CN" altLang="en-US"/>
          </a:p>
          <a:p>
            <a:pPr lv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2018/7/23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wheel spokes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4.emf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.emf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e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2.v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1.jpe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3570" r="8909" b="692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81409" y="1467632"/>
            <a:ext cx="836507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台球俱乐部管理系统的设计与实现</a:t>
            </a:r>
            <a:endParaRPr lang="zh-CN" altLang="en-US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724" y="4745415"/>
            <a:ext cx="83650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3200" b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Billiard club management system</a:t>
            </a:r>
            <a:endParaRPr lang="en-US" altLang="zh-CN" sz="3200" b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6745" y="3936734"/>
            <a:ext cx="2336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答辩人：徐傲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97045" y="3937000"/>
            <a:ext cx="3205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指导老师：刘钊  高宾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99655" y="3937000"/>
            <a:ext cx="3382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学院：计算机科学技术学院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4"/>
          <p:cNvGrpSpPr/>
          <p:nvPr/>
        </p:nvGrpSpPr>
        <p:grpSpPr>
          <a:xfrm>
            <a:off x="2488190" y="5667664"/>
            <a:ext cx="7313171" cy="325437"/>
            <a:chOff x="2481804" y="4179888"/>
            <a:chExt cx="7313171" cy="325437"/>
          </a:xfrm>
          <a:solidFill>
            <a:schemeClr val="bg1"/>
          </a:solidFill>
        </p:grpSpPr>
        <p:sp>
          <p:nvSpPr>
            <p:cNvPr id="15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76" name="Freeform 2545"/>
          <p:cNvSpPr>
            <a:spLocks noEditPoints="1"/>
          </p:cNvSpPr>
          <p:nvPr/>
        </p:nvSpPr>
        <p:spPr bwMode="auto">
          <a:xfrm>
            <a:off x="10144067" y="949417"/>
            <a:ext cx="1181784" cy="845842"/>
          </a:xfrm>
          <a:custGeom>
            <a:avLst/>
            <a:gdLst/>
            <a:ahLst/>
            <a:cxnLst>
              <a:cxn ang="0">
                <a:pos x="39" y="214"/>
              </a:cxn>
              <a:cxn ang="0">
                <a:pos x="148" y="226"/>
              </a:cxn>
              <a:cxn ang="0">
                <a:pos x="295" y="228"/>
              </a:cxn>
              <a:cxn ang="0">
                <a:pos x="393" y="118"/>
              </a:cxn>
              <a:cxn ang="0">
                <a:pos x="290" y="35"/>
              </a:cxn>
              <a:cxn ang="0">
                <a:pos x="159" y="11"/>
              </a:cxn>
              <a:cxn ang="0">
                <a:pos x="25" y="43"/>
              </a:cxn>
              <a:cxn ang="0">
                <a:pos x="39" y="59"/>
              </a:cxn>
              <a:cxn ang="0">
                <a:pos x="59" y="74"/>
              </a:cxn>
              <a:cxn ang="0">
                <a:pos x="105" y="37"/>
              </a:cxn>
              <a:cxn ang="0">
                <a:pos x="133" y="42"/>
              </a:cxn>
              <a:cxn ang="0">
                <a:pos x="12" y="132"/>
              </a:cxn>
              <a:cxn ang="0">
                <a:pos x="22" y="133"/>
              </a:cxn>
              <a:cxn ang="0">
                <a:pos x="65" y="108"/>
              </a:cxn>
              <a:cxn ang="0">
                <a:pos x="84" y="116"/>
              </a:cxn>
              <a:cxn ang="0">
                <a:pos x="210" y="57"/>
              </a:cxn>
              <a:cxn ang="0">
                <a:pos x="282" y="43"/>
              </a:cxn>
              <a:cxn ang="0">
                <a:pos x="87" y="141"/>
              </a:cxn>
              <a:cxn ang="0">
                <a:pos x="247" y="85"/>
              </a:cxn>
              <a:cxn ang="0">
                <a:pos x="268" y="88"/>
              </a:cxn>
              <a:cxn ang="0">
                <a:pos x="34" y="194"/>
              </a:cxn>
              <a:cxn ang="0">
                <a:pos x="41" y="189"/>
              </a:cxn>
              <a:cxn ang="0">
                <a:pos x="75" y="146"/>
              </a:cxn>
              <a:cxn ang="0">
                <a:pos x="88" y="131"/>
              </a:cxn>
              <a:cxn ang="0">
                <a:pos x="265" y="24"/>
              </a:cxn>
              <a:cxn ang="0">
                <a:pos x="45" y="101"/>
              </a:cxn>
              <a:cxn ang="0">
                <a:pos x="9" y="131"/>
              </a:cxn>
              <a:cxn ang="0">
                <a:pos x="84" y="66"/>
              </a:cxn>
              <a:cxn ang="0">
                <a:pos x="38" y="69"/>
              </a:cxn>
              <a:cxn ang="0">
                <a:pos x="8" y="121"/>
              </a:cxn>
              <a:cxn ang="0">
                <a:pos x="224" y="127"/>
              </a:cxn>
              <a:cxn ang="0">
                <a:pos x="64" y="212"/>
              </a:cxn>
              <a:cxn ang="0">
                <a:pos x="347" y="87"/>
              </a:cxn>
              <a:cxn ang="0">
                <a:pos x="223" y="221"/>
              </a:cxn>
              <a:cxn ang="0">
                <a:pos x="180" y="217"/>
              </a:cxn>
              <a:cxn ang="0">
                <a:pos x="165" y="231"/>
              </a:cxn>
              <a:cxn ang="0">
                <a:pos x="339" y="168"/>
              </a:cxn>
              <a:cxn ang="0">
                <a:pos x="328" y="154"/>
              </a:cxn>
              <a:cxn ang="0">
                <a:pos x="385" y="112"/>
              </a:cxn>
              <a:cxn ang="0">
                <a:pos x="106" y="220"/>
              </a:cxn>
              <a:cxn ang="0">
                <a:pos x="108" y="212"/>
              </a:cxn>
              <a:cxn ang="0">
                <a:pos x="342" y="88"/>
              </a:cxn>
              <a:cxn ang="0">
                <a:pos x="328" y="86"/>
              </a:cxn>
              <a:cxn ang="0">
                <a:pos x="95" y="242"/>
              </a:cxn>
              <a:cxn ang="0">
                <a:pos x="152" y="215"/>
              </a:cxn>
              <a:cxn ang="0">
                <a:pos x="379" y="126"/>
              </a:cxn>
              <a:cxn ang="0">
                <a:pos x="199" y="227"/>
              </a:cxn>
              <a:cxn ang="0">
                <a:pos x="236" y="233"/>
              </a:cxn>
              <a:cxn ang="0">
                <a:pos x="330" y="199"/>
              </a:cxn>
              <a:cxn ang="0">
                <a:pos x="294" y="218"/>
              </a:cxn>
              <a:cxn ang="0">
                <a:pos x="300" y="216"/>
              </a:cxn>
              <a:cxn ang="0">
                <a:pos x="349" y="205"/>
              </a:cxn>
              <a:cxn ang="0">
                <a:pos x="313" y="185"/>
              </a:cxn>
              <a:cxn ang="0">
                <a:pos x="381" y="100"/>
              </a:cxn>
              <a:cxn ang="0">
                <a:pos x="306" y="89"/>
              </a:cxn>
              <a:cxn ang="0">
                <a:pos x="335" y="59"/>
              </a:cxn>
              <a:cxn ang="0">
                <a:pos x="174" y="123"/>
              </a:cxn>
              <a:cxn ang="0">
                <a:pos x="285" y="61"/>
              </a:cxn>
              <a:cxn ang="0">
                <a:pos x="303" y="37"/>
              </a:cxn>
              <a:cxn ang="0">
                <a:pos x="47" y="132"/>
              </a:cxn>
              <a:cxn ang="0">
                <a:pos x="213" y="36"/>
              </a:cxn>
              <a:cxn ang="0">
                <a:pos x="127" y="27"/>
              </a:cxn>
              <a:cxn ang="0">
                <a:pos x="101" y="26"/>
              </a:cxn>
            </a:cxnLst>
            <a:rect l="0" t="0" r="r" b="b"/>
            <a:pathLst>
              <a:path w="394" h="282">
                <a:moveTo>
                  <a:pt x="27" y="93"/>
                </a:moveTo>
                <a:lnTo>
                  <a:pt x="27" y="93"/>
                </a:lnTo>
                <a:lnTo>
                  <a:pt x="21" y="95"/>
                </a:lnTo>
                <a:lnTo>
                  <a:pt x="16" y="98"/>
                </a:lnTo>
                <a:lnTo>
                  <a:pt x="11" y="102"/>
                </a:lnTo>
                <a:lnTo>
                  <a:pt x="7" y="106"/>
                </a:lnTo>
                <a:lnTo>
                  <a:pt x="4" y="110"/>
                </a:lnTo>
                <a:lnTo>
                  <a:pt x="2" y="115"/>
                </a:lnTo>
                <a:lnTo>
                  <a:pt x="0" y="121"/>
                </a:lnTo>
                <a:lnTo>
                  <a:pt x="0" y="127"/>
                </a:lnTo>
                <a:lnTo>
                  <a:pt x="0" y="127"/>
                </a:lnTo>
                <a:lnTo>
                  <a:pt x="1" y="136"/>
                </a:lnTo>
                <a:lnTo>
                  <a:pt x="3" y="142"/>
                </a:lnTo>
                <a:lnTo>
                  <a:pt x="7" y="148"/>
                </a:lnTo>
                <a:lnTo>
                  <a:pt x="12" y="152"/>
                </a:lnTo>
                <a:lnTo>
                  <a:pt x="18" y="156"/>
                </a:lnTo>
                <a:lnTo>
                  <a:pt x="25" y="160"/>
                </a:lnTo>
                <a:lnTo>
                  <a:pt x="33" y="162"/>
                </a:lnTo>
                <a:lnTo>
                  <a:pt x="40" y="164"/>
                </a:lnTo>
                <a:lnTo>
                  <a:pt x="40" y="164"/>
                </a:lnTo>
                <a:lnTo>
                  <a:pt x="35" y="168"/>
                </a:lnTo>
                <a:lnTo>
                  <a:pt x="29" y="173"/>
                </a:lnTo>
                <a:lnTo>
                  <a:pt x="26" y="178"/>
                </a:lnTo>
                <a:lnTo>
                  <a:pt x="24" y="184"/>
                </a:lnTo>
                <a:lnTo>
                  <a:pt x="23" y="189"/>
                </a:lnTo>
                <a:lnTo>
                  <a:pt x="24" y="195"/>
                </a:lnTo>
                <a:lnTo>
                  <a:pt x="27" y="201"/>
                </a:lnTo>
                <a:lnTo>
                  <a:pt x="33" y="207"/>
                </a:lnTo>
                <a:lnTo>
                  <a:pt x="33" y="207"/>
                </a:lnTo>
                <a:lnTo>
                  <a:pt x="39" y="214"/>
                </a:lnTo>
                <a:lnTo>
                  <a:pt x="47" y="217"/>
                </a:lnTo>
                <a:lnTo>
                  <a:pt x="55" y="220"/>
                </a:lnTo>
                <a:lnTo>
                  <a:pt x="64" y="221"/>
                </a:lnTo>
                <a:lnTo>
                  <a:pt x="72" y="221"/>
                </a:lnTo>
                <a:lnTo>
                  <a:pt x="81" y="221"/>
                </a:lnTo>
                <a:lnTo>
                  <a:pt x="90" y="219"/>
                </a:lnTo>
                <a:lnTo>
                  <a:pt x="98" y="217"/>
                </a:lnTo>
                <a:lnTo>
                  <a:pt x="98" y="217"/>
                </a:lnTo>
                <a:lnTo>
                  <a:pt x="95" y="225"/>
                </a:lnTo>
                <a:lnTo>
                  <a:pt x="90" y="234"/>
                </a:lnTo>
                <a:lnTo>
                  <a:pt x="85" y="241"/>
                </a:lnTo>
                <a:lnTo>
                  <a:pt x="79" y="249"/>
                </a:lnTo>
                <a:lnTo>
                  <a:pt x="65" y="262"/>
                </a:lnTo>
                <a:lnTo>
                  <a:pt x="51" y="274"/>
                </a:lnTo>
                <a:lnTo>
                  <a:pt x="51" y="274"/>
                </a:lnTo>
                <a:lnTo>
                  <a:pt x="50" y="276"/>
                </a:lnTo>
                <a:lnTo>
                  <a:pt x="50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81"/>
                </a:lnTo>
                <a:lnTo>
                  <a:pt x="54" y="282"/>
                </a:lnTo>
                <a:lnTo>
                  <a:pt x="56" y="282"/>
                </a:lnTo>
                <a:lnTo>
                  <a:pt x="56" y="282"/>
                </a:lnTo>
                <a:lnTo>
                  <a:pt x="81" y="271"/>
                </a:lnTo>
                <a:lnTo>
                  <a:pt x="94" y="266"/>
                </a:lnTo>
                <a:lnTo>
                  <a:pt x="105" y="260"/>
                </a:lnTo>
                <a:lnTo>
                  <a:pt x="118" y="253"/>
                </a:lnTo>
                <a:lnTo>
                  <a:pt x="128" y="245"/>
                </a:lnTo>
                <a:lnTo>
                  <a:pt x="139" y="236"/>
                </a:lnTo>
                <a:lnTo>
                  <a:pt x="148" y="226"/>
                </a:lnTo>
                <a:lnTo>
                  <a:pt x="148" y="226"/>
                </a:lnTo>
                <a:lnTo>
                  <a:pt x="151" y="231"/>
                </a:lnTo>
                <a:lnTo>
                  <a:pt x="155" y="235"/>
                </a:lnTo>
                <a:lnTo>
                  <a:pt x="158" y="238"/>
                </a:lnTo>
                <a:lnTo>
                  <a:pt x="162" y="240"/>
                </a:lnTo>
                <a:lnTo>
                  <a:pt x="167" y="242"/>
                </a:lnTo>
                <a:lnTo>
                  <a:pt x="171" y="243"/>
                </a:lnTo>
                <a:lnTo>
                  <a:pt x="176" y="244"/>
                </a:lnTo>
                <a:lnTo>
                  <a:pt x="180" y="244"/>
                </a:lnTo>
                <a:lnTo>
                  <a:pt x="189" y="242"/>
                </a:lnTo>
                <a:lnTo>
                  <a:pt x="199" y="238"/>
                </a:lnTo>
                <a:lnTo>
                  <a:pt x="207" y="232"/>
                </a:lnTo>
                <a:lnTo>
                  <a:pt x="214" y="224"/>
                </a:lnTo>
                <a:lnTo>
                  <a:pt x="214" y="224"/>
                </a:lnTo>
                <a:lnTo>
                  <a:pt x="221" y="231"/>
                </a:lnTo>
                <a:lnTo>
                  <a:pt x="229" y="238"/>
                </a:lnTo>
                <a:lnTo>
                  <a:pt x="233" y="241"/>
                </a:lnTo>
                <a:lnTo>
                  <a:pt x="238" y="243"/>
                </a:lnTo>
                <a:lnTo>
                  <a:pt x="243" y="245"/>
                </a:lnTo>
                <a:lnTo>
                  <a:pt x="248" y="245"/>
                </a:lnTo>
                <a:lnTo>
                  <a:pt x="248" y="245"/>
                </a:lnTo>
                <a:lnTo>
                  <a:pt x="253" y="245"/>
                </a:lnTo>
                <a:lnTo>
                  <a:pt x="258" y="244"/>
                </a:lnTo>
                <a:lnTo>
                  <a:pt x="262" y="242"/>
                </a:lnTo>
                <a:lnTo>
                  <a:pt x="267" y="238"/>
                </a:lnTo>
                <a:lnTo>
                  <a:pt x="276" y="231"/>
                </a:lnTo>
                <a:lnTo>
                  <a:pt x="283" y="222"/>
                </a:lnTo>
                <a:lnTo>
                  <a:pt x="283" y="222"/>
                </a:lnTo>
                <a:lnTo>
                  <a:pt x="288" y="226"/>
                </a:lnTo>
                <a:lnTo>
                  <a:pt x="295" y="228"/>
                </a:lnTo>
                <a:lnTo>
                  <a:pt x="303" y="228"/>
                </a:lnTo>
                <a:lnTo>
                  <a:pt x="310" y="228"/>
                </a:lnTo>
                <a:lnTo>
                  <a:pt x="317" y="226"/>
                </a:lnTo>
                <a:lnTo>
                  <a:pt x="322" y="222"/>
                </a:lnTo>
                <a:lnTo>
                  <a:pt x="326" y="218"/>
                </a:lnTo>
                <a:lnTo>
                  <a:pt x="328" y="215"/>
                </a:lnTo>
                <a:lnTo>
                  <a:pt x="328" y="212"/>
                </a:lnTo>
                <a:lnTo>
                  <a:pt x="328" y="212"/>
                </a:lnTo>
                <a:lnTo>
                  <a:pt x="335" y="215"/>
                </a:lnTo>
                <a:lnTo>
                  <a:pt x="341" y="216"/>
                </a:lnTo>
                <a:lnTo>
                  <a:pt x="348" y="215"/>
                </a:lnTo>
                <a:lnTo>
                  <a:pt x="354" y="213"/>
                </a:lnTo>
                <a:lnTo>
                  <a:pt x="362" y="210"/>
                </a:lnTo>
                <a:lnTo>
                  <a:pt x="367" y="204"/>
                </a:lnTo>
                <a:lnTo>
                  <a:pt x="373" y="199"/>
                </a:lnTo>
                <a:lnTo>
                  <a:pt x="377" y="193"/>
                </a:lnTo>
                <a:lnTo>
                  <a:pt x="381" y="187"/>
                </a:lnTo>
                <a:lnTo>
                  <a:pt x="384" y="180"/>
                </a:lnTo>
                <a:lnTo>
                  <a:pt x="386" y="173"/>
                </a:lnTo>
                <a:lnTo>
                  <a:pt x="386" y="166"/>
                </a:lnTo>
                <a:lnTo>
                  <a:pt x="386" y="159"/>
                </a:lnTo>
                <a:lnTo>
                  <a:pt x="384" y="153"/>
                </a:lnTo>
                <a:lnTo>
                  <a:pt x="380" y="147"/>
                </a:lnTo>
                <a:lnTo>
                  <a:pt x="374" y="142"/>
                </a:lnTo>
                <a:lnTo>
                  <a:pt x="374" y="142"/>
                </a:lnTo>
                <a:lnTo>
                  <a:pt x="380" y="139"/>
                </a:lnTo>
                <a:lnTo>
                  <a:pt x="385" y="134"/>
                </a:lnTo>
                <a:lnTo>
                  <a:pt x="388" y="130"/>
                </a:lnTo>
                <a:lnTo>
                  <a:pt x="391" y="123"/>
                </a:lnTo>
                <a:lnTo>
                  <a:pt x="393" y="118"/>
                </a:lnTo>
                <a:lnTo>
                  <a:pt x="394" y="112"/>
                </a:lnTo>
                <a:lnTo>
                  <a:pt x="393" y="105"/>
                </a:lnTo>
                <a:lnTo>
                  <a:pt x="391" y="99"/>
                </a:lnTo>
                <a:lnTo>
                  <a:pt x="391" y="99"/>
                </a:lnTo>
                <a:lnTo>
                  <a:pt x="388" y="93"/>
                </a:lnTo>
                <a:lnTo>
                  <a:pt x="384" y="89"/>
                </a:lnTo>
                <a:lnTo>
                  <a:pt x="379" y="85"/>
                </a:lnTo>
                <a:lnTo>
                  <a:pt x="374" y="82"/>
                </a:lnTo>
                <a:lnTo>
                  <a:pt x="369" y="79"/>
                </a:lnTo>
                <a:lnTo>
                  <a:pt x="364" y="78"/>
                </a:lnTo>
                <a:lnTo>
                  <a:pt x="358" y="77"/>
                </a:lnTo>
                <a:lnTo>
                  <a:pt x="351" y="77"/>
                </a:lnTo>
                <a:lnTo>
                  <a:pt x="351" y="77"/>
                </a:lnTo>
                <a:lnTo>
                  <a:pt x="352" y="72"/>
                </a:lnTo>
                <a:lnTo>
                  <a:pt x="352" y="66"/>
                </a:lnTo>
                <a:lnTo>
                  <a:pt x="352" y="60"/>
                </a:lnTo>
                <a:lnTo>
                  <a:pt x="351" y="54"/>
                </a:lnTo>
                <a:lnTo>
                  <a:pt x="349" y="49"/>
                </a:lnTo>
                <a:lnTo>
                  <a:pt x="347" y="43"/>
                </a:lnTo>
                <a:lnTo>
                  <a:pt x="344" y="38"/>
                </a:lnTo>
                <a:lnTo>
                  <a:pt x="340" y="33"/>
                </a:lnTo>
                <a:lnTo>
                  <a:pt x="340" y="33"/>
                </a:lnTo>
                <a:lnTo>
                  <a:pt x="335" y="29"/>
                </a:lnTo>
                <a:lnTo>
                  <a:pt x="328" y="26"/>
                </a:lnTo>
                <a:lnTo>
                  <a:pt x="322" y="25"/>
                </a:lnTo>
                <a:lnTo>
                  <a:pt x="315" y="25"/>
                </a:lnTo>
                <a:lnTo>
                  <a:pt x="309" y="26"/>
                </a:lnTo>
                <a:lnTo>
                  <a:pt x="302" y="28"/>
                </a:lnTo>
                <a:lnTo>
                  <a:pt x="296" y="31"/>
                </a:lnTo>
                <a:lnTo>
                  <a:pt x="290" y="35"/>
                </a:lnTo>
                <a:lnTo>
                  <a:pt x="290" y="35"/>
                </a:lnTo>
                <a:lnTo>
                  <a:pt x="289" y="28"/>
                </a:lnTo>
                <a:lnTo>
                  <a:pt x="287" y="22"/>
                </a:lnTo>
                <a:lnTo>
                  <a:pt x="284" y="16"/>
                </a:lnTo>
                <a:lnTo>
                  <a:pt x="280" y="12"/>
                </a:lnTo>
                <a:lnTo>
                  <a:pt x="274" y="9"/>
                </a:lnTo>
                <a:lnTo>
                  <a:pt x="269" y="6"/>
                </a:lnTo>
                <a:lnTo>
                  <a:pt x="264" y="4"/>
                </a:lnTo>
                <a:lnTo>
                  <a:pt x="258" y="3"/>
                </a:lnTo>
                <a:lnTo>
                  <a:pt x="252" y="3"/>
                </a:lnTo>
                <a:lnTo>
                  <a:pt x="246" y="4"/>
                </a:lnTo>
                <a:lnTo>
                  <a:pt x="240" y="6"/>
                </a:lnTo>
                <a:lnTo>
                  <a:pt x="234" y="8"/>
                </a:lnTo>
                <a:lnTo>
                  <a:pt x="228" y="11"/>
                </a:lnTo>
                <a:lnTo>
                  <a:pt x="223" y="14"/>
                </a:lnTo>
                <a:lnTo>
                  <a:pt x="218" y="19"/>
                </a:lnTo>
                <a:lnTo>
                  <a:pt x="214" y="24"/>
                </a:lnTo>
                <a:lnTo>
                  <a:pt x="214" y="24"/>
                </a:lnTo>
                <a:lnTo>
                  <a:pt x="208" y="14"/>
                </a:lnTo>
                <a:lnTo>
                  <a:pt x="205" y="10"/>
                </a:lnTo>
                <a:lnTo>
                  <a:pt x="201" y="6"/>
                </a:lnTo>
                <a:lnTo>
                  <a:pt x="196" y="3"/>
                </a:lnTo>
                <a:lnTo>
                  <a:pt x="190" y="1"/>
                </a:lnTo>
                <a:lnTo>
                  <a:pt x="185" y="0"/>
                </a:lnTo>
                <a:lnTo>
                  <a:pt x="179" y="0"/>
                </a:lnTo>
                <a:lnTo>
                  <a:pt x="179" y="0"/>
                </a:lnTo>
                <a:lnTo>
                  <a:pt x="173" y="2"/>
                </a:lnTo>
                <a:lnTo>
                  <a:pt x="168" y="4"/>
                </a:lnTo>
                <a:lnTo>
                  <a:pt x="163" y="7"/>
                </a:lnTo>
                <a:lnTo>
                  <a:pt x="159" y="11"/>
                </a:lnTo>
                <a:lnTo>
                  <a:pt x="155" y="15"/>
                </a:lnTo>
                <a:lnTo>
                  <a:pt x="152" y="20"/>
                </a:lnTo>
                <a:lnTo>
                  <a:pt x="149" y="25"/>
                </a:lnTo>
                <a:lnTo>
                  <a:pt x="147" y="30"/>
                </a:lnTo>
                <a:lnTo>
                  <a:pt x="147" y="30"/>
                </a:lnTo>
                <a:lnTo>
                  <a:pt x="143" y="25"/>
                </a:lnTo>
                <a:lnTo>
                  <a:pt x="139" y="21"/>
                </a:lnTo>
                <a:lnTo>
                  <a:pt x="134" y="18"/>
                </a:lnTo>
                <a:lnTo>
                  <a:pt x="129" y="16"/>
                </a:lnTo>
                <a:lnTo>
                  <a:pt x="123" y="14"/>
                </a:lnTo>
                <a:lnTo>
                  <a:pt x="118" y="13"/>
                </a:lnTo>
                <a:lnTo>
                  <a:pt x="110" y="14"/>
                </a:lnTo>
                <a:lnTo>
                  <a:pt x="104" y="15"/>
                </a:lnTo>
                <a:lnTo>
                  <a:pt x="104" y="15"/>
                </a:lnTo>
                <a:lnTo>
                  <a:pt x="97" y="18"/>
                </a:lnTo>
                <a:lnTo>
                  <a:pt x="91" y="23"/>
                </a:lnTo>
                <a:lnTo>
                  <a:pt x="86" y="28"/>
                </a:lnTo>
                <a:lnTo>
                  <a:pt x="82" y="33"/>
                </a:lnTo>
                <a:lnTo>
                  <a:pt x="80" y="40"/>
                </a:lnTo>
                <a:lnTo>
                  <a:pt x="78" y="46"/>
                </a:lnTo>
                <a:lnTo>
                  <a:pt x="76" y="62"/>
                </a:lnTo>
                <a:lnTo>
                  <a:pt x="76" y="62"/>
                </a:lnTo>
                <a:lnTo>
                  <a:pt x="70" y="55"/>
                </a:lnTo>
                <a:lnTo>
                  <a:pt x="64" y="49"/>
                </a:lnTo>
                <a:lnTo>
                  <a:pt x="57" y="44"/>
                </a:lnTo>
                <a:lnTo>
                  <a:pt x="50" y="41"/>
                </a:lnTo>
                <a:lnTo>
                  <a:pt x="42" y="39"/>
                </a:lnTo>
                <a:lnTo>
                  <a:pt x="34" y="40"/>
                </a:lnTo>
                <a:lnTo>
                  <a:pt x="29" y="41"/>
                </a:lnTo>
                <a:lnTo>
                  <a:pt x="25" y="43"/>
                </a:lnTo>
                <a:lnTo>
                  <a:pt x="21" y="46"/>
                </a:lnTo>
                <a:lnTo>
                  <a:pt x="18" y="50"/>
                </a:lnTo>
                <a:lnTo>
                  <a:pt x="18" y="50"/>
                </a:lnTo>
                <a:lnTo>
                  <a:pt x="13" y="56"/>
                </a:lnTo>
                <a:lnTo>
                  <a:pt x="11" y="62"/>
                </a:lnTo>
                <a:lnTo>
                  <a:pt x="10" y="67"/>
                </a:lnTo>
                <a:lnTo>
                  <a:pt x="11" y="73"/>
                </a:lnTo>
                <a:lnTo>
                  <a:pt x="14" y="79"/>
                </a:lnTo>
                <a:lnTo>
                  <a:pt x="17" y="84"/>
                </a:lnTo>
                <a:lnTo>
                  <a:pt x="21" y="89"/>
                </a:lnTo>
                <a:lnTo>
                  <a:pt x="27" y="93"/>
                </a:lnTo>
                <a:lnTo>
                  <a:pt x="27" y="93"/>
                </a:lnTo>
                <a:close/>
                <a:moveTo>
                  <a:pt x="20" y="66"/>
                </a:move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37" y="54"/>
                </a:lnTo>
                <a:lnTo>
                  <a:pt x="37" y="54"/>
                </a:lnTo>
                <a:lnTo>
                  <a:pt x="42" y="50"/>
                </a:lnTo>
                <a:lnTo>
                  <a:pt x="37" y="56"/>
                </a:lnTo>
                <a:lnTo>
                  <a:pt x="37" y="56"/>
                </a:lnTo>
                <a:lnTo>
                  <a:pt x="28" y="63"/>
                </a:lnTo>
                <a:lnTo>
                  <a:pt x="20" y="70"/>
                </a:lnTo>
                <a:lnTo>
                  <a:pt x="20" y="70"/>
                </a:lnTo>
                <a:lnTo>
                  <a:pt x="20" y="66"/>
                </a:lnTo>
                <a:lnTo>
                  <a:pt x="20" y="66"/>
                </a:lnTo>
                <a:close/>
                <a:moveTo>
                  <a:pt x="52" y="51"/>
                </a:moveTo>
                <a:lnTo>
                  <a:pt x="52" y="51"/>
                </a:lnTo>
                <a:lnTo>
                  <a:pt x="46" y="55"/>
                </a:lnTo>
                <a:lnTo>
                  <a:pt x="39" y="59"/>
                </a:lnTo>
                <a:lnTo>
                  <a:pt x="39" y="59"/>
                </a:lnTo>
                <a:lnTo>
                  <a:pt x="29" y="66"/>
                </a:lnTo>
                <a:lnTo>
                  <a:pt x="24" y="69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6" y="66"/>
                </a:lnTo>
                <a:lnTo>
                  <a:pt x="33" y="61"/>
                </a:lnTo>
                <a:lnTo>
                  <a:pt x="39" y="56"/>
                </a:lnTo>
                <a:lnTo>
                  <a:pt x="45" y="49"/>
                </a:lnTo>
                <a:lnTo>
                  <a:pt x="45" y="49"/>
                </a:lnTo>
                <a:lnTo>
                  <a:pt x="49" y="50"/>
                </a:lnTo>
                <a:lnTo>
                  <a:pt x="52" y="51"/>
                </a:lnTo>
                <a:lnTo>
                  <a:pt x="52" y="51"/>
                </a:lnTo>
                <a:close/>
                <a:moveTo>
                  <a:pt x="67" y="71"/>
                </a:moveTo>
                <a:lnTo>
                  <a:pt x="67" y="71"/>
                </a:lnTo>
                <a:lnTo>
                  <a:pt x="62" y="76"/>
                </a:lnTo>
                <a:lnTo>
                  <a:pt x="56" y="81"/>
                </a:lnTo>
                <a:lnTo>
                  <a:pt x="49" y="86"/>
                </a:lnTo>
                <a:lnTo>
                  <a:pt x="43" y="92"/>
                </a:lnTo>
                <a:lnTo>
                  <a:pt x="43" y="92"/>
                </a:lnTo>
                <a:lnTo>
                  <a:pt x="39" y="90"/>
                </a:lnTo>
                <a:lnTo>
                  <a:pt x="34" y="88"/>
                </a:lnTo>
                <a:lnTo>
                  <a:pt x="34" y="88"/>
                </a:lnTo>
                <a:lnTo>
                  <a:pt x="42" y="84"/>
                </a:lnTo>
                <a:lnTo>
                  <a:pt x="51" y="79"/>
                </a:lnTo>
                <a:lnTo>
                  <a:pt x="51" y="79"/>
                </a:lnTo>
                <a:lnTo>
                  <a:pt x="59" y="74"/>
                </a:lnTo>
                <a:lnTo>
                  <a:pt x="59" y="74"/>
                </a:lnTo>
                <a:lnTo>
                  <a:pt x="64" y="71"/>
                </a:lnTo>
                <a:lnTo>
                  <a:pt x="67" y="70"/>
                </a:lnTo>
                <a:lnTo>
                  <a:pt x="68" y="70"/>
                </a:lnTo>
                <a:lnTo>
                  <a:pt x="67" y="71"/>
                </a:lnTo>
                <a:lnTo>
                  <a:pt x="67" y="71"/>
                </a:lnTo>
                <a:close/>
                <a:moveTo>
                  <a:pt x="74" y="77"/>
                </a:moveTo>
                <a:lnTo>
                  <a:pt x="74" y="77"/>
                </a:lnTo>
                <a:lnTo>
                  <a:pt x="68" y="80"/>
                </a:lnTo>
                <a:lnTo>
                  <a:pt x="61" y="84"/>
                </a:lnTo>
                <a:lnTo>
                  <a:pt x="61" y="84"/>
                </a:lnTo>
                <a:lnTo>
                  <a:pt x="52" y="90"/>
                </a:lnTo>
                <a:lnTo>
                  <a:pt x="52" y="90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2" y="86"/>
                </a:lnTo>
                <a:lnTo>
                  <a:pt x="59" y="81"/>
                </a:lnTo>
                <a:lnTo>
                  <a:pt x="66" y="75"/>
                </a:lnTo>
                <a:lnTo>
                  <a:pt x="71" y="69"/>
                </a:lnTo>
                <a:lnTo>
                  <a:pt x="71" y="69"/>
                </a:lnTo>
                <a:lnTo>
                  <a:pt x="74" y="77"/>
                </a:lnTo>
                <a:lnTo>
                  <a:pt x="74" y="77"/>
                </a:lnTo>
                <a:close/>
                <a:moveTo>
                  <a:pt x="86" y="50"/>
                </a:moveTo>
                <a:lnTo>
                  <a:pt x="86" y="50"/>
                </a:lnTo>
                <a:lnTo>
                  <a:pt x="105" y="37"/>
                </a:lnTo>
                <a:lnTo>
                  <a:pt x="105" y="37"/>
                </a:lnTo>
                <a:lnTo>
                  <a:pt x="114" y="33"/>
                </a:lnTo>
                <a:lnTo>
                  <a:pt x="122" y="30"/>
                </a:lnTo>
                <a:lnTo>
                  <a:pt x="122" y="30"/>
                </a:lnTo>
                <a:lnTo>
                  <a:pt x="116" y="34"/>
                </a:lnTo>
                <a:lnTo>
                  <a:pt x="108" y="40"/>
                </a:lnTo>
                <a:lnTo>
                  <a:pt x="108" y="40"/>
                </a:lnTo>
                <a:lnTo>
                  <a:pt x="96" y="49"/>
                </a:lnTo>
                <a:lnTo>
                  <a:pt x="84" y="59"/>
                </a:lnTo>
                <a:lnTo>
                  <a:pt x="84" y="59"/>
                </a:lnTo>
                <a:lnTo>
                  <a:pt x="86" y="50"/>
                </a:lnTo>
                <a:lnTo>
                  <a:pt x="86" y="50"/>
                </a:lnTo>
                <a:close/>
                <a:moveTo>
                  <a:pt x="142" y="38"/>
                </a:moveTo>
                <a:lnTo>
                  <a:pt x="142" y="38"/>
                </a:lnTo>
                <a:lnTo>
                  <a:pt x="144" y="42"/>
                </a:lnTo>
                <a:lnTo>
                  <a:pt x="144" y="42"/>
                </a:lnTo>
                <a:lnTo>
                  <a:pt x="136" y="48"/>
                </a:lnTo>
                <a:lnTo>
                  <a:pt x="128" y="53"/>
                </a:lnTo>
                <a:lnTo>
                  <a:pt x="110" y="61"/>
                </a:lnTo>
                <a:lnTo>
                  <a:pt x="110" y="61"/>
                </a:lnTo>
                <a:lnTo>
                  <a:pt x="83" y="76"/>
                </a:lnTo>
                <a:lnTo>
                  <a:pt x="83" y="76"/>
                </a:lnTo>
                <a:lnTo>
                  <a:pt x="83" y="75"/>
                </a:lnTo>
                <a:lnTo>
                  <a:pt x="83" y="75"/>
                </a:lnTo>
                <a:lnTo>
                  <a:pt x="111" y="57"/>
                </a:lnTo>
                <a:lnTo>
                  <a:pt x="111" y="57"/>
                </a:lnTo>
                <a:lnTo>
                  <a:pt x="130" y="44"/>
                </a:lnTo>
                <a:lnTo>
                  <a:pt x="130" y="44"/>
                </a:lnTo>
                <a:lnTo>
                  <a:pt x="133" y="42"/>
                </a:lnTo>
                <a:lnTo>
                  <a:pt x="133" y="42"/>
                </a:lnTo>
                <a:lnTo>
                  <a:pt x="142" y="38"/>
                </a:lnTo>
                <a:lnTo>
                  <a:pt x="142" y="38"/>
                </a:lnTo>
                <a:close/>
                <a:moveTo>
                  <a:pt x="195" y="13"/>
                </a:moveTo>
                <a:lnTo>
                  <a:pt x="195" y="13"/>
                </a:lnTo>
                <a:lnTo>
                  <a:pt x="193" y="13"/>
                </a:lnTo>
                <a:lnTo>
                  <a:pt x="193" y="13"/>
                </a:lnTo>
                <a:lnTo>
                  <a:pt x="175" y="23"/>
                </a:lnTo>
                <a:lnTo>
                  <a:pt x="165" y="28"/>
                </a:lnTo>
                <a:lnTo>
                  <a:pt x="156" y="32"/>
                </a:lnTo>
                <a:lnTo>
                  <a:pt x="156" y="32"/>
                </a:lnTo>
                <a:lnTo>
                  <a:pt x="157" y="29"/>
                </a:lnTo>
                <a:lnTo>
                  <a:pt x="157" y="29"/>
                </a:lnTo>
                <a:lnTo>
                  <a:pt x="169" y="21"/>
                </a:lnTo>
                <a:lnTo>
                  <a:pt x="169" y="21"/>
                </a:lnTo>
                <a:lnTo>
                  <a:pt x="178" y="15"/>
                </a:lnTo>
                <a:lnTo>
                  <a:pt x="187" y="9"/>
                </a:lnTo>
                <a:lnTo>
                  <a:pt x="187" y="9"/>
                </a:lnTo>
                <a:lnTo>
                  <a:pt x="191" y="11"/>
                </a:lnTo>
                <a:lnTo>
                  <a:pt x="195" y="13"/>
                </a:lnTo>
                <a:lnTo>
                  <a:pt x="195" y="13"/>
                </a:lnTo>
                <a:close/>
                <a:moveTo>
                  <a:pt x="201" y="19"/>
                </a:moveTo>
                <a:lnTo>
                  <a:pt x="201" y="19"/>
                </a:lnTo>
                <a:lnTo>
                  <a:pt x="154" y="48"/>
                </a:lnTo>
                <a:lnTo>
                  <a:pt x="107" y="76"/>
                </a:lnTo>
                <a:lnTo>
                  <a:pt x="107" y="76"/>
                </a:lnTo>
                <a:lnTo>
                  <a:pt x="83" y="90"/>
                </a:lnTo>
                <a:lnTo>
                  <a:pt x="59" y="102"/>
                </a:lnTo>
                <a:lnTo>
                  <a:pt x="36" y="116"/>
                </a:lnTo>
                <a:lnTo>
                  <a:pt x="23" y="123"/>
                </a:lnTo>
                <a:lnTo>
                  <a:pt x="12" y="132"/>
                </a:lnTo>
                <a:lnTo>
                  <a:pt x="12" y="132"/>
                </a:lnTo>
                <a:lnTo>
                  <a:pt x="12" y="133"/>
                </a:lnTo>
                <a:lnTo>
                  <a:pt x="12" y="133"/>
                </a:lnTo>
                <a:lnTo>
                  <a:pt x="12" y="134"/>
                </a:lnTo>
                <a:lnTo>
                  <a:pt x="13" y="134"/>
                </a:lnTo>
                <a:lnTo>
                  <a:pt x="13" y="134"/>
                </a:lnTo>
                <a:lnTo>
                  <a:pt x="24" y="125"/>
                </a:lnTo>
                <a:lnTo>
                  <a:pt x="37" y="118"/>
                </a:lnTo>
                <a:lnTo>
                  <a:pt x="61" y="104"/>
                </a:lnTo>
                <a:lnTo>
                  <a:pt x="84" y="91"/>
                </a:lnTo>
                <a:lnTo>
                  <a:pt x="108" y="78"/>
                </a:lnTo>
                <a:lnTo>
                  <a:pt x="108" y="78"/>
                </a:lnTo>
                <a:lnTo>
                  <a:pt x="155" y="51"/>
                </a:lnTo>
                <a:lnTo>
                  <a:pt x="155" y="51"/>
                </a:lnTo>
                <a:lnTo>
                  <a:pt x="178" y="36"/>
                </a:lnTo>
                <a:lnTo>
                  <a:pt x="189" y="29"/>
                </a:lnTo>
                <a:lnTo>
                  <a:pt x="199" y="22"/>
                </a:lnTo>
                <a:lnTo>
                  <a:pt x="199" y="22"/>
                </a:lnTo>
                <a:lnTo>
                  <a:pt x="188" y="30"/>
                </a:lnTo>
                <a:lnTo>
                  <a:pt x="177" y="37"/>
                </a:lnTo>
                <a:lnTo>
                  <a:pt x="155" y="51"/>
                </a:lnTo>
                <a:lnTo>
                  <a:pt x="155" y="51"/>
                </a:lnTo>
                <a:lnTo>
                  <a:pt x="130" y="67"/>
                </a:lnTo>
                <a:lnTo>
                  <a:pt x="104" y="82"/>
                </a:lnTo>
                <a:lnTo>
                  <a:pt x="104" y="82"/>
                </a:lnTo>
                <a:lnTo>
                  <a:pt x="78" y="97"/>
                </a:lnTo>
                <a:lnTo>
                  <a:pt x="53" y="113"/>
                </a:lnTo>
                <a:lnTo>
                  <a:pt x="53" y="113"/>
                </a:lnTo>
                <a:lnTo>
                  <a:pt x="33" y="125"/>
                </a:lnTo>
                <a:lnTo>
                  <a:pt x="22" y="133"/>
                </a:lnTo>
                <a:lnTo>
                  <a:pt x="13" y="140"/>
                </a:lnTo>
                <a:lnTo>
                  <a:pt x="13" y="140"/>
                </a:lnTo>
                <a:lnTo>
                  <a:pt x="10" y="134"/>
                </a:lnTo>
                <a:lnTo>
                  <a:pt x="10" y="134"/>
                </a:lnTo>
                <a:lnTo>
                  <a:pt x="10" y="133"/>
                </a:lnTo>
                <a:lnTo>
                  <a:pt x="10" y="133"/>
                </a:lnTo>
                <a:lnTo>
                  <a:pt x="20" y="124"/>
                </a:lnTo>
                <a:lnTo>
                  <a:pt x="33" y="116"/>
                </a:lnTo>
                <a:lnTo>
                  <a:pt x="56" y="102"/>
                </a:lnTo>
                <a:lnTo>
                  <a:pt x="80" y="89"/>
                </a:lnTo>
                <a:lnTo>
                  <a:pt x="104" y="75"/>
                </a:lnTo>
                <a:lnTo>
                  <a:pt x="104" y="75"/>
                </a:lnTo>
                <a:lnTo>
                  <a:pt x="155" y="42"/>
                </a:lnTo>
                <a:lnTo>
                  <a:pt x="155" y="42"/>
                </a:lnTo>
                <a:lnTo>
                  <a:pt x="176" y="29"/>
                </a:lnTo>
                <a:lnTo>
                  <a:pt x="186" y="22"/>
                </a:lnTo>
                <a:lnTo>
                  <a:pt x="197" y="15"/>
                </a:lnTo>
                <a:lnTo>
                  <a:pt x="197" y="15"/>
                </a:lnTo>
                <a:lnTo>
                  <a:pt x="201" y="19"/>
                </a:lnTo>
                <a:lnTo>
                  <a:pt x="201" y="19"/>
                </a:lnTo>
                <a:close/>
                <a:moveTo>
                  <a:pt x="207" y="28"/>
                </a:moveTo>
                <a:lnTo>
                  <a:pt x="207" y="28"/>
                </a:lnTo>
                <a:lnTo>
                  <a:pt x="196" y="34"/>
                </a:lnTo>
                <a:lnTo>
                  <a:pt x="185" y="40"/>
                </a:lnTo>
                <a:lnTo>
                  <a:pt x="166" y="53"/>
                </a:lnTo>
                <a:lnTo>
                  <a:pt x="166" y="53"/>
                </a:lnTo>
                <a:lnTo>
                  <a:pt x="140" y="68"/>
                </a:lnTo>
                <a:lnTo>
                  <a:pt x="115" y="82"/>
                </a:lnTo>
                <a:lnTo>
                  <a:pt x="115" y="82"/>
                </a:lnTo>
                <a:lnTo>
                  <a:pt x="65" y="108"/>
                </a:lnTo>
                <a:lnTo>
                  <a:pt x="65" y="108"/>
                </a:lnTo>
                <a:lnTo>
                  <a:pt x="41" y="122"/>
                </a:lnTo>
                <a:lnTo>
                  <a:pt x="41" y="122"/>
                </a:lnTo>
                <a:lnTo>
                  <a:pt x="38" y="124"/>
                </a:lnTo>
                <a:lnTo>
                  <a:pt x="38" y="124"/>
                </a:lnTo>
                <a:lnTo>
                  <a:pt x="57" y="112"/>
                </a:lnTo>
                <a:lnTo>
                  <a:pt x="76" y="101"/>
                </a:lnTo>
                <a:lnTo>
                  <a:pt x="115" y="78"/>
                </a:lnTo>
                <a:lnTo>
                  <a:pt x="115" y="78"/>
                </a:lnTo>
                <a:lnTo>
                  <a:pt x="160" y="52"/>
                </a:lnTo>
                <a:lnTo>
                  <a:pt x="182" y="37"/>
                </a:lnTo>
                <a:lnTo>
                  <a:pt x="192" y="30"/>
                </a:lnTo>
                <a:lnTo>
                  <a:pt x="203" y="21"/>
                </a:lnTo>
                <a:lnTo>
                  <a:pt x="203" y="21"/>
                </a:lnTo>
                <a:lnTo>
                  <a:pt x="207" y="28"/>
                </a:lnTo>
                <a:lnTo>
                  <a:pt x="207" y="28"/>
                </a:lnTo>
                <a:close/>
                <a:moveTo>
                  <a:pt x="244" y="19"/>
                </a:moveTo>
                <a:lnTo>
                  <a:pt x="244" y="19"/>
                </a:lnTo>
                <a:lnTo>
                  <a:pt x="252" y="15"/>
                </a:lnTo>
                <a:lnTo>
                  <a:pt x="255" y="13"/>
                </a:lnTo>
                <a:lnTo>
                  <a:pt x="255" y="13"/>
                </a:lnTo>
                <a:lnTo>
                  <a:pt x="241" y="22"/>
                </a:lnTo>
                <a:lnTo>
                  <a:pt x="241" y="22"/>
                </a:lnTo>
                <a:lnTo>
                  <a:pt x="209" y="44"/>
                </a:lnTo>
                <a:lnTo>
                  <a:pt x="209" y="44"/>
                </a:lnTo>
                <a:lnTo>
                  <a:pt x="177" y="63"/>
                </a:lnTo>
                <a:lnTo>
                  <a:pt x="146" y="81"/>
                </a:lnTo>
                <a:lnTo>
                  <a:pt x="146" y="81"/>
                </a:lnTo>
                <a:lnTo>
                  <a:pt x="115" y="98"/>
                </a:lnTo>
                <a:lnTo>
                  <a:pt x="84" y="116"/>
                </a:lnTo>
                <a:lnTo>
                  <a:pt x="84" y="116"/>
                </a:lnTo>
                <a:lnTo>
                  <a:pt x="70" y="124"/>
                </a:lnTo>
                <a:lnTo>
                  <a:pt x="56" y="134"/>
                </a:lnTo>
                <a:lnTo>
                  <a:pt x="43" y="143"/>
                </a:lnTo>
                <a:lnTo>
                  <a:pt x="28" y="152"/>
                </a:lnTo>
                <a:lnTo>
                  <a:pt x="28" y="152"/>
                </a:lnTo>
                <a:lnTo>
                  <a:pt x="21" y="148"/>
                </a:lnTo>
                <a:lnTo>
                  <a:pt x="21" y="148"/>
                </a:lnTo>
                <a:lnTo>
                  <a:pt x="27" y="146"/>
                </a:lnTo>
                <a:lnTo>
                  <a:pt x="34" y="144"/>
                </a:lnTo>
                <a:lnTo>
                  <a:pt x="45" y="137"/>
                </a:lnTo>
                <a:lnTo>
                  <a:pt x="56" y="130"/>
                </a:lnTo>
                <a:lnTo>
                  <a:pt x="66" y="123"/>
                </a:lnTo>
                <a:lnTo>
                  <a:pt x="66" y="123"/>
                </a:lnTo>
                <a:lnTo>
                  <a:pt x="97" y="106"/>
                </a:lnTo>
                <a:lnTo>
                  <a:pt x="128" y="90"/>
                </a:lnTo>
                <a:lnTo>
                  <a:pt x="128" y="90"/>
                </a:lnTo>
                <a:lnTo>
                  <a:pt x="159" y="73"/>
                </a:lnTo>
                <a:lnTo>
                  <a:pt x="175" y="64"/>
                </a:lnTo>
                <a:lnTo>
                  <a:pt x="190" y="55"/>
                </a:lnTo>
                <a:lnTo>
                  <a:pt x="190" y="55"/>
                </a:lnTo>
                <a:lnTo>
                  <a:pt x="217" y="36"/>
                </a:lnTo>
                <a:lnTo>
                  <a:pt x="230" y="27"/>
                </a:lnTo>
                <a:lnTo>
                  <a:pt x="244" y="19"/>
                </a:lnTo>
                <a:lnTo>
                  <a:pt x="244" y="19"/>
                </a:lnTo>
                <a:close/>
                <a:moveTo>
                  <a:pt x="272" y="17"/>
                </a:moveTo>
                <a:lnTo>
                  <a:pt x="272" y="17"/>
                </a:lnTo>
                <a:lnTo>
                  <a:pt x="251" y="30"/>
                </a:lnTo>
                <a:lnTo>
                  <a:pt x="230" y="43"/>
                </a:lnTo>
                <a:lnTo>
                  <a:pt x="210" y="57"/>
                </a:lnTo>
                <a:lnTo>
                  <a:pt x="189" y="70"/>
                </a:lnTo>
                <a:lnTo>
                  <a:pt x="189" y="70"/>
                </a:lnTo>
                <a:lnTo>
                  <a:pt x="172" y="79"/>
                </a:lnTo>
                <a:lnTo>
                  <a:pt x="172" y="79"/>
                </a:lnTo>
                <a:lnTo>
                  <a:pt x="162" y="84"/>
                </a:lnTo>
                <a:lnTo>
                  <a:pt x="162" y="84"/>
                </a:lnTo>
                <a:lnTo>
                  <a:pt x="134" y="98"/>
                </a:lnTo>
                <a:lnTo>
                  <a:pt x="104" y="113"/>
                </a:lnTo>
                <a:lnTo>
                  <a:pt x="47" y="143"/>
                </a:lnTo>
                <a:lnTo>
                  <a:pt x="47" y="143"/>
                </a:lnTo>
                <a:lnTo>
                  <a:pt x="49" y="141"/>
                </a:lnTo>
                <a:lnTo>
                  <a:pt x="49" y="141"/>
                </a:lnTo>
                <a:lnTo>
                  <a:pt x="76" y="123"/>
                </a:lnTo>
                <a:lnTo>
                  <a:pt x="76" y="123"/>
                </a:lnTo>
                <a:lnTo>
                  <a:pt x="106" y="105"/>
                </a:lnTo>
                <a:lnTo>
                  <a:pt x="138" y="88"/>
                </a:lnTo>
                <a:lnTo>
                  <a:pt x="138" y="88"/>
                </a:lnTo>
                <a:lnTo>
                  <a:pt x="169" y="71"/>
                </a:lnTo>
                <a:lnTo>
                  <a:pt x="200" y="52"/>
                </a:lnTo>
                <a:lnTo>
                  <a:pt x="230" y="32"/>
                </a:lnTo>
                <a:lnTo>
                  <a:pt x="260" y="12"/>
                </a:lnTo>
                <a:lnTo>
                  <a:pt x="260" y="12"/>
                </a:lnTo>
                <a:lnTo>
                  <a:pt x="266" y="14"/>
                </a:lnTo>
                <a:lnTo>
                  <a:pt x="272" y="17"/>
                </a:lnTo>
                <a:lnTo>
                  <a:pt x="272" y="17"/>
                </a:lnTo>
                <a:close/>
                <a:moveTo>
                  <a:pt x="281" y="41"/>
                </a:moveTo>
                <a:lnTo>
                  <a:pt x="281" y="41"/>
                </a:lnTo>
                <a:lnTo>
                  <a:pt x="281" y="42"/>
                </a:lnTo>
                <a:lnTo>
                  <a:pt x="282" y="43"/>
                </a:lnTo>
                <a:lnTo>
                  <a:pt x="282" y="43"/>
                </a:lnTo>
                <a:lnTo>
                  <a:pt x="276" y="48"/>
                </a:lnTo>
                <a:lnTo>
                  <a:pt x="276" y="48"/>
                </a:lnTo>
                <a:lnTo>
                  <a:pt x="274" y="49"/>
                </a:lnTo>
                <a:lnTo>
                  <a:pt x="274" y="49"/>
                </a:lnTo>
                <a:lnTo>
                  <a:pt x="262" y="56"/>
                </a:lnTo>
                <a:lnTo>
                  <a:pt x="249" y="62"/>
                </a:lnTo>
                <a:lnTo>
                  <a:pt x="249" y="62"/>
                </a:lnTo>
                <a:lnTo>
                  <a:pt x="219" y="78"/>
                </a:lnTo>
                <a:lnTo>
                  <a:pt x="204" y="87"/>
                </a:lnTo>
                <a:lnTo>
                  <a:pt x="188" y="95"/>
                </a:lnTo>
                <a:lnTo>
                  <a:pt x="188" y="95"/>
                </a:lnTo>
                <a:lnTo>
                  <a:pt x="128" y="124"/>
                </a:lnTo>
                <a:lnTo>
                  <a:pt x="98" y="141"/>
                </a:lnTo>
                <a:lnTo>
                  <a:pt x="69" y="157"/>
                </a:lnTo>
                <a:lnTo>
                  <a:pt x="69" y="157"/>
                </a:lnTo>
                <a:lnTo>
                  <a:pt x="59" y="164"/>
                </a:lnTo>
                <a:lnTo>
                  <a:pt x="49" y="171"/>
                </a:lnTo>
                <a:lnTo>
                  <a:pt x="49" y="171"/>
                </a:lnTo>
                <a:lnTo>
                  <a:pt x="40" y="178"/>
                </a:lnTo>
                <a:lnTo>
                  <a:pt x="40" y="178"/>
                </a:lnTo>
                <a:lnTo>
                  <a:pt x="47" y="171"/>
                </a:lnTo>
                <a:lnTo>
                  <a:pt x="54" y="164"/>
                </a:lnTo>
                <a:lnTo>
                  <a:pt x="54" y="164"/>
                </a:lnTo>
                <a:lnTo>
                  <a:pt x="55" y="164"/>
                </a:lnTo>
                <a:lnTo>
                  <a:pt x="55" y="164"/>
                </a:lnTo>
                <a:lnTo>
                  <a:pt x="57" y="162"/>
                </a:lnTo>
                <a:lnTo>
                  <a:pt x="57" y="162"/>
                </a:lnTo>
                <a:lnTo>
                  <a:pt x="72" y="151"/>
                </a:lnTo>
                <a:lnTo>
                  <a:pt x="87" y="141"/>
                </a:lnTo>
                <a:lnTo>
                  <a:pt x="87" y="141"/>
                </a:lnTo>
                <a:lnTo>
                  <a:pt x="130" y="115"/>
                </a:lnTo>
                <a:lnTo>
                  <a:pt x="173" y="90"/>
                </a:lnTo>
                <a:lnTo>
                  <a:pt x="173" y="90"/>
                </a:lnTo>
                <a:lnTo>
                  <a:pt x="228" y="64"/>
                </a:lnTo>
                <a:lnTo>
                  <a:pt x="254" y="50"/>
                </a:lnTo>
                <a:lnTo>
                  <a:pt x="281" y="33"/>
                </a:lnTo>
                <a:lnTo>
                  <a:pt x="281" y="33"/>
                </a:lnTo>
                <a:lnTo>
                  <a:pt x="281" y="41"/>
                </a:lnTo>
                <a:lnTo>
                  <a:pt x="281" y="41"/>
                </a:lnTo>
                <a:close/>
                <a:moveTo>
                  <a:pt x="50" y="186"/>
                </a:moveTo>
                <a:lnTo>
                  <a:pt x="50" y="186"/>
                </a:lnTo>
                <a:lnTo>
                  <a:pt x="66" y="175"/>
                </a:lnTo>
                <a:lnTo>
                  <a:pt x="83" y="166"/>
                </a:lnTo>
                <a:lnTo>
                  <a:pt x="118" y="148"/>
                </a:lnTo>
                <a:lnTo>
                  <a:pt x="118" y="148"/>
                </a:lnTo>
                <a:lnTo>
                  <a:pt x="154" y="127"/>
                </a:lnTo>
                <a:lnTo>
                  <a:pt x="190" y="108"/>
                </a:lnTo>
                <a:lnTo>
                  <a:pt x="190" y="108"/>
                </a:lnTo>
                <a:lnTo>
                  <a:pt x="262" y="75"/>
                </a:lnTo>
                <a:lnTo>
                  <a:pt x="262" y="75"/>
                </a:lnTo>
                <a:lnTo>
                  <a:pt x="276" y="68"/>
                </a:lnTo>
                <a:lnTo>
                  <a:pt x="288" y="61"/>
                </a:lnTo>
                <a:lnTo>
                  <a:pt x="313" y="46"/>
                </a:lnTo>
                <a:lnTo>
                  <a:pt x="313" y="46"/>
                </a:lnTo>
                <a:lnTo>
                  <a:pt x="303" y="54"/>
                </a:lnTo>
                <a:lnTo>
                  <a:pt x="303" y="54"/>
                </a:lnTo>
                <a:lnTo>
                  <a:pt x="286" y="65"/>
                </a:lnTo>
                <a:lnTo>
                  <a:pt x="268" y="74"/>
                </a:lnTo>
                <a:lnTo>
                  <a:pt x="268" y="74"/>
                </a:lnTo>
                <a:lnTo>
                  <a:pt x="247" y="85"/>
                </a:lnTo>
                <a:lnTo>
                  <a:pt x="226" y="95"/>
                </a:lnTo>
                <a:lnTo>
                  <a:pt x="183" y="116"/>
                </a:lnTo>
                <a:lnTo>
                  <a:pt x="183" y="116"/>
                </a:lnTo>
                <a:lnTo>
                  <a:pt x="100" y="161"/>
                </a:lnTo>
                <a:lnTo>
                  <a:pt x="100" y="161"/>
                </a:lnTo>
                <a:lnTo>
                  <a:pt x="84" y="169"/>
                </a:lnTo>
                <a:lnTo>
                  <a:pt x="68" y="179"/>
                </a:lnTo>
                <a:lnTo>
                  <a:pt x="53" y="189"/>
                </a:lnTo>
                <a:lnTo>
                  <a:pt x="38" y="200"/>
                </a:lnTo>
                <a:lnTo>
                  <a:pt x="38" y="200"/>
                </a:lnTo>
                <a:lnTo>
                  <a:pt x="35" y="196"/>
                </a:lnTo>
                <a:lnTo>
                  <a:pt x="35" y="196"/>
                </a:lnTo>
                <a:lnTo>
                  <a:pt x="42" y="191"/>
                </a:lnTo>
                <a:lnTo>
                  <a:pt x="42" y="191"/>
                </a:lnTo>
                <a:lnTo>
                  <a:pt x="50" y="186"/>
                </a:lnTo>
                <a:lnTo>
                  <a:pt x="50" y="186"/>
                </a:lnTo>
                <a:close/>
                <a:moveTo>
                  <a:pt x="47" y="206"/>
                </a:moveTo>
                <a:lnTo>
                  <a:pt x="47" y="206"/>
                </a:lnTo>
                <a:lnTo>
                  <a:pt x="43" y="204"/>
                </a:lnTo>
                <a:lnTo>
                  <a:pt x="40" y="201"/>
                </a:lnTo>
                <a:lnTo>
                  <a:pt x="40" y="201"/>
                </a:lnTo>
                <a:lnTo>
                  <a:pt x="47" y="196"/>
                </a:lnTo>
                <a:lnTo>
                  <a:pt x="55" y="191"/>
                </a:lnTo>
                <a:lnTo>
                  <a:pt x="72" y="182"/>
                </a:lnTo>
                <a:lnTo>
                  <a:pt x="107" y="165"/>
                </a:lnTo>
                <a:lnTo>
                  <a:pt x="107" y="165"/>
                </a:lnTo>
                <a:lnTo>
                  <a:pt x="187" y="126"/>
                </a:lnTo>
                <a:lnTo>
                  <a:pt x="187" y="126"/>
                </a:lnTo>
                <a:lnTo>
                  <a:pt x="228" y="107"/>
                </a:lnTo>
                <a:lnTo>
                  <a:pt x="268" y="88"/>
                </a:lnTo>
                <a:lnTo>
                  <a:pt x="268" y="88"/>
                </a:lnTo>
                <a:lnTo>
                  <a:pt x="288" y="80"/>
                </a:lnTo>
                <a:lnTo>
                  <a:pt x="307" y="71"/>
                </a:lnTo>
                <a:lnTo>
                  <a:pt x="307" y="71"/>
                </a:lnTo>
                <a:lnTo>
                  <a:pt x="323" y="63"/>
                </a:lnTo>
                <a:lnTo>
                  <a:pt x="331" y="59"/>
                </a:lnTo>
                <a:lnTo>
                  <a:pt x="338" y="53"/>
                </a:lnTo>
                <a:lnTo>
                  <a:pt x="338" y="53"/>
                </a:lnTo>
                <a:lnTo>
                  <a:pt x="330" y="59"/>
                </a:lnTo>
                <a:lnTo>
                  <a:pt x="322" y="65"/>
                </a:lnTo>
                <a:lnTo>
                  <a:pt x="313" y="70"/>
                </a:lnTo>
                <a:lnTo>
                  <a:pt x="304" y="75"/>
                </a:lnTo>
                <a:lnTo>
                  <a:pt x="265" y="91"/>
                </a:lnTo>
                <a:lnTo>
                  <a:pt x="265" y="91"/>
                </a:lnTo>
                <a:lnTo>
                  <a:pt x="225" y="110"/>
                </a:lnTo>
                <a:lnTo>
                  <a:pt x="185" y="131"/>
                </a:lnTo>
                <a:lnTo>
                  <a:pt x="185" y="131"/>
                </a:lnTo>
                <a:lnTo>
                  <a:pt x="150" y="148"/>
                </a:lnTo>
                <a:lnTo>
                  <a:pt x="115" y="166"/>
                </a:lnTo>
                <a:lnTo>
                  <a:pt x="80" y="185"/>
                </a:lnTo>
                <a:lnTo>
                  <a:pt x="64" y="196"/>
                </a:lnTo>
                <a:lnTo>
                  <a:pt x="47" y="206"/>
                </a:lnTo>
                <a:lnTo>
                  <a:pt x="47" y="206"/>
                </a:lnTo>
                <a:close/>
                <a:moveTo>
                  <a:pt x="41" y="189"/>
                </a:moveTo>
                <a:lnTo>
                  <a:pt x="41" y="189"/>
                </a:lnTo>
                <a:lnTo>
                  <a:pt x="37" y="191"/>
                </a:lnTo>
                <a:lnTo>
                  <a:pt x="37" y="192"/>
                </a:lnTo>
                <a:lnTo>
                  <a:pt x="37" y="193"/>
                </a:lnTo>
                <a:lnTo>
                  <a:pt x="37" y="193"/>
                </a:lnTo>
                <a:lnTo>
                  <a:pt x="34" y="194"/>
                </a:lnTo>
                <a:lnTo>
                  <a:pt x="34" y="194"/>
                </a:lnTo>
                <a:lnTo>
                  <a:pt x="33" y="191"/>
                </a:lnTo>
                <a:lnTo>
                  <a:pt x="33" y="188"/>
                </a:lnTo>
                <a:lnTo>
                  <a:pt x="33" y="188"/>
                </a:lnTo>
                <a:lnTo>
                  <a:pt x="45" y="177"/>
                </a:lnTo>
                <a:lnTo>
                  <a:pt x="59" y="167"/>
                </a:lnTo>
                <a:lnTo>
                  <a:pt x="73" y="158"/>
                </a:lnTo>
                <a:lnTo>
                  <a:pt x="87" y="149"/>
                </a:lnTo>
                <a:lnTo>
                  <a:pt x="87" y="149"/>
                </a:lnTo>
                <a:lnTo>
                  <a:pt x="124" y="130"/>
                </a:lnTo>
                <a:lnTo>
                  <a:pt x="160" y="110"/>
                </a:lnTo>
                <a:lnTo>
                  <a:pt x="160" y="110"/>
                </a:lnTo>
                <a:lnTo>
                  <a:pt x="193" y="94"/>
                </a:lnTo>
                <a:lnTo>
                  <a:pt x="227" y="77"/>
                </a:lnTo>
                <a:lnTo>
                  <a:pt x="227" y="77"/>
                </a:lnTo>
                <a:lnTo>
                  <a:pt x="233" y="74"/>
                </a:lnTo>
                <a:lnTo>
                  <a:pt x="233" y="74"/>
                </a:lnTo>
                <a:lnTo>
                  <a:pt x="224" y="79"/>
                </a:lnTo>
                <a:lnTo>
                  <a:pt x="224" y="79"/>
                </a:lnTo>
                <a:lnTo>
                  <a:pt x="187" y="99"/>
                </a:lnTo>
                <a:lnTo>
                  <a:pt x="150" y="118"/>
                </a:lnTo>
                <a:lnTo>
                  <a:pt x="150" y="118"/>
                </a:lnTo>
                <a:lnTo>
                  <a:pt x="116" y="138"/>
                </a:lnTo>
                <a:lnTo>
                  <a:pt x="99" y="148"/>
                </a:lnTo>
                <a:lnTo>
                  <a:pt x="82" y="158"/>
                </a:lnTo>
                <a:lnTo>
                  <a:pt x="82" y="158"/>
                </a:lnTo>
                <a:lnTo>
                  <a:pt x="68" y="169"/>
                </a:lnTo>
                <a:lnTo>
                  <a:pt x="53" y="179"/>
                </a:lnTo>
                <a:lnTo>
                  <a:pt x="53" y="179"/>
                </a:lnTo>
                <a:lnTo>
                  <a:pt x="41" y="189"/>
                </a:lnTo>
                <a:lnTo>
                  <a:pt x="41" y="189"/>
                </a:lnTo>
                <a:close/>
                <a:moveTo>
                  <a:pt x="126" y="105"/>
                </a:moveTo>
                <a:lnTo>
                  <a:pt x="126" y="105"/>
                </a:lnTo>
                <a:lnTo>
                  <a:pt x="85" y="130"/>
                </a:lnTo>
                <a:lnTo>
                  <a:pt x="46" y="156"/>
                </a:lnTo>
                <a:lnTo>
                  <a:pt x="46" y="156"/>
                </a:lnTo>
                <a:lnTo>
                  <a:pt x="39" y="155"/>
                </a:lnTo>
                <a:lnTo>
                  <a:pt x="31" y="153"/>
                </a:lnTo>
                <a:lnTo>
                  <a:pt x="31" y="153"/>
                </a:lnTo>
                <a:lnTo>
                  <a:pt x="79" y="130"/>
                </a:lnTo>
                <a:lnTo>
                  <a:pt x="126" y="105"/>
                </a:lnTo>
                <a:lnTo>
                  <a:pt x="126" y="105"/>
                </a:lnTo>
                <a:close/>
                <a:moveTo>
                  <a:pt x="57" y="159"/>
                </a:moveTo>
                <a:lnTo>
                  <a:pt x="57" y="159"/>
                </a:lnTo>
                <a:lnTo>
                  <a:pt x="57" y="159"/>
                </a:lnTo>
                <a:lnTo>
                  <a:pt x="57" y="159"/>
                </a:lnTo>
                <a:lnTo>
                  <a:pt x="56" y="157"/>
                </a:lnTo>
                <a:lnTo>
                  <a:pt x="53" y="156"/>
                </a:lnTo>
                <a:lnTo>
                  <a:pt x="53" y="156"/>
                </a:lnTo>
                <a:lnTo>
                  <a:pt x="52" y="156"/>
                </a:lnTo>
                <a:lnTo>
                  <a:pt x="52" y="156"/>
                </a:lnTo>
                <a:lnTo>
                  <a:pt x="63" y="150"/>
                </a:lnTo>
                <a:lnTo>
                  <a:pt x="74" y="144"/>
                </a:lnTo>
                <a:lnTo>
                  <a:pt x="95" y="131"/>
                </a:lnTo>
                <a:lnTo>
                  <a:pt x="95" y="131"/>
                </a:lnTo>
                <a:lnTo>
                  <a:pt x="136" y="109"/>
                </a:lnTo>
                <a:lnTo>
                  <a:pt x="136" y="109"/>
                </a:lnTo>
                <a:lnTo>
                  <a:pt x="116" y="120"/>
                </a:lnTo>
                <a:lnTo>
                  <a:pt x="95" y="133"/>
                </a:lnTo>
                <a:lnTo>
                  <a:pt x="75" y="146"/>
                </a:lnTo>
                <a:lnTo>
                  <a:pt x="57" y="159"/>
                </a:lnTo>
                <a:lnTo>
                  <a:pt x="57" y="159"/>
                </a:lnTo>
                <a:close/>
                <a:moveTo>
                  <a:pt x="203" y="74"/>
                </a:moveTo>
                <a:lnTo>
                  <a:pt x="203" y="74"/>
                </a:lnTo>
                <a:lnTo>
                  <a:pt x="204" y="74"/>
                </a:lnTo>
                <a:lnTo>
                  <a:pt x="204" y="74"/>
                </a:lnTo>
                <a:lnTo>
                  <a:pt x="230" y="59"/>
                </a:lnTo>
                <a:lnTo>
                  <a:pt x="255" y="43"/>
                </a:lnTo>
                <a:lnTo>
                  <a:pt x="255" y="43"/>
                </a:lnTo>
                <a:lnTo>
                  <a:pt x="267" y="36"/>
                </a:lnTo>
                <a:lnTo>
                  <a:pt x="267" y="36"/>
                </a:lnTo>
                <a:lnTo>
                  <a:pt x="274" y="33"/>
                </a:lnTo>
                <a:lnTo>
                  <a:pt x="277" y="32"/>
                </a:lnTo>
                <a:lnTo>
                  <a:pt x="272" y="35"/>
                </a:lnTo>
                <a:lnTo>
                  <a:pt x="272" y="35"/>
                </a:lnTo>
                <a:lnTo>
                  <a:pt x="257" y="45"/>
                </a:lnTo>
                <a:lnTo>
                  <a:pt x="241" y="54"/>
                </a:lnTo>
                <a:lnTo>
                  <a:pt x="241" y="54"/>
                </a:lnTo>
                <a:lnTo>
                  <a:pt x="203" y="74"/>
                </a:lnTo>
                <a:lnTo>
                  <a:pt x="203" y="74"/>
                </a:lnTo>
                <a:close/>
                <a:moveTo>
                  <a:pt x="227" y="58"/>
                </a:moveTo>
                <a:lnTo>
                  <a:pt x="227" y="58"/>
                </a:lnTo>
                <a:lnTo>
                  <a:pt x="166" y="92"/>
                </a:lnTo>
                <a:lnTo>
                  <a:pt x="166" y="92"/>
                </a:lnTo>
                <a:lnTo>
                  <a:pt x="119" y="115"/>
                </a:lnTo>
                <a:lnTo>
                  <a:pt x="119" y="115"/>
                </a:lnTo>
                <a:lnTo>
                  <a:pt x="84" y="135"/>
                </a:lnTo>
                <a:lnTo>
                  <a:pt x="50" y="156"/>
                </a:lnTo>
                <a:lnTo>
                  <a:pt x="50" y="156"/>
                </a:lnTo>
                <a:lnTo>
                  <a:pt x="88" y="131"/>
                </a:lnTo>
                <a:lnTo>
                  <a:pt x="127" y="107"/>
                </a:lnTo>
                <a:lnTo>
                  <a:pt x="127" y="107"/>
                </a:lnTo>
                <a:lnTo>
                  <a:pt x="168" y="84"/>
                </a:lnTo>
                <a:lnTo>
                  <a:pt x="210" y="61"/>
                </a:lnTo>
                <a:lnTo>
                  <a:pt x="210" y="61"/>
                </a:lnTo>
                <a:lnTo>
                  <a:pt x="243" y="42"/>
                </a:lnTo>
                <a:lnTo>
                  <a:pt x="259" y="31"/>
                </a:lnTo>
                <a:lnTo>
                  <a:pt x="266" y="25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8" y="24"/>
                </a:lnTo>
                <a:lnTo>
                  <a:pt x="280" y="30"/>
                </a:lnTo>
                <a:lnTo>
                  <a:pt x="280" y="30"/>
                </a:lnTo>
                <a:lnTo>
                  <a:pt x="272" y="31"/>
                </a:lnTo>
                <a:lnTo>
                  <a:pt x="265" y="34"/>
                </a:lnTo>
                <a:lnTo>
                  <a:pt x="252" y="41"/>
                </a:lnTo>
                <a:lnTo>
                  <a:pt x="239" y="51"/>
                </a:lnTo>
                <a:lnTo>
                  <a:pt x="227" y="58"/>
                </a:lnTo>
                <a:lnTo>
                  <a:pt x="227" y="58"/>
                </a:lnTo>
                <a:close/>
                <a:moveTo>
                  <a:pt x="231" y="45"/>
                </a:moveTo>
                <a:lnTo>
                  <a:pt x="231" y="45"/>
                </a:lnTo>
                <a:lnTo>
                  <a:pt x="248" y="34"/>
                </a:lnTo>
                <a:lnTo>
                  <a:pt x="264" y="24"/>
                </a:lnTo>
                <a:lnTo>
                  <a:pt x="264" y="24"/>
                </a:lnTo>
                <a:lnTo>
                  <a:pt x="266" y="23"/>
                </a:lnTo>
                <a:lnTo>
                  <a:pt x="266" y="23"/>
                </a:lnTo>
                <a:lnTo>
                  <a:pt x="265" y="24"/>
                </a:lnTo>
                <a:lnTo>
                  <a:pt x="265" y="24"/>
                </a:lnTo>
                <a:lnTo>
                  <a:pt x="258" y="29"/>
                </a:lnTo>
                <a:lnTo>
                  <a:pt x="250" y="34"/>
                </a:lnTo>
                <a:lnTo>
                  <a:pt x="250" y="34"/>
                </a:lnTo>
                <a:lnTo>
                  <a:pt x="231" y="45"/>
                </a:lnTo>
                <a:lnTo>
                  <a:pt x="231" y="45"/>
                </a:lnTo>
                <a:close/>
                <a:moveTo>
                  <a:pt x="14" y="141"/>
                </a:moveTo>
                <a:lnTo>
                  <a:pt x="14" y="141"/>
                </a:lnTo>
                <a:lnTo>
                  <a:pt x="40" y="125"/>
                </a:lnTo>
                <a:lnTo>
                  <a:pt x="64" y="111"/>
                </a:lnTo>
                <a:lnTo>
                  <a:pt x="116" y="84"/>
                </a:lnTo>
                <a:lnTo>
                  <a:pt x="116" y="84"/>
                </a:lnTo>
                <a:lnTo>
                  <a:pt x="135" y="73"/>
                </a:lnTo>
                <a:lnTo>
                  <a:pt x="135" y="73"/>
                </a:lnTo>
                <a:lnTo>
                  <a:pt x="107" y="88"/>
                </a:lnTo>
                <a:lnTo>
                  <a:pt x="107" y="88"/>
                </a:lnTo>
                <a:lnTo>
                  <a:pt x="84" y="100"/>
                </a:lnTo>
                <a:lnTo>
                  <a:pt x="62" y="114"/>
                </a:lnTo>
                <a:lnTo>
                  <a:pt x="40" y="130"/>
                </a:lnTo>
                <a:lnTo>
                  <a:pt x="18" y="146"/>
                </a:lnTo>
                <a:lnTo>
                  <a:pt x="18" y="146"/>
                </a:lnTo>
                <a:lnTo>
                  <a:pt x="14" y="141"/>
                </a:lnTo>
                <a:lnTo>
                  <a:pt x="14" y="141"/>
                </a:lnTo>
                <a:close/>
                <a:moveTo>
                  <a:pt x="8" y="124"/>
                </a:moveTo>
                <a:lnTo>
                  <a:pt x="8" y="124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5" y="101"/>
                </a:lnTo>
                <a:lnTo>
                  <a:pt x="45" y="101"/>
                </a:lnTo>
                <a:lnTo>
                  <a:pt x="46" y="101"/>
                </a:lnTo>
                <a:lnTo>
                  <a:pt x="48" y="100"/>
                </a:lnTo>
                <a:lnTo>
                  <a:pt x="50" y="98"/>
                </a:lnTo>
                <a:lnTo>
                  <a:pt x="50" y="98"/>
                </a:lnTo>
                <a:lnTo>
                  <a:pt x="59" y="93"/>
                </a:lnTo>
                <a:lnTo>
                  <a:pt x="68" y="87"/>
                </a:lnTo>
                <a:lnTo>
                  <a:pt x="68" y="87"/>
                </a:lnTo>
                <a:lnTo>
                  <a:pt x="80" y="81"/>
                </a:lnTo>
                <a:lnTo>
                  <a:pt x="80" y="81"/>
                </a:lnTo>
                <a:lnTo>
                  <a:pt x="82" y="80"/>
                </a:lnTo>
                <a:lnTo>
                  <a:pt x="83" y="79"/>
                </a:lnTo>
                <a:lnTo>
                  <a:pt x="83" y="79"/>
                </a:lnTo>
                <a:lnTo>
                  <a:pt x="98" y="71"/>
                </a:lnTo>
                <a:lnTo>
                  <a:pt x="112" y="63"/>
                </a:lnTo>
                <a:lnTo>
                  <a:pt x="112" y="63"/>
                </a:lnTo>
                <a:lnTo>
                  <a:pt x="121" y="58"/>
                </a:lnTo>
                <a:lnTo>
                  <a:pt x="129" y="54"/>
                </a:lnTo>
                <a:lnTo>
                  <a:pt x="138" y="50"/>
                </a:lnTo>
                <a:lnTo>
                  <a:pt x="146" y="44"/>
                </a:lnTo>
                <a:lnTo>
                  <a:pt x="146" y="44"/>
                </a:lnTo>
                <a:lnTo>
                  <a:pt x="147" y="45"/>
                </a:lnTo>
                <a:lnTo>
                  <a:pt x="147" y="45"/>
                </a:lnTo>
                <a:lnTo>
                  <a:pt x="98" y="76"/>
                </a:lnTo>
                <a:lnTo>
                  <a:pt x="98" y="76"/>
                </a:lnTo>
                <a:lnTo>
                  <a:pt x="76" y="89"/>
                </a:lnTo>
                <a:lnTo>
                  <a:pt x="53" y="102"/>
                </a:lnTo>
                <a:lnTo>
                  <a:pt x="30" y="115"/>
                </a:lnTo>
                <a:lnTo>
                  <a:pt x="19" y="122"/>
                </a:lnTo>
                <a:lnTo>
                  <a:pt x="9" y="131"/>
                </a:lnTo>
                <a:lnTo>
                  <a:pt x="9" y="131"/>
                </a:lnTo>
                <a:lnTo>
                  <a:pt x="8" y="124"/>
                </a:lnTo>
                <a:lnTo>
                  <a:pt x="8" y="124"/>
                </a:lnTo>
                <a:close/>
                <a:moveTo>
                  <a:pt x="50" y="95"/>
                </a:moveTo>
                <a:lnTo>
                  <a:pt x="50" y="95"/>
                </a:lnTo>
                <a:lnTo>
                  <a:pt x="49" y="94"/>
                </a:lnTo>
                <a:lnTo>
                  <a:pt x="49" y="94"/>
                </a:lnTo>
                <a:lnTo>
                  <a:pt x="57" y="89"/>
                </a:lnTo>
                <a:lnTo>
                  <a:pt x="57" y="89"/>
                </a:lnTo>
                <a:lnTo>
                  <a:pt x="66" y="83"/>
                </a:lnTo>
                <a:lnTo>
                  <a:pt x="66" y="83"/>
                </a:lnTo>
                <a:lnTo>
                  <a:pt x="69" y="81"/>
                </a:lnTo>
                <a:lnTo>
                  <a:pt x="69" y="81"/>
                </a:lnTo>
                <a:lnTo>
                  <a:pt x="50" y="95"/>
                </a:lnTo>
                <a:lnTo>
                  <a:pt x="50" y="95"/>
                </a:lnTo>
                <a:close/>
                <a:moveTo>
                  <a:pt x="155" y="35"/>
                </a:moveTo>
                <a:lnTo>
                  <a:pt x="155" y="35"/>
                </a:lnTo>
                <a:lnTo>
                  <a:pt x="163" y="31"/>
                </a:lnTo>
                <a:lnTo>
                  <a:pt x="172" y="27"/>
                </a:lnTo>
                <a:lnTo>
                  <a:pt x="188" y="18"/>
                </a:lnTo>
                <a:lnTo>
                  <a:pt x="188" y="18"/>
                </a:lnTo>
                <a:lnTo>
                  <a:pt x="171" y="30"/>
                </a:lnTo>
                <a:lnTo>
                  <a:pt x="153" y="41"/>
                </a:lnTo>
                <a:lnTo>
                  <a:pt x="153" y="41"/>
                </a:lnTo>
                <a:lnTo>
                  <a:pt x="154" y="39"/>
                </a:lnTo>
                <a:lnTo>
                  <a:pt x="154" y="39"/>
                </a:lnTo>
                <a:lnTo>
                  <a:pt x="155" y="35"/>
                </a:lnTo>
                <a:lnTo>
                  <a:pt x="155" y="35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84" y="66"/>
                </a:lnTo>
                <a:lnTo>
                  <a:pt x="84" y="66"/>
                </a:lnTo>
                <a:lnTo>
                  <a:pt x="92" y="61"/>
                </a:lnTo>
                <a:lnTo>
                  <a:pt x="101" y="56"/>
                </a:lnTo>
                <a:lnTo>
                  <a:pt x="120" y="49"/>
                </a:lnTo>
                <a:lnTo>
                  <a:pt x="120" y="49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31" y="87"/>
                </a:moveTo>
                <a:lnTo>
                  <a:pt x="31" y="87"/>
                </a:lnTo>
                <a:lnTo>
                  <a:pt x="26" y="82"/>
                </a:lnTo>
                <a:lnTo>
                  <a:pt x="26" y="82"/>
                </a:lnTo>
                <a:lnTo>
                  <a:pt x="34" y="79"/>
                </a:lnTo>
                <a:lnTo>
                  <a:pt x="40" y="75"/>
                </a:lnTo>
                <a:lnTo>
                  <a:pt x="52" y="65"/>
                </a:lnTo>
                <a:lnTo>
                  <a:pt x="52" y="65"/>
                </a:lnTo>
                <a:lnTo>
                  <a:pt x="58" y="62"/>
                </a:lnTo>
                <a:lnTo>
                  <a:pt x="51" y="68"/>
                </a:lnTo>
                <a:lnTo>
                  <a:pt x="51" y="68"/>
                </a:lnTo>
                <a:lnTo>
                  <a:pt x="33" y="86"/>
                </a:lnTo>
                <a:lnTo>
                  <a:pt x="33" y="86"/>
                </a:lnTo>
                <a:lnTo>
                  <a:pt x="31" y="87"/>
                </a:lnTo>
                <a:lnTo>
                  <a:pt x="31" y="87"/>
                </a:lnTo>
                <a:close/>
                <a:moveTo>
                  <a:pt x="30" y="78"/>
                </a:moveTo>
                <a:lnTo>
                  <a:pt x="30" y="78"/>
                </a:lnTo>
                <a:lnTo>
                  <a:pt x="28" y="77"/>
                </a:lnTo>
                <a:lnTo>
                  <a:pt x="28" y="76"/>
                </a:lnTo>
                <a:lnTo>
                  <a:pt x="31" y="74"/>
                </a:lnTo>
                <a:lnTo>
                  <a:pt x="31" y="74"/>
                </a:lnTo>
                <a:lnTo>
                  <a:pt x="38" y="69"/>
                </a:lnTo>
                <a:lnTo>
                  <a:pt x="38" y="69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61" y="58"/>
                </a:lnTo>
                <a:lnTo>
                  <a:pt x="61" y="58"/>
                </a:lnTo>
                <a:lnTo>
                  <a:pt x="53" y="62"/>
                </a:lnTo>
                <a:lnTo>
                  <a:pt x="46" y="68"/>
                </a:lnTo>
                <a:lnTo>
                  <a:pt x="38" y="73"/>
                </a:lnTo>
                <a:lnTo>
                  <a:pt x="30" y="78"/>
                </a:lnTo>
                <a:lnTo>
                  <a:pt x="30" y="78"/>
                </a:lnTo>
                <a:close/>
                <a:moveTo>
                  <a:pt x="21" y="74"/>
                </a:moveTo>
                <a:lnTo>
                  <a:pt x="21" y="74"/>
                </a:lnTo>
                <a:lnTo>
                  <a:pt x="28" y="70"/>
                </a:lnTo>
                <a:lnTo>
                  <a:pt x="36" y="65"/>
                </a:lnTo>
                <a:lnTo>
                  <a:pt x="43" y="59"/>
                </a:lnTo>
                <a:lnTo>
                  <a:pt x="51" y="54"/>
                </a:lnTo>
                <a:lnTo>
                  <a:pt x="51" y="54"/>
                </a:lnTo>
                <a:lnTo>
                  <a:pt x="44" y="59"/>
                </a:lnTo>
                <a:lnTo>
                  <a:pt x="37" y="65"/>
                </a:lnTo>
                <a:lnTo>
                  <a:pt x="29" y="72"/>
                </a:lnTo>
                <a:lnTo>
                  <a:pt x="23" y="79"/>
                </a:lnTo>
                <a:lnTo>
                  <a:pt x="23" y="79"/>
                </a:lnTo>
                <a:lnTo>
                  <a:pt x="21" y="74"/>
                </a:lnTo>
                <a:lnTo>
                  <a:pt x="21" y="74"/>
                </a:lnTo>
                <a:close/>
                <a:moveTo>
                  <a:pt x="41" y="101"/>
                </a:moveTo>
                <a:lnTo>
                  <a:pt x="41" y="101"/>
                </a:lnTo>
                <a:lnTo>
                  <a:pt x="24" y="111"/>
                </a:lnTo>
                <a:lnTo>
                  <a:pt x="8" y="121"/>
                </a:lnTo>
                <a:lnTo>
                  <a:pt x="8" y="121"/>
                </a:lnTo>
                <a:lnTo>
                  <a:pt x="10" y="117"/>
                </a:lnTo>
                <a:lnTo>
                  <a:pt x="13" y="112"/>
                </a:lnTo>
                <a:lnTo>
                  <a:pt x="16" y="109"/>
                </a:lnTo>
                <a:lnTo>
                  <a:pt x="20" y="106"/>
                </a:lnTo>
                <a:lnTo>
                  <a:pt x="25" y="103"/>
                </a:lnTo>
                <a:lnTo>
                  <a:pt x="30" y="102"/>
                </a:lnTo>
                <a:lnTo>
                  <a:pt x="36" y="101"/>
                </a:lnTo>
                <a:lnTo>
                  <a:pt x="41" y="101"/>
                </a:lnTo>
                <a:lnTo>
                  <a:pt x="41" y="101"/>
                </a:lnTo>
                <a:close/>
                <a:moveTo>
                  <a:pt x="47" y="168"/>
                </a:moveTo>
                <a:lnTo>
                  <a:pt x="47" y="168"/>
                </a:lnTo>
                <a:lnTo>
                  <a:pt x="34" y="182"/>
                </a:lnTo>
                <a:lnTo>
                  <a:pt x="34" y="182"/>
                </a:lnTo>
                <a:lnTo>
                  <a:pt x="36" y="179"/>
                </a:lnTo>
                <a:lnTo>
                  <a:pt x="36" y="179"/>
                </a:lnTo>
                <a:lnTo>
                  <a:pt x="38" y="176"/>
                </a:lnTo>
                <a:lnTo>
                  <a:pt x="41" y="173"/>
                </a:lnTo>
                <a:lnTo>
                  <a:pt x="47" y="168"/>
                </a:lnTo>
                <a:lnTo>
                  <a:pt x="47" y="168"/>
                </a:lnTo>
                <a:close/>
                <a:moveTo>
                  <a:pt x="57" y="211"/>
                </a:moveTo>
                <a:lnTo>
                  <a:pt x="57" y="211"/>
                </a:lnTo>
                <a:lnTo>
                  <a:pt x="64" y="205"/>
                </a:lnTo>
                <a:lnTo>
                  <a:pt x="71" y="201"/>
                </a:lnTo>
                <a:lnTo>
                  <a:pt x="87" y="194"/>
                </a:lnTo>
                <a:lnTo>
                  <a:pt x="103" y="187"/>
                </a:lnTo>
                <a:lnTo>
                  <a:pt x="119" y="180"/>
                </a:lnTo>
                <a:lnTo>
                  <a:pt x="119" y="180"/>
                </a:lnTo>
                <a:lnTo>
                  <a:pt x="187" y="145"/>
                </a:lnTo>
                <a:lnTo>
                  <a:pt x="187" y="145"/>
                </a:lnTo>
                <a:lnTo>
                  <a:pt x="224" y="127"/>
                </a:lnTo>
                <a:lnTo>
                  <a:pt x="261" y="111"/>
                </a:lnTo>
                <a:lnTo>
                  <a:pt x="261" y="111"/>
                </a:lnTo>
                <a:lnTo>
                  <a:pt x="280" y="103"/>
                </a:lnTo>
                <a:lnTo>
                  <a:pt x="297" y="95"/>
                </a:lnTo>
                <a:lnTo>
                  <a:pt x="315" y="87"/>
                </a:lnTo>
                <a:lnTo>
                  <a:pt x="332" y="79"/>
                </a:lnTo>
                <a:lnTo>
                  <a:pt x="332" y="79"/>
                </a:lnTo>
                <a:lnTo>
                  <a:pt x="337" y="77"/>
                </a:lnTo>
                <a:lnTo>
                  <a:pt x="334" y="79"/>
                </a:lnTo>
                <a:lnTo>
                  <a:pt x="334" y="79"/>
                </a:lnTo>
                <a:lnTo>
                  <a:pt x="317" y="88"/>
                </a:lnTo>
                <a:lnTo>
                  <a:pt x="317" y="88"/>
                </a:lnTo>
                <a:lnTo>
                  <a:pt x="301" y="97"/>
                </a:lnTo>
                <a:lnTo>
                  <a:pt x="285" y="105"/>
                </a:lnTo>
                <a:lnTo>
                  <a:pt x="285" y="105"/>
                </a:lnTo>
                <a:lnTo>
                  <a:pt x="250" y="121"/>
                </a:lnTo>
                <a:lnTo>
                  <a:pt x="234" y="131"/>
                </a:lnTo>
                <a:lnTo>
                  <a:pt x="218" y="139"/>
                </a:lnTo>
                <a:lnTo>
                  <a:pt x="218" y="139"/>
                </a:lnTo>
                <a:lnTo>
                  <a:pt x="201" y="148"/>
                </a:lnTo>
                <a:lnTo>
                  <a:pt x="184" y="157"/>
                </a:lnTo>
                <a:lnTo>
                  <a:pt x="151" y="174"/>
                </a:lnTo>
                <a:lnTo>
                  <a:pt x="151" y="174"/>
                </a:lnTo>
                <a:lnTo>
                  <a:pt x="117" y="191"/>
                </a:lnTo>
                <a:lnTo>
                  <a:pt x="99" y="200"/>
                </a:lnTo>
                <a:lnTo>
                  <a:pt x="83" y="212"/>
                </a:lnTo>
                <a:lnTo>
                  <a:pt x="83" y="212"/>
                </a:lnTo>
                <a:lnTo>
                  <a:pt x="76" y="213"/>
                </a:lnTo>
                <a:lnTo>
                  <a:pt x="70" y="213"/>
                </a:lnTo>
                <a:lnTo>
                  <a:pt x="64" y="212"/>
                </a:lnTo>
                <a:lnTo>
                  <a:pt x="57" y="211"/>
                </a:lnTo>
                <a:lnTo>
                  <a:pt x="57" y="211"/>
                </a:lnTo>
                <a:close/>
                <a:moveTo>
                  <a:pt x="347" y="87"/>
                </a:moveTo>
                <a:lnTo>
                  <a:pt x="347" y="87"/>
                </a:lnTo>
                <a:lnTo>
                  <a:pt x="324" y="103"/>
                </a:lnTo>
                <a:lnTo>
                  <a:pt x="324" y="103"/>
                </a:lnTo>
                <a:lnTo>
                  <a:pt x="310" y="112"/>
                </a:lnTo>
                <a:lnTo>
                  <a:pt x="295" y="120"/>
                </a:lnTo>
                <a:lnTo>
                  <a:pt x="263" y="136"/>
                </a:lnTo>
                <a:lnTo>
                  <a:pt x="263" y="136"/>
                </a:lnTo>
                <a:lnTo>
                  <a:pt x="203" y="164"/>
                </a:lnTo>
                <a:lnTo>
                  <a:pt x="142" y="192"/>
                </a:lnTo>
                <a:lnTo>
                  <a:pt x="142" y="192"/>
                </a:lnTo>
                <a:lnTo>
                  <a:pt x="127" y="199"/>
                </a:lnTo>
                <a:lnTo>
                  <a:pt x="127" y="199"/>
                </a:lnTo>
                <a:lnTo>
                  <a:pt x="110" y="208"/>
                </a:lnTo>
                <a:lnTo>
                  <a:pt x="110" y="208"/>
                </a:lnTo>
                <a:lnTo>
                  <a:pt x="108" y="205"/>
                </a:lnTo>
                <a:lnTo>
                  <a:pt x="108" y="205"/>
                </a:lnTo>
                <a:lnTo>
                  <a:pt x="136" y="193"/>
                </a:lnTo>
                <a:lnTo>
                  <a:pt x="136" y="193"/>
                </a:lnTo>
                <a:lnTo>
                  <a:pt x="200" y="163"/>
                </a:lnTo>
                <a:lnTo>
                  <a:pt x="200" y="163"/>
                </a:lnTo>
                <a:lnTo>
                  <a:pt x="263" y="133"/>
                </a:lnTo>
                <a:lnTo>
                  <a:pt x="295" y="117"/>
                </a:lnTo>
                <a:lnTo>
                  <a:pt x="326" y="101"/>
                </a:lnTo>
                <a:lnTo>
                  <a:pt x="326" y="101"/>
                </a:lnTo>
                <a:lnTo>
                  <a:pt x="336" y="94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close/>
                <a:moveTo>
                  <a:pt x="382" y="102"/>
                </a:moveTo>
                <a:lnTo>
                  <a:pt x="382" y="102"/>
                </a:lnTo>
                <a:lnTo>
                  <a:pt x="384" y="105"/>
                </a:lnTo>
                <a:lnTo>
                  <a:pt x="385" y="109"/>
                </a:lnTo>
                <a:lnTo>
                  <a:pt x="385" y="109"/>
                </a:lnTo>
                <a:lnTo>
                  <a:pt x="348" y="124"/>
                </a:lnTo>
                <a:lnTo>
                  <a:pt x="311" y="139"/>
                </a:lnTo>
                <a:lnTo>
                  <a:pt x="273" y="152"/>
                </a:lnTo>
                <a:lnTo>
                  <a:pt x="237" y="168"/>
                </a:lnTo>
                <a:lnTo>
                  <a:pt x="237" y="168"/>
                </a:lnTo>
                <a:lnTo>
                  <a:pt x="161" y="202"/>
                </a:lnTo>
                <a:lnTo>
                  <a:pt x="161" y="202"/>
                </a:lnTo>
                <a:lnTo>
                  <a:pt x="144" y="211"/>
                </a:lnTo>
                <a:lnTo>
                  <a:pt x="128" y="219"/>
                </a:lnTo>
                <a:lnTo>
                  <a:pt x="128" y="219"/>
                </a:lnTo>
                <a:lnTo>
                  <a:pt x="155" y="203"/>
                </a:lnTo>
                <a:lnTo>
                  <a:pt x="183" y="189"/>
                </a:lnTo>
                <a:lnTo>
                  <a:pt x="241" y="161"/>
                </a:lnTo>
                <a:lnTo>
                  <a:pt x="241" y="161"/>
                </a:lnTo>
                <a:lnTo>
                  <a:pt x="259" y="154"/>
                </a:lnTo>
                <a:lnTo>
                  <a:pt x="277" y="147"/>
                </a:lnTo>
                <a:lnTo>
                  <a:pt x="312" y="133"/>
                </a:lnTo>
                <a:lnTo>
                  <a:pt x="347" y="118"/>
                </a:lnTo>
                <a:lnTo>
                  <a:pt x="366" y="110"/>
                </a:lnTo>
                <a:lnTo>
                  <a:pt x="382" y="102"/>
                </a:lnTo>
                <a:lnTo>
                  <a:pt x="382" y="102"/>
                </a:lnTo>
                <a:close/>
                <a:moveTo>
                  <a:pt x="223" y="221"/>
                </a:moveTo>
                <a:lnTo>
                  <a:pt x="223" y="221"/>
                </a:lnTo>
                <a:lnTo>
                  <a:pt x="217" y="215"/>
                </a:lnTo>
                <a:lnTo>
                  <a:pt x="217" y="215"/>
                </a:lnTo>
                <a:lnTo>
                  <a:pt x="254" y="200"/>
                </a:lnTo>
                <a:lnTo>
                  <a:pt x="254" y="200"/>
                </a:lnTo>
                <a:lnTo>
                  <a:pt x="278" y="192"/>
                </a:lnTo>
                <a:lnTo>
                  <a:pt x="302" y="185"/>
                </a:lnTo>
                <a:lnTo>
                  <a:pt x="325" y="177"/>
                </a:lnTo>
                <a:lnTo>
                  <a:pt x="347" y="168"/>
                </a:lnTo>
                <a:lnTo>
                  <a:pt x="347" y="168"/>
                </a:lnTo>
                <a:lnTo>
                  <a:pt x="360" y="163"/>
                </a:lnTo>
                <a:lnTo>
                  <a:pt x="372" y="157"/>
                </a:lnTo>
                <a:lnTo>
                  <a:pt x="372" y="157"/>
                </a:lnTo>
                <a:lnTo>
                  <a:pt x="367" y="160"/>
                </a:lnTo>
                <a:lnTo>
                  <a:pt x="362" y="163"/>
                </a:lnTo>
                <a:lnTo>
                  <a:pt x="357" y="166"/>
                </a:lnTo>
                <a:lnTo>
                  <a:pt x="351" y="168"/>
                </a:lnTo>
                <a:lnTo>
                  <a:pt x="351" y="168"/>
                </a:lnTo>
                <a:lnTo>
                  <a:pt x="331" y="175"/>
                </a:lnTo>
                <a:lnTo>
                  <a:pt x="312" y="183"/>
                </a:lnTo>
                <a:lnTo>
                  <a:pt x="312" y="183"/>
                </a:lnTo>
                <a:lnTo>
                  <a:pt x="263" y="204"/>
                </a:lnTo>
                <a:lnTo>
                  <a:pt x="263" y="204"/>
                </a:lnTo>
                <a:lnTo>
                  <a:pt x="243" y="213"/>
                </a:lnTo>
                <a:lnTo>
                  <a:pt x="223" y="221"/>
                </a:lnTo>
                <a:lnTo>
                  <a:pt x="223" y="221"/>
                </a:lnTo>
                <a:close/>
                <a:moveTo>
                  <a:pt x="156" y="223"/>
                </a:moveTo>
                <a:lnTo>
                  <a:pt x="156" y="223"/>
                </a:lnTo>
                <a:lnTo>
                  <a:pt x="164" y="222"/>
                </a:lnTo>
                <a:lnTo>
                  <a:pt x="172" y="220"/>
                </a:lnTo>
                <a:lnTo>
                  <a:pt x="180" y="217"/>
                </a:lnTo>
                <a:lnTo>
                  <a:pt x="187" y="214"/>
                </a:lnTo>
                <a:lnTo>
                  <a:pt x="187" y="214"/>
                </a:lnTo>
                <a:lnTo>
                  <a:pt x="215" y="201"/>
                </a:lnTo>
                <a:lnTo>
                  <a:pt x="242" y="190"/>
                </a:lnTo>
                <a:lnTo>
                  <a:pt x="242" y="190"/>
                </a:lnTo>
                <a:lnTo>
                  <a:pt x="300" y="169"/>
                </a:lnTo>
                <a:lnTo>
                  <a:pt x="358" y="149"/>
                </a:lnTo>
                <a:lnTo>
                  <a:pt x="358" y="149"/>
                </a:lnTo>
                <a:lnTo>
                  <a:pt x="334" y="158"/>
                </a:lnTo>
                <a:lnTo>
                  <a:pt x="311" y="167"/>
                </a:lnTo>
                <a:lnTo>
                  <a:pt x="264" y="188"/>
                </a:lnTo>
                <a:lnTo>
                  <a:pt x="264" y="188"/>
                </a:lnTo>
                <a:lnTo>
                  <a:pt x="240" y="198"/>
                </a:lnTo>
                <a:lnTo>
                  <a:pt x="214" y="208"/>
                </a:lnTo>
                <a:lnTo>
                  <a:pt x="188" y="219"/>
                </a:lnTo>
                <a:lnTo>
                  <a:pt x="163" y="230"/>
                </a:lnTo>
                <a:lnTo>
                  <a:pt x="163" y="230"/>
                </a:lnTo>
                <a:lnTo>
                  <a:pt x="160" y="227"/>
                </a:lnTo>
                <a:lnTo>
                  <a:pt x="156" y="223"/>
                </a:lnTo>
                <a:lnTo>
                  <a:pt x="156" y="223"/>
                </a:lnTo>
                <a:close/>
                <a:moveTo>
                  <a:pt x="165" y="231"/>
                </a:moveTo>
                <a:lnTo>
                  <a:pt x="165" y="231"/>
                </a:lnTo>
                <a:lnTo>
                  <a:pt x="186" y="224"/>
                </a:lnTo>
                <a:lnTo>
                  <a:pt x="209" y="215"/>
                </a:lnTo>
                <a:lnTo>
                  <a:pt x="209" y="215"/>
                </a:lnTo>
                <a:lnTo>
                  <a:pt x="208" y="216"/>
                </a:lnTo>
                <a:lnTo>
                  <a:pt x="208" y="216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close/>
                <a:moveTo>
                  <a:pt x="327" y="173"/>
                </a:moveTo>
                <a:lnTo>
                  <a:pt x="327" y="173"/>
                </a:lnTo>
                <a:lnTo>
                  <a:pt x="300" y="182"/>
                </a:lnTo>
                <a:lnTo>
                  <a:pt x="273" y="192"/>
                </a:lnTo>
                <a:lnTo>
                  <a:pt x="273" y="192"/>
                </a:lnTo>
                <a:lnTo>
                  <a:pt x="244" y="202"/>
                </a:lnTo>
                <a:lnTo>
                  <a:pt x="216" y="213"/>
                </a:lnTo>
                <a:lnTo>
                  <a:pt x="216" y="213"/>
                </a:lnTo>
                <a:lnTo>
                  <a:pt x="215" y="212"/>
                </a:lnTo>
                <a:lnTo>
                  <a:pt x="215" y="212"/>
                </a:lnTo>
                <a:lnTo>
                  <a:pt x="266" y="190"/>
                </a:lnTo>
                <a:lnTo>
                  <a:pt x="266" y="190"/>
                </a:lnTo>
                <a:lnTo>
                  <a:pt x="318" y="168"/>
                </a:lnTo>
                <a:lnTo>
                  <a:pt x="318" y="168"/>
                </a:lnTo>
                <a:lnTo>
                  <a:pt x="342" y="159"/>
                </a:lnTo>
                <a:lnTo>
                  <a:pt x="353" y="153"/>
                </a:lnTo>
                <a:lnTo>
                  <a:pt x="359" y="150"/>
                </a:lnTo>
                <a:lnTo>
                  <a:pt x="364" y="147"/>
                </a:lnTo>
                <a:lnTo>
                  <a:pt x="364" y="147"/>
                </a:lnTo>
                <a:lnTo>
                  <a:pt x="364" y="146"/>
                </a:lnTo>
                <a:lnTo>
                  <a:pt x="364" y="146"/>
                </a:lnTo>
                <a:lnTo>
                  <a:pt x="365" y="147"/>
                </a:lnTo>
                <a:lnTo>
                  <a:pt x="365" y="147"/>
                </a:lnTo>
                <a:lnTo>
                  <a:pt x="371" y="150"/>
                </a:lnTo>
                <a:lnTo>
                  <a:pt x="374" y="155"/>
                </a:lnTo>
                <a:lnTo>
                  <a:pt x="374" y="155"/>
                </a:lnTo>
                <a:lnTo>
                  <a:pt x="363" y="159"/>
                </a:lnTo>
                <a:lnTo>
                  <a:pt x="350" y="164"/>
                </a:lnTo>
                <a:lnTo>
                  <a:pt x="339" y="168"/>
                </a:lnTo>
                <a:lnTo>
                  <a:pt x="327" y="173"/>
                </a:lnTo>
                <a:lnTo>
                  <a:pt x="327" y="173"/>
                </a:lnTo>
                <a:close/>
                <a:moveTo>
                  <a:pt x="365" y="140"/>
                </a:moveTo>
                <a:lnTo>
                  <a:pt x="365" y="140"/>
                </a:lnTo>
                <a:lnTo>
                  <a:pt x="363" y="142"/>
                </a:lnTo>
                <a:lnTo>
                  <a:pt x="364" y="145"/>
                </a:lnTo>
                <a:lnTo>
                  <a:pt x="364" y="145"/>
                </a:lnTo>
                <a:lnTo>
                  <a:pt x="363" y="145"/>
                </a:lnTo>
                <a:lnTo>
                  <a:pt x="363" y="145"/>
                </a:lnTo>
                <a:lnTo>
                  <a:pt x="305" y="165"/>
                </a:lnTo>
                <a:lnTo>
                  <a:pt x="247" y="186"/>
                </a:lnTo>
                <a:lnTo>
                  <a:pt x="247" y="186"/>
                </a:lnTo>
                <a:lnTo>
                  <a:pt x="222" y="195"/>
                </a:lnTo>
                <a:lnTo>
                  <a:pt x="198" y="206"/>
                </a:lnTo>
                <a:lnTo>
                  <a:pt x="198" y="206"/>
                </a:lnTo>
                <a:lnTo>
                  <a:pt x="184" y="213"/>
                </a:lnTo>
                <a:lnTo>
                  <a:pt x="170" y="218"/>
                </a:lnTo>
                <a:lnTo>
                  <a:pt x="170" y="218"/>
                </a:lnTo>
                <a:lnTo>
                  <a:pt x="163" y="220"/>
                </a:lnTo>
                <a:lnTo>
                  <a:pt x="159" y="221"/>
                </a:lnTo>
                <a:lnTo>
                  <a:pt x="158" y="221"/>
                </a:lnTo>
                <a:lnTo>
                  <a:pt x="159" y="220"/>
                </a:lnTo>
                <a:lnTo>
                  <a:pt x="159" y="220"/>
                </a:lnTo>
                <a:lnTo>
                  <a:pt x="168" y="217"/>
                </a:lnTo>
                <a:lnTo>
                  <a:pt x="176" y="213"/>
                </a:lnTo>
                <a:lnTo>
                  <a:pt x="176" y="213"/>
                </a:lnTo>
                <a:lnTo>
                  <a:pt x="292" y="167"/>
                </a:lnTo>
                <a:lnTo>
                  <a:pt x="292" y="167"/>
                </a:lnTo>
                <a:lnTo>
                  <a:pt x="309" y="160"/>
                </a:lnTo>
                <a:lnTo>
                  <a:pt x="328" y="154"/>
                </a:lnTo>
                <a:lnTo>
                  <a:pt x="346" y="148"/>
                </a:lnTo>
                <a:lnTo>
                  <a:pt x="365" y="139"/>
                </a:lnTo>
                <a:lnTo>
                  <a:pt x="365" y="139"/>
                </a:lnTo>
                <a:lnTo>
                  <a:pt x="365" y="140"/>
                </a:lnTo>
                <a:lnTo>
                  <a:pt x="365" y="140"/>
                </a:lnTo>
                <a:close/>
                <a:moveTo>
                  <a:pt x="381" y="123"/>
                </a:moveTo>
                <a:lnTo>
                  <a:pt x="381" y="123"/>
                </a:lnTo>
                <a:lnTo>
                  <a:pt x="367" y="130"/>
                </a:lnTo>
                <a:lnTo>
                  <a:pt x="351" y="136"/>
                </a:lnTo>
                <a:lnTo>
                  <a:pt x="337" y="142"/>
                </a:lnTo>
                <a:lnTo>
                  <a:pt x="323" y="147"/>
                </a:lnTo>
                <a:lnTo>
                  <a:pt x="323" y="147"/>
                </a:lnTo>
                <a:lnTo>
                  <a:pt x="294" y="157"/>
                </a:lnTo>
                <a:lnTo>
                  <a:pt x="264" y="169"/>
                </a:lnTo>
                <a:lnTo>
                  <a:pt x="264" y="169"/>
                </a:lnTo>
                <a:lnTo>
                  <a:pt x="238" y="179"/>
                </a:lnTo>
                <a:lnTo>
                  <a:pt x="212" y="189"/>
                </a:lnTo>
                <a:lnTo>
                  <a:pt x="212" y="189"/>
                </a:lnTo>
                <a:lnTo>
                  <a:pt x="245" y="174"/>
                </a:lnTo>
                <a:lnTo>
                  <a:pt x="280" y="159"/>
                </a:lnTo>
                <a:lnTo>
                  <a:pt x="280" y="159"/>
                </a:lnTo>
                <a:lnTo>
                  <a:pt x="309" y="148"/>
                </a:lnTo>
                <a:lnTo>
                  <a:pt x="337" y="136"/>
                </a:lnTo>
                <a:lnTo>
                  <a:pt x="337" y="136"/>
                </a:lnTo>
                <a:lnTo>
                  <a:pt x="349" y="131"/>
                </a:lnTo>
                <a:lnTo>
                  <a:pt x="363" y="125"/>
                </a:lnTo>
                <a:lnTo>
                  <a:pt x="375" y="120"/>
                </a:lnTo>
                <a:lnTo>
                  <a:pt x="380" y="116"/>
                </a:lnTo>
                <a:lnTo>
                  <a:pt x="385" y="112"/>
                </a:lnTo>
                <a:lnTo>
                  <a:pt x="385" y="112"/>
                </a:lnTo>
                <a:lnTo>
                  <a:pt x="384" y="118"/>
                </a:lnTo>
                <a:lnTo>
                  <a:pt x="381" y="123"/>
                </a:lnTo>
                <a:lnTo>
                  <a:pt x="381" y="123"/>
                </a:lnTo>
                <a:close/>
                <a:moveTo>
                  <a:pt x="77" y="263"/>
                </a:moveTo>
                <a:lnTo>
                  <a:pt x="77" y="263"/>
                </a:lnTo>
                <a:lnTo>
                  <a:pt x="80" y="263"/>
                </a:lnTo>
                <a:lnTo>
                  <a:pt x="80" y="263"/>
                </a:lnTo>
                <a:lnTo>
                  <a:pt x="75" y="264"/>
                </a:lnTo>
                <a:lnTo>
                  <a:pt x="75" y="264"/>
                </a:lnTo>
                <a:lnTo>
                  <a:pt x="77" y="263"/>
                </a:lnTo>
                <a:lnTo>
                  <a:pt x="77" y="263"/>
                </a:lnTo>
                <a:close/>
                <a:moveTo>
                  <a:pt x="91" y="258"/>
                </a:moveTo>
                <a:lnTo>
                  <a:pt x="91" y="258"/>
                </a:lnTo>
                <a:lnTo>
                  <a:pt x="80" y="260"/>
                </a:lnTo>
                <a:lnTo>
                  <a:pt x="80" y="260"/>
                </a:lnTo>
                <a:lnTo>
                  <a:pt x="87" y="253"/>
                </a:lnTo>
                <a:lnTo>
                  <a:pt x="87" y="253"/>
                </a:lnTo>
                <a:lnTo>
                  <a:pt x="116" y="243"/>
                </a:lnTo>
                <a:lnTo>
                  <a:pt x="116" y="243"/>
                </a:lnTo>
                <a:lnTo>
                  <a:pt x="103" y="251"/>
                </a:lnTo>
                <a:lnTo>
                  <a:pt x="91" y="258"/>
                </a:lnTo>
                <a:lnTo>
                  <a:pt x="91" y="258"/>
                </a:lnTo>
                <a:close/>
                <a:moveTo>
                  <a:pt x="230" y="164"/>
                </a:moveTo>
                <a:lnTo>
                  <a:pt x="230" y="164"/>
                </a:lnTo>
                <a:lnTo>
                  <a:pt x="198" y="179"/>
                </a:lnTo>
                <a:lnTo>
                  <a:pt x="165" y="195"/>
                </a:lnTo>
                <a:lnTo>
                  <a:pt x="134" y="213"/>
                </a:lnTo>
                <a:lnTo>
                  <a:pt x="102" y="231"/>
                </a:lnTo>
                <a:lnTo>
                  <a:pt x="102" y="231"/>
                </a:lnTo>
                <a:lnTo>
                  <a:pt x="106" y="220"/>
                </a:lnTo>
                <a:lnTo>
                  <a:pt x="106" y="220"/>
                </a:lnTo>
                <a:lnTo>
                  <a:pt x="143" y="202"/>
                </a:lnTo>
                <a:lnTo>
                  <a:pt x="179" y="186"/>
                </a:lnTo>
                <a:lnTo>
                  <a:pt x="216" y="170"/>
                </a:lnTo>
                <a:lnTo>
                  <a:pt x="253" y="154"/>
                </a:lnTo>
                <a:lnTo>
                  <a:pt x="253" y="154"/>
                </a:lnTo>
                <a:lnTo>
                  <a:pt x="290" y="140"/>
                </a:lnTo>
                <a:lnTo>
                  <a:pt x="326" y="124"/>
                </a:lnTo>
                <a:lnTo>
                  <a:pt x="326" y="124"/>
                </a:lnTo>
                <a:lnTo>
                  <a:pt x="360" y="110"/>
                </a:lnTo>
                <a:lnTo>
                  <a:pt x="360" y="110"/>
                </a:lnTo>
                <a:lnTo>
                  <a:pt x="363" y="109"/>
                </a:lnTo>
                <a:lnTo>
                  <a:pt x="363" y="109"/>
                </a:lnTo>
                <a:lnTo>
                  <a:pt x="346" y="117"/>
                </a:lnTo>
                <a:lnTo>
                  <a:pt x="330" y="124"/>
                </a:lnTo>
                <a:lnTo>
                  <a:pt x="297" y="138"/>
                </a:lnTo>
                <a:lnTo>
                  <a:pt x="263" y="150"/>
                </a:lnTo>
                <a:lnTo>
                  <a:pt x="246" y="157"/>
                </a:lnTo>
                <a:lnTo>
                  <a:pt x="230" y="164"/>
                </a:lnTo>
                <a:lnTo>
                  <a:pt x="230" y="164"/>
                </a:lnTo>
                <a:close/>
                <a:moveTo>
                  <a:pt x="109" y="216"/>
                </a:moveTo>
                <a:lnTo>
                  <a:pt x="109" y="216"/>
                </a:lnTo>
                <a:lnTo>
                  <a:pt x="107" y="217"/>
                </a:lnTo>
                <a:lnTo>
                  <a:pt x="107" y="217"/>
                </a:lnTo>
                <a:lnTo>
                  <a:pt x="108" y="213"/>
                </a:lnTo>
                <a:lnTo>
                  <a:pt x="108" y="213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22" y="206"/>
                </a:lnTo>
                <a:lnTo>
                  <a:pt x="134" y="199"/>
                </a:lnTo>
                <a:lnTo>
                  <a:pt x="160" y="186"/>
                </a:lnTo>
                <a:lnTo>
                  <a:pt x="160" y="186"/>
                </a:lnTo>
                <a:lnTo>
                  <a:pt x="196" y="170"/>
                </a:lnTo>
                <a:lnTo>
                  <a:pt x="196" y="170"/>
                </a:lnTo>
                <a:lnTo>
                  <a:pt x="260" y="142"/>
                </a:lnTo>
                <a:lnTo>
                  <a:pt x="293" y="127"/>
                </a:lnTo>
                <a:lnTo>
                  <a:pt x="324" y="112"/>
                </a:lnTo>
                <a:lnTo>
                  <a:pt x="324" y="112"/>
                </a:lnTo>
                <a:lnTo>
                  <a:pt x="353" y="97"/>
                </a:lnTo>
                <a:lnTo>
                  <a:pt x="353" y="97"/>
                </a:lnTo>
                <a:lnTo>
                  <a:pt x="355" y="97"/>
                </a:lnTo>
                <a:lnTo>
                  <a:pt x="355" y="97"/>
                </a:lnTo>
                <a:lnTo>
                  <a:pt x="341" y="105"/>
                </a:lnTo>
                <a:lnTo>
                  <a:pt x="327" y="112"/>
                </a:lnTo>
                <a:lnTo>
                  <a:pt x="299" y="126"/>
                </a:lnTo>
                <a:lnTo>
                  <a:pt x="299" y="126"/>
                </a:lnTo>
                <a:lnTo>
                  <a:pt x="239" y="154"/>
                </a:lnTo>
                <a:lnTo>
                  <a:pt x="209" y="167"/>
                </a:lnTo>
                <a:lnTo>
                  <a:pt x="179" y="181"/>
                </a:lnTo>
                <a:lnTo>
                  <a:pt x="179" y="181"/>
                </a:lnTo>
                <a:lnTo>
                  <a:pt x="109" y="216"/>
                </a:lnTo>
                <a:lnTo>
                  <a:pt x="109" y="216"/>
                </a:lnTo>
                <a:close/>
                <a:moveTo>
                  <a:pt x="340" y="82"/>
                </a:moveTo>
                <a:lnTo>
                  <a:pt x="340" y="82"/>
                </a:lnTo>
                <a:lnTo>
                  <a:pt x="339" y="84"/>
                </a:lnTo>
                <a:lnTo>
                  <a:pt x="340" y="86"/>
                </a:lnTo>
                <a:lnTo>
                  <a:pt x="340" y="86"/>
                </a:lnTo>
                <a:lnTo>
                  <a:pt x="342" y="88"/>
                </a:lnTo>
                <a:lnTo>
                  <a:pt x="342" y="88"/>
                </a:lnTo>
                <a:lnTo>
                  <a:pt x="321" y="100"/>
                </a:lnTo>
                <a:lnTo>
                  <a:pt x="301" y="111"/>
                </a:lnTo>
                <a:lnTo>
                  <a:pt x="301" y="111"/>
                </a:lnTo>
                <a:lnTo>
                  <a:pt x="265" y="130"/>
                </a:lnTo>
                <a:lnTo>
                  <a:pt x="230" y="147"/>
                </a:lnTo>
                <a:lnTo>
                  <a:pt x="230" y="147"/>
                </a:lnTo>
                <a:lnTo>
                  <a:pt x="158" y="180"/>
                </a:lnTo>
                <a:lnTo>
                  <a:pt x="158" y="180"/>
                </a:lnTo>
                <a:lnTo>
                  <a:pt x="133" y="192"/>
                </a:lnTo>
                <a:lnTo>
                  <a:pt x="106" y="204"/>
                </a:lnTo>
                <a:lnTo>
                  <a:pt x="106" y="204"/>
                </a:lnTo>
                <a:lnTo>
                  <a:pt x="103" y="204"/>
                </a:lnTo>
                <a:lnTo>
                  <a:pt x="103" y="204"/>
                </a:lnTo>
                <a:lnTo>
                  <a:pt x="97" y="207"/>
                </a:lnTo>
                <a:lnTo>
                  <a:pt x="91" y="210"/>
                </a:lnTo>
                <a:lnTo>
                  <a:pt x="91" y="210"/>
                </a:lnTo>
                <a:lnTo>
                  <a:pt x="101" y="202"/>
                </a:lnTo>
                <a:lnTo>
                  <a:pt x="111" y="196"/>
                </a:lnTo>
                <a:lnTo>
                  <a:pt x="111" y="196"/>
                </a:lnTo>
                <a:lnTo>
                  <a:pt x="147" y="178"/>
                </a:lnTo>
                <a:lnTo>
                  <a:pt x="147" y="178"/>
                </a:lnTo>
                <a:lnTo>
                  <a:pt x="180" y="161"/>
                </a:lnTo>
                <a:lnTo>
                  <a:pt x="214" y="144"/>
                </a:lnTo>
                <a:lnTo>
                  <a:pt x="214" y="144"/>
                </a:lnTo>
                <a:lnTo>
                  <a:pt x="247" y="126"/>
                </a:lnTo>
                <a:lnTo>
                  <a:pt x="281" y="110"/>
                </a:lnTo>
                <a:lnTo>
                  <a:pt x="281" y="110"/>
                </a:lnTo>
                <a:lnTo>
                  <a:pt x="312" y="95"/>
                </a:lnTo>
                <a:lnTo>
                  <a:pt x="328" y="86"/>
                </a:lnTo>
                <a:lnTo>
                  <a:pt x="342" y="76"/>
                </a:lnTo>
                <a:lnTo>
                  <a:pt x="342" y="76"/>
                </a:lnTo>
                <a:lnTo>
                  <a:pt x="340" y="82"/>
                </a:lnTo>
                <a:lnTo>
                  <a:pt x="340" y="82"/>
                </a:lnTo>
                <a:close/>
                <a:moveTo>
                  <a:pt x="122" y="239"/>
                </a:moveTo>
                <a:lnTo>
                  <a:pt x="122" y="239"/>
                </a:lnTo>
                <a:lnTo>
                  <a:pt x="106" y="244"/>
                </a:lnTo>
                <a:lnTo>
                  <a:pt x="90" y="249"/>
                </a:lnTo>
                <a:lnTo>
                  <a:pt x="90" y="249"/>
                </a:lnTo>
                <a:lnTo>
                  <a:pt x="93" y="245"/>
                </a:lnTo>
                <a:lnTo>
                  <a:pt x="93" y="245"/>
                </a:lnTo>
                <a:lnTo>
                  <a:pt x="102" y="242"/>
                </a:lnTo>
                <a:lnTo>
                  <a:pt x="112" y="237"/>
                </a:lnTo>
                <a:lnTo>
                  <a:pt x="112" y="237"/>
                </a:lnTo>
                <a:lnTo>
                  <a:pt x="124" y="231"/>
                </a:lnTo>
                <a:lnTo>
                  <a:pt x="124" y="231"/>
                </a:lnTo>
                <a:lnTo>
                  <a:pt x="131" y="228"/>
                </a:lnTo>
                <a:lnTo>
                  <a:pt x="138" y="225"/>
                </a:lnTo>
                <a:lnTo>
                  <a:pt x="138" y="225"/>
                </a:lnTo>
                <a:lnTo>
                  <a:pt x="130" y="232"/>
                </a:lnTo>
                <a:lnTo>
                  <a:pt x="122" y="239"/>
                </a:lnTo>
                <a:lnTo>
                  <a:pt x="122" y="239"/>
                </a:lnTo>
                <a:close/>
                <a:moveTo>
                  <a:pt x="141" y="221"/>
                </a:moveTo>
                <a:lnTo>
                  <a:pt x="141" y="221"/>
                </a:lnTo>
                <a:lnTo>
                  <a:pt x="141" y="221"/>
                </a:lnTo>
                <a:lnTo>
                  <a:pt x="141" y="221"/>
                </a:lnTo>
                <a:lnTo>
                  <a:pt x="129" y="226"/>
                </a:lnTo>
                <a:lnTo>
                  <a:pt x="118" y="232"/>
                </a:lnTo>
                <a:lnTo>
                  <a:pt x="106" y="238"/>
                </a:lnTo>
                <a:lnTo>
                  <a:pt x="95" y="242"/>
                </a:lnTo>
                <a:lnTo>
                  <a:pt x="95" y="242"/>
                </a:lnTo>
                <a:lnTo>
                  <a:pt x="99" y="236"/>
                </a:lnTo>
                <a:lnTo>
                  <a:pt x="99" y="236"/>
                </a:lnTo>
                <a:lnTo>
                  <a:pt x="124" y="224"/>
                </a:lnTo>
                <a:lnTo>
                  <a:pt x="147" y="212"/>
                </a:lnTo>
                <a:lnTo>
                  <a:pt x="147" y="212"/>
                </a:lnTo>
                <a:lnTo>
                  <a:pt x="208" y="183"/>
                </a:lnTo>
                <a:lnTo>
                  <a:pt x="208" y="183"/>
                </a:lnTo>
                <a:lnTo>
                  <a:pt x="241" y="169"/>
                </a:lnTo>
                <a:lnTo>
                  <a:pt x="273" y="156"/>
                </a:lnTo>
                <a:lnTo>
                  <a:pt x="340" y="131"/>
                </a:lnTo>
                <a:lnTo>
                  <a:pt x="340" y="131"/>
                </a:lnTo>
                <a:lnTo>
                  <a:pt x="366" y="120"/>
                </a:lnTo>
                <a:lnTo>
                  <a:pt x="366" y="120"/>
                </a:lnTo>
                <a:lnTo>
                  <a:pt x="381" y="113"/>
                </a:lnTo>
                <a:lnTo>
                  <a:pt x="381" y="113"/>
                </a:lnTo>
                <a:lnTo>
                  <a:pt x="382" y="113"/>
                </a:lnTo>
                <a:lnTo>
                  <a:pt x="377" y="115"/>
                </a:lnTo>
                <a:lnTo>
                  <a:pt x="369" y="119"/>
                </a:lnTo>
                <a:lnTo>
                  <a:pt x="369" y="119"/>
                </a:lnTo>
                <a:lnTo>
                  <a:pt x="306" y="147"/>
                </a:lnTo>
                <a:lnTo>
                  <a:pt x="306" y="147"/>
                </a:lnTo>
                <a:lnTo>
                  <a:pt x="243" y="173"/>
                </a:lnTo>
                <a:lnTo>
                  <a:pt x="213" y="186"/>
                </a:lnTo>
                <a:lnTo>
                  <a:pt x="182" y="200"/>
                </a:lnTo>
                <a:lnTo>
                  <a:pt x="182" y="200"/>
                </a:lnTo>
                <a:lnTo>
                  <a:pt x="179" y="202"/>
                </a:lnTo>
                <a:lnTo>
                  <a:pt x="179" y="202"/>
                </a:lnTo>
                <a:lnTo>
                  <a:pt x="165" y="208"/>
                </a:lnTo>
                <a:lnTo>
                  <a:pt x="152" y="215"/>
                </a:lnTo>
                <a:lnTo>
                  <a:pt x="152" y="215"/>
                </a:lnTo>
                <a:lnTo>
                  <a:pt x="149" y="215"/>
                </a:lnTo>
                <a:lnTo>
                  <a:pt x="149" y="215"/>
                </a:lnTo>
                <a:lnTo>
                  <a:pt x="147" y="215"/>
                </a:lnTo>
                <a:lnTo>
                  <a:pt x="145" y="216"/>
                </a:lnTo>
                <a:lnTo>
                  <a:pt x="145" y="216"/>
                </a:lnTo>
                <a:lnTo>
                  <a:pt x="141" y="221"/>
                </a:lnTo>
                <a:lnTo>
                  <a:pt x="141" y="221"/>
                </a:lnTo>
                <a:close/>
                <a:moveTo>
                  <a:pt x="154" y="217"/>
                </a:moveTo>
                <a:lnTo>
                  <a:pt x="154" y="217"/>
                </a:lnTo>
                <a:lnTo>
                  <a:pt x="176" y="206"/>
                </a:lnTo>
                <a:lnTo>
                  <a:pt x="176" y="206"/>
                </a:lnTo>
                <a:lnTo>
                  <a:pt x="179" y="204"/>
                </a:lnTo>
                <a:lnTo>
                  <a:pt x="179" y="204"/>
                </a:lnTo>
                <a:lnTo>
                  <a:pt x="210" y="193"/>
                </a:lnTo>
                <a:lnTo>
                  <a:pt x="240" y="182"/>
                </a:lnTo>
                <a:lnTo>
                  <a:pt x="240" y="182"/>
                </a:lnTo>
                <a:lnTo>
                  <a:pt x="270" y="169"/>
                </a:lnTo>
                <a:lnTo>
                  <a:pt x="287" y="162"/>
                </a:lnTo>
                <a:lnTo>
                  <a:pt x="302" y="156"/>
                </a:lnTo>
                <a:lnTo>
                  <a:pt x="302" y="156"/>
                </a:lnTo>
                <a:lnTo>
                  <a:pt x="333" y="145"/>
                </a:lnTo>
                <a:lnTo>
                  <a:pt x="348" y="139"/>
                </a:lnTo>
                <a:lnTo>
                  <a:pt x="365" y="133"/>
                </a:lnTo>
                <a:lnTo>
                  <a:pt x="365" y="133"/>
                </a:lnTo>
                <a:lnTo>
                  <a:pt x="372" y="130"/>
                </a:lnTo>
                <a:lnTo>
                  <a:pt x="377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7"/>
                </a:lnTo>
                <a:lnTo>
                  <a:pt x="379" y="127"/>
                </a:lnTo>
                <a:lnTo>
                  <a:pt x="377" y="129"/>
                </a:lnTo>
                <a:lnTo>
                  <a:pt x="377" y="129"/>
                </a:lnTo>
                <a:lnTo>
                  <a:pt x="371" y="133"/>
                </a:lnTo>
                <a:lnTo>
                  <a:pt x="365" y="136"/>
                </a:lnTo>
                <a:lnTo>
                  <a:pt x="365" y="136"/>
                </a:lnTo>
                <a:lnTo>
                  <a:pt x="349" y="143"/>
                </a:lnTo>
                <a:lnTo>
                  <a:pt x="334" y="149"/>
                </a:lnTo>
                <a:lnTo>
                  <a:pt x="334" y="149"/>
                </a:lnTo>
                <a:lnTo>
                  <a:pt x="302" y="161"/>
                </a:lnTo>
                <a:lnTo>
                  <a:pt x="269" y="173"/>
                </a:lnTo>
                <a:lnTo>
                  <a:pt x="269" y="173"/>
                </a:lnTo>
                <a:lnTo>
                  <a:pt x="212" y="195"/>
                </a:lnTo>
                <a:lnTo>
                  <a:pt x="183" y="206"/>
                </a:lnTo>
                <a:lnTo>
                  <a:pt x="155" y="220"/>
                </a:lnTo>
                <a:lnTo>
                  <a:pt x="155" y="220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close/>
                <a:moveTo>
                  <a:pt x="167" y="233"/>
                </a:moveTo>
                <a:lnTo>
                  <a:pt x="167" y="233"/>
                </a:lnTo>
                <a:lnTo>
                  <a:pt x="185" y="226"/>
                </a:lnTo>
                <a:lnTo>
                  <a:pt x="205" y="219"/>
                </a:lnTo>
                <a:lnTo>
                  <a:pt x="205" y="219"/>
                </a:lnTo>
                <a:lnTo>
                  <a:pt x="207" y="218"/>
                </a:lnTo>
                <a:lnTo>
                  <a:pt x="207" y="218"/>
                </a:lnTo>
                <a:lnTo>
                  <a:pt x="203" y="223"/>
                </a:lnTo>
                <a:lnTo>
                  <a:pt x="199" y="227"/>
                </a:lnTo>
                <a:lnTo>
                  <a:pt x="193" y="231"/>
                </a:lnTo>
                <a:lnTo>
                  <a:pt x="188" y="233"/>
                </a:lnTo>
                <a:lnTo>
                  <a:pt x="182" y="235"/>
                </a:lnTo>
                <a:lnTo>
                  <a:pt x="177" y="235"/>
                </a:lnTo>
                <a:lnTo>
                  <a:pt x="172" y="234"/>
                </a:lnTo>
                <a:lnTo>
                  <a:pt x="167" y="233"/>
                </a:lnTo>
                <a:lnTo>
                  <a:pt x="167" y="233"/>
                </a:lnTo>
                <a:close/>
                <a:moveTo>
                  <a:pt x="225" y="223"/>
                </a:moveTo>
                <a:lnTo>
                  <a:pt x="225" y="223"/>
                </a:lnTo>
                <a:lnTo>
                  <a:pt x="304" y="196"/>
                </a:lnTo>
                <a:lnTo>
                  <a:pt x="304" y="196"/>
                </a:lnTo>
                <a:lnTo>
                  <a:pt x="323" y="190"/>
                </a:lnTo>
                <a:lnTo>
                  <a:pt x="341" y="183"/>
                </a:lnTo>
                <a:lnTo>
                  <a:pt x="341" y="183"/>
                </a:lnTo>
                <a:lnTo>
                  <a:pt x="363" y="175"/>
                </a:lnTo>
                <a:lnTo>
                  <a:pt x="363" y="175"/>
                </a:lnTo>
                <a:lnTo>
                  <a:pt x="371" y="172"/>
                </a:lnTo>
                <a:lnTo>
                  <a:pt x="373" y="172"/>
                </a:lnTo>
                <a:lnTo>
                  <a:pt x="370" y="174"/>
                </a:lnTo>
                <a:lnTo>
                  <a:pt x="370" y="174"/>
                </a:lnTo>
                <a:lnTo>
                  <a:pt x="347" y="184"/>
                </a:lnTo>
                <a:lnTo>
                  <a:pt x="325" y="193"/>
                </a:lnTo>
                <a:lnTo>
                  <a:pt x="281" y="212"/>
                </a:lnTo>
                <a:lnTo>
                  <a:pt x="281" y="212"/>
                </a:lnTo>
                <a:lnTo>
                  <a:pt x="279" y="212"/>
                </a:lnTo>
                <a:lnTo>
                  <a:pt x="278" y="213"/>
                </a:lnTo>
                <a:lnTo>
                  <a:pt x="278" y="213"/>
                </a:lnTo>
                <a:lnTo>
                  <a:pt x="256" y="222"/>
                </a:lnTo>
                <a:lnTo>
                  <a:pt x="236" y="233"/>
                </a:lnTo>
                <a:lnTo>
                  <a:pt x="236" y="233"/>
                </a:lnTo>
                <a:lnTo>
                  <a:pt x="230" y="228"/>
                </a:lnTo>
                <a:lnTo>
                  <a:pt x="225" y="223"/>
                </a:lnTo>
                <a:lnTo>
                  <a:pt x="225" y="223"/>
                </a:lnTo>
                <a:close/>
                <a:moveTo>
                  <a:pt x="334" y="204"/>
                </a:moveTo>
                <a:lnTo>
                  <a:pt x="334" y="204"/>
                </a:lnTo>
                <a:lnTo>
                  <a:pt x="330" y="201"/>
                </a:lnTo>
                <a:lnTo>
                  <a:pt x="330" y="201"/>
                </a:lnTo>
                <a:lnTo>
                  <a:pt x="331" y="201"/>
                </a:lnTo>
                <a:lnTo>
                  <a:pt x="331" y="201"/>
                </a:lnTo>
                <a:lnTo>
                  <a:pt x="357" y="191"/>
                </a:lnTo>
                <a:lnTo>
                  <a:pt x="357" y="191"/>
                </a:lnTo>
                <a:lnTo>
                  <a:pt x="366" y="186"/>
                </a:lnTo>
                <a:lnTo>
                  <a:pt x="366" y="186"/>
                </a:lnTo>
                <a:lnTo>
                  <a:pt x="370" y="185"/>
                </a:lnTo>
                <a:lnTo>
                  <a:pt x="371" y="185"/>
                </a:lnTo>
                <a:lnTo>
                  <a:pt x="370" y="186"/>
                </a:lnTo>
                <a:lnTo>
                  <a:pt x="364" y="190"/>
                </a:lnTo>
                <a:lnTo>
                  <a:pt x="364" y="190"/>
                </a:lnTo>
                <a:lnTo>
                  <a:pt x="357" y="194"/>
                </a:lnTo>
                <a:lnTo>
                  <a:pt x="348" y="196"/>
                </a:lnTo>
                <a:lnTo>
                  <a:pt x="340" y="199"/>
                </a:lnTo>
                <a:lnTo>
                  <a:pt x="337" y="201"/>
                </a:lnTo>
                <a:lnTo>
                  <a:pt x="334" y="204"/>
                </a:lnTo>
                <a:lnTo>
                  <a:pt x="334" y="204"/>
                </a:lnTo>
                <a:close/>
                <a:moveTo>
                  <a:pt x="372" y="182"/>
                </a:moveTo>
                <a:lnTo>
                  <a:pt x="372" y="182"/>
                </a:lnTo>
                <a:lnTo>
                  <a:pt x="363" y="185"/>
                </a:lnTo>
                <a:lnTo>
                  <a:pt x="353" y="190"/>
                </a:lnTo>
                <a:lnTo>
                  <a:pt x="353" y="190"/>
                </a:lnTo>
                <a:lnTo>
                  <a:pt x="330" y="199"/>
                </a:lnTo>
                <a:lnTo>
                  <a:pt x="330" y="199"/>
                </a:lnTo>
                <a:lnTo>
                  <a:pt x="329" y="200"/>
                </a:lnTo>
                <a:lnTo>
                  <a:pt x="329" y="201"/>
                </a:lnTo>
                <a:lnTo>
                  <a:pt x="329" y="201"/>
                </a:lnTo>
                <a:lnTo>
                  <a:pt x="328" y="199"/>
                </a:lnTo>
                <a:lnTo>
                  <a:pt x="328" y="199"/>
                </a:lnTo>
                <a:lnTo>
                  <a:pt x="325" y="198"/>
                </a:lnTo>
                <a:lnTo>
                  <a:pt x="323" y="198"/>
                </a:lnTo>
                <a:lnTo>
                  <a:pt x="323" y="198"/>
                </a:lnTo>
                <a:lnTo>
                  <a:pt x="321" y="198"/>
                </a:lnTo>
                <a:lnTo>
                  <a:pt x="320" y="200"/>
                </a:lnTo>
                <a:lnTo>
                  <a:pt x="320" y="200"/>
                </a:lnTo>
                <a:lnTo>
                  <a:pt x="316" y="200"/>
                </a:lnTo>
                <a:lnTo>
                  <a:pt x="316" y="200"/>
                </a:lnTo>
                <a:lnTo>
                  <a:pt x="329" y="195"/>
                </a:lnTo>
                <a:lnTo>
                  <a:pt x="329" y="195"/>
                </a:lnTo>
                <a:lnTo>
                  <a:pt x="362" y="180"/>
                </a:lnTo>
                <a:lnTo>
                  <a:pt x="362" y="180"/>
                </a:lnTo>
                <a:lnTo>
                  <a:pt x="370" y="176"/>
                </a:lnTo>
                <a:lnTo>
                  <a:pt x="374" y="174"/>
                </a:lnTo>
                <a:lnTo>
                  <a:pt x="377" y="172"/>
                </a:lnTo>
                <a:lnTo>
                  <a:pt x="377" y="172"/>
                </a:lnTo>
                <a:lnTo>
                  <a:pt x="376" y="177"/>
                </a:lnTo>
                <a:lnTo>
                  <a:pt x="374" y="183"/>
                </a:lnTo>
                <a:lnTo>
                  <a:pt x="374" y="183"/>
                </a:lnTo>
                <a:lnTo>
                  <a:pt x="373" y="182"/>
                </a:lnTo>
                <a:lnTo>
                  <a:pt x="372" y="182"/>
                </a:lnTo>
                <a:lnTo>
                  <a:pt x="372" y="182"/>
                </a:lnTo>
                <a:close/>
                <a:moveTo>
                  <a:pt x="294" y="218"/>
                </a:moveTo>
                <a:lnTo>
                  <a:pt x="294" y="218"/>
                </a:lnTo>
                <a:lnTo>
                  <a:pt x="290" y="217"/>
                </a:lnTo>
                <a:lnTo>
                  <a:pt x="287" y="215"/>
                </a:lnTo>
                <a:lnTo>
                  <a:pt x="287" y="215"/>
                </a:lnTo>
                <a:lnTo>
                  <a:pt x="295" y="212"/>
                </a:lnTo>
                <a:lnTo>
                  <a:pt x="295" y="212"/>
                </a:lnTo>
                <a:lnTo>
                  <a:pt x="311" y="204"/>
                </a:lnTo>
                <a:lnTo>
                  <a:pt x="311" y="204"/>
                </a:lnTo>
                <a:lnTo>
                  <a:pt x="314" y="203"/>
                </a:lnTo>
                <a:lnTo>
                  <a:pt x="316" y="203"/>
                </a:lnTo>
                <a:lnTo>
                  <a:pt x="317" y="204"/>
                </a:lnTo>
                <a:lnTo>
                  <a:pt x="316" y="204"/>
                </a:lnTo>
                <a:lnTo>
                  <a:pt x="314" y="206"/>
                </a:lnTo>
                <a:lnTo>
                  <a:pt x="314" y="206"/>
                </a:lnTo>
                <a:lnTo>
                  <a:pt x="303" y="212"/>
                </a:lnTo>
                <a:lnTo>
                  <a:pt x="299" y="214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close/>
                <a:moveTo>
                  <a:pt x="304" y="214"/>
                </a:moveTo>
                <a:lnTo>
                  <a:pt x="304" y="214"/>
                </a:lnTo>
                <a:lnTo>
                  <a:pt x="312" y="210"/>
                </a:lnTo>
                <a:lnTo>
                  <a:pt x="319" y="205"/>
                </a:lnTo>
                <a:lnTo>
                  <a:pt x="319" y="205"/>
                </a:lnTo>
                <a:lnTo>
                  <a:pt x="320" y="208"/>
                </a:lnTo>
                <a:lnTo>
                  <a:pt x="319" y="212"/>
                </a:lnTo>
                <a:lnTo>
                  <a:pt x="319" y="212"/>
                </a:lnTo>
                <a:lnTo>
                  <a:pt x="308" y="215"/>
                </a:lnTo>
                <a:lnTo>
                  <a:pt x="308" y="215"/>
                </a:lnTo>
                <a:lnTo>
                  <a:pt x="300" y="216"/>
                </a:lnTo>
                <a:lnTo>
                  <a:pt x="300" y="216"/>
                </a:lnTo>
                <a:lnTo>
                  <a:pt x="300" y="216"/>
                </a:lnTo>
                <a:lnTo>
                  <a:pt x="304" y="214"/>
                </a:lnTo>
                <a:lnTo>
                  <a:pt x="304" y="214"/>
                </a:lnTo>
                <a:close/>
                <a:moveTo>
                  <a:pt x="248" y="237"/>
                </a:moveTo>
                <a:lnTo>
                  <a:pt x="248" y="237"/>
                </a:lnTo>
                <a:lnTo>
                  <a:pt x="243" y="236"/>
                </a:lnTo>
                <a:lnTo>
                  <a:pt x="239" y="235"/>
                </a:lnTo>
                <a:lnTo>
                  <a:pt x="239" y="235"/>
                </a:lnTo>
                <a:lnTo>
                  <a:pt x="272" y="221"/>
                </a:lnTo>
                <a:lnTo>
                  <a:pt x="272" y="221"/>
                </a:lnTo>
                <a:lnTo>
                  <a:pt x="267" y="227"/>
                </a:lnTo>
                <a:lnTo>
                  <a:pt x="261" y="231"/>
                </a:lnTo>
                <a:lnTo>
                  <a:pt x="255" y="235"/>
                </a:lnTo>
                <a:lnTo>
                  <a:pt x="248" y="237"/>
                </a:lnTo>
                <a:lnTo>
                  <a:pt x="248" y="237"/>
                </a:lnTo>
                <a:close/>
                <a:moveTo>
                  <a:pt x="298" y="219"/>
                </a:moveTo>
                <a:lnTo>
                  <a:pt x="298" y="219"/>
                </a:lnTo>
                <a:lnTo>
                  <a:pt x="318" y="214"/>
                </a:lnTo>
                <a:lnTo>
                  <a:pt x="318" y="214"/>
                </a:lnTo>
                <a:lnTo>
                  <a:pt x="315" y="217"/>
                </a:lnTo>
                <a:lnTo>
                  <a:pt x="310" y="219"/>
                </a:lnTo>
                <a:lnTo>
                  <a:pt x="304" y="220"/>
                </a:lnTo>
                <a:lnTo>
                  <a:pt x="298" y="219"/>
                </a:lnTo>
                <a:lnTo>
                  <a:pt x="298" y="219"/>
                </a:lnTo>
                <a:close/>
                <a:moveTo>
                  <a:pt x="342" y="206"/>
                </a:moveTo>
                <a:lnTo>
                  <a:pt x="342" y="206"/>
                </a:lnTo>
                <a:lnTo>
                  <a:pt x="355" y="202"/>
                </a:lnTo>
                <a:lnTo>
                  <a:pt x="355" y="202"/>
                </a:lnTo>
                <a:lnTo>
                  <a:pt x="349" y="205"/>
                </a:lnTo>
                <a:lnTo>
                  <a:pt x="342" y="206"/>
                </a:lnTo>
                <a:lnTo>
                  <a:pt x="342" y="206"/>
                </a:lnTo>
                <a:close/>
                <a:moveTo>
                  <a:pt x="360" y="199"/>
                </a:moveTo>
                <a:lnTo>
                  <a:pt x="360" y="199"/>
                </a:lnTo>
                <a:lnTo>
                  <a:pt x="360" y="199"/>
                </a:lnTo>
                <a:lnTo>
                  <a:pt x="360" y="199"/>
                </a:lnTo>
                <a:lnTo>
                  <a:pt x="353" y="200"/>
                </a:lnTo>
                <a:lnTo>
                  <a:pt x="348" y="202"/>
                </a:lnTo>
                <a:lnTo>
                  <a:pt x="342" y="204"/>
                </a:lnTo>
                <a:lnTo>
                  <a:pt x="336" y="204"/>
                </a:lnTo>
                <a:lnTo>
                  <a:pt x="336" y="204"/>
                </a:lnTo>
                <a:lnTo>
                  <a:pt x="340" y="202"/>
                </a:lnTo>
                <a:lnTo>
                  <a:pt x="344" y="200"/>
                </a:lnTo>
                <a:lnTo>
                  <a:pt x="353" y="197"/>
                </a:lnTo>
                <a:lnTo>
                  <a:pt x="363" y="193"/>
                </a:lnTo>
                <a:lnTo>
                  <a:pt x="367" y="191"/>
                </a:lnTo>
                <a:lnTo>
                  <a:pt x="370" y="188"/>
                </a:lnTo>
                <a:lnTo>
                  <a:pt x="370" y="188"/>
                </a:lnTo>
                <a:lnTo>
                  <a:pt x="366" y="194"/>
                </a:lnTo>
                <a:lnTo>
                  <a:pt x="360" y="199"/>
                </a:lnTo>
                <a:lnTo>
                  <a:pt x="360" y="199"/>
                </a:lnTo>
                <a:close/>
                <a:moveTo>
                  <a:pt x="378" y="168"/>
                </a:moveTo>
                <a:lnTo>
                  <a:pt x="378" y="168"/>
                </a:lnTo>
                <a:lnTo>
                  <a:pt x="335" y="183"/>
                </a:lnTo>
                <a:lnTo>
                  <a:pt x="293" y="198"/>
                </a:lnTo>
                <a:lnTo>
                  <a:pt x="293" y="198"/>
                </a:lnTo>
                <a:lnTo>
                  <a:pt x="260" y="208"/>
                </a:lnTo>
                <a:lnTo>
                  <a:pt x="260" y="208"/>
                </a:lnTo>
                <a:lnTo>
                  <a:pt x="287" y="197"/>
                </a:lnTo>
                <a:lnTo>
                  <a:pt x="313" y="185"/>
                </a:lnTo>
                <a:lnTo>
                  <a:pt x="313" y="185"/>
                </a:lnTo>
                <a:lnTo>
                  <a:pt x="328" y="179"/>
                </a:lnTo>
                <a:lnTo>
                  <a:pt x="345" y="173"/>
                </a:lnTo>
                <a:lnTo>
                  <a:pt x="353" y="170"/>
                </a:lnTo>
                <a:lnTo>
                  <a:pt x="362" y="166"/>
                </a:lnTo>
                <a:lnTo>
                  <a:pt x="369" y="162"/>
                </a:lnTo>
                <a:lnTo>
                  <a:pt x="376" y="157"/>
                </a:lnTo>
                <a:lnTo>
                  <a:pt x="376" y="157"/>
                </a:lnTo>
                <a:lnTo>
                  <a:pt x="377" y="162"/>
                </a:lnTo>
                <a:lnTo>
                  <a:pt x="378" y="168"/>
                </a:lnTo>
                <a:lnTo>
                  <a:pt x="378" y="168"/>
                </a:lnTo>
                <a:close/>
                <a:moveTo>
                  <a:pt x="381" y="100"/>
                </a:moveTo>
                <a:lnTo>
                  <a:pt x="381" y="100"/>
                </a:lnTo>
                <a:lnTo>
                  <a:pt x="345" y="115"/>
                </a:lnTo>
                <a:lnTo>
                  <a:pt x="309" y="130"/>
                </a:lnTo>
                <a:lnTo>
                  <a:pt x="272" y="144"/>
                </a:lnTo>
                <a:lnTo>
                  <a:pt x="237" y="158"/>
                </a:lnTo>
                <a:lnTo>
                  <a:pt x="237" y="158"/>
                </a:lnTo>
                <a:lnTo>
                  <a:pt x="187" y="180"/>
                </a:lnTo>
                <a:lnTo>
                  <a:pt x="187" y="180"/>
                </a:lnTo>
                <a:lnTo>
                  <a:pt x="243" y="154"/>
                </a:lnTo>
                <a:lnTo>
                  <a:pt x="243" y="154"/>
                </a:lnTo>
                <a:lnTo>
                  <a:pt x="276" y="140"/>
                </a:lnTo>
                <a:lnTo>
                  <a:pt x="308" y="124"/>
                </a:lnTo>
                <a:lnTo>
                  <a:pt x="340" y="108"/>
                </a:lnTo>
                <a:lnTo>
                  <a:pt x="355" y="99"/>
                </a:lnTo>
                <a:lnTo>
                  <a:pt x="371" y="89"/>
                </a:lnTo>
                <a:lnTo>
                  <a:pt x="371" y="89"/>
                </a:lnTo>
                <a:lnTo>
                  <a:pt x="376" y="94"/>
                </a:lnTo>
                <a:lnTo>
                  <a:pt x="381" y="100"/>
                </a:lnTo>
                <a:lnTo>
                  <a:pt x="381" y="100"/>
                </a:lnTo>
                <a:close/>
                <a:moveTo>
                  <a:pt x="368" y="88"/>
                </a:moveTo>
                <a:lnTo>
                  <a:pt x="368" y="88"/>
                </a:lnTo>
                <a:lnTo>
                  <a:pt x="352" y="95"/>
                </a:lnTo>
                <a:lnTo>
                  <a:pt x="337" y="103"/>
                </a:lnTo>
                <a:lnTo>
                  <a:pt x="308" y="118"/>
                </a:lnTo>
                <a:lnTo>
                  <a:pt x="308" y="118"/>
                </a:lnTo>
                <a:lnTo>
                  <a:pt x="272" y="135"/>
                </a:lnTo>
                <a:lnTo>
                  <a:pt x="236" y="151"/>
                </a:lnTo>
                <a:lnTo>
                  <a:pt x="236" y="151"/>
                </a:lnTo>
                <a:lnTo>
                  <a:pt x="220" y="157"/>
                </a:lnTo>
                <a:lnTo>
                  <a:pt x="220" y="157"/>
                </a:lnTo>
                <a:lnTo>
                  <a:pt x="230" y="153"/>
                </a:lnTo>
                <a:lnTo>
                  <a:pt x="230" y="153"/>
                </a:lnTo>
                <a:lnTo>
                  <a:pt x="261" y="139"/>
                </a:lnTo>
                <a:lnTo>
                  <a:pt x="293" y="123"/>
                </a:lnTo>
                <a:lnTo>
                  <a:pt x="293" y="123"/>
                </a:lnTo>
                <a:lnTo>
                  <a:pt x="309" y="115"/>
                </a:lnTo>
                <a:lnTo>
                  <a:pt x="324" y="106"/>
                </a:lnTo>
                <a:lnTo>
                  <a:pt x="352" y="86"/>
                </a:lnTo>
                <a:lnTo>
                  <a:pt x="352" y="86"/>
                </a:lnTo>
                <a:lnTo>
                  <a:pt x="361" y="86"/>
                </a:lnTo>
                <a:lnTo>
                  <a:pt x="368" y="88"/>
                </a:lnTo>
                <a:lnTo>
                  <a:pt x="368" y="88"/>
                </a:lnTo>
                <a:close/>
                <a:moveTo>
                  <a:pt x="343" y="74"/>
                </a:moveTo>
                <a:lnTo>
                  <a:pt x="343" y="74"/>
                </a:lnTo>
                <a:lnTo>
                  <a:pt x="342" y="74"/>
                </a:lnTo>
                <a:lnTo>
                  <a:pt x="342" y="74"/>
                </a:lnTo>
                <a:lnTo>
                  <a:pt x="324" y="81"/>
                </a:lnTo>
                <a:lnTo>
                  <a:pt x="306" y="89"/>
                </a:lnTo>
                <a:lnTo>
                  <a:pt x="289" y="97"/>
                </a:lnTo>
                <a:lnTo>
                  <a:pt x="270" y="105"/>
                </a:lnTo>
                <a:lnTo>
                  <a:pt x="270" y="105"/>
                </a:lnTo>
                <a:lnTo>
                  <a:pt x="233" y="121"/>
                </a:lnTo>
                <a:lnTo>
                  <a:pt x="197" y="138"/>
                </a:lnTo>
                <a:lnTo>
                  <a:pt x="197" y="138"/>
                </a:lnTo>
                <a:lnTo>
                  <a:pt x="157" y="158"/>
                </a:lnTo>
                <a:lnTo>
                  <a:pt x="118" y="178"/>
                </a:lnTo>
                <a:lnTo>
                  <a:pt x="118" y="178"/>
                </a:lnTo>
                <a:lnTo>
                  <a:pt x="101" y="185"/>
                </a:lnTo>
                <a:lnTo>
                  <a:pt x="85" y="192"/>
                </a:lnTo>
                <a:lnTo>
                  <a:pt x="69" y="200"/>
                </a:lnTo>
                <a:lnTo>
                  <a:pt x="62" y="204"/>
                </a:lnTo>
                <a:lnTo>
                  <a:pt x="55" y="210"/>
                </a:lnTo>
                <a:lnTo>
                  <a:pt x="55" y="210"/>
                </a:lnTo>
                <a:lnTo>
                  <a:pt x="50" y="208"/>
                </a:lnTo>
                <a:lnTo>
                  <a:pt x="50" y="208"/>
                </a:lnTo>
                <a:lnTo>
                  <a:pt x="66" y="196"/>
                </a:lnTo>
                <a:lnTo>
                  <a:pt x="83" y="186"/>
                </a:lnTo>
                <a:lnTo>
                  <a:pt x="119" y="166"/>
                </a:lnTo>
                <a:lnTo>
                  <a:pt x="155" y="148"/>
                </a:lnTo>
                <a:lnTo>
                  <a:pt x="191" y="130"/>
                </a:lnTo>
                <a:lnTo>
                  <a:pt x="191" y="130"/>
                </a:lnTo>
                <a:lnTo>
                  <a:pt x="234" y="108"/>
                </a:lnTo>
                <a:lnTo>
                  <a:pt x="277" y="88"/>
                </a:lnTo>
                <a:lnTo>
                  <a:pt x="277" y="88"/>
                </a:lnTo>
                <a:lnTo>
                  <a:pt x="294" y="81"/>
                </a:lnTo>
                <a:lnTo>
                  <a:pt x="311" y="73"/>
                </a:lnTo>
                <a:lnTo>
                  <a:pt x="327" y="64"/>
                </a:lnTo>
                <a:lnTo>
                  <a:pt x="335" y="59"/>
                </a:lnTo>
                <a:lnTo>
                  <a:pt x="342" y="53"/>
                </a:lnTo>
                <a:lnTo>
                  <a:pt x="342" y="53"/>
                </a:lnTo>
                <a:lnTo>
                  <a:pt x="343" y="58"/>
                </a:lnTo>
                <a:lnTo>
                  <a:pt x="344" y="63"/>
                </a:lnTo>
                <a:lnTo>
                  <a:pt x="343" y="69"/>
                </a:lnTo>
                <a:lnTo>
                  <a:pt x="343" y="74"/>
                </a:lnTo>
                <a:lnTo>
                  <a:pt x="343" y="74"/>
                </a:lnTo>
                <a:close/>
                <a:moveTo>
                  <a:pt x="341" y="50"/>
                </a:moveTo>
                <a:lnTo>
                  <a:pt x="341" y="50"/>
                </a:lnTo>
                <a:lnTo>
                  <a:pt x="336" y="52"/>
                </a:lnTo>
                <a:lnTo>
                  <a:pt x="332" y="55"/>
                </a:lnTo>
                <a:lnTo>
                  <a:pt x="324" y="60"/>
                </a:lnTo>
                <a:lnTo>
                  <a:pt x="324" y="60"/>
                </a:lnTo>
                <a:lnTo>
                  <a:pt x="311" y="67"/>
                </a:lnTo>
                <a:lnTo>
                  <a:pt x="297" y="74"/>
                </a:lnTo>
                <a:lnTo>
                  <a:pt x="297" y="74"/>
                </a:lnTo>
                <a:lnTo>
                  <a:pt x="282" y="81"/>
                </a:lnTo>
                <a:lnTo>
                  <a:pt x="266" y="87"/>
                </a:lnTo>
                <a:lnTo>
                  <a:pt x="237" y="100"/>
                </a:lnTo>
                <a:lnTo>
                  <a:pt x="237" y="100"/>
                </a:lnTo>
                <a:lnTo>
                  <a:pt x="176" y="130"/>
                </a:lnTo>
                <a:lnTo>
                  <a:pt x="117" y="158"/>
                </a:lnTo>
                <a:lnTo>
                  <a:pt x="117" y="158"/>
                </a:lnTo>
                <a:lnTo>
                  <a:pt x="90" y="171"/>
                </a:lnTo>
                <a:lnTo>
                  <a:pt x="65" y="184"/>
                </a:lnTo>
                <a:lnTo>
                  <a:pt x="65" y="184"/>
                </a:lnTo>
                <a:lnTo>
                  <a:pt x="92" y="168"/>
                </a:lnTo>
                <a:lnTo>
                  <a:pt x="120" y="153"/>
                </a:lnTo>
                <a:lnTo>
                  <a:pt x="174" y="123"/>
                </a:lnTo>
                <a:lnTo>
                  <a:pt x="174" y="123"/>
                </a:lnTo>
                <a:lnTo>
                  <a:pt x="233" y="93"/>
                </a:lnTo>
                <a:lnTo>
                  <a:pt x="263" y="78"/>
                </a:lnTo>
                <a:lnTo>
                  <a:pt x="293" y="63"/>
                </a:lnTo>
                <a:lnTo>
                  <a:pt x="293" y="63"/>
                </a:lnTo>
                <a:lnTo>
                  <a:pt x="303" y="57"/>
                </a:lnTo>
                <a:lnTo>
                  <a:pt x="312" y="51"/>
                </a:lnTo>
                <a:lnTo>
                  <a:pt x="312" y="51"/>
                </a:lnTo>
                <a:lnTo>
                  <a:pt x="319" y="44"/>
                </a:lnTo>
                <a:lnTo>
                  <a:pt x="319" y="44"/>
                </a:lnTo>
                <a:lnTo>
                  <a:pt x="322" y="42"/>
                </a:lnTo>
                <a:lnTo>
                  <a:pt x="324" y="40"/>
                </a:lnTo>
                <a:lnTo>
                  <a:pt x="324" y="40"/>
                </a:lnTo>
                <a:lnTo>
                  <a:pt x="331" y="37"/>
                </a:lnTo>
                <a:lnTo>
                  <a:pt x="331" y="37"/>
                </a:lnTo>
                <a:lnTo>
                  <a:pt x="336" y="41"/>
                </a:lnTo>
                <a:lnTo>
                  <a:pt x="336" y="41"/>
                </a:lnTo>
                <a:lnTo>
                  <a:pt x="339" y="45"/>
                </a:lnTo>
                <a:lnTo>
                  <a:pt x="341" y="50"/>
                </a:lnTo>
                <a:lnTo>
                  <a:pt x="341" y="50"/>
                </a:lnTo>
                <a:close/>
                <a:moveTo>
                  <a:pt x="328" y="36"/>
                </a:moveTo>
                <a:lnTo>
                  <a:pt x="328" y="36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19" y="40"/>
                </a:lnTo>
                <a:lnTo>
                  <a:pt x="313" y="45"/>
                </a:lnTo>
                <a:lnTo>
                  <a:pt x="313" y="45"/>
                </a:lnTo>
                <a:lnTo>
                  <a:pt x="299" y="54"/>
                </a:lnTo>
                <a:lnTo>
                  <a:pt x="285" y="61"/>
                </a:lnTo>
                <a:lnTo>
                  <a:pt x="256" y="75"/>
                </a:lnTo>
                <a:lnTo>
                  <a:pt x="256" y="75"/>
                </a:lnTo>
                <a:lnTo>
                  <a:pt x="199" y="103"/>
                </a:lnTo>
                <a:lnTo>
                  <a:pt x="169" y="117"/>
                </a:lnTo>
                <a:lnTo>
                  <a:pt x="141" y="132"/>
                </a:lnTo>
                <a:lnTo>
                  <a:pt x="141" y="132"/>
                </a:lnTo>
                <a:lnTo>
                  <a:pt x="112" y="148"/>
                </a:lnTo>
                <a:lnTo>
                  <a:pt x="83" y="164"/>
                </a:lnTo>
                <a:lnTo>
                  <a:pt x="83" y="164"/>
                </a:lnTo>
                <a:lnTo>
                  <a:pt x="63" y="175"/>
                </a:lnTo>
                <a:lnTo>
                  <a:pt x="63" y="175"/>
                </a:lnTo>
                <a:lnTo>
                  <a:pt x="87" y="159"/>
                </a:lnTo>
                <a:lnTo>
                  <a:pt x="112" y="143"/>
                </a:lnTo>
                <a:lnTo>
                  <a:pt x="138" y="127"/>
                </a:lnTo>
                <a:lnTo>
                  <a:pt x="163" y="113"/>
                </a:lnTo>
                <a:lnTo>
                  <a:pt x="215" y="86"/>
                </a:lnTo>
                <a:lnTo>
                  <a:pt x="266" y="57"/>
                </a:lnTo>
                <a:lnTo>
                  <a:pt x="266" y="57"/>
                </a:lnTo>
                <a:lnTo>
                  <a:pt x="280" y="49"/>
                </a:lnTo>
                <a:lnTo>
                  <a:pt x="280" y="49"/>
                </a:lnTo>
                <a:lnTo>
                  <a:pt x="283" y="45"/>
                </a:lnTo>
                <a:lnTo>
                  <a:pt x="283" y="45"/>
                </a:lnTo>
                <a:lnTo>
                  <a:pt x="284" y="45"/>
                </a:lnTo>
                <a:lnTo>
                  <a:pt x="284" y="45"/>
                </a:lnTo>
                <a:lnTo>
                  <a:pt x="287" y="46"/>
                </a:lnTo>
                <a:lnTo>
                  <a:pt x="288" y="46"/>
                </a:lnTo>
                <a:lnTo>
                  <a:pt x="290" y="45"/>
                </a:lnTo>
                <a:lnTo>
                  <a:pt x="290" y="45"/>
                </a:lnTo>
                <a:lnTo>
                  <a:pt x="299" y="39"/>
                </a:lnTo>
                <a:lnTo>
                  <a:pt x="303" y="37"/>
                </a:lnTo>
                <a:lnTo>
                  <a:pt x="308" y="35"/>
                </a:lnTo>
                <a:lnTo>
                  <a:pt x="313" y="34"/>
                </a:lnTo>
                <a:lnTo>
                  <a:pt x="318" y="33"/>
                </a:lnTo>
                <a:lnTo>
                  <a:pt x="323" y="34"/>
                </a:lnTo>
                <a:lnTo>
                  <a:pt x="328" y="36"/>
                </a:lnTo>
                <a:lnTo>
                  <a:pt x="328" y="36"/>
                </a:lnTo>
                <a:close/>
                <a:moveTo>
                  <a:pt x="255" y="12"/>
                </a:moveTo>
                <a:lnTo>
                  <a:pt x="255" y="12"/>
                </a:lnTo>
                <a:lnTo>
                  <a:pt x="246" y="16"/>
                </a:lnTo>
                <a:lnTo>
                  <a:pt x="237" y="21"/>
                </a:lnTo>
                <a:lnTo>
                  <a:pt x="220" y="32"/>
                </a:lnTo>
                <a:lnTo>
                  <a:pt x="220" y="32"/>
                </a:lnTo>
                <a:lnTo>
                  <a:pt x="223" y="27"/>
                </a:lnTo>
                <a:lnTo>
                  <a:pt x="226" y="23"/>
                </a:lnTo>
                <a:lnTo>
                  <a:pt x="230" y="20"/>
                </a:lnTo>
                <a:lnTo>
                  <a:pt x="235" y="17"/>
                </a:lnTo>
                <a:lnTo>
                  <a:pt x="240" y="15"/>
                </a:lnTo>
                <a:lnTo>
                  <a:pt x="245" y="13"/>
                </a:lnTo>
                <a:lnTo>
                  <a:pt x="250" y="12"/>
                </a:lnTo>
                <a:lnTo>
                  <a:pt x="255" y="12"/>
                </a:lnTo>
                <a:lnTo>
                  <a:pt x="255" y="12"/>
                </a:lnTo>
                <a:close/>
                <a:moveTo>
                  <a:pt x="213" y="36"/>
                </a:moveTo>
                <a:lnTo>
                  <a:pt x="213" y="36"/>
                </a:lnTo>
                <a:lnTo>
                  <a:pt x="187" y="54"/>
                </a:lnTo>
                <a:lnTo>
                  <a:pt x="161" y="70"/>
                </a:lnTo>
                <a:lnTo>
                  <a:pt x="161" y="70"/>
                </a:lnTo>
                <a:lnTo>
                  <a:pt x="133" y="86"/>
                </a:lnTo>
                <a:lnTo>
                  <a:pt x="103" y="101"/>
                </a:lnTo>
                <a:lnTo>
                  <a:pt x="75" y="116"/>
                </a:lnTo>
                <a:lnTo>
                  <a:pt x="47" y="132"/>
                </a:lnTo>
                <a:lnTo>
                  <a:pt x="47" y="132"/>
                </a:lnTo>
                <a:lnTo>
                  <a:pt x="35" y="140"/>
                </a:lnTo>
                <a:lnTo>
                  <a:pt x="27" y="144"/>
                </a:lnTo>
                <a:lnTo>
                  <a:pt x="21" y="146"/>
                </a:lnTo>
                <a:lnTo>
                  <a:pt x="21" y="146"/>
                </a:lnTo>
                <a:lnTo>
                  <a:pt x="27" y="143"/>
                </a:lnTo>
                <a:lnTo>
                  <a:pt x="34" y="139"/>
                </a:lnTo>
                <a:lnTo>
                  <a:pt x="45" y="130"/>
                </a:lnTo>
                <a:lnTo>
                  <a:pt x="45" y="130"/>
                </a:lnTo>
                <a:lnTo>
                  <a:pt x="58" y="119"/>
                </a:lnTo>
                <a:lnTo>
                  <a:pt x="71" y="111"/>
                </a:lnTo>
                <a:lnTo>
                  <a:pt x="99" y="95"/>
                </a:lnTo>
                <a:lnTo>
                  <a:pt x="99" y="95"/>
                </a:lnTo>
                <a:lnTo>
                  <a:pt x="129" y="79"/>
                </a:lnTo>
                <a:lnTo>
                  <a:pt x="157" y="63"/>
                </a:lnTo>
                <a:lnTo>
                  <a:pt x="157" y="63"/>
                </a:lnTo>
                <a:lnTo>
                  <a:pt x="168" y="56"/>
                </a:lnTo>
                <a:lnTo>
                  <a:pt x="179" y="49"/>
                </a:lnTo>
                <a:lnTo>
                  <a:pt x="201" y="34"/>
                </a:lnTo>
                <a:lnTo>
                  <a:pt x="201" y="34"/>
                </a:lnTo>
                <a:lnTo>
                  <a:pt x="203" y="33"/>
                </a:lnTo>
                <a:lnTo>
                  <a:pt x="204" y="32"/>
                </a:lnTo>
                <a:lnTo>
                  <a:pt x="204" y="32"/>
                </a:lnTo>
                <a:lnTo>
                  <a:pt x="208" y="30"/>
                </a:lnTo>
                <a:lnTo>
                  <a:pt x="208" y="30"/>
                </a:lnTo>
                <a:lnTo>
                  <a:pt x="209" y="34"/>
                </a:lnTo>
                <a:lnTo>
                  <a:pt x="209" y="34"/>
                </a:lnTo>
                <a:lnTo>
                  <a:pt x="211" y="36"/>
                </a:lnTo>
                <a:lnTo>
                  <a:pt x="213" y="36"/>
                </a:lnTo>
                <a:lnTo>
                  <a:pt x="213" y="36"/>
                </a:lnTo>
                <a:close/>
                <a:moveTo>
                  <a:pt x="173" y="11"/>
                </a:moveTo>
                <a:lnTo>
                  <a:pt x="173" y="11"/>
                </a:lnTo>
                <a:lnTo>
                  <a:pt x="179" y="9"/>
                </a:lnTo>
                <a:lnTo>
                  <a:pt x="184" y="8"/>
                </a:lnTo>
                <a:lnTo>
                  <a:pt x="184" y="8"/>
                </a:lnTo>
                <a:lnTo>
                  <a:pt x="174" y="15"/>
                </a:lnTo>
                <a:lnTo>
                  <a:pt x="163" y="22"/>
                </a:lnTo>
                <a:lnTo>
                  <a:pt x="163" y="22"/>
                </a:lnTo>
                <a:lnTo>
                  <a:pt x="159" y="25"/>
                </a:lnTo>
                <a:lnTo>
                  <a:pt x="159" y="25"/>
                </a:lnTo>
                <a:lnTo>
                  <a:pt x="162" y="21"/>
                </a:lnTo>
                <a:lnTo>
                  <a:pt x="165" y="17"/>
                </a:lnTo>
                <a:lnTo>
                  <a:pt x="169" y="14"/>
                </a:lnTo>
                <a:lnTo>
                  <a:pt x="173" y="11"/>
                </a:lnTo>
                <a:lnTo>
                  <a:pt x="173" y="11"/>
                </a:lnTo>
                <a:close/>
                <a:moveTo>
                  <a:pt x="140" y="36"/>
                </a:moveTo>
                <a:lnTo>
                  <a:pt x="140" y="36"/>
                </a:lnTo>
                <a:lnTo>
                  <a:pt x="133" y="40"/>
                </a:lnTo>
                <a:lnTo>
                  <a:pt x="133" y="40"/>
                </a:lnTo>
                <a:lnTo>
                  <a:pt x="121" y="45"/>
                </a:lnTo>
                <a:lnTo>
                  <a:pt x="108" y="51"/>
                </a:lnTo>
                <a:lnTo>
                  <a:pt x="96" y="57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105" y="46"/>
                </a:lnTo>
                <a:lnTo>
                  <a:pt x="127" y="28"/>
                </a:lnTo>
                <a:lnTo>
                  <a:pt x="127" y="28"/>
                </a:lnTo>
                <a:lnTo>
                  <a:pt x="127" y="27"/>
                </a:lnTo>
                <a:lnTo>
                  <a:pt x="126" y="27"/>
                </a:lnTo>
                <a:lnTo>
                  <a:pt x="126" y="27"/>
                </a:lnTo>
                <a:lnTo>
                  <a:pt x="116" y="30"/>
                </a:lnTo>
                <a:lnTo>
                  <a:pt x="106" y="34"/>
                </a:lnTo>
                <a:lnTo>
                  <a:pt x="88" y="45"/>
                </a:lnTo>
                <a:lnTo>
                  <a:pt x="88" y="45"/>
                </a:lnTo>
                <a:lnTo>
                  <a:pt x="87" y="46"/>
                </a:lnTo>
                <a:lnTo>
                  <a:pt x="87" y="46"/>
                </a:lnTo>
                <a:lnTo>
                  <a:pt x="88" y="43"/>
                </a:lnTo>
                <a:lnTo>
                  <a:pt x="88" y="43"/>
                </a:lnTo>
                <a:lnTo>
                  <a:pt x="96" y="36"/>
                </a:lnTo>
                <a:lnTo>
                  <a:pt x="96" y="36"/>
                </a:lnTo>
                <a:lnTo>
                  <a:pt x="118" y="22"/>
                </a:lnTo>
                <a:lnTo>
                  <a:pt x="118" y="22"/>
                </a:lnTo>
                <a:lnTo>
                  <a:pt x="125" y="23"/>
                </a:lnTo>
                <a:lnTo>
                  <a:pt x="130" y="26"/>
                </a:lnTo>
                <a:lnTo>
                  <a:pt x="136" y="30"/>
                </a:lnTo>
                <a:lnTo>
                  <a:pt x="140" y="36"/>
                </a:lnTo>
                <a:lnTo>
                  <a:pt x="140" y="36"/>
                </a:lnTo>
                <a:close/>
                <a:moveTo>
                  <a:pt x="101" y="26"/>
                </a:moveTo>
                <a:lnTo>
                  <a:pt x="101" y="26"/>
                </a:lnTo>
                <a:lnTo>
                  <a:pt x="107" y="23"/>
                </a:lnTo>
                <a:lnTo>
                  <a:pt x="114" y="22"/>
                </a:lnTo>
                <a:lnTo>
                  <a:pt x="114" y="22"/>
                </a:lnTo>
                <a:lnTo>
                  <a:pt x="102" y="28"/>
                </a:lnTo>
                <a:lnTo>
                  <a:pt x="91" y="36"/>
                </a:lnTo>
                <a:lnTo>
                  <a:pt x="91" y="36"/>
                </a:lnTo>
                <a:lnTo>
                  <a:pt x="96" y="31"/>
                </a:lnTo>
                <a:lnTo>
                  <a:pt x="101" y="26"/>
                </a:lnTo>
                <a:lnTo>
                  <a:pt x="101" y="26"/>
                </a:lnTo>
                <a:close/>
                <a:moveTo>
                  <a:pt x="69" y="66"/>
                </a:moveTo>
                <a:lnTo>
                  <a:pt x="69" y="66"/>
                </a:lnTo>
                <a:lnTo>
                  <a:pt x="55" y="74"/>
                </a:lnTo>
                <a:lnTo>
                  <a:pt x="41" y="82"/>
                </a:lnTo>
                <a:lnTo>
                  <a:pt x="41" y="82"/>
                </a:lnTo>
                <a:lnTo>
                  <a:pt x="39" y="83"/>
                </a:lnTo>
                <a:lnTo>
                  <a:pt x="38" y="83"/>
                </a:lnTo>
                <a:lnTo>
                  <a:pt x="41" y="80"/>
                </a:lnTo>
                <a:lnTo>
                  <a:pt x="49" y="73"/>
                </a:lnTo>
                <a:lnTo>
                  <a:pt x="49" y="73"/>
                </a:lnTo>
                <a:lnTo>
                  <a:pt x="63" y="59"/>
                </a:lnTo>
                <a:lnTo>
                  <a:pt x="63" y="59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0" y="49"/>
                </a:moveTo>
                <a:lnTo>
                  <a:pt x="40" y="49"/>
                </a:lnTo>
                <a:lnTo>
                  <a:pt x="20" y="63"/>
                </a:lnTo>
                <a:lnTo>
                  <a:pt x="20" y="63"/>
                </a:lnTo>
                <a:lnTo>
                  <a:pt x="22" y="59"/>
                </a:lnTo>
                <a:lnTo>
                  <a:pt x="22" y="59"/>
                </a:lnTo>
                <a:lnTo>
                  <a:pt x="25" y="55"/>
                </a:lnTo>
                <a:lnTo>
                  <a:pt x="29" y="52"/>
                </a:lnTo>
                <a:lnTo>
                  <a:pt x="35" y="50"/>
                </a:lnTo>
                <a:lnTo>
                  <a:pt x="40" y="49"/>
                </a:lnTo>
                <a:lnTo>
                  <a:pt x="40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3570" r="8909" b="692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组合 134"/>
          <p:cNvGrpSpPr/>
          <p:nvPr/>
        </p:nvGrpSpPr>
        <p:grpSpPr>
          <a:xfrm>
            <a:off x="2469140" y="4890424"/>
            <a:ext cx="7313171" cy="325437"/>
            <a:chOff x="2481804" y="4179888"/>
            <a:chExt cx="7313171" cy="325437"/>
          </a:xfrm>
          <a:solidFill>
            <a:schemeClr val="bg1"/>
          </a:solidFill>
        </p:grpSpPr>
        <p:sp>
          <p:nvSpPr>
            <p:cNvPr id="15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76" name="Freeform 2545"/>
          <p:cNvSpPr>
            <a:spLocks noEditPoints="1"/>
          </p:cNvSpPr>
          <p:nvPr/>
        </p:nvSpPr>
        <p:spPr bwMode="auto">
          <a:xfrm>
            <a:off x="10144067" y="949417"/>
            <a:ext cx="1181784" cy="845842"/>
          </a:xfrm>
          <a:custGeom>
            <a:avLst/>
            <a:gdLst/>
            <a:ahLst/>
            <a:cxnLst>
              <a:cxn ang="0">
                <a:pos x="39" y="214"/>
              </a:cxn>
              <a:cxn ang="0">
                <a:pos x="148" y="226"/>
              </a:cxn>
              <a:cxn ang="0">
                <a:pos x="295" y="228"/>
              </a:cxn>
              <a:cxn ang="0">
                <a:pos x="393" y="118"/>
              </a:cxn>
              <a:cxn ang="0">
                <a:pos x="290" y="35"/>
              </a:cxn>
              <a:cxn ang="0">
                <a:pos x="159" y="11"/>
              </a:cxn>
              <a:cxn ang="0">
                <a:pos x="25" y="43"/>
              </a:cxn>
              <a:cxn ang="0">
                <a:pos x="39" y="59"/>
              </a:cxn>
              <a:cxn ang="0">
                <a:pos x="59" y="74"/>
              </a:cxn>
              <a:cxn ang="0">
                <a:pos x="105" y="37"/>
              </a:cxn>
              <a:cxn ang="0">
                <a:pos x="133" y="42"/>
              </a:cxn>
              <a:cxn ang="0">
                <a:pos x="12" y="132"/>
              </a:cxn>
              <a:cxn ang="0">
                <a:pos x="22" y="133"/>
              </a:cxn>
              <a:cxn ang="0">
                <a:pos x="65" y="108"/>
              </a:cxn>
              <a:cxn ang="0">
                <a:pos x="84" y="116"/>
              </a:cxn>
              <a:cxn ang="0">
                <a:pos x="210" y="57"/>
              </a:cxn>
              <a:cxn ang="0">
                <a:pos x="282" y="43"/>
              </a:cxn>
              <a:cxn ang="0">
                <a:pos x="87" y="141"/>
              </a:cxn>
              <a:cxn ang="0">
                <a:pos x="247" y="85"/>
              </a:cxn>
              <a:cxn ang="0">
                <a:pos x="268" y="88"/>
              </a:cxn>
              <a:cxn ang="0">
                <a:pos x="34" y="194"/>
              </a:cxn>
              <a:cxn ang="0">
                <a:pos x="41" y="189"/>
              </a:cxn>
              <a:cxn ang="0">
                <a:pos x="75" y="146"/>
              </a:cxn>
              <a:cxn ang="0">
                <a:pos x="88" y="131"/>
              </a:cxn>
              <a:cxn ang="0">
                <a:pos x="265" y="24"/>
              </a:cxn>
              <a:cxn ang="0">
                <a:pos x="45" y="101"/>
              </a:cxn>
              <a:cxn ang="0">
                <a:pos x="9" y="131"/>
              </a:cxn>
              <a:cxn ang="0">
                <a:pos x="84" y="66"/>
              </a:cxn>
              <a:cxn ang="0">
                <a:pos x="38" y="69"/>
              </a:cxn>
              <a:cxn ang="0">
                <a:pos x="8" y="121"/>
              </a:cxn>
              <a:cxn ang="0">
                <a:pos x="224" y="127"/>
              </a:cxn>
              <a:cxn ang="0">
                <a:pos x="64" y="212"/>
              </a:cxn>
              <a:cxn ang="0">
                <a:pos x="347" y="87"/>
              </a:cxn>
              <a:cxn ang="0">
                <a:pos x="223" y="221"/>
              </a:cxn>
              <a:cxn ang="0">
                <a:pos x="180" y="217"/>
              </a:cxn>
              <a:cxn ang="0">
                <a:pos x="165" y="231"/>
              </a:cxn>
              <a:cxn ang="0">
                <a:pos x="339" y="168"/>
              </a:cxn>
              <a:cxn ang="0">
                <a:pos x="328" y="154"/>
              </a:cxn>
              <a:cxn ang="0">
                <a:pos x="385" y="112"/>
              </a:cxn>
              <a:cxn ang="0">
                <a:pos x="106" y="220"/>
              </a:cxn>
              <a:cxn ang="0">
                <a:pos x="108" y="212"/>
              </a:cxn>
              <a:cxn ang="0">
                <a:pos x="342" y="88"/>
              </a:cxn>
              <a:cxn ang="0">
                <a:pos x="328" y="86"/>
              </a:cxn>
              <a:cxn ang="0">
                <a:pos x="95" y="242"/>
              </a:cxn>
              <a:cxn ang="0">
                <a:pos x="152" y="215"/>
              </a:cxn>
              <a:cxn ang="0">
                <a:pos x="379" y="126"/>
              </a:cxn>
              <a:cxn ang="0">
                <a:pos x="199" y="227"/>
              </a:cxn>
              <a:cxn ang="0">
                <a:pos x="236" y="233"/>
              </a:cxn>
              <a:cxn ang="0">
                <a:pos x="330" y="199"/>
              </a:cxn>
              <a:cxn ang="0">
                <a:pos x="294" y="218"/>
              </a:cxn>
              <a:cxn ang="0">
                <a:pos x="300" y="216"/>
              </a:cxn>
              <a:cxn ang="0">
                <a:pos x="349" y="205"/>
              </a:cxn>
              <a:cxn ang="0">
                <a:pos x="313" y="185"/>
              </a:cxn>
              <a:cxn ang="0">
                <a:pos x="381" y="100"/>
              </a:cxn>
              <a:cxn ang="0">
                <a:pos x="306" y="89"/>
              </a:cxn>
              <a:cxn ang="0">
                <a:pos x="335" y="59"/>
              </a:cxn>
              <a:cxn ang="0">
                <a:pos x="174" y="123"/>
              </a:cxn>
              <a:cxn ang="0">
                <a:pos x="285" y="61"/>
              </a:cxn>
              <a:cxn ang="0">
                <a:pos x="303" y="37"/>
              </a:cxn>
              <a:cxn ang="0">
                <a:pos x="47" y="132"/>
              </a:cxn>
              <a:cxn ang="0">
                <a:pos x="213" y="36"/>
              </a:cxn>
              <a:cxn ang="0">
                <a:pos x="127" y="27"/>
              </a:cxn>
              <a:cxn ang="0">
                <a:pos x="101" y="26"/>
              </a:cxn>
            </a:cxnLst>
            <a:rect l="0" t="0" r="r" b="b"/>
            <a:pathLst>
              <a:path w="394" h="282">
                <a:moveTo>
                  <a:pt x="27" y="93"/>
                </a:moveTo>
                <a:lnTo>
                  <a:pt x="27" y="93"/>
                </a:lnTo>
                <a:lnTo>
                  <a:pt x="21" y="95"/>
                </a:lnTo>
                <a:lnTo>
                  <a:pt x="16" y="98"/>
                </a:lnTo>
                <a:lnTo>
                  <a:pt x="11" y="102"/>
                </a:lnTo>
                <a:lnTo>
                  <a:pt x="7" y="106"/>
                </a:lnTo>
                <a:lnTo>
                  <a:pt x="4" y="110"/>
                </a:lnTo>
                <a:lnTo>
                  <a:pt x="2" y="115"/>
                </a:lnTo>
                <a:lnTo>
                  <a:pt x="0" y="121"/>
                </a:lnTo>
                <a:lnTo>
                  <a:pt x="0" y="127"/>
                </a:lnTo>
                <a:lnTo>
                  <a:pt x="0" y="127"/>
                </a:lnTo>
                <a:lnTo>
                  <a:pt x="1" y="136"/>
                </a:lnTo>
                <a:lnTo>
                  <a:pt x="3" y="142"/>
                </a:lnTo>
                <a:lnTo>
                  <a:pt x="7" y="148"/>
                </a:lnTo>
                <a:lnTo>
                  <a:pt x="12" y="152"/>
                </a:lnTo>
                <a:lnTo>
                  <a:pt x="18" y="156"/>
                </a:lnTo>
                <a:lnTo>
                  <a:pt x="25" y="160"/>
                </a:lnTo>
                <a:lnTo>
                  <a:pt x="33" y="162"/>
                </a:lnTo>
                <a:lnTo>
                  <a:pt x="40" y="164"/>
                </a:lnTo>
                <a:lnTo>
                  <a:pt x="40" y="164"/>
                </a:lnTo>
                <a:lnTo>
                  <a:pt x="35" y="168"/>
                </a:lnTo>
                <a:lnTo>
                  <a:pt x="29" y="173"/>
                </a:lnTo>
                <a:lnTo>
                  <a:pt x="26" y="178"/>
                </a:lnTo>
                <a:lnTo>
                  <a:pt x="24" y="184"/>
                </a:lnTo>
                <a:lnTo>
                  <a:pt x="23" y="189"/>
                </a:lnTo>
                <a:lnTo>
                  <a:pt x="24" y="195"/>
                </a:lnTo>
                <a:lnTo>
                  <a:pt x="27" y="201"/>
                </a:lnTo>
                <a:lnTo>
                  <a:pt x="33" y="207"/>
                </a:lnTo>
                <a:lnTo>
                  <a:pt x="33" y="207"/>
                </a:lnTo>
                <a:lnTo>
                  <a:pt x="39" y="214"/>
                </a:lnTo>
                <a:lnTo>
                  <a:pt x="47" y="217"/>
                </a:lnTo>
                <a:lnTo>
                  <a:pt x="55" y="220"/>
                </a:lnTo>
                <a:lnTo>
                  <a:pt x="64" y="221"/>
                </a:lnTo>
                <a:lnTo>
                  <a:pt x="72" y="221"/>
                </a:lnTo>
                <a:lnTo>
                  <a:pt x="81" y="221"/>
                </a:lnTo>
                <a:lnTo>
                  <a:pt x="90" y="219"/>
                </a:lnTo>
                <a:lnTo>
                  <a:pt x="98" y="217"/>
                </a:lnTo>
                <a:lnTo>
                  <a:pt x="98" y="217"/>
                </a:lnTo>
                <a:lnTo>
                  <a:pt x="95" y="225"/>
                </a:lnTo>
                <a:lnTo>
                  <a:pt x="90" y="234"/>
                </a:lnTo>
                <a:lnTo>
                  <a:pt x="85" y="241"/>
                </a:lnTo>
                <a:lnTo>
                  <a:pt x="79" y="249"/>
                </a:lnTo>
                <a:lnTo>
                  <a:pt x="65" y="262"/>
                </a:lnTo>
                <a:lnTo>
                  <a:pt x="51" y="274"/>
                </a:lnTo>
                <a:lnTo>
                  <a:pt x="51" y="274"/>
                </a:lnTo>
                <a:lnTo>
                  <a:pt x="50" y="276"/>
                </a:lnTo>
                <a:lnTo>
                  <a:pt x="50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81"/>
                </a:lnTo>
                <a:lnTo>
                  <a:pt x="54" y="282"/>
                </a:lnTo>
                <a:lnTo>
                  <a:pt x="56" y="282"/>
                </a:lnTo>
                <a:lnTo>
                  <a:pt x="56" y="282"/>
                </a:lnTo>
                <a:lnTo>
                  <a:pt x="81" y="271"/>
                </a:lnTo>
                <a:lnTo>
                  <a:pt x="94" y="266"/>
                </a:lnTo>
                <a:lnTo>
                  <a:pt x="105" y="260"/>
                </a:lnTo>
                <a:lnTo>
                  <a:pt x="118" y="253"/>
                </a:lnTo>
                <a:lnTo>
                  <a:pt x="128" y="245"/>
                </a:lnTo>
                <a:lnTo>
                  <a:pt x="139" y="236"/>
                </a:lnTo>
                <a:lnTo>
                  <a:pt x="148" y="226"/>
                </a:lnTo>
                <a:lnTo>
                  <a:pt x="148" y="226"/>
                </a:lnTo>
                <a:lnTo>
                  <a:pt x="151" y="231"/>
                </a:lnTo>
                <a:lnTo>
                  <a:pt x="155" y="235"/>
                </a:lnTo>
                <a:lnTo>
                  <a:pt x="158" y="238"/>
                </a:lnTo>
                <a:lnTo>
                  <a:pt x="162" y="240"/>
                </a:lnTo>
                <a:lnTo>
                  <a:pt x="167" y="242"/>
                </a:lnTo>
                <a:lnTo>
                  <a:pt x="171" y="243"/>
                </a:lnTo>
                <a:lnTo>
                  <a:pt x="176" y="244"/>
                </a:lnTo>
                <a:lnTo>
                  <a:pt x="180" y="244"/>
                </a:lnTo>
                <a:lnTo>
                  <a:pt x="189" y="242"/>
                </a:lnTo>
                <a:lnTo>
                  <a:pt x="199" y="238"/>
                </a:lnTo>
                <a:lnTo>
                  <a:pt x="207" y="232"/>
                </a:lnTo>
                <a:lnTo>
                  <a:pt x="214" y="224"/>
                </a:lnTo>
                <a:lnTo>
                  <a:pt x="214" y="224"/>
                </a:lnTo>
                <a:lnTo>
                  <a:pt x="221" y="231"/>
                </a:lnTo>
                <a:lnTo>
                  <a:pt x="229" y="238"/>
                </a:lnTo>
                <a:lnTo>
                  <a:pt x="233" y="241"/>
                </a:lnTo>
                <a:lnTo>
                  <a:pt x="238" y="243"/>
                </a:lnTo>
                <a:lnTo>
                  <a:pt x="243" y="245"/>
                </a:lnTo>
                <a:lnTo>
                  <a:pt x="248" y="245"/>
                </a:lnTo>
                <a:lnTo>
                  <a:pt x="248" y="245"/>
                </a:lnTo>
                <a:lnTo>
                  <a:pt x="253" y="245"/>
                </a:lnTo>
                <a:lnTo>
                  <a:pt x="258" y="244"/>
                </a:lnTo>
                <a:lnTo>
                  <a:pt x="262" y="242"/>
                </a:lnTo>
                <a:lnTo>
                  <a:pt x="267" y="238"/>
                </a:lnTo>
                <a:lnTo>
                  <a:pt x="276" y="231"/>
                </a:lnTo>
                <a:lnTo>
                  <a:pt x="283" y="222"/>
                </a:lnTo>
                <a:lnTo>
                  <a:pt x="283" y="222"/>
                </a:lnTo>
                <a:lnTo>
                  <a:pt x="288" y="226"/>
                </a:lnTo>
                <a:lnTo>
                  <a:pt x="295" y="228"/>
                </a:lnTo>
                <a:lnTo>
                  <a:pt x="303" y="228"/>
                </a:lnTo>
                <a:lnTo>
                  <a:pt x="310" y="228"/>
                </a:lnTo>
                <a:lnTo>
                  <a:pt x="317" y="226"/>
                </a:lnTo>
                <a:lnTo>
                  <a:pt x="322" y="222"/>
                </a:lnTo>
                <a:lnTo>
                  <a:pt x="326" y="218"/>
                </a:lnTo>
                <a:lnTo>
                  <a:pt x="328" y="215"/>
                </a:lnTo>
                <a:lnTo>
                  <a:pt x="328" y="212"/>
                </a:lnTo>
                <a:lnTo>
                  <a:pt x="328" y="212"/>
                </a:lnTo>
                <a:lnTo>
                  <a:pt x="335" y="215"/>
                </a:lnTo>
                <a:lnTo>
                  <a:pt x="341" y="216"/>
                </a:lnTo>
                <a:lnTo>
                  <a:pt x="348" y="215"/>
                </a:lnTo>
                <a:lnTo>
                  <a:pt x="354" y="213"/>
                </a:lnTo>
                <a:lnTo>
                  <a:pt x="362" y="210"/>
                </a:lnTo>
                <a:lnTo>
                  <a:pt x="367" y="204"/>
                </a:lnTo>
                <a:lnTo>
                  <a:pt x="373" y="199"/>
                </a:lnTo>
                <a:lnTo>
                  <a:pt x="377" y="193"/>
                </a:lnTo>
                <a:lnTo>
                  <a:pt x="381" y="187"/>
                </a:lnTo>
                <a:lnTo>
                  <a:pt x="384" y="180"/>
                </a:lnTo>
                <a:lnTo>
                  <a:pt x="386" y="173"/>
                </a:lnTo>
                <a:lnTo>
                  <a:pt x="386" y="166"/>
                </a:lnTo>
                <a:lnTo>
                  <a:pt x="386" y="159"/>
                </a:lnTo>
                <a:lnTo>
                  <a:pt x="384" y="153"/>
                </a:lnTo>
                <a:lnTo>
                  <a:pt x="380" y="147"/>
                </a:lnTo>
                <a:lnTo>
                  <a:pt x="374" y="142"/>
                </a:lnTo>
                <a:lnTo>
                  <a:pt x="374" y="142"/>
                </a:lnTo>
                <a:lnTo>
                  <a:pt x="380" y="139"/>
                </a:lnTo>
                <a:lnTo>
                  <a:pt x="385" y="134"/>
                </a:lnTo>
                <a:lnTo>
                  <a:pt x="388" y="130"/>
                </a:lnTo>
                <a:lnTo>
                  <a:pt x="391" y="123"/>
                </a:lnTo>
                <a:lnTo>
                  <a:pt x="393" y="118"/>
                </a:lnTo>
                <a:lnTo>
                  <a:pt x="394" y="112"/>
                </a:lnTo>
                <a:lnTo>
                  <a:pt x="393" y="105"/>
                </a:lnTo>
                <a:lnTo>
                  <a:pt x="391" y="99"/>
                </a:lnTo>
                <a:lnTo>
                  <a:pt x="391" y="99"/>
                </a:lnTo>
                <a:lnTo>
                  <a:pt x="388" y="93"/>
                </a:lnTo>
                <a:lnTo>
                  <a:pt x="384" y="89"/>
                </a:lnTo>
                <a:lnTo>
                  <a:pt x="379" y="85"/>
                </a:lnTo>
                <a:lnTo>
                  <a:pt x="374" y="82"/>
                </a:lnTo>
                <a:lnTo>
                  <a:pt x="369" y="79"/>
                </a:lnTo>
                <a:lnTo>
                  <a:pt x="364" y="78"/>
                </a:lnTo>
                <a:lnTo>
                  <a:pt x="358" y="77"/>
                </a:lnTo>
                <a:lnTo>
                  <a:pt x="351" y="77"/>
                </a:lnTo>
                <a:lnTo>
                  <a:pt x="351" y="77"/>
                </a:lnTo>
                <a:lnTo>
                  <a:pt x="352" y="72"/>
                </a:lnTo>
                <a:lnTo>
                  <a:pt x="352" y="66"/>
                </a:lnTo>
                <a:lnTo>
                  <a:pt x="352" y="60"/>
                </a:lnTo>
                <a:lnTo>
                  <a:pt x="351" y="54"/>
                </a:lnTo>
                <a:lnTo>
                  <a:pt x="349" y="49"/>
                </a:lnTo>
                <a:lnTo>
                  <a:pt x="347" y="43"/>
                </a:lnTo>
                <a:lnTo>
                  <a:pt x="344" y="38"/>
                </a:lnTo>
                <a:lnTo>
                  <a:pt x="340" y="33"/>
                </a:lnTo>
                <a:lnTo>
                  <a:pt x="340" y="33"/>
                </a:lnTo>
                <a:lnTo>
                  <a:pt x="335" y="29"/>
                </a:lnTo>
                <a:lnTo>
                  <a:pt x="328" y="26"/>
                </a:lnTo>
                <a:lnTo>
                  <a:pt x="322" y="25"/>
                </a:lnTo>
                <a:lnTo>
                  <a:pt x="315" y="25"/>
                </a:lnTo>
                <a:lnTo>
                  <a:pt x="309" y="26"/>
                </a:lnTo>
                <a:lnTo>
                  <a:pt x="302" y="28"/>
                </a:lnTo>
                <a:lnTo>
                  <a:pt x="296" y="31"/>
                </a:lnTo>
                <a:lnTo>
                  <a:pt x="290" y="35"/>
                </a:lnTo>
                <a:lnTo>
                  <a:pt x="290" y="35"/>
                </a:lnTo>
                <a:lnTo>
                  <a:pt x="289" y="28"/>
                </a:lnTo>
                <a:lnTo>
                  <a:pt x="287" y="22"/>
                </a:lnTo>
                <a:lnTo>
                  <a:pt x="284" y="16"/>
                </a:lnTo>
                <a:lnTo>
                  <a:pt x="280" y="12"/>
                </a:lnTo>
                <a:lnTo>
                  <a:pt x="274" y="9"/>
                </a:lnTo>
                <a:lnTo>
                  <a:pt x="269" y="6"/>
                </a:lnTo>
                <a:lnTo>
                  <a:pt x="264" y="4"/>
                </a:lnTo>
                <a:lnTo>
                  <a:pt x="258" y="3"/>
                </a:lnTo>
                <a:lnTo>
                  <a:pt x="252" y="3"/>
                </a:lnTo>
                <a:lnTo>
                  <a:pt x="246" y="4"/>
                </a:lnTo>
                <a:lnTo>
                  <a:pt x="240" y="6"/>
                </a:lnTo>
                <a:lnTo>
                  <a:pt x="234" y="8"/>
                </a:lnTo>
                <a:lnTo>
                  <a:pt x="228" y="11"/>
                </a:lnTo>
                <a:lnTo>
                  <a:pt x="223" y="14"/>
                </a:lnTo>
                <a:lnTo>
                  <a:pt x="218" y="19"/>
                </a:lnTo>
                <a:lnTo>
                  <a:pt x="214" y="24"/>
                </a:lnTo>
                <a:lnTo>
                  <a:pt x="214" y="24"/>
                </a:lnTo>
                <a:lnTo>
                  <a:pt x="208" y="14"/>
                </a:lnTo>
                <a:lnTo>
                  <a:pt x="205" y="10"/>
                </a:lnTo>
                <a:lnTo>
                  <a:pt x="201" y="6"/>
                </a:lnTo>
                <a:lnTo>
                  <a:pt x="196" y="3"/>
                </a:lnTo>
                <a:lnTo>
                  <a:pt x="190" y="1"/>
                </a:lnTo>
                <a:lnTo>
                  <a:pt x="185" y="0"/>
                </a:lnTo>
                <a:lnTo>
                  <a:pt x="179" y="0"/>
                </a:lnTo>
                <a:lnTo>
                  <a:pt x="179" y="0"/>
                </a:lnTo>
                <a:lnTo>
                  <a:pt x="173" y="2"/>
                </a:lnTo>
                <a:lnTo>
                  <a:pt x="168" y="4"/>
                </a:lnTo>
                <a:lnTo>
                  <a:pt x="163" y="7"/>
                </a:lnTo>
                <a:lnTo>
                  <a:pt x="159" y="11"/>
                </a:lnTo>
                <a:lnTo>
                  <a:pt x="155" y="15"/>
                </a:lnTo>
                <a:lnTo>
                  <a:pt x="152" y="20"/>
                </a:lnTo>
                <a:lnTo>
                  <a:pt x="149" y="25"/>
                </a:lnTo>
                <a:lnTo>
                  <a:pt x="147" y="30"/>
                </a:lnTo>
                <a:lnTo>
                  <a:pt x="147" y="30"/>
                </a:lnTo>
                <a:lnTo>
                  <a:pt x="143" y="25"/>
                </a:lnTo>
                <a:lnTo>
                  <a:pt x="139" y="21"/>
                </a:lnTo>
                <a:lnTo>
                  <a:pt x="134" y="18"/>
                </a:lnTo>
                <a:lnTo>
                  <a:pt x="129" y="16"/>
                </a:lnTo>
                <a:lnTo>
                  <a:pt x="123" y="14"/>
                </a:lnTo>
                <a:lnTo>
                  <a:pt x="118" y="13"/>
                </a:lnTo>
                <a:lnTo>
                  <a:pt x="110" y="14"/>
                </a:lnTo>
                <a:lnTo>
                  <a:pt x="104" y="15"/>
                </a:lnTo>
                <a:lnTo>
                  <a:pt x="104" y="15"/>
                </a:lnTo>
                <a:lnTo>
                  <a:pt x="97" y="18"/>
                </a:lnTo>
                <a:lnTo>
                  <a:pt x="91" y="23"/>
                </a:lnTo>
                <a:lnTo>
                  <a:pt x="86" y="28"/>
                </a:lnTo>
                <a:lnTo>
                  <a:pt x="82" y="33"/>
                </a:lnTo>
                <a:lnTo>
                  <a:pt x="80" y="40"/>
                </a:lnTo>
                <a:lnTo>
                  <a:pt x="78" y="46"/>
                </a:lnTo>
                <a:lnTo>
                  <a:pt x="76" y="62"/>
                </a:lnTo>
                <a:lnTo>
                  <a:pt x="76" y="62"/>
                </a:lnTo>
                <a:lnTo>
                  <a:pt x="70" y="55"/>
                </a:lnTo>
                <a:lnTo>
                  <a:pt x="64" y="49"/>
                </a:lnTo>
                <a:lnTo>
                  <a:pt x="57" y="44"/>
                </a:lnTo>
                <a:lnTo>
                  <a:pt x="50" y="41"/>
                </a:lnTo>
                <a:lnTo>
                  <a:pt x="42" y="39"/>
                </a:lnTo>
                <a:lnTo>
                  <a:pt x="34" y="40"/>
                </a:lnTo>
                <a:lnTo>
                  <a:pt x="29" y="41"/>
                </a:lnTo>
                <a:lnTo>
                  <a:pt x="25" y="43"/>
                </a:lnTo>
                <a:lnTo>
                  <a:pt x="21" y="46"/>
                </a:lnTo>
                <a:lnTo>
                  <a:pt x="18" y="50"/>
                </a:lnTo>
                <a:lnTo>
                  <a:pt x="18" y="50"/>
                </a:lnTo>
                <a:lnTo>
                  <a:pt x="13" y="56"/>
                </a:lnTo>
                <a:lnTo>
                  <a:pt x="11" y="62"/>
                </a:lnTo>
                <a:lnTo>
                  <a:pt x="10" y="67"/>
                </a:lnTo>
                <a:lnTo>
                  <a:pt x="11" y="73"/>
                </a:lnTo>
                <a:lnTo>
                  <a:pt x="14" y="79"/>
                </a:lnTo>
                <a:lnTo>
                  <a:pt x="17" y="84"/>
                </a:lnTo>
                <a:lnTo>
                  <a:pt x="21" y="89"/>
                </a:lnTo>
                <a:lnTo>
                  <a:pt x="27" y="93"/>
                </a:lnTo>
                <a:lnTo>
                  <a:pt x="27" y="93"/>
                </a:lnTo>
                <a:close/>
                <a:moveTo>
                  <a:pt x="20" y="66"/>
                </a:move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37" y="54"/>
                </a:lnTo>
                <a:lnTo>
                  <a:pt x="37" y="54"/>
                </a:lnTo>
                <a:lnTo>
                  <a:pt x="42" y="50"/>
                </a:lnTo>
                <a:lnTo>
                  <a:pt x="37" y="56"/>
                </a:lnTo>
                <a:lnTo>
                  <a:pt x="37" y="56"/>
                </a:lnTo>
                <a:lnTo>
                  <a:pt x="28" y="63"/>
                </a:lnTo>
                <a:lnTo>
                  <a:pt x="20" y="70"/>
                </a:lnTo>
                <a:lnTo>
                  <a:pt x="20" y="70"/>
                </a:lnTo>
                <a:lnTo>
                  <a:pt x="20" y="66"/>
                </a:lnTo>
                <a:lnTo>
                  <a:pt x="20" y="66"/>
                </a:lnTo>
                <a:close/>
                <a:moveTo>
                  <a:pt x="52" y="51"/>
                </a:moveTo>
                <a:lnTo>
                  <a:pt x="52" y="51"/>
                </a:lnTo>
                <a:lnTo>
                  <a:pt x="46" y="55"/>
                </a:lnTo>
                <a:lnTo>
                  <a:pt x="39" y="59"/>
                </a:lnTo>
                <a:lnTo>
                  <a:pt x="39" y="59"/>
                </a:lnTo>
                <a:lnTo>
                  <a:pt x="29" y="66"/>
                </a:lnTo>
                <a:lnTo>
                  <a:pt x="24" y="69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6" y="66"/>
                </a:lnTo>
                <a:lnTo>
                  <a:pt x="33" y="61"/>
                </a:lnTo>
                <a:lnTo>
                  <a:pt x="39" y="56"/>
                </a:lnTo>
                <a:lnTo>
                  <a:pt x="45" y="49"/>
                </a:lnTo>
                <a:lnTo>
                  <a:pt x="45" y="49"/>
                </a:lnTo>
                <a:lnTo>
                  <a:pt x="49" y="50"/>
                </a:lnTo>
                <a:lnTo>
                  <a:pt x="52" y="51"/>
                </a:lnTo>
                <a:lnTo>
                  <a:pt x="52" y="51"/>
                </a:lnTo>
                <a:close/>
                <a:moveTo>
                  <a:pt x="67" y="71"/>
                </a:moveTo>
                <a:lnTo>
                  <a:pt x="67" y="71"/>
                </a:lnTo>
                <a:lnTo>
                  <a:pt x="62" y="76"/>
                </a:lnTo>
                <a:lnTo>
                  <a:pt x="56" y="81"/>
                </a:lnTo>
                <a:lnTo>
                  <a:pt x="49" y="86"/>
                </a:lnTo>
                <a:lnTo>
                  <a:pt x="43" y="92"/>
                </a:lnTo>
                <a:lnTo>
                  <a:pt x="43" y="92"/>
                </a:lnTo>
                <a:lnTo>
                  <a:pt x="39" y="90"/>
                </a:lnTo>
                <a:lnTo>
                  <a:pt x="34" y="88"/>
                </a:lnTo>
                <a:lnTo>
                  <a:pt x="34" y="88"/>
                </a:lnTo>
                <a:lnTo>
                  <a:pt x="42" y="84"/>
                </a:lnTo>
                <a:lnTo>
                  <a:pt x="51" y="79"/>
                </a:lnTo>
                <a:lnTo>
                  <a:pt x="51" y="79"/>
                </a:lnTo>
                <a:lnTo>
                  <a:pt x="59" y="74"/>
                </a:lnTo>
                <a:lnTo>
                  <a:pt x="59" y="74"/>
                </a:lnTo>
                <a:lnTo>
                  <a:pt x="64" y="71"/>
                </a:lnTo>
                <a:lnTo>
                  <a:pt x="67" y="70"/>
                </a:lnTo>
                <a:lnTo>
                  <a:pt x="68" y="70"/>
                </a:lnTo>
                <a:lnTo>
                  <a:pt x="67" y="71"/>
                </a:lnTo>
                <a:lnTo>
                  <a:pt x="67" y="71"/>
                </a:lnTo>
                <a:close/>
                <a:moveTo>
                  <a:pt x="74" y="77"/>
                </a:moveTo>
                <a:lnTo>
                  <a:pt x="74" y="77"/>
                </a:lnTo>
                <a:lnTo>
                  <a:pt x="68" y="80"/>
                </a:lnTo>
                <a:lnTo>
                  <a:pt x="61" y="84"/>
                </a:lnTo>
                <a:lnTo>
                  <a:pt x="61" y="84"/>
                </a:lnTo>
                <a:lnTo>
                  <a:pt x="52" y="90"/>
                </a:lnTo>
                <a:lnTo>
                  <a:pt x="52" y="90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2" y="86"/>
                </a:lnTo>
                <a:lnTo>
                  <a:pt x="59" y="81"/>
                </a:lnTo>
                <a:lnTo>
                  <a:pt x="66" y="75"/>
                </a:lnTo>
                <a:lnTo>
                  <a:pt x="71" y="69"/>
                </a:lnTo>
                <a:lnTo>
                  <a:pt x="71" y="69"/>
                </a:lnTo>
                <a:lnTo>
                  <a:pt x="74" y="77"/>
                </a:lnTo>
                <a:lnTo>
                  <a:pt x="74" y="77"/>
                </a:lnTo>
                <a:close/>
                <a:moveTo>
                  <a:pt x="86" y="50"/>
                </a:moveTo>
                <a:lnTo>
                  <a:pt x="86" y="50"/>
                </a:lnTo>
                <a:lnTo>
                  <a:pt x="105" y="37"/>
                </a:lnTo>
                <a:lnTo>
                  <a:pt x="105" y="37"/>
                </a:lnTo>
                <a:lnTo>
                  <a:pt x="114" y="33"/>
                </a:lnTo>
                <a:lnTo>
                  <a:pt x="122" y="30"/>
                </a:lnTo>
                <a:lnTo>
                  <a:pt x="122" y="30"/>
                </a:lnTo>
                <a:lnTo>
                  <a:pt x="116" y="34"/>
                </a:lnTo>
                <a:lnTo>
                  <a:pt x="108" y="40"/>
                </a:lnTo>
                <a:lnTo>
                  <a:pt x="108" y="40"/>
                </a:lnTo>
                <a:lnTo>
                  <a:pt x="96" y="49"/>
                </a:lnTo>
                <a:lnTo>
                  <a:pt x="84" y="59"/>
                </a:lnTo>
                <a:lnTo>
                  <a:pt x="84" y="59"/>
                </a:lnTo>
                <a:lnTo>
                  <a:pt x="86" y="50"/>
                </a:lnTo>
                <a:lnTo>
                  <a:pt x="86" y="50"/>
                </a:lnTo>
                <a:close/>
                <a:moveTo>
                  <a:pt x="142" y="38"/>
                </a:moveTo>
                <a:lnTo>
                  <a:pt x="142" y="38"/>
                </a:lnTo>
                <a:lnTo>
                  <a:pt x="144" y="42"/>
                </a:lnTo>
                <a:lnTo>
                  <a:pt x="144" y="42"/>
                </a:lnTo>
                <a:lnTo>
                  <a:pt x="136" y="48"/>
                </a:lnTo>
                <a:lnTo>
                  <a:pt x="128" y="53"/>
                </a:lnTo>
                <a:lnTo>
                  <a:pt x="110" y="61"/>
                </a:lnTo>
                <a:lnTo>
                  <a:pt x="110" y="61"/>
                </a:lnTo>
                <a:lnTo>
                  <a:pt x="83" y="76"/>
                </a:lnTo>
                <a:lnTo>
                  <a:pt x="83" y="76"/>
                </a:lnTo>
                <a:lnTo>
                  <a:pt x="83" y="75"/>
                </a:lnTo>
                <a:lnTo>
                  <a:pt x="83" y="75"/>
                </a:lnTo>
                <a:lnTo>
                  <a:pt x="111" y="57"/>
                </a:lnTo>
                <a:lnTo>
                  <a:pt x="111" y="57"/>
                </a:lnTo>
                <a:lnTo>
                  <a:pt x="130" y="44"/>
                </a:lnTo>
                <a:lnTo>
                  <a:pt x="130" y="44"/>
                </a:lnTo>
                <a:lnTo>
                  <a:pt x="133" y="42"/>
                </a:lnTo>
                <a:lnTo>
                  <a:pt x="133" y="42"/>
                </a:lnTo>
                <a:lnTo>
                  <a:pt x="142" y="38"/>
                </a:lnTo>
                <a:lnTo>
                  <a:pt x="142" y="38"/>
                </a:lnTo>
                <a:close/>
                <a:moveTo>
                  <a:pt x="195" y="13"/>
                </a:moveTo>
                <a:lnTo>
                  <a:pt x="195" y="13"/>
                </a:lnTo>
                <a:lnTo>
                  <a:pt x="193" y="13"/>
                </a:lnTo>
                <a:lnTo>
                  <a:pt x="193" y="13"/>
                </a:lnTo>
                <a:lnTo>
                  <a:pt x="175" y="23"/>
                </a:lnTo>
                <a:lnTo>
                  <a:pt x="165" y="28"/>
                </a:lnTo>
                <a:lnTo>
                  <a:pt x="156" y="32"/>
                </a:lnTo>
                <a:lnTo>
                  <a:pt x="156" y="32"/>
                </a:lnTo>
                <a:lnTo>
                  <a:pt x="157" y="29"/>
                </a:lnTo>
                <a:lnTo>
                  <a:pt x="157" y="29"/>
                </a:lnTo>
                <a:lnTo>
                  <a:pt x="169" y="21"/>
                </a:lnTo>
                <a:lnTo>
                  <a:pt x="169" y="21"/>
                </a:lnTo>
                <a:lnTo>
                  <a:pt x="178" y="15"/>
                </a:lnTo>
                <a:lnTo>
                  <a:pt x="187" y="9"/>
                </a:lnTo>
                <a:lnTo>
                  <a:pt x="187" y="9"/>
                </a:lnTo>
                <a:lnTo>
                  <a:pt x="191" y="11"/>
                </a:lnTo>
                <a:lnTo>
                  <a:pt x="195" y="13"/>
                </a:lnTo>
                <a:lnTo>
                  <a:pt x="195" y="13"/>
                </a:lnTo>
                <a:close/>
                <a:moveTo>
                  <a:pt x="201" y="19"/>
                </a:moveTo>
                <a:lnTo>
                  <a:pt x="201" y="19"/>
                </a:lnTo>
                <a:lnTo>
                  <a:pt x="154" y="48"/>
                </a:lnTo>
                <a:lnTo>
                  <a:pt x="107" y="76"/>
                </a:lnTo>
                <a:lnTo>
                  <a:pt x="107" y="76"/>
                </a:lnTo>
                <a:lnTo>
                  <a:pt x="83" y="90"/>
                </a:lnTo>
                <a:lnTo>
                  <a:pt x="59" y="102"/>
                </a:lnTo>
                <a:lnTo>
                  <a:pt x="36" y="116"/>
                </a:lnTo>
                <a:lnTo>
                  <a:pt x="23" y="123"/>
                </a:lnTo>
                <a:lnTo>
                  <a:pt x="12" y="132"/>
                </a:lnTo>
                <a:lnTo>
                  <a:pt x="12" y="132"/>
                </a:lnTo>
                <a:lnTo>
                  <a:pt x="12" y="133"/>
                </a:lnTo>
                <a:lnTo>
                  <a:pt x="12" y="133"/>
                </a:lnTo>
                <a:lnTo>
                  <a:pt x="12" y="134"/>
                </a:lnTo>
                <a:lnTo>
                  <a:pt x="13" y="134"/>
                </a:lnTo>
                <a:lnTo>
                  <a:pt x="13" y="134"/>
                </a:lnTo>
                <a:lnTo>
                  <a:pt x="24" y="125"/>
                </a:lnTo>
                <a:lnTo>
                  <a:pt x="37" y="118"/>
                </a:lnTo>
                <a:lnTo>
                  <a:pt x="61" y="104"/>
                </a:lnTo>
                <a:lnTo>
                  <a:pt x="84" y="91"/>
                </a:lnTo>
                <a:lnTo>
                  <a:pt x="108" y="78"/>
                </a:lnTo>
                <a:lnTo>
                  <a:pt x="108" y="78"/>
                </a:lnTo>
                <a:lnTo>
                  <a:pt x="155" y="51"/>
                </a:lnTo>
                <a:lnTo>
                  <a:pt x="155" y="51"/>
                </a:lnTo>
                <a:lnTo>
                  <a:pt x="178" y="36"/>
                </a:lnTo>
                <a:lnTo>
                  <a:pt x="189" y="29"/>
                </a:lnTo>
                <a:lnTo>
                  <a:pt x="199" y="22"/>
                </a:lnTo>
                <a:lnTo>
                  <a:pt x="199" y="22"/>
                </a:lnTo>
                <a:lnTo>
                  <a:pt x="188" y="30"/>
                </a:lnTo>
                <a:lnTo>
                  <a:pt x="177" y="37"/>
                </a:lnTo>
                <a:lnTo>
                  <a:pt x="155" y="51"/>
                </a:lnTo>
                <a:lnTo>
                  <a:pt x="155" y="51"/>
                </a:lnTo>
                <a:lnTo>
                  <a:pt x="130" y="67"/>
                </a:lnTo>
                <a:lnTo>
                  <a:pt x="104" y="82"/>
                </a:lnTo>
                <a:lnTo>
                  <a:pt x="104" y="82"/>
                </a:lnTo>
                <a:lnTo>
                  <a:pt x="78" y="97"/>
                </a:lnTo>
                <a:lnTo>
                  <a:pt x="53" y="113"/>
                </a:lnTo>
                <a:lnTo>
                  <a:pt x="53" y="113"/>
                </a:lnTo>
                <a:lnTo>
                  <a:pt x="33" y="125"/>
                </a:lnTo>
                <a:lnTo>
                  <a:pt x="22" y="133"/>
                </a:lnTo>
                <a:lnTo>
                  <a:pt x="13" y="140"/>
                </a:lnTo>
                <a:lnTo>
                  <a:pt x="13" y="140"/>
                </a:lnTo>
                <a:lnTo>
                  <a:pt x="10" y="134"/>
                </a:lnTo>
                <a:lnTo>
                  <a:pt x="10" y="134"/>
                </a:lnTo>
                <a:lnTo>
                  <a:pt x="10" y="133"/>
                </a:lnTo>
                <a:lnTo>
                  <a:pt x="10" y="133"/>
                </a:lnTo>
                <a:lnTo>
                  <a:pt x="20" y="124"/>
                </a:lnTo>
                <a:lnTo>
                  <a:pt x="33" y="116"/>
                </a:lnTo>
                <a:lnTo>
                  <a:pt x="56" y="102"/>
                </a:lnTo>
                <a:lnTo>
                  <a:pt x="80" y="89"/>
                </a:lnTo>
                <a:lnTo>
                  <a:pt x="104" y="75"/>
                </a:lnTo>
                <a:lnTo>
                  <a:pt x="104" y="75"/>
                </a:lnTo>
                <a:lnTo>
                  <a:pt x="155" y="42"/>
                </a:lnTo>
                <a:lnTo>
                  <a:pt x="155" y="42"/>
                </a:lnTo>
                <a:lnTo>
                  <a:pt x="176" y="29"/>
                </a:lnTo>
                <a:lnTo>
                  <a:pt x="186" y="22"/>
                </a:lnTo>
                <a:lnTo>
                  <a:pt x="197" y="15"/>
                </a:lnTo>
                <a:lnTo>
                  <a:pt x="197" y="15"/>
                </a:lnTo>
                <a:lnTo>
                  <a:pt x="201" y="19"/>
                </a:lnTo>
                <a:lnTo>
                  <a:pt x="201" y="19"/>
                </a:lnTo>
                <a:close/>
                <a:moveTo>
                  <a:pt x="207" y="28"/>
                </a:moveTo>
                <a:lnTo>
                  <a:pt x="207" y="28"/>
                </a:lnTo>
                <a:lnTo>
                  <a:pt x="196" y="34"/>
                </a:lnTo>
                <a:lnTo>
                  <a:pt x="185" y="40"/>
                </a:lnTo>
                <a:lnTo>
                  <a:pt x="166" y="53"/>
                </a:lnTo>
                <a:lnTo>
                  <a:pt x="166" y="53"/>
                </a:lnTo>
                <a:lnTo>
                  <a:pt x="140" y="68"/>
                </a:lnTo>
                <a:lnTo>
                  <a:pt x="115" y="82"/>
                </a:lnTo>
                <a:lnTo>
                  <a:pt x="115" y="82"/>
                </a:lnTo>
                <a:lnTo>
                  <a:pt x="65" y="108"/>
                </a:lnTo>
                <a:lnTo>
                  <a:pt x="65" y="108"/>
                </a:lnTo>
                <a:lnTo>
                  <a:pt x="41" y="122"/>
                </a:lnTo>
                <a:lnTo>
                  <a:pt x="41" y="122"/>
                </a:lnTo>
                <a:lnTo>
                  <a:pt x="38" y="124"/>
                </a:lnTo>
                <a:lnTo>
                  <a:pt x="38" y="124"/>
                </a:lnTo>
                <a:lnTo>
                  <a:pt x="57" y="112"/>
                </a:lnTo>
                <a:lnTo>
                  <a:pt x="76" y="101"/>
                </a:lnTo>
                <a:lnTo>
                  <a:pt x="115" y="78"/>
                </a:lnTo>
                <a:lnTo>
                  <a:pt x="115" y="78"/>
                </a:lnTo>
                <a:lnTo>
                  <a:pt x="160" y="52"/>
                </a:lnTo>
                <a:lnTo>
                  <a:pt x="182" y="37"/>
                </a:lnTo>
                <a:lnTo>
                  <a:pt x="192" y="30"/>
                </a:lnTo>
                <a:lnTo>
                  <a:pt x="203" y="21"/>
                </a:lnTo>
                <a:lnTo>
                  <a:pt x="203" y="21"/>
                </a:lnTo>
                <a:lnTo>
                  <a:pt x="207" y="28"/>
                </a:lnTo>
                <a:lnTo>
                  <a:pt x="207" y="28"/>
                </a:lnTo>
                <a:close/>
                <a:moveTo>
                  <a:pt x="244" y="19"/>
                </a:moveTo>
                <a:lnTo>
                  <a:pt x="244" y="19"/>
                </a:lnTo>
                <a:lnTo>
                  <a:pt x="252" y="15"/>
                </a:lnTo>
                <a:lnTo>
                  <a:pt x="255" y="13"/>
                </a:lnTo>
                <a:lnTo>
                  <a:pt x="255" y="13"/>
                </a:lnTo>
                <a:lnTo>
                  <a:pt x="241" y="22"/>
                </a:lnTo>
                <a:lnTo>
                  <a:pt x="241" y="22"/>
                </a:lnTo>
                <a:lnTo>
                  <a:pt x="209" y="44"/>
                </a:lnTo>
                <a:lnTo>
                  <a:pt x="209" y="44"/>
                </a:lnTo>
                <a:lnTo>
                  <a:pt x="177" y="63"/>
                </a:lnTo>
                <a:lnTo>
                  <a:pt x="146" y="81"/>
                </a:lnTo>
                <a:lnTo>
                  <a:pt x="146" y="81"/>
                </a:lnTo>
                <a:lnTo>
                  <a:pt x="115" y="98"/>
                </a:lnTo>
                <a:lnTo>
                  <a:pt x="84" y="116"/>
                </a:lnTo>
                <a:lnTo>
                  <a:pt x="84" y="116"/>
                </a:lnTo>
                <a:lnTo>
                  <a:pt x="70" y="124"/>
                </a:lnTo>
                <a:lnTo>
                  <a:pt x="56" y="134"/>
                </a:lnTo>
                <a:lnTo>
                  <a:pt x="43" y="143"/>
                </a:lnTo>
                <a:lnTo>
                  <a:pt x="28" y="152"/>
                </a:lnTo>
                <a:lnTo>
                  <a:pt x="28" y="152"/>
                </a:lnTo>
                <a:lnTo>
                  <a:pt x="21" y="148"/>
                </a:lnTo>
                <a:lnTo>
                  <a:pt x="21" y="148"/>
                </a:lnTo>
                <a:lnTo>
                  <a:pt x="27" y="146"/>
                </a:lnTo>
                <a:lnTo>
                  <a:pt x="34" y="144"/>
                </a:lnTo>
                <a:lnTo>
                  <a:pt x="45" y="137"/>
                </a:lnTo>
                <a:lnTo>
                  <a:pt x="56" y="130"/>
                </a:lnTo>
                <a:lnTo>
                  <a:pt x="66" y="123"/>
                </a:lnTo>
                <a:lnTo>
                  <a:pt x="66" y="123"/>
                </a:lnTo>
                <a:lnTo>
                  <a:pt x="97" y="106"/>
                </a:lnTo>
                <a:lnTo>
                  <a:pt x="128" y="90"/>
                </a:lnTo>
                <a:lnTo>
                  <a:pt x="128" y="90"/>
                </a:lnTo>
                <a:lnTo>
                  <a:pt x="159" y="73"/>
                </a:lnTo>
                <a:lnTo>
                  <a:pt x="175" y="64"/>
                </a:lnTo>
                <a:lnTo>
                  <a:pt x="190" y="55"/>
                </a:lnTo>
                <a:lnTo>
                  <a:pt x="190" y="55"/>
                </a:lnTo>
                <a:lnTo>
                  <a:pt x="217" y="36"/>
                </a:lnTo>
                <a:lnTo>
                  <a:pt x="230" y="27"/>
                </a:lnTo>
                <a:lnTo>
                  <a:pt x="244" y="19"/>
                </a:lnTo>
                <a:lnTo>
                  <a:pt x="244" y="19"/>
                </a:lnTo>
                <a:close/>
                <a:moveTo>
                  <a:pt x="272" y="17"/>
                </a:moveTo>
                <a:lnTo>
                  <a:pt x="272" y="17"/>
                </a:lnTo>
                <a:lnTo>
                  <a:pt x="251" y="30"/>
                </a:lnTo>
                <a:lnTo>
                  <a:pt x="230" y="43"/>
                </a:lnTo>
                <a:lnTo>
                  <a:pt x="210" y="57"/>
                </a:lnTo>
                <a:lnTo>
                  <a:pt x="189" y="70"/>
                </a:lnTo>
                <a:lnTo>
                  <a:pt x="189" y="70"/>
                </a:lnTo>
                <a:lnTo>
                  <a:pt x="172" y="79"/>
                </a:lnTo>
                <a:lnTo>
                  <a:pt x="172" y="79"/>
                </a:lnTo>
                <a:lnTo>
                  <a:pt x="162" y="84"/>
                </a:lnTo>
                <a:lnTo>
                  <a:pt x="162" y="84"/>
                </a:lnTo>
                <a:lnTo>
                  <a:pt x="134" y="98"/>
                </a:lnTo>
                <a:lnTo>
                  <a:pt x="104" y="113"/>
                </a:lnTo>
                <a:lnTo>
                  <a:pt x="47" y="143"/>
                </a:lnTo>
                <a:lnTo>
                  <a:pt x="47" y="143"/>
                </a:lnTo>
                <a:lnTo>
                  <a:pt x="49" y="141"/>
                </a:lnTo>
                <a:lnTo>
                  <a:pt x="49" y="141"/>
                </a:lnTo>
                <a:lnTo>
                  <a:pt x="76" y="123"/>
                </a:lnTo>
                <a:lnTo>
                  <a:pt x="76" y="123"/>
                </a:lnTo>
                <a:lnTo>
                  <a:pt x="106" y="105"/>
                </a:lnTo>
                <a:lnTo>
                  <a:pt x="138" y="88"/>
                </a:lnTo>
                <a:lnTo>
                  <a:pt x="138" y="88"/>
                </a:lnTo>
                <a:lnTo>
                  <a:pt x="169" y="71"/>
                </a:lnTo>
                <a:lnTo>
                  <a:pt x="200" y="52"/>
                </a:lnTo>
                <a:lnTo>
                  <a:pt x="230" y="32"/>
                </a:lnTo>
                <a:lnTo>
                  <a:pt x="260" y="12"/>
                </a:lnTo>
                <a:lnTo>
                  <a:pt x="260" y="12"/>
                </a:lnTo>
                <a:lnTo>
                  <a:pt x="266" y="14"/>
                </a:lnTo>
                <a:lnTo>
                  <a:pt x="272" y="17"/>
                </a:lnTo>
                <a:lnTo>
                  <a:pt x="272" y="17"/>
                </a:lnTo>
                <a:close/>
                <a:moveTo>
                  <a:pt x="281" y="41"/>
                </a:moveTo>
                <a:lnTo>
                  <a:pt x="281" y="41"/>
                </a:lnTo>
                <a:lnTo>
                  <a:pt x="281" y="42"/>
                </a:lnTo>
                <a:lnTo>
                  <a:pt x="282" y="43"/>
                </a:lnTo>
                <a:lnTo>
                  <a:pt x="282" y="43"/>
                </a:lnTo>
                <a:lnTo>
                  <a:pt x="276" y="48"/>
                </a:lnTo>
                <a:lnTo>
                  <a:pt x="276" y="48"/>
                </a:lnTo>
                <a:lnTo>
                  <a:pt x="274" y="49"/>
                </a:lnTo>
                <a:lnTo>
                  <a:pt x="274" y="49"/>
                </a:lnTo>
                <a:lnTo>
                  <a:pt x="262" y="56"/>
                </a:lnTo>
                <a:lnTo>
                  <a:pt x="249" y="62"/>
                </a:lnTo>
                <a:lnTo>
                  <a:pt x="249" y="62"/>
                </a:lnTo>
                <a:lnTo>
                  <a:pt x="219" y="78"/>
                </a:lnTo>
                <a:lnTo>
                  <a:pt x="204" y="87"/>
                </a:lnTo>
                <a:lnTo>
                  <a:pt x="188" y="95"/>
                </a:lnTo>
                <a:lnTo>
                  <a:pt x="188" y="95"/>
                </a:lnTo>
                <a:lnTo>
                  <a:pt x="128" y="124"/>
                </a:lnTo>
                <a:lnTo>
                  <a:pt x="98" y="141"/>
                </a:lnTo>
                <a:lnTo>
                  <a:pt x="69" y="157"/>
                </a:lnTo>
                <a:lnTo>
                  <a:pt x="69" y="157"/>
                </a:lnTo>
                <a:lnTo>
                  <a:pt x="59" y="164"/>
                </a:lnTo>
                <a:lnTo>
                  <a:pt x="49" y="171"/>
                </a:lnTo>
                <a:lnTo>
                  <a:pt x="49" y="171"/>
                </a:lnTo>
                <a:lnTo>
                  <a:pt x="40" y="178"/>
                </a:lnTo>
                <a:lnTo>
                  <a:pt x="40" y="178"/>
                </a:lnTo>
                <a:lnTo>
                  <a:pt x="47" y="171"/>
                </a:lnTo>
                <a:lnTo>
                  <a:pt x="54" y="164"/>
                </a:lnTo>
                <a:lnTo>
                  <a:pt x="54" y="164"/>
                </a:lnTo>
                <a:lnTo>
                  <a:pt x="55" y="164"/>
                </a:lnTo>
                <a:lnTo>
                  <a:pt x="55" y="164"/>
                </a:lnTo>
                <a:lnTo>
                  <a:pt x="57" y="162"/>
                </a:lnTo>
                <a:lnTo>
                  <a:pt x="57" y="162"/>
                </a:lnTo>
                <a:lnTo>
                  <a:pt x="72" y="151"/>
                </a:lnTo>
                <a:lnTo>
                  <a:pt x="87" y="141"/>
                </a:lnTo>
                <a:lnTo>
                  <a:pt x="87" y="141"/>
                </a:lnTo>
                <a:lnTo>
                  <a:pt x="130" y="115"/>
                </a:lnTo>
                <a:lnTo>
                  <a:pt x="173" y="90"/>
                </a:lnTo>
                <a:lnTo>
                  <a:pt x="173" y="90"/>
                </a:lnTo>
                <a:lnTo>
                  <a:pt x="228" y="64"/>
                </a:lnTo>
                <a:lnTo>
                  <a:pt x="254" y="50"/>
                </a:lnTo>
                <a:lnTo>
                  <a:pt x="281" y="33"/>
                </a:lnTo>
                <a:lnTo>
                  <a:pt x="281" y="33"/>
                </a:lnTo>
                <a:lnTo>
                  <a:pt x="281" y="41"/>
                </a:lnTo>
                <a:lnTo>
                  <a:pt x="281" y="41"/>
                </a:lnTo>
                <a:close/>
                <a:moveTo>
                  <a:pt x="50" y="186"/>
                </a:moveTo>
                <a:lnTo>
                  <a:pt x="50" y="186"/>
                </a:lnTo>
                <a:lnTo>
                  <a:pt x="66" y="175"/>
                </a:lnTo>
                <a:lnTo>
                  <a:pt x="83" y="166"/>
                </a:lnTo>
                <a:lnTo>
                  <a:pt x="118" y="148"/>
                </a:lnTo>
                <a:lnTo>
                  <a:pt x="118" y="148"/>
                </a:lnTo>
                <a:lnTo>
                  <a:pt x="154" y="127"/>
                </a:lnTo>
                <a:lnTo>
                  <a:pt x="190" y="108"/>
                </a:lnTo>
                <a:lnTo>
                  <a:pt x="190" y="108"/>
                </a:lnTo>
                <a:lnTo>
                  <a:pt x="262" y="75"/>
                </a:lnTo>
                <a:lnTo>
                  <a:pt x="262" y="75"/>
                </a:lnTo>
                <a:lnTo>
                  <a:pt x="276" y="68"/>
                </a:lnTo>
                <a:lnTo>
                  <a:pt x="288" y="61"/>
                </a:lnTo>
                <a:lnTo>
                  <a:pt x="313" y="46"/>
                </a:lnTo>
                <a:lnTo>
                  <a:pt x="313" y="46"/>
                </a:lnTo>
                <a:lnTo>
                  <a:pt x="303" y="54"/>
                </a:lnTo>
                <a:lnTo>
                  <a:pt x="303" y="54"/>
                </a:lnTo>
                <a:lnTo>
                  <a:pt x="286" y="65"/>
                </a:lnTo>
                <a:lnTo>
                  <a:pt x="268" y="74"/>
                </a:lnTo>
                <a:lnTo>
                  <a:pt x="268" y="74"/>
                </a:lnTo>
                <a:lnTo>
                  <a:pt x="247" y="85"/>
                </a:lnTo>
                <a:lnTo>
                  <a:pt x="226" y="95"/>
                </a:lnTo>
                <a:lnTo>
                  <a:pt x="183" y="116"/>
                </a:lnTo>
                <a:lnTo>
                  <a:pt x="183" y="116"/>
                </a:lnTo>
                <a:lnTo>
                  <a:pt x="100" y="161"/>
                </a:lnTo>
                <a:lnTo>
                  <a:pt x="100" y="161"/>
                </a:lnTo>
                <a:lnTo>
                  <a:pt x="84" y="169"/>
                </a:lnTo>
                <a:lnTo>
                  <a:pt x="68" y="179"/>
                </a:lnTo>
                <a:lnTo>
                  <a:pt x="53" y="189"/>
                </a:lnTo>
                <a:lnTo>
                  <a:pt x="38" y="200"/>
                </a:lnTo>
                <a:lnTo>
                  <a:pt x="38" y="200"/>
                </a:lnTo>
                <a:lnTo>
                  <a:pt x="35" y="196"/>
                </a:lnTo>
                <a:lnTo>
                  <a:pt x="35" y="196"/>
                </a:lnTo>
                <a:lnTo>
                  <a:pt x="42" y="191"/>
                </a:lnTo>
                <a:lnTo>
                  <a:pt x="42" y="191"/>
                </a:lnTo>
                <a:lnTo>
                  <a:pt x="50" y="186"/>
                </a:lnTo>
                <a:lnTo>
                  <a:pt x="50" y="186"/>
                </a:lnTo>
                <a:close/>
                <a:moveTo>
                  <a:pt x="47" y="206"/>
                </a:moveTo>
                <a:lnTo>
                  <a:pt x="47" y="206"/>
                </a:lnTo>
                <a:lnTo>
                  <a:pt x="43" y="204"/>
                </a:lnTo>
                <a:lnTo>
                  <a:pt x="40" y="201"/>
                </a:lnTo>
                <a:lnTo>
                  <a:pt x="40" y="201"/>
                </a:lnTo>
                <a:lnTo>
                  <a:pt x="47" y="196"/>
                </a:lnTo>
                <a:lnTo>
                  <a:pt x="55" y="191"/>
                </a:lnTo>
                <a:lnTo>
                  <a:pt x="72" y="182"/>
                </a:lnTo>
                <a:lnTo>
                  <a:pt x="107" y="165"/>
                </a:lnTo>
                <a:lnTo>
                  <a:pt x="107" y="165"/>
                </a:lnTo>
                <a:lnTo>
                  <a:pt x="187" y="126"/>
                </a:lnTo>
                <a:lnTo>
                  <a:pt x="187" y="126"/>
                </a:lnTo>
                <a:lnTo>
                  <a:pt x="228" y="107"/>
                </a:lnTo>
                <a:lnTo>
                  <a:pt x="268" y="88"/>
                </a:lnTo>
                <a:lnTo>
                  <a:pt x="268" y="88"/>
                </a:lnTo>
                <a:lnTo>
                  <a:pt x="288" y="80"/>
                </a:lnTo>
                <a:lnTo>
                  <a:pt x="307" y="71"/>
                </a:lnTo>
                <a:lnTo>
                  <a:pt x="307" y="71"/>
                </a:lnTo>
                <a:lnTo>
                  <a:pt x="323" y="63"/>
                </a:lnTo>
                <a:lnTo>
                  <a:pt x="331" y="59"/>
                </a:lnTo>
                <a:lnTo>
                  <a:pt x="338" y="53"/>
                </a:lnTo>
                <a:lnTo>
                  <a:pt x="338" y="53"/>
                </a:lnTo>
                <a:lnTo>
                  <a:pt x="330" y="59"/>
                </a:lnTo>
                <a:lnTo>
                  <a:pt x="322" y="65"/>
                </a:lnTo>
                <a:lnTo>
                  <a:pt x="313" y="70"/>
                </a:lnTo>
                <a:lnTo>
                  <a:pt x="304" y="75"/>
                </a:lnTo>
                <a:lnTo>
                  <a:pt x="265" y="91"/>
                </a:lnTo>
                <a:lnTo>
                  <a:pt x="265" y="91"/>
                </a:lnTo>
                <a:lnTo>
                  <a:pt x="225" y="110"/>
                </a:lnTo>
                <a:lnTo>
                  <a:pt x="185" y="131"/>
                </a:lnTo>
                <a:lnTo>
                  <a:pt x="185" y="131"/>
                </a:lnTo>
                <a:lnTo>
                  <a:pt x="150" y="148"/>
                </a:lnTo>
                <a:lnTo>
                  <a:pt x="115" y="166"/>
                </a:lnTo>
                <a:lnTo>
                  <a:pt x="80" y="185"/>
                </a:lnTo>
                <a:lnTo>
                  <a:pt x="64" y="196"/>
                </a:lnTo>
                <a:lnTo>
                  <a:pt x="47" y="206"/>
                </a:lnTo>
                <a:lnTo>
                  <a:pt x="47" y="206"/>
                </a:lnTo>
                <a:close/>
                <a:moveTo>
                  <a:pt x="41" y="189"/>
                </a:moveTo>
                <a:lnTo>
                  <a:pt x="41" y="189"/>
                </a:lnTo>
                <a:lnTo>
                  <a:pt x="37" y="191"/>
                </a:lnTo>
                <a:lnTo>
                  <a:pt x="37" y="192"/>
                </a:lnTo>
                <a:lnTo>
                  <a:pt x="37" y="193"/>
                </a:lnTo>
                <a:lnTo>
                  <a:pt x="37" y="193"/>
                </a:lnTo>
                <a:lnTo>
                  <a:pt x="34" y="194"/>
                </a:lnTo>
                <a:lnTo>
                  <a:pt x="34" y="194"/>
                </a:lnTo>
                <a:lnTo>
                  <a:pt x="33" y="191"/>
                </a:lnTo>
                <a:lnTo>
                  <a:pt x="33" y="188"/>
                </a:lnTo>
                <a:lnTo>
                  <a:pt x="33" y="188"/>
                </a:lnTo>
                <a:lnTo>
                  <a:pt x="45" y="177"/>
                </a:lnTo>
                <a:lnTo>
                  <a:pt x="59" y="167"/>
                </a:lnTo>
                <a:lnTo>
                  <a:pt x="73" y="158"/>
                </a:lnTo>
                <a:lnTo>
                  <a:pt x="87" y="149"/>
                </a:lnTo>
                <a:lnTo>
                  <a:pt x="87" y="149"/>
                </a:lnTo>
                <a:lnTo>
                  <a:pt x="124" y="130"/>
                </a:lnTo>
                <a:lnTo>
                  <a:pt x="160" y="110"/>
                </a:lnTo>
                <a:lnTo>
                  <a:pt x="160" y="110"/>
                </a:lnTo>
                <a:lnTo>
                  <a:pt x="193" y="94"/>
                </a:lnTo>
                <a:lnTo>
                  <a:pt x="227" y="77"/>
                </a:lnTo>
                <a:lnTo>
                  <a:pt x="227" y="77"/>
                </a:lnTo>
                <a:lnTo>
                  <a:pt x="233" y="74"/>
                </a:lnTo>
                <a:lnTo>
                  <a:pt x="233" y="74"/>
                </a:lnTo>
                <a:lnTo>
                  <a:pt x="224" y="79"/>
                </a:lnTo>
                <a:lnTo>
                  <a:pt x="224" y="79"/>
                </a:lnTo>
                <a:lnTo>
                  <a:pt x="187" y="99"/>
                </a:lnTo>
                <a:lnTo>
                  <a:pt x="150" y="118"/>
                </a:lnTo>
                <a:lnTo>
                  <a:pt x="150" y="118"/>
                </a:lnTo>
                <a:lnTo>
                  <a:pt x="116" y="138"/>
                </a:lnTo>
                <a:lnTo>
                  <a:pt x="99" y="148"/>
                </a:lnTo>
                <a:lnTo>
                  <a:pt x="82" y="158"/>
                </a:lnTo>
                <a:lnTo>
                  <a:pt x="82" y="158"/>
                </a:lnTo>
                <a:lnTo>
                  <a:pt x="68" y="169"/>
                </a:lnTo>
                <a:lnTo>
                  <a:pt x="53" y="179"/>
                </a:lnTo>
                <a:lnTo>
                  <a:pt x="53" y="179"/>
                </a:lnTo>
                <a:lnTo>
                  <a:pt x="41" y="189"/>
                </a:lnTo>
                <a:lnTo>
                  <a:pt x="41" y="189"/>
                </a:lnTo>
                <a:close/>
                <a:moveTo>
                  <a:pt x="126" y="105"/>
                </a:moveTo>
                <a:lnTo>
                  <a:pt x="126" y="105"/>
                </a:lnTo>
                <a:lnTo>
                  <a:pt x="85" y="130"/>
                </a:lnTo>
                <a:lnTo>
                  <a:pt x="46" y="156"/>
                </a:lnTo>
                <a:lnTo>
                  <a:pt x="46" y="156"/>
                </a:lnTo>
                <a:lnTo>
                  <a:pt x="39" y="155"/>
                </a:lnTo>
                <a:lnTo>
                  <a:pt x="31" y="153"/>
                </a:lnTo>
                <a:lnTo>
                  <a:pt x="31" y="153"/>
                </a:lnTo>
                <a:lnTo>
                  <a:pt x="79" y="130"/>
                </a:lnTo>
                <a:lnTo>
                  <a:pt x="126" y="105"/>
                </a:lnTo>
                <a:lnTo>
                  <a:pt x="126" y="105"/>
                </a:lnTo>
                <a:close/>
                <a:moveTo>
                  <a:pt x="57" y="159"/>
                </a:moveTo>
                <a:lnTo>
                  <a:pt x="57" y="159"/>
                </a:lnTo>
                <a:lnTo>
                  <a:pt x="57" y="159"/>
                </a:lnTo>
                <a:lnTo>
                  <a:pt x="57" y="159"/>
                </a:lnTo>
                <a:lnTo>
                  <a:pt x="56" y="157"/>
                </a:lnTo>
                <a:lnTo>
                  <a:pt x="53" y="156"/>
                </a:lnTo>
                <a:lnTo>
                  <a:pt x="53" y="156"/>
                </a:lnTo>
                <a:lnTo>
                  <a:pt x="52" y="156"/>
                </a:lnTo>
                <a:lnTo>
                  <a:pt x="52" y="156"/>
                </a:lnTo>
                <a:lnTo>
                  <a:pt x="63" y="150"/>
                </a:lnTo>
                <a:lnTo>
                  <a:pt x="74" y="144"/>
                </a:lnTo>
                <a:lnTo>
                  <a:pt x="95" y="131"/>
                </a:lnTo>
                <a:lnTo>
                  <a:pt x="95" y="131"/>
                </a:lnTo>
                <a:lnTo>
                  <a:pt x="136" y="109"/>
                </a:lnTo>
                <a:lnTo>
                  <a:pt x="136" y="109"/>
                </a:lnTo>
                <a:lnTo>
                  <a:pt x="116" y="120"/>
                </a:lnTo>
                <a:lnTo>
                  <a:pt x="95" y="133"/>
                </a:lnTo>
                <a:lnTo>
                  <a:pt x="75" y="146"/>
                </a:lnTo>
                <a:lnTo>
                  <a:pt x="57" y="159"/>
                </a:lnTo>
                <a:lnTo>
                  <a:pt x="57" y="159"/>
                </a:lnTo>
                <a:close/>
                <a:moveTo>
                  <a:pt x="203" y="74"/>
                </a:moveTo>
                <a:lnTo>
                  <a:pt x="203" y="74"/>
                </a:lnTo>
                <a:lnTo>
                  <a:pt x="204" y="74"/>
                </a:lnTo>
                <a:lnTo>
                  <a:pt x="204" y="74"/>
                </a:lnTo>
                <a:lnTo>
                  <a:pt x="230" y="59"/>
                </a:lnTo>
                <a:lnTo>
                  <a:pt x="255" y="43"/>
                </a:lnTo>
                <a:lnTo>
                  <a:pt x="255" y="43"/>
                </a:lnTo>
                <a:lnTo>
                  <a:pt x="267" y="36"/>
                </a:lnTo>
                <a:lnTo>
                  <a:pt x="267" y="36"/>
                </a:lnTo>
                <a:lnTo>
                  <a:pt x="274" y="33"/>
                </a:lnTo>
                <a:lnTo>
                  <a:pt x="277" y="32"/>
                </a:lnTo>
                <a:lnTo>
                  <a:pt x="272" y="35"/>
                </a:lnTo>
                <a:lnTo>
                  <a:pt x="272" y="35"/>
                </a:lnTo>
                <a:lnTo>
                  <a:pt x="257" y="45"/>
                </a:lnTo>
                <a:lnTo>
                  <a:pt x="241" y="54"/>
                </a:lnTo>
                <a:lnTo>
                  <a:pt x="241" y="54"/>
                </a:lnTo>
                <a:lnTo>
                  <a:pt x="203" y="74"/>
                </a:lnTo>
                <a:lnTo>
                  <a:pt x="203" y="74"/>
                </a:lnTo>
                <a:close/>
                <a:moveTo>
                  <a:pt x="227" y="58"/>
                </a:moveTo>
                <a:lnTo>
                  <a:pt x="227" y="58"/>
                </a:lnTo>
                <a:lnTo>
                  <a:pt x="166" y="92"/>
                </a:lnTo>
                <a:lnTo>
                  <a:pt x="166" y="92"/>
                </a:lnTo>
                <a:lnTo>
                  <a:pt x="119" y="115"/>
                </a:lnTo>
                <a:lnTo>
                  <a:pt x="119" y="115"/>
                </a:lnTo>
                <a:lnTo>
                  <a:pt x="84" y="135"/>
                </a:lnTo>
                <a:lnTo>
                  <a:pt x="50" y="156"/>
                </a:lnTo>
                <a:lnTo>
                  <a:pt x="50" y="156"/>
                </a:lnTo>
                <a:lnTo>
                  <a:pt x="88" y="131"/>
                </a:lnTo>
                <a:lnTo>
                  <a:pt x="127" y="107"/>
                </a:lnTo>
                <a:lnTo>
                  <a:pt x="127" y="107"/>
                </a:lnTo>
                <a:lnTo>
                  <a:pt x="168" y="84"/>
                </a:lnTo>
                <a:lnTo>
                  <a:pt x="210" y="61"/>
                </a:lnTo>
                <a:lnTo>
                  <a:pt x="210" y="61"/>
                </a:lnTo>
                <a:lnTo>
                  <a:pt x="243" y="42"/>
                </a:lnTo>
                <a:lnTo>
                  <a:pt x="259" y="31"/>
                </a:lnTo>
                <a:lnTo>
                  <a:pt x="266" y="25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8" y="24"/>
                </a:lnTo>
                <a:lnTo>
                  <a:pt x="280" y="30"/>
                </a:lnTo>
                <a:lnTo>
                  <a:pt x="280" y="30"/>
                </a:lnTo>
                <a:lnTo>
                  <a:pt x="272" y="31"/>
                </a:lnTo>
                <a:lnTo>
                  <a:pt x="265" y="34"/>
                </a:lnTo>
                <a:lnTo>
                  <a:pt x="252" y="41"/>
                </a:lnTo>
                <a:lnTo>
                  <a:pt x="239" y="51"/>
                </a:lnTo>
                <a:lnTo>
                  <a:pt x="227" y="58"/>
                </a:lnTo>
                <a:lnTo>
                  <a:pt x="227" y="58"/>
                </a:lnTo>
                <a:close/>
                <a:moveTo>
                  <a:pt x="231" y="45"/>
                </a:moveTo>
                <a:lnTo>
                  <a:pt x="231" y="45"/>
                </a:lnTo>
                <a:lnTo>
                  <a:pt x="248" y="34"/>
                </a:lnTo>
                <a:lnTo>
                  <a:pt x="264" y="24"/>
                </a:lnTo>
                <a:lnTo>
                  <a:pt x="264" y="24"/>
                </a:lnTo>
                <a:lnTo>
                  <a:pt x="266" y="23"/>
                </a:lnTo>
                <a:lnTo>
                  <a:pt x="266" y="23"/>
                </a:lnTo>
                <a:lnTo>
                  <a:pt x="265" y="24"/>
                </a:lnTo>
                <a:lnTo>
                  <a:pt x="265" y="24"/>
                </a:lnTo>
                <a:lnTo>
                  <a:pt x="258" y="29"/>
                </a:lnTo>
                <a:lnTo>
                  <a:pt x="250" y="34"/>
                </a:lnTo>
                <a:lnTo>
                  <a:pt x="250" y="34"/>
                </a:lnTo>
                <a:lnTo>
                  <a:pt x="231" y="45"/>
                </a:lnTo>
                <a:lnTo>
                  <a:pt x="231" y="45"/>
                </a:lnTo>
                <a:close/>
                <a:moveTo>
                  <a:pt x="14" y="141"/>
                </a:moveTo>
                <a:lnTo>
                  <a:pt x="14" y="141"/>
                </a:lnTo>
                <a:lnTo>
                  <a:pt x="40" y="125"/>
                </a:lnTo>
                <a:lnTo>
                  <a:pt x="64" y="111"/>
                </a:lnTo>
                <a:lnTo>
                  <a:pt x="116" y="84"/>
                </a:lnTo>
                <a:lnTo>
                  <a:pt x="116" y="84"/>
                </a:lnTo>
                <a:lnTo>
                  <a:pt x="135" y="73"/>
                </a:lnTo>
                <a:lnTo>
                  <a:pt x="135" y="73"/>
                </a:lnTo>
                <a:lnTo>
                  <a:pt x="107" y="88"/>
                </a:lnTo>
                <a:lnTo>
                  <a:pt x="107" y="88"/>
                </a:lnTo>
                <a:lnTo>
                  <a:pt x="84" y="100"/>
                </a:lnTo>
                <a:lnTo>
                  <a:pt x="62" y="114"/>
                </a:lnTo>
                <a:lnTo>
                  <a:pt x="40" y="130"/>
                </a:lnTo>
                <a:lnTo>
                  <a:pt x="18" y="146"/>
                </a:lnTo>
                <a:lnTo>
                  <a:pt x="18" y="146"/>
                </a:lnTo>
                <a:lnTo>
                  <a:pt x="14" y="141"/>
                </a:lnTo>
                <a:lnTo>
                  <a:pt x="14" y="141"/>
                </a:lnTo>
                <a:close/>
                <a:moveTo>
                  <a:pt x="8" y="124"/>
                </a:moveTo>
                <a:lnTo>
                  <a:pt x="8" y="124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5" y="101"/>
                </a:lnTo>
                <a:lnTo>
                  <a:pt x="45" y="101"/>
                </a:lnTo>
                <a:lnTo>
                  <a:pt x="46" y="101"/>
                </a:lnTo>
                <a:lnTo>
                  <a:pt x="48" y="100"/>
                </a:lnTo>
                <a:lnTo>
                  <a:pt x="50" y="98"/>
                </a:lnTo>
                <a:lnTo>
                  <a:pt x="50" y="98"/>
                </a:lnTo>
                <a:lnTo>
                  <a:pt x="59" y="93"/>
                </a:lnTo>
                <a:lnTo>
                  <a:pt x="68" y="87"/>
                </a:lnTo>
                <a:lnTo>
                  <a:pt x="68" y="87"/>
                </a:lnTo>
                <a:lnTo>
                  <a:pt x="80" y="81"/>
                </a:lnTo>
                <a:lnTo>
                  <a:pt x="80" y="81"/>
                </a:lnTo>
                <a:lnTo>
                  <a:pt x="82" y="80"/>
                </a:lnTo>
                <a:lnTo>
                  <a:pt x="83" y="79"/>
                </a:lnTo>
                <a:lnTo>
                  <a:pt x="83" y="79"/>
                </a:lnTo>
                <a:lnTo>
                  <a:pt x="98" y="71"/>
                </a:lnTo>
                <a:lnTo>
                  <a:pt x="112" y="63"/>
                </a:lnTo>
                <a:lnTo>
                  <a:pt x="112" y="63"/>
                </a:lnTo>
                <a:lnTo>
                  <a:pt x="121" y="58"/>
                </a:lnTo>
                <a:lnTo>
                  <a:pt x="129" y="54"/>
                </a:lnTo>
                <a:lnTo>
                  <a:pt x="138" y="50"/>
                </a:lnTo>
                <a:lnTo>
                  <a:pt x="146" y="44"/>
                </a:lnTo>
                <a:lnTo>
                  <a:pt x="146" y="44"/>
                </a:lnTo>
                <a:lnTo>
                  <a:pt x="147" y="45"/>
                </a:lnTo>
                <a:lnTo>
                  <a:pt x="147" y="45"/>
                </a:lnTo>
                <a:lnTo>
                  <a:pt x="98" y="76"/>
                </a:lnTo>
                <a:lnTo>
                  <a:pt x="98" y="76"/>
                </a:lnTo>
                <a:lnTo>
                  <a:pt x="76" y="89"/>
                </a:lnTo>
                <a:lnTo>
                  <a:pt x="53" y="102"/>
                </a:lnTo>
                <a:lnTo>
                  <a:pt x="30" y="115"/>
                </a:lnTo>
                <a:lnTo>
                  <a:pt x="19" y="122"/>
                </a:lnTo>
                <a:lnTo>
                  <a:pt x="9" y="131"/>
                </a:lnTo>
                <a:lnTo>
                  <a:pt x="9" y="131"/>
                </a:lnTo>
                <a:lnTo>
                  <a:pt x="8" y="124"/>
                </a:lnTo>
                <a:lnTo>
                  <a:pt x="8" y="124"/>
                </a:lnTo>
                <a:close/>
                <a:moveTo>
                  <a:pt x="50" y="95"/>
                </a:moveTo>
                <a:lnTo>
                  <a:pt x="50" y="95"/>
                </a:lnTo>
                <a:lnTo>
                  <a:pt x="49" y="94"/>
                </a:lnTo>
                <a:lnTo>
                  <a:pt x="49" y="94"/>
                </a:lnTo>
                <a:lnTo>
                  <a:pt x="57" y="89"/>
                </a:lnTo>
                <a:lnTo>
                  <a:pt x="57" y="89"/>
                </a:lnTo>
                <a:lnTo>
                  <a:pt x="66" y="83"/>
                </a:lnTo>
                <a:lnTo>
                  <a:pt x="66" y="83"/>
                </a:lnTo>
                <a:lnTo>
                  <a:pt x="69" y="81"/>
                </a:lnTo>
                <a:lnTo>
                  <a:pt x="69" y="81"/>
                </a:lnTo>
                <a:lnTo>
                  <a:pt x="50" y="95"/>
                </a:lnTo>
                <a:lnTo>
                  <a:pt x="50" y="95"/>
                </a:lnTo>
                <a:close/>
                <a:moveTo>
                  <a:pt x="155" y="35"/>
                </a:moveTo>
                <a:lnTo>
                  <a:pt x="155" y="35"/>
                </a:lnTo>
                <a:lnTo>
                  <a:pt x="163" y="31"/>
                </a:lnTo>
                <a:lnTo>
                  <a:pt x="172" y="27"/>
                </a:lnTo>
                <a:lnTo>
                  <a:pt x="188" y="18"/>
                </a:lnTo>
                <a:lnTo>
                  <a:pt x="188" y="18"/>
                </a:lnTo>
                <a:lnTo>
                  <a:pt x="171" y="30"/>
                </a:lnTo>
                <a:lnTo>
                  <a:pt x="153" y="41"/>
                </a:lnTo>
                <a:lnTo>
                  <a:pt x="153" y="41"/>
                </a:lnTo>
                <a:lnTo>
                  <a:pt x="154" y="39"/>
                </a:lnTo>
                <a:lnTo>
                  <a:pt x="154" y="39"/>
                </a:lnTo>
                <a:lnTo>
                  <a:pt x="155" y="35"/>
                </a:lnTo>
                <a:lnTo>
                  <a:pt x="155" y="35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84" y="66"/>
                </a:lnTo>
                <a:lnTo>
                  <a:pt x="84" y="66"/>
                </a:lnTo>
                <a:lnTo>
                  <a:pt x="92" y="61"/>
                </a:lnTo>
                <a:lnTo>
                  <a:pt x="101" y="56"/>
                </a:lnTo>
                <a:lnTo>
                  <a:pt x="120" y="49"/>
                </a:lnTo>
                <a:lnTo>
                  <a:pt x="120" y="49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31" y="87"/>
                </a:moveTo>
                <a:lnTo>
                  <a:pt x="31" y="87"/>
                </a:lnTo>
                <a:lnTo>
                  <a:pt x="26" y="82"/>
                </a:lnTo>
                <a:lnTo>
                  <a:pt x="26" y="82"/>
                </a:lnTo>
                <a:lnTo>
                  <a:pt x="34" y="79"/>
                </a:lnTo>
                <a:lnTo>
                  <a:pt x="40" y="75"/>
                </a:lnTo>
                <a:lnTo>
                  <a:pt x="52" y="65"/>
                </a:lnTo>
                <a:lnTo>
                  <a:pt x="52" y="65"/>
                </a:lnTo>
                <a:lnTo>
                  <a:pt x="58" y="62"/>
                </a:lnTo>
                <a:lnTo>
                  <a:pt x="51" y="68"/>
                </a:lnTo>
                <a:lnTo>
                  <a:pt x="51" y="68"/>
                </a:lnTo>
                <a:lnTo>
                  <a:pt x="33" y="86"/>
                </a:lnTo>
                <a:lnTo>
                  <a:pt x="33" y="86"/>
                </a:lnTo>
                <a:lnTo>
                  <a:pt x="31" y="87"/>
                </a:lnTo>
                <a:lnTo>
                  <a:pt x="31" y="87"/>
                </a:lnTo>
                <a:close/>
                <a:moveTo>
                  <a:pt x="30" y="78"/>
                </a:moveTo>
                <a:lnTo>
                  <a:pt x="30" y="78"/>
                </a:lnTo>
                <a:lnTo>
                  <a:pt x="28" y="77"/>
                </a:lnTo>
                <a:lnTo>
                  <a:pt x="28" y="76"/>
                </a:lnTo>
                <a:lnTo>
                  <a:pt x="31" y="74"/>
                </a:lnTo>
                <a:lnTo>
                  <a:pt x="31" y="74"/>
                </a:lnTo>
                <a:lnTo>
                  <a:pt x="38" y="69"/>
                </a:lnTo>
                <a:lnTo>
                  <a:pt x="38" y="69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61" y="58"/>
                </a:lnTo>
                <a:lnTo>
                  <a:pt x="61" y="58"/>
                </a:lnTo>
                <a:lnTo>
                  <a:pt x="53" y="62"/>
                </a:lnTo>
                <a:lnTo>
                  <a:pt x="46" y="68"/>
                </a:lnTo>
                <a:lnTo>
                  <a:pt x="38" y="73"/>
                </a:lnTo>
                <a:lnTo>
                  <a:pt x="30" y="78"/>
                </a:lnTo>
                <a:lnTo>
                  <a:pt x="30" y="78"/>
                </a:lnTo>
                <a:close/>
                <a:moveTo>
                  <a:pt x="21" y="74"/>
                </a:moveTo>
                <a:lnTo>
                  <a:pt x="21" y="74"/>
                </a:lnTo>
                <a:lnTo>
                  <a:pt x="28" y="70"/>
                </a:lnTo>
                <a:lnTo>
                  <a:pt x="36" y="65"/>
                </a:lnTo>
                <a:lnTo>
                  <a:pt x="43" y="59"/>
                </a:lnTo>
                <a:lnTo>
                  <a:pt x="51" y="54"/>
                </a:lnTo>
                <a:lnTo>
                  <a:pt x="51" y="54"/>
                </a:lnTo>
                <a:lnTo>
                  <a:pt x="44" y="59"/>
                </a:lnTo>
                <a:lnTo>
                  <a:pt x="37" y="65"/>
                </a:lnTo>
                <a:lnTo>
                  <a:pt x="29" y="72"/>
                </a:lnTo>
                <a:lnTo>
                  <a:pt x="23" y="79"/>
                </a:lnTo>
                <a:lnTo>
                  <a:pt x="23" y="79"/>
                </a:lnTo>
                <a:lnTo>
                  <a:pt x="21" y="74"/>
                </a:lnTo>
                <a:lnTo>
                  <a:pt x="21" y="74"/>
                </a:lnTo>
                <a:close/>
                <a:moveTo>
                  <a:pt x="41" y="101"/>
                </a:moveTo>
                <a:lnTo>
                  <a:pt x="41" y="101"/>
                </a:lnTo>
                <a:lnTo>
                  <a:pt x="24" y="111"/>
                </a:lnTo>
                <a:lnTo>
                  <a:pt x="8" y="121"/>
                </a:lnTo>
                <a:lnTo>
                  <a:pt x="8" y="121"/>
                </a:lnTo>
                <a:lnTo>
                  <a:pt x="10" y="117"/>
                </a:lnTo>
                <a:lnTo>
                  <a:pt x="13" y="112"/>
                </a:lnTo>
                <a:lnTo>
                  <a:pt x="16" y="109"/>
                </a:lnTo>
                <a:lnTo>
                  <a:pt x="20" y="106"/>
                </a:lnTo>
                <a:lnTo>
                  <a:pt x="25" y="103"/>
                </a:lnTo>
                <a:lnTo>
                  <a:pt x="30" y="102"/>
                </a:lnTo>
                <a:lnTo>
                  <a:pt x="36" y="101"/>
                </a:lnTo>
                <a:lnTo>
                  <a:pt x="41" y="101"/>
                </a:lnTo>
                <a:lnTo>
                  <a:pt x="41" y="101"/>
                </a:lnTo>
                <a:close/>
                <a:moveTo>
                  <a:pt x="47" y="168"/>
                </a:moveTo>
                <a:lnTo>
                  <a:pt x="47" y="168"/>
                </a:lnTo>
                <a:lnTo>
                  <a:pt x="34" y="182"/>
                </a:lnTo>
                <a:lnTo>
                  <a:pt x="34" y="182"/>
                </a:lnTo>
                <a:lnTo>
                  <a:pt x="36" y="179"/>
                </a:lnTo>
                <a:lnTo>
                  <a:pt x="36" y="179"/>
                </a:lnTo>
                <a:lnTo>
                  <a:pt x="38" y="176"/>
                </a:lnTo>
                <a:lnTo>
                  <a:pt x="41" y="173"/>
                </a:lnTo>
                <a:lnTo>
                  <a:pt x="47" y="168"/>
                </a:lnTo>
                <a:lnTo>
                  <a:pt x="47" y="168"/>
                </a:lnTo>
                <a:close/>
                <a:moveTo>
                  <a:pt x="57" y="211"/>
                </a:moveTo>
                <a:lnTo>
                  <a:pt x="57" y="211"/>
                </a:lnTo>
                <a:lnTo>
                  <a:pt x="64" y="205"/>
                </a:lnTo>
                <a:lnTo>
                  <a:pt x="71" y="201"/>
                </a:lnTo>
                <a:lnTo>
                  <a:pt x="87" y="194"/>
                </a:lnTo>
                <a:lnTo>
                  <a:pt x="103" y="187"/>
                </a:lnTo>
                <a:lnTo>
                  <a:pt x="119" y="180"/>
                </a:lnTo>
                <a:lnTo>
                  <a:pt x="119" y="180"/>
                </a:lnTo>
                <a:lnTo>
                  <a:pt x="187" y="145"/>
                </a:lnTo>
                <a:lnTo>
                  <a:pt x="187" y="145"/>
                </a:lnTo>
                <a:lnTo>
                  <a:pt x="224" y="127"/>
                </a:lnTo>
                <a:lnTo>
                  <a:pt x="261" y="111"/>
                </a:lnTo>
                <a:lnTo>
                  <a:pt x="261" y="111"/>
                </a:lnTo>
                <a:lnTo>
                  <a:pt x="280" y="103"/>
                </a:lnTo>
                <a:lnTo>
                  <a:pt x="297" y="95"/>
                </a:lnTo>
                <a:lnTo>
                  <a:pt x="315" y="87"/>
                </a:lnTo>
                <a:lnTo>
                  <a:pt x="332" y="79"/>
                </a:lnTo>
                <a:lnTo>
                  <a:pt x="332" y="79"/>
                </a:lnTo>
                <a:lnTo>
                  <a:pt x="337" y="77"/>
                </a:lnTo>
                <a:lnTo>
                  <a:pt x="334" y="79"/>
                </a:lnTo>
                <a:lnTo>
                  <a:pt x="334" y="79"/>
                </a:lnTo>
                <a:lnTo>
                  <a:pt x="317" y="88"/>
                </a:lnTo>
                <a:lnTo>
                  <a:pt x="317" y="88"/>
                </a:lnTo>
                <a:lnTo>
                  <a:pt x="301" y="97"/>
                </a:lnTo>
                <a:lnTo>
                  <a:pt x="285" y="105"/>
                </a:lnTo>
                <a:lnTo>
                  <a:pt x="285" y="105"/>
                </a:lnTo>
                <a:lnTo>
                  <a:pt x="250" y="121"/>
                </a:lnTo>
                <a:lnTo>
                  <a:pt x="234" y="131"/>
                </a:lnTo>
                <a:lnTo>
                  <a:pt x="218" y="139"/>
                </a:lnTo>
                <a:lnTo>
                  <a:pt x="218" y="139"/>
                </a:lnTo>
                <a:lnTo>
                  <a:pt x="201" y="148"/>
                </a:lnTo>
                <a:lnTo>
                  <a:pt x="184" y="157"/>
                </a:lnTo>
                <a:lnTo>
                  <a:pt x="151" y="174"/>
                </a:lnTo>
                <a:lnTo>
                  <a:pt x="151" y="174"/>
                </a:lnTo>
                <a:lnTo>
                  <a:pt x="117" y="191"/>
                </a:lnTo>
                <a:lnTo>
                  <a:pt x="99" y="200"/>
                </a:lnTo>
                <a:lnTo>
                  <a:pt x="83" y="212"/>
                </a:lnTo>
                <a:lnTo>
                  <a:pt x="83" y="212"/>
                </a:lnTo>
                <a:lnTo>
                  <a:pt x="76" y="213"/>
                </a:lnTo>
                <a:lnTo>
                  <a:pt x="70" y="213"/>
                </a:lnTo>
                <a:lnTo>
                  <a:pt x="64" y="212"/>
                </a:lnTo>
                <a:lnTo>
                  <a:pt x="57" y="211"/>
                </a:lnTo>
                <a:lnTo>
                  <a:pt x="57" y="211"/>
                </a:lnTo>
                <a:close/>
                <a:moveTo>
                  <a:pt x="347" y="87"/>
                </a:moveTo>
                <a:lnTo>
                  <a:pt x="347" y="87"/>
                </a:lnTo>
                <a:lnTo>
                  <a:pt x="324" y="103"/>
                </a:lnTo>
                <a:lnTo>
                  <a:pt x="324" y="103"/>
                </a:lnTo>
                <a:lnTo>
                  <a:pt x="310" y="112"/>
                </a:lnTo>
                <a:lnTo>
                  <a:pt x="295" y="120"/>
                </a:lnTo>
                <a:lnTo>
                  <a:pt x="263" y="136"/>
                </a:lnTo>
                <a:lnTo>
                  <a:pt x="263" y="136"/>
                </a:lnTo>
                <a:lnTo>
                  <a:pt x="203" y="164"/>
                </a:lnTo>
                <a:lnTo>
                  <a:pt x="142" y="192"/>
                </a:lnTo>
                <a:lnTo>
                  <a:pt x="142" y="192"/>
                </a:lnTo>
                <a:lnTo>
                  <a:pt x="127" y="199"/>
                </a:lnTo>
                <a:lnTo>
                  <a:pt x="127" y="199"/>
                </a:lnTo>
                <a:lnTo>
                  <a:pt x="110" y="208"/>
                </a:lnTo>
                <a:lnTo>
                  <a:pt x="110" y="208"/>
                </a:lnTo>
                <a:lnTo>
                  <a:pt x="108" y="205"/>
                </a:lnTo>
                <a:lnTo>
                  <a:pt x="108" y="205"/>
                </a:lnTo>
                <a:lnTo>
                  <a:pt x="136" y="193"/>
                </a:lnTo>
                <a:lnTo>
                  <a:pt x="136" y="193"/>
                </a:lnTo>
                <a:lnTo>
                  <a:pt x="200" y="163"/>
                </a:lnTo>
                <a:lnTo>
                  <a:pt x="200" y="163"/>
                </a:lnTo>
                <a:lnTo>
                  <a:pt x="263" y="133"/>
                </a:lnTo>
                <a:lnTo>
                  <a:pt x="295" y="117"/>
                </a:lnTo>
                <a:lnTo>
                  <a:pt x="326" y="101"/>
                </a:lnTo>
                <a:lnTo>
                  <a:pt x="326" y="101"/>
                </a:lnTo>
                <a:lnTo>
                  <a:pt x="336" y="94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close/>
                <a:moveTo>
                  <a:pt x="382" y="102"/>
                </a:moveTo>
                <a:lnTo>
                  <a:pt x="382" y="102"/>
                </a:lnTo>
                <a:lnTo>
                  <a:pt x="384" y="105"/>
                </a:lnTo>
                <a:lnTo>
                  <a:pt x="385" y="109"/>
                </a:lnTo>
                <a:lnTo>
                  <a:pt x="385" y="109"/>
                </a:lnTo>
                <a:lnTo>
                  <a:pt x="348" y="124"/>
                </a:lnTo>
                <a:lnTo>
                  <a:pt x="311" y="139"/>
                </a:lnTo>
                <a:lnTo>
                  <a:pt x="273" y="152"/>
                </a:lnTo>
                <a:lnTo>
                  <a:pt x="237" y="168"/>
                </a:lnTo>
                <a:lnTo>
                  <a:pt x="237" y="168"/>
                </a:lnTo>
                <a:lnTo>
                  <a:pt x="161" y="202"/>
                </a:lnTo>
                <a:lnTo>
                  <a:pt x="161" y="202"/>
                </a:lnTo>
                <a:lnTo>
                  <a:pt x="144" y="211"/>
                </a:lnTo>
                <a:lnTo>
                  <a:pt x="128" y="219"/>
                </a:lnTo>
                <a:lnTo>
                  <a:pt x="128" y="219"/>
                </a:lnTo>
                <a:lnTo>
                  <a:pt x="155" y="203"/>
                </a:lnTo>
                <a:lnTo>
                  <a:pt x="183" y="189"/>
                </a:lnTo>
                <a:lnTo>
                  <a:pt x="241" y="161"/>
                </a:lnTo>
                <a:lnTo>
                  <a:pt x="241" y="161"/>
                </a:lnTo>
                <a:lnTo>
                  <a:pt x="259" y="154"/>
                </a:lnTo>
                <a:lnTo>
                  <a:pt x="277" y="147"/>
                </a:lnTo>
                <a:lnTo>
                  <a:pt x="312" y="133"/>
                </a:lnTo>
                <a:lnTo>
                  <a:pt x="347" y="118"/>
                </a:lnTo>
                <a:lnTo>
                  <a:pt x="366" y="110"/>
                </a:lnTo>
                <a:lnTo>
                  <a:pt x="382" y="102"/>
                </a:lnTo>
                <a:lnTo>
                  <a:pt x="382" y="102"/>
                </a:lnTo>
                <a:close/>
                <a:moveTo>
                  <a:pt x="223" y="221"/>
                </a:moveTo>
                <a:lnTo>
                  <a:pt x="223" y="221"/>
                </a:lnTo>
                <a:lnTo>
                  <a:pt x="217" y="215"/>
                </a:lnTo>
                <a:lnTo>
                  <a:pt x="217" y="215"/>
                </a:lnTo>
                <a:lnTo>
                  <a:pt x="254" y="200"/>
                </a:lnTo>
                <a:lnTo>
                  <a:pt x="254" y="200"/>
                </a:lnTo>
                <a:lnTo>
                  <a:pt x="278" y="192"/>
                </a:lnTo>
                <a:lnTo>
                  <a:pt x="302" y="185"/>
                </a:lnTo>
                <a:lnTo>
                  <a:pt x="325" y="177"/>
                </a:lnTo>
                <a:lnTo>
                  <a:pt x="347" y="168"/>
                </a:lnTo>
                <a:lnTo>
                  <a:pt x="347" y="168"/>
                </a:lnTo>
                <a:lnTo>
                  <a:pt x="360" y="163"/>
                </a:lnTo>
                <a:lnTo>
                  <a:pt x="372" y="157"/>
                </a:lnTo>
                <a:lnTo>
                  <a:pt x="372" y="157"/>
                </a:lnTo>
                <a:lnTo>
                  <a:pt x="367" y="160"/>
                </a:lnTo>
                <a:lnTo>
                  <a:pt x="362" y="163"/>
                </a:lnTo>
                <a:lnTo>
                  <a:pt x="357" y="166"/>
                </a:lnTo>
                <a:lnTo>
                  <a:pt x="351" y="168"/>
                </a:lnTo>
                <a:lnTo>
                  <a:pt x="351" y="168"/>
                </a:lnTo>
                <a:lnTo>
                  <a:pt x="331" y="175"/>
                </a:lnTo>
                <a:lnTo>
                  <a:pt x="312" y="183"/>
                </a:lnTo>
                <a:lnTo>
                  <a:pt x="312" y="183"/>
                </a:lnTo>
                <a:lnTo>
                  <a:pt x="263" y="204"/>
                </a:lnTo>
                <a:lnTo>
                  <a:pt x="263" y="204"/>
                </a:lnTo>
                <a:lnTo>
                  <a:pt x="243" y="213"/>
                </a:lnTo>
                <a:lnTo>
                  <a:pt x="223" y="221"/>
                </a:lnTo>
                <a:lnTo>
                  <a:pt x="223" y="221"/>
                </a:lnTo>
                <a:close/>
                <a:moveTo>
                  <a:pt x="156" y="223"/>
                </a:moveTo>
                <a:lnTo>
                  <a:pt x="156" y="223"/>
                </a:lnTo>
                <a:lnTo>
                  <a:pt x="164" y="222"/>
                </a:lnTo>
                <a:lnTo>
                  <a:pt x="172" y="220"/>
                </a:lnTo>
                <a:lnTo>
                  <a:pt x="180" y="217"/>
                </a:lnTo>
                <a:lnTo>
                  <a:pt x="187" y="214"/>
                </a:lnTo>
                <a:lnTo>
                  <a:pt x="187" y="214"/>
                </a:lnTo>
                <a:lnTo>
                  <a:pt x="215" y="201"/>
                </a:lnTo>
                <a:lnTo>
                  <a:pt x="242" y="190"/>
                </a:lnTo>
                <a:lnTo>
                  <a:pt x="242" y="190"/>
                </a:lnTo>
                <a:lnTo>
                  <a:pt x="300" y="169"/>
                </a:lnTo>
                <a:lnTo>
                  <a:pt x="358" y="149"/>
                </a:lnTo>
                <a:lnTo>
                  <a:pt x="358" y="149"/>
                </a:lnTo>
                <a:lnTo>
                  <a:pt x="334" y="158"/>
                </a:lnTo>
                <a:lnTo>
                  <a:pt x="311" y="167"/>
                </a:lnTo>
                <a:lnTo>
                  <a:pt x="264" y="188"/>
                </a:lnTo>
                <a:lnTo>
                  <a:pt x="264" y="188"/>
                </a:lnTo>
                <a:lnTo>
                  <a:pt x="240" y="198"/>
                </a:lnTo>
                <a:lnTo>
                  <a:pt x="214" y="208"/>
                </a:lnTo>
                <a:lnTo>
                  <a:pt x="188" y="219"/>
                </a:lnTo>
                <a:lnTo>
                  <a:pt x="163" y="230"/>
                </a:lnTo>
                <a:lnTo>
                  <a:pt x="163" y="230"/>
                </a:lnTo>
                <a:lnTo>
                  <a:pt x="160" y="227"/>
                </a:lnTo>
                <a:lnTo>
                  <a:pt x="156" y="223"/>
                </a:lnTo>
                <a:lnTo>
                  <a:pt x="156" y="223"/>
                </a:lnTo>
                <a:close/>
                <a:moveTo>
                  <a:pt x="165" y="231"/>
                </a:moveTo>
                <a:lnTo>
                  <a:pt x="165" y="231"/>
                </a:lnTo>
                <a:lnTo>
                  <a:pt x="186" y="224"/>
                </a:lnTo>
                <a:lnTo>
                  <a:pt x="209" y="215"/>
                </a:lnTo>
                <a:lnTo>
                  <a:pt x="209" y="215"/>
                </a:lnTo>
                <a:lnTo>
                  <a:pt x="208" y="216"/>
                </a:lnTo>
                <a:lnTo>
                  <a:pt x="208" y="216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close/>
                <a:moveTo>
                  <a:pt x="327" y="173"/>
                </a:moveTo>
                <a:lnTo>
                  <a:pt x="327" y="173"/>
                </a:lnTo>
                <a:lnTo>
                  <a:pt x="300" y="182"/>
                </a:lnTo>
                <a:lnTo>
                  <a:pt x="273" y="192"/>
                </a:lnTo>
                <a:lnTo>
                  <a:pt x="273" y="192"/>
                </a:lnTo>
                <a:lnTo>
                  <a:pt x="244" y="202"/>
                </a:lnTo>
                <a:lnTo>
                  <a:pt x="216" y="213"/>
                </a:lnTo>
                <a:lnTo>
                  <a:pt x="216" y="213"/>
                </a:lnTo>
                <a:lnTo>
                  <a:pt x="215" y="212"/>
                </a:lnTo>
                <a:lnTo>
                  <a:pt x="215" y="212"/>
                </a:lnTo>
                <a:lnTo>
                  <a:pt x="266" y="190"/>
                </a:lnTo>
                <a:lnTo>
                  <a:pt x="266" y="190"/>
                </a:lnTo>
                <a:lnTo>
                  <a:pt x="318" y="168"/>
                </a:lnTo>
                <a:lnTo>
                  <a:pt x="318" y="168"/>
                </a:lnTo>
                <a:lnTo>
                  <a:pt x="342" y="159"/>
                </a:lnTo>
                <a:lnTo>
                  <a:pt x="353" y="153"/>
                </a:lnTo>
                <a:lnTo>
                  <a:pt x="359" y="150"/>
                </a:lnTo>
                <a:lnTo>
                  <a:pt x="364" y="147"/>
                </a:lnTo>
                <a:lnTo>
                  <a:pt x="364" y="147"/>
                </a:lnTo>
                <a:lnTo>
                  <a:pt x="364" y="146"/>
                </a:lnTo>
                <a:lnTo>
                  <a:pt x="364" y="146"/>
                </a:lnTo>
                <a:lnTo>
                  <a:pt x="365" y="147"/>
                </a:lnTo>
                <a:lnTo>
                  <a:pt x="365" y="147"/>
                </a:lnTo>
                <a:lnTo>
                  <a:pt x="371" y="150"/>
                </a:lnTo>
                <a:lnTo>
                  <a:pt x="374" y="155"/>
                </a:lnTo>
                <a:lnTo>
                  <a:pt x="374" y="155"/>
                </a:lnTo>
                <a:lnTo>
                  <a:pt x="363" y="159"/>
                </a:lnTo>
                <a:lnTo>
                  <a:pt x="350" y="164"/>
                </a:lnTo>
                <a:lnTo>
                  <a:pt x="339" y="168"/>
                </a:lnTo>
                <a:lnTo>
                  <a:pt x="327" y="173"/>
                </a:lnTo>
                <a:lnTo>
                  <a:pt x="327" y="173"/>
                </a:lnTo>
                <a:close/>
                <a:moveTo>
                  <a:pt x="365" y="140"/>
                </a:moveTo>
                <a:lnTo>
                  <a:pt x="365" y="140"/>
                </a:lnTo>
                <a:lnTo>
                  <a:pt x="363" y="142"/>
                </a:lnTo>
                <a:lnTo>
                  <a:pt x="364" y="145"/>
                </a:lnTo>
                <a:lnTo>
                  <a:pt x="364" y="145"/>
                </a:lnTo>
                <a:lnTo>
                  <a:pt x="363" y="145"/>
                </a:lnTo>
                <a:lnTo>
                  <a:pt x="363" y="145"/>
                </a:lnTo>
                <a:lnTo>
                  <a:pt x="305" y="165"/>
                </a:lnTo>
                <a:lnTo>
                  <a:pt x="247" y="186"/>
                </a:lnTo>
                <a:lnTo>
                  <a:pt x="247" y="186"/>
                </a:lnTo>
                <a:lnTo>
                  <a:pt x="222" y="195"/>
                </a:lnTo>
                <a:lnTo>
                  <a:pt x="198" y="206"/>
                </a:lnTo>
                <a:lnTo>
                  <a:pt x="198" y="206"/>
                </a:lnTo>
                <a:lnTo>
                  <a:pt x="184" y="213"/>
                </a:lnTo>
                <a:lnTo>
                  <a:pt x="170" y="218"/>
                </a:lnTo>
                <a:lnTo>
                  <a:pt x="170" y="218"/>
                </a:lnTo>
                <a:lnTo>
                  <a:pt x="163" y="220"/>
                </a:lnTo>
                <a:lnTo>
                  <a:pt x="159" y="221"/>
                </a:lnTo>
                <a:lnTo>
                  <a:pt x="158" y="221"/>
                </a:lnTo>
                <a:lnTo>
                  <a:pt x="159" y="220"/>
                </a:lnTo>
                <a:lnTo>
                  <a:pt x="159" y="220"/>
                </a:lnTo>
                <a:lnTo>
                  <a:pt x="168" y="217"/>
                </a:lnTo>
                <a:lnTo>
                  <a:pt x="176" y="213"/>
                </a:lnTo>
                <a:lnTo>
                  <a:pt x="176" y="213"/>
                </a:lnTo>
                <a:lnTo>
                  <a:pt x="292" y="167"/>
                </a:lnTo>
                <a:lnTo>
                  <a:pt x="292" y="167"/>
                </a:lnTo>
                <a:lnTo>
                  <a:pt x="309" y="160"/>
                </a:lnTo>
                <a:lnTo>
                  <a:pt x="328" y="154"/>
                </a:lnTo>
                <a:lnTo>
                  <a:pt x="346" y="148"/>
                </a:lnTo>
                <a:lnTo>
                  <a:pt x="365" y="139"/>
                </a:lnTo>
                <a:lnTo>
                  <a:pt x="365" y="139"/>
                </a:lnTo>
                <a:lnTo>
                  <a:pt x="365" y="140"/>
                </a:lnTo>
                <a:lnTo>
                  <a:pt x="365" y="140"/>
                </a:lnTo>
                <a:close/>
                <a:moveTo>
                  <a:pt x="381" y="123"/>
                </a:moveTo>
                <a:lnTo>
                  <a:pt x="381" y="123"/>
                </a:lnTo>
                <a:lnTo>
                  <a:pt x="367" y="130"/>
                </a:lnTo>
                <a:lnTo>
                  <a:pt x="351" y="136"/>
                </a:lnTo>
                <a:lnTo>
                  <a:pt x="337" y="142"/>
                </a:lnTo>
                <a:lnTo>
                  <a:pt x="323" y="147"/>
                </a:lnTo>
                <a:lnTo>
                  <a:pt x="323" y="147"/>
                </a:lnTo>
                <a:lnTo>
                  <a:pt x="294" y="157"/>
                </a:lnTo>
                <a:lnTo>
                  <a:pt x="264" y="169"/>
                </a:lnTo>
                <a:lnTo>
                  <a:pt x="264" y="169"/>
                </a:lnTo>
                <a:lnTo>
                  <a:pt x="238" y="179"/>
                </a:lnTo>
                <a:lnTo>
                  <a:pt x="212" y="189"/>
                </a:lnTo>
                <a:lnTo>
                  <a:pt x="212" y="189"/>
                </a:lnTo>
                <a:lnTo>
                  <a:pt x="245" y="174"/>
                </a:lnTo>
                <a:lnTo>
                  <a:pt x="280" y="159"/>
                </a:lnTo>
                <a:lnTo>
                  <a:pt x="280" y="159"/>
                </a:lnTo>
                <a:lnTo>
                  <a:pt x="309" y="148"/>
                </a:lnTo>
                <a:lnTo>
                  <a:pt x="337" y="136"/>
                </a:lnTo>
                <a:lnTo>
                  <a:pt x="337" y="136"/>
                </a:lnTo>
                <a:lnTo>
                  <a:pt x="349" y="131"/>
                </a:lnTo>
                <a:lnTo>
                  <a:pt x="363" y="125"/>
                </a:lnTo>
                <a:lnTo>
                  <a:pt x="375" y="120"/>
                </a:lnTo>
                <a:lnTo>
                  <a:pt x="380" y="116"/>
                </a:lnTo>
                <a:lnTo>
                  <a:pt x="385" y="112"/>
                </a:lnTo>
                <a:lnTo>
                  <a:pt x="385" y="112"/>
                </a:lnTo>
                <a:lnTo>
                  <a:pt x="384" y="118"/>
                </a:lnTo>
                <a:lnTo>
                  <a:pt x="381" y="123"/>
                </a:lnTo>
                <a:lnTo>
                  <a:pt x="381" y="123"/>
                </a:lnTo>
                <a:close/>
                <a:moveTo>
                  <a:pt x="77" y="263"/>
                </a:moveTo>
                <a:lnTo>
                  <a:pt x="77" y="263"/>
                </a:lnTo>
                <a:lnTo>
                  <a:pt x="80" y="263"/>
                </a:lnTo>
                <a:lnTo>
                  <a:pt x="80" y="263"/>
                </a:lnTo>
                <a:lnTo>
                  <a:pt x="75" y="264"/>
                </a:lnTo>
                <a:lnTo>
                  <a:pt x="75" y="264"/>
                </a:lnTo>
                <a:lnTo>
                  <a:pt x="77" y="263"/>
                </a:lnTo>
                <a:lnTo>
                  <a:pt x="77" y="263"/>
                </a:lnTo>
                <a:close/>
                <a:moveTo>
                  <a:pt x="91" y="258"/>
                </a:moveTo>
                <a:lnTo>
                  <a:pt x="91" y="258"/>
                </a:lnTo>
                <a:lnTo>
                  <a:pt x="80" y="260"/>
                </a:lnTo>
                <a:lnTo>
                  <a:pt x="80" y="260"/>
                </a:lnTo>
                <a:lnTo>
                  <a:pt x="87" y="253"/>
                </a:lnTo>
                <a:lnTo>
                  <a:pt x="87" y="253"/>
                </a:lnTo>
                <a:lnTo>
                  <a:pt x="116" y="243"/>
                </a:lnTo>
                <a:lnTo>
                  <a:pt x="116" y="243"/>
                </a:lnTo>
                <a:lnTo>
                  <a:pt x="103" y="251"/>
                </a:lnTo>
                <a:lnTo>
                  <a:pt x="91" y="258"/>
                </a:lnTo>
                <a:lnTo>
                  <a:pt x="91" y="258"/>
                </a:lnTo>
                <a:close/>
                <a:moveTo>
                  <a:pt x="230" y="164"/>
                </a:moveTo>
                <a:lnTo>
                  <a:pt x="230" y="164"/>
                </a:lnTo>
                <a:lnTo>
                  <a:pt x="198" y="179"/>
                </a:lnTo>
                <a:lnTo>
                  <a:pt x="165" y="195"/>
                </a:lnTo>
                <a:lnTo>
                  <a:pt x="134" y="213"/>
                </a:lnTo>
                <a:lnTo>
                  <a:pt x="102" y="231"/>
                </a:lnTo>
                <a:lnTo>
                  <a:pt x="102" y="231"/>
                </a:lnTo>
                <a:lnTo>
                  <a:pt x="106" y="220"/>
                </a:lnTo>
                <a:lnTo>
                  <a:pt x="106" y="220"/>
                </a:lnTo>
                <a:lnTo>
                  <a:pt x="143" y="202"/>
                </a:lnTo>
                <a:lnTo>
                  <a:pt x="179" y="186"/>
                </a:lnTo>
                <a:lnTo>
                  <a:pt x="216" y="170"/>
                </a:lnTo>
                <a:lnTo>
                  <a:pt x="253" y="154"/>
                </a:lnTo>
                <a:lnTo>
                  <a:pt x="253" y="154"/>
                </a:lnTo>
                <a:lnTo>
                  <a:pt x="290" y="140"/>
                </a:lnTo>
                <a:lnTo>
                  <a:pt x="326" y="124"/>
                </a:lnTo>
                <a:lnTo>
                  <a:pt x="326" y="124"/>
                </a:lnTo>
                <a:lnTo>
                  <a:pt x="360" y="110"/>
                </a:lnTo>
                <a:lnTo>
                  <a:pt x="360" y="110"/>
                </a:lnTo>
                <a:lnTo>
                  <a:pt x="363" y="109"/>
                </a:lnTo>
                <a:lnTo>
                  <a:pt x="363" y="109"/>
                </a:lnTo>
                <a:lnTo>
                  <a:pt x="346" y="117"/>
                </a:lnTo>
                <a:lnTo>
                  <a:pt x="330" y="124"/>
                </a:lnTo>
                <a:lnTo>
                  <a:pt x="297" y="138"/>
                </a:lnTo>
                <a:lnTo>
                  <a:pt x="263" y="150"/>
                </a:lnTo>
                <a:lnTo>
                  <a:pt x="246" y="157"/>
                </a:lnTo>
                <a:lnTo>
                  <a:pt x="230" y="164"/>
                </a:lnTo>
                <a:lnTo>
                  <a:pt x="230" y="164"/>
                </a:lnTo>
                <a:close/>
                <a:moveTo>
                  <a:pt x="109" y="216"/>
                </a:moveTo>
                <a:lnTo>
                  <a:pt x="109" y="216"/>
                </a:lnTo>
                <a:lnTo>
                  <a:pt x="107" y="217"/>
                </a:lnTo>
                <a:lnTo>
                  <a:pt x="107" y="217"/>
                </a:lnTo>
                <a:lnTo>
                  <a:pt x="108" y="213"/>
                </a:lnTo>
                <a:lnTo>
                  <a:pt x="108" y="213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22" y="206"/>
                </a:lnTo>
                <a:lnTo>
                  <a:pt x="134" y="199"/>
                </a:lnTo>
                <a:lnTo>
                  <a:pt x="160" y="186"/>
                </a:lnTo>
                <a:lnTo>
                  <a:pt x="160" y="186"/>
                </a:lnTo>
                <a:lnTo>
                  <a:pt x="196" y="170"/>
                </a:lnTo>
                <a:lnTo>
                  <a:pt x="196" y="170"/>
                </a:lnTo>
                <a:lnTo>
                  <a:pt x="260" y="142"/>
                </a:lnTo>
                <a:lnTo>
                  <a:pt x="293" y="127"/>
                </a:lnTo>
                <a:lnTo>
                  <a:pt x="324" y="112"/>
                </a:lnTo>
                <a:lnTo>
                  <a:pt x="324" y="112"/>
                </a:lnTo>
                <a:lnTo>
                  <a:pt x="353" y="97"/>
                </a:lnTo>
                <a:lnTo>
                  <a:pt x="353" y="97"/>
                </a:lnTo>
                <a:lnTo>
                  <a:pt x="355" y="97"/>
                </a:lnTo>
                <a:lnTo>
                  <a:pt x="355" y="97"/>
                </a:lnTo>
                <a:lnTo>
                  <a:pt x="341" y="105"/>
                </a:lnTo>
                <a:lnTo>
                  <a:pt x="327" y="112"/>
                </a:lnTo>
                <a:lnTo>
                  <a:pt x="299" y="126"/>
                </a:lnTo>
                <a:lnTo>
                  <a:pt x="299" y="126"/>
                </a:lnTo>
                <a:lnTo>
                  <a:pt x="239" y="154"/>
                </a:lnTo>
                <a:lnTo>
                  <a:pt x="209" y="167"/>
                </a:lnTo>
                <a:lnTo>
                  <a:pt x="179" y="181"/>
                </a:lnTo>
                <a:lnTo>
                  <a:pt x="179" y="181"/>
                </a:lnTo>
                <a:lnTo>
                  <a:pt x="109" y="216"/>
                </a:lnTo>
                <a:lnTo>
                  <a:pt x="109" y="216"/>
                </a:lnTo>
                <a:close/>
                <a:moveTo>
                  <a:pt x="340" y="82"/>
                </a:moveTo>
                <a:lnTo>
                  <a:pt x="340" y="82"/>
                </a:lnTo>
                <a:lnTo>
                  <a:pt x="339" y="84"/>
                </a:lnTo>
                <a:lnTo>
                  <a:pt x="340" y="86"/>
                </a:lnTo>
                <a:lnTo>
                  <a:pt x="340" y="86"/>
                </a:lnTo>
                <a:lnTo>
                  <a:pt x="342" y="88"/>
                </a:lnTo>
                <a:lnTo>
                  <a:pt x="342" y="88"/>
                </a:lnTo>
                <a:lnTo>
                  <a:pt x="321" y="100"/>
                </a:lnTo>
                <a:lnTo>
                  <a:pt x="301" y="111"/>
                </a:lnTo>
                <a:lnTo>
                  <a:pt x="301" y="111"/>
                </a:lnTo>
                <a:lnTo>
                  <a:pt x="265" y="130"/>
                </a:lnTo>
                <a:lnTo>
                  <a:pt x="230" y="147"/>
                </a:lnTo>
                <a:lnTo>
                  <a:pt x="230" y="147"/>
                </a:lnTo>
                <a:lnTo>
                  <a:pt x="158" y="180"/>
                </a:lnTo>
                <a:lnTo>
                  <a:pt x="158" y="180"/>
                </a:lnTo>
                <a:lnTo>
                  <a:pt x="133" y="192"/>
                </a:lnTo>
                <a:lnTo>
                  <a:pt x="106" y="204"/>
                </a:lnTo>
                <a:lnTo>
                  <a:pt x="106" y="204"/>
                </a:lnTo>
                <a:lnTo>
                  <a:pt x="103" y="204"/>
                </a:lnTo>
                <a:lnTo>
                  <a:pt x="103" y="204"/>
                </a:lnTo>
                <a:lnTo>
                  <a:pt x="97" y="207"/>
                </a:lnTo>
                <a:lnTo>
                  <a:pt x="91" y="210"/>
                </a:lnTo>
                <a:lnTo>
                  <a:pt x="91" y="210"/>
                </a:lnTo>
                <a:lnTo>
                  <a:pt x="101" y="202"/>
                </a:lnTo>
                <a:lnTo>
                  <a:pt x="111" y="196"/>
                </a:lnTo>
                <a:lnTo>
                  <a:pt x="111" y="196"/>
                </a:lnTo>
                <a:lnTo>
                  <a:pt x="147" y="178"/>
                </a:lnTo>
                <a:lnTo>
                  <a:pt x="147" y="178"/>
                </a:lnTo>
                <a:lnTo>
                  <a:pt x="180" y="161"/>
                </a:lnTo>
                <a:lnTo>
                  <a:pt x="214" y="144"/>
                </a:lnTo>
                <a:lnTo>
                  <a:pt x="214" y="144"/>
                </a:lnTo>
                <a:lnTo>
                  <a:pt x="247" y="126"/>
                </a:lnTo>
                <a:lnTo>
                  <a:pt x="281" y="110"/>
                </a:lnTo>
                <a:lnTo>
                  <a:pt x="281" y="110"/>
                </a:lnTo>
                <a:lnTo>
                  <a:pt x="312" y="95"/>
                </a:lnTo>
                <a:lnTo>
                  <a:pt x="328" y="86"/>
                </a:lnTo>
                <a:lnTo>
                  <a:pt x="342" y="76"/>
                </a:lnTo>
                <a:lnTo>
                  <a:pt x="342" y="76"/>
                </a:lnTo>
                <a:lnTo>
                  <a:pt x="340" y="82"/>
                </a:lnTo>
                <a:lnTo>
                  <a:pt x="340" y="82"/>
                </a:lnTo>
                <a:close/>
                <a:moveTo>
                  <a:pt x="122" y="239"/>
                </a:moveTo>
                <a:lnTo>
                  <a:pt x="122" y="239"/>
                </a:lnTo>
                <a:lnTo>
                  <a:pt x="106" y="244"/>
                </a:lnTo>
                <a:lnTo>
                  <a:pt x="90" y="249"/>
                </a:lnTo>
                <a:lnTo>
                  <a:pt x="90" y="249"/>
                </a:lnTo>
                <a:lnTo>
                  <a:pt x="93" y="245"/>
                </a:lnTo>
                <a:lnTo>
                  <a:pt x="93" y="245"/>
                </a:lnTo>
                <a:lnTo>
                  <a:pt x="102" y="242"/>
                </a:lnTo>
                <a:lnTo>
                  <a:pt x="112" y="237"/>
                </a:lnTo>
                <a:lnTo>
                  <a:pt x="112" y="237"/>
                </a:lnTo>
                <a:lnTo>
                  <a:pt x="124" y="231"/>
                </a:lnTo>
                <a:lnTo>
                  <a:pt x="124" y="231"/>
                </a:lnTo>
                <a:lnTo>
                  <a:pt x="131" y="228"/>
                </a:lnTo>
                <a:lnTo>
                  <a:pt x="138" y="225"/>
                </a:lnTo>
                <a:lnTo>
                  <a:pt x="138" y="225"/>
                </a:lnTo>
                <a:lnTo>
                  <a:pt x="130" y="232"/>
                </a:lnTo>
                <a:lnTo>
                  <a:pt x="122" y="239"/>
                </a:lnTo>
                <a:lnTo>
                  <a:pt x="122" y="239"/>
                </a:lnTo>
                <a:close/>
                <a:moveTo>
                  <a:pt x="141" y="221"/>
                </a:moveTo>
                <a:lnTo>
                  <a:pt x="141" y="221"/>
                </a:lnTo>
                <a:lnTo>
                  <a:pt x="141" y="221"/>
                </a:lnTo>
                <a:lnTo>
                  <a:pt x="141" y="221"/>
                </a:lnTo>
                <a:lnTo>
                  <a:pt x="129" y="226"/>
                </a:lnTo>
                <a:lnTo>
                  <a:pt x="118" y="232"/>
                </a:lnTo>
                <a:lnTo>
                  <a:pt x="106" y="238"/>
                </a:lnTo>
                <a:lnTo>
                  <a:pt x="95" y="242"/>
                </a:lnTo>
                <a:lnTo>
                  <a:pt x="95" y="242"/>
                </a:lnTo>
                <a:lnTo>
                  <a:pt x="99" y="236"/>
                </a:lnTo>
                <a:lnTo>
                  <a:pt x="99" y="236"/>
                </a:lnTo>
                <a:lnTo>
                  <a:pt x="124" y="224"/>
                </a:lnTo>
                <a:lnTo>
                  <a:pt x="147" y="212"/>
                </a:lnTo>
                <a:lnTo>
                  <a:pt x="147" y="212"/>
                </a:lnTo>
                <a:lnTo>
                  <a:pt x="208" y="183"/>
                </a:lnTo>
                <a:lnTo>
                  <a:pt x="208" y="183"/>
                </a:lnTo>
                <a:lnTo>
                  <a:pt x="241" y="169"/>
                </a:lnTo>
                <a:lnTo>
                  <a:pt x="273" y="156"/>
                </a:lnTo>
                <a:lnTo>
                  <a:pt x="340" y="131"/>
                </a:lnTo>
                <a:lnTo>
                  <a:pt x="340" y="131"/>
                </a:lnTo>
                <a:lnTo>
                  <a:pt x="366" y="120"/>
                </a:lnTo>
                <a:lnTo>
                  <a:pt x="366" y="120"/>
                </a:lnTo>
                <a:lnTo>
                  <a:pt x="381" y="113"/>
                </a:lnTo>
                <a:lnTo>
                  <a:pt x="381" y="113"/>
                </a:lnTo>
                <a:lnTo>
                  <a:pt x="382" y="113"/>
                </a:lnTo>
                <a:lnTo>
                  <a:pt x="377" y="115"/>
                </a:lnTo>
                <a:lnTo>
                  <a:pt x="369" y="119"/>
                </a:lnTo>
                <a:lnTo>
                  <a:pt x="369" y="119"/>
                </a:lnTo>
                <a:lnTo>
                  <a:pt x="306" y="147"/>
                </a:lnTo>
                <a:lnTo>
                  <a:pt x="306" y="147"/>
                </a:lnTo>
                <a:lnTo>
                  <a:pt x="243" y="173"/>
                </a:lnTo>
                <a:lnTo>
                  <a:pt x="213" y="186"/>
                </a:lnTo>
                <a:lnTo>
                  <a:pt x="182" y="200"/>
                </a:lnTo>
                <a:lnTo>
                  <a:pt x="182" y="200"/>
                </a:lnTo>
                <a:lnTo>
                  <a:pt x="179" y="202"/>
                </a:lnTo>
                <a:lnTo>
                  <a:pt x="179" y="202"/>
                </a:lnTo>
                <a:lnTo>
                  <a:pt x="165" y="208"/>
                </a:lnTo>
                <a:lnTo>
                  <a:pt x="152" y="215"/>
                </a:lnTo>
                <a:lnTo>
                  <a:pt x="152" y="215"/>
                </a:lnTo>
                <a:lnTo>
                  <a:pt x="149" y="215"/>
                </a:lnTo>
                <a:lnTo>
                  <a:pt x="149" y="215"/>
                </a:lnTo>
                <a:lnTo>
                  <a:pt x="147" y="215"/>
                </a:lnTo>
                <a:lnTo>
                  <a:pt x="145" y="216"/>
                </a:lnTo>
                <a:lnTo>
                  <a:pt x="145" y="216"/>
                </a:lnTo>
                <a:lnTo>
                  <a:pt x="141" y="221"/>
                </a:lnTo>
                <a:lnTo>
                  <a:pt x="141" y="221"/>
                </a:lnTo>
                <a:close/>
                <a:moveTo>
                  <a:pt x="154" y="217"/>
                </a:moveTo>
                <a:lnTo>
                  <a:pt x="154" y="217"/>
                </a:lnTo>
                <a:lnTo>
                  <a:pt x="176" y="206"/>
                </a:lnTo>
                <a:lnTo>
                  <a:pt x="176" y="206"/>
                </a:lnTo>
                <a:lnTo>
                  <a:pt x="179" y="204"/>
                </a:lnTo>
                <a:lnTo>
                  <a:pt x="179" y="204"/>
                </a:lnTo>
                <a:lnTo>
                  <a:pt x="210" y="193"/>
                </a:lnTo>
                <a:lnTo>
                  <a:pt x="240" y="182"/>
                </a:lnTo>
                <a:lnTo>
                  <a:pt x="240" y="182"/>
                </a:lnTo>
                <a:lnTo>
                  <a:pt x="270" y="169"/>
                </a:lnTo>
                <a:lnTo>
                  <a:pt x="287" y="162"/>
                </a:lnTo>
                <a:lnTo>
                  <a:pt x="302" y="156"/>
                </a:lnTo>
                <a:lnTo>
                  <a:pt x="302" y="156"/>
                </a:lnTo>
                <a:lnTo>
                  <a:pt x="333" y="145"/>
                </a:lnTo>
                <a:lnTo>
                  <a:pt x="348" y="139"/>
                </a:lnTo>
                <a:lnTo>
                  <a:pt x="365" y="133"/>
                </a:lnTo>
                <a:lnTo>
                  <a:pt x="365" y="133"/>
                </a:lnTo>
                <a:lnTo>
                  <a:pt x="372" y="130"/>
                </a:lnTo>
                <a:lnTo>
                  <a:pt x="377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7"/>
                </a:lnTo>
                <a:lnTo>
                  <a:pt x="379" y="127"/>
                </a:lnTo>
                <a:lnTo>
                  <a:pt x="377" y="129"/>
                </a:lnTo>
                <a:lnTo>
                  <a:pt x="377" y="129"/>
                </a:lnTo>
                <a:lnTo>
                  <a:pt x="371" y="133"/>
                </a:lnTo>
                <a:lnTo>
                  <a:pt x="365" y="136"/>
                </a:lnTo>
                <a:lnTo>
                  <a:pt x="365" y="136"/>
                </a:lnTo>
                <a:lnTo>
                  <a:pt x="349" y="143"/>
                </a:lnTo>
                <a:lnTo>
                  <a:pt x="334" y="149"/>
                </a:lnTo>
                <a:lnTo>
                  <a:pt x="334" y="149"/>
                </a:lnTo>
                <a:lnTo>
                  <a:pt x="302" y="161"/>
                </a:lnTo>
                <a:lnTo>
                  <a:pt x="269" y="173"/>
                </a:lnTo>
                <a:lnTo>
                  <a:pt x="269" y="173"/>
                </a:lnTo>
                <a:lnTo>
                  <a:pt x="212" y="195"/>
                </a:lnTo>
                <a:lnTo>
                  <a:pt x="183" y="206"/>
                </a:lnTo>
                <a:lnTo>
                  <a:pt x="155" y="220"/>
                </a:lnTo>
                <a:lnTo>
                  <a:pt x="155" y="220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close/>
                <a:moveTo>
                  <a:pt x="167" y="233"/>
                </a:moveTo>
                <a:lnTo>
                  <a:pt x="167" y="233"/>
                </a:lnTo>
                <a:lnTo>
                  <a:pt x="185" y="226"/>
                </a:lnTo>
                <a:lnTo>
                  <a:pt x="205" y="219"/>
                </a:lnTo>
                <a:lnTo>
                  <a:pt x="205" y="219"/>
                </a:lnTo>
                <a:lnTo>
                  <a:pt x="207" y="218"/>
                </a:lnTo>
                <a:lnTo>
                  <a:pt x="207" y="218"/>
                </a:lnTo>
                <a:lnTo>
                  <a:pt x="203" y="223"/>
                </a:lnTo>
                <a:lnTo>
                  <a:pt x="199" y="227"/>
                </a:lnTo>
                <a:lnTo>
                  <a:pt x="193" y="231"/>
                </a:lnTo>
                <a:lnTo>
                  <a:pt x="188" y="233"/>
                </a:lnTo>
                <a:lnTo>
                  <a:pt x="182" y="235"/>
                </a:lnTo>
                <a:lnTo>
                  <a:pt x="177" y="235"/>
                </a:lnTo>
                <a:lnTo>
                  <a:pt x="172" y="234"/>
                </a:lnTo>
                <a:lnTo>
                  <a:pt x="167" y="233"/>
                </a:lnTo>
                <a:lnTo>
                  <a:pt x="167" y="233"/>
                </a:lnTo>
                <a:close/>
                <a:moveTo>
                  <a:pt x="225" y="223"/>
                </a:moveTo>
                <a:lnTo>
                  <a:pt x="225" y="223"/>
                </a:lnTo>
                <a:lnTo>
                  <a:pt x="304" y="196"/>
                </a:lnTo>
                <a:lnTo>
                  <a:pt x="304" y="196"/>
                </a:lnTo>
                <a:lnTo>
                  <a:pt x="323" y="190"/>
                </a:lnTo>
                <a:lnTo>
                  <a:pt x="341" y="183"/>
                </a:lnTo>
                <a:lnTo>
                  <a:pt x="341" y="183"/>
                </a:lnTo>
                <a:lnTo>
                  <a:pt x="363" y="175"/>
                </a:lnTo>
                <a:lnTo>
                  <a:pt x="363" y="175"/>
                </a:lnTo>
                <a:lnTo>
                  <a:pt x="371" y="172"/>
                </a:lnTo>
                <a:lnTo>
                  <a:pt x="373" y="172"/>
                </a:lnTo>
                <a:lnTo>
                  <a:pt x="370" y="174"/>
                </a:lnTo>
                <a:lnTo>
                  <a:pt x="370" y="174"/>
                </a:lnTo>
                <a:lnTo>
                  <a:pt x="347" y="184"/>
                </a:lnTo>
                <a:lnTo>
                  <a:pt x="325" y="193"/>
                </a:lnTo>
                <a:lnTo>
                  <a:pt x="281" y="212"/>
                </a:lnTo>
                <a:lnTo>
                  <a:pt x="281" y="212"/>
                </a:lnTo>
                <a:lnTo>
                  <a:pt x="279" y="212"/>
                </a:lnTo>
                <a:lnTo>
                  <a:pt x="278" y="213"/>
                </a:lnTo>
                <a:lnTo>
                  <a:pt x="278" y="213"/>
                </a:lnTo>
                <a:lnTo>
                  <a:pt x="256" y="222"/>
                </a:lnTo>
                <a:lnTo>
                  <a:pt x="236" y="233"/>
                </a:lnTo>
                <a:lnTo>
                  <a:pt x="236" y="233"/>
                </a:lnTo>
                <a:lnTo>
                  <a:pt x="230" y="228"/>
                </a:lnTo>
                <a:lnTo>
                  <a:pt x="225" y="223"/>
                </a:lnTo>
                <a:lnTo>
                  <a:pt x="225" y="223"/>
                </a:lnTo>
                <a:close/>
                <a:moveTo>
                  <a:pt x="334" y="204"/>
                </a:moveTo>
                <a:lnTo>
                  <a:pt x="334" y="204"/>
                </a:lnTo>
                <a:lnTo>
                  <a:pt x="330" y="201"/>
                </a:lnTo>
                <a:lnTo>
                  <a:pt x="330" y="201"/>
                </a:lnTo>
                <a:lnTo>
                  <a:pt x="331" y="201"/>
                </a:lnTo>
                <a:lnTo>
                  <a:pt x="331" y="201"/>
                </a:lnTo>
                <a:lnTo>
                  <a:pt x="357" y="191"/>
                </a:lnTo>
                <a:lnTo>
                  <a:pt x="357" y="191"/>
                </a:lnTo>
                <a:lnTo>
                  <a:pt x="366" y="186"/>
                </a:lnTo>
                <a:lnTo>
                  <a:pt x="366" y="186"/>
                </a:lnTo>
                <a:lnTo>
                  <a:pt x="370" y="185"/>
                </a:lnTo>
                <a:lnTo>
                  <a:pt x="371" y="185"/>
                </a:lnTo>
                <a:lnTo>
                  <a:pt x="370" y="186"/>
                </a:lnTo>
                <a:lnTo>
                  <a:pt x="364" y="190"/>
                </a:lnTo>
                <a:lnTo>
                  <a:pt x="364" y="190"/>
                </a:lnTo>
                <a:lnTo>
                  <a:pt x="357" y="194"/>
                </a:lnTo>
                <a:lnTo>
                  <a:pt x="348" y="196"/>
                </a:lnTo>
                <a:lnTo>
                  <a:pt x="340" y="199"/>
                </a:lnTo>
                <a:lnTo>
                  <a:pt x="337" y="201"/>
                </a:lnTo>
                <a:lnTo>
                  <a:pt x="334" y="204"/>
                </a:lnTo>
                <a:lnTo>
                  <a:pt x="334" y="204"/>
                </a:lnTo>
                <a:close/>
                <a:moveTo>
                  <a:pt x="372" y="182"/>
                </a:moveTo>
                <a:lnTo>
                  <a:pt x="372" y="182"/>
                </a:lnTo>
                <a:lnTo>
                  <a:pt x="363" y="185"/>
                </a:lnTo>
                <a:lnTo>
                  <a:pt x="353" y="190"/>
                </a:lnTo>
                <a:lnTo>
                  <a:pt x="353" y="190"/>
                </a:lnTo>
                <a:lnTo>
                  <a:pt x="330" y="199"/>
                </a:lnTo>
                <a:lnTo>
                  <a:pt x="330" y="199"/>
                </a:lnTo>
                <a:lnTo>
                  <a:pt x="329" y="200"/>
                </a:lnTo>
                <a:lnTo>
                  <a:pt x="329" y="201"/>
                </a:lnTo>
                <a:lnTo>
                  <a:pt x="329" y="201"/>
                </a:lnTo>
                <a:lnTo>
                  <a:pt x="328" y="199"/>
                </a:lnTo>
                <a:lnTo>
                  <a:pt x="328" y="199"/>
                </a:lnTo>
                <a:lnTo>
                  <a:pt x="325" y="198"/>
                </a:lnTo>
                <a:lnTo>
                  <a:pt x="323" y="198"/>
                </a:lnTo>
                <a:lnTo>
                  <a:pt x="323" y="198"/>
                </a:lnTo>
                <a:lnTo>
                  <a:pt x="321" y="198"/>
                </a:lnTo>
                <a:lnTo>
                  <a:pt x="320" y="200"/>
                </a:lnTo>
                <a:lnTo>
                  <a:pt x="320" y="200"/>
                </a:lnTo>
                <a:lnTo>
                  <a:pt x="316" y="200"/>
                </a:lnTo>
                <a:lnTo>
                  <a:pt x="316" y="200"/>
                </a:lnTo>
                <a:lnTo>
                  <a:pt x="329" y="195"/>
                </a:lnTo>
                <a:lnTo>
                  <a:pt x="329" y="195"/>
                </a:lnTo>
                <a:lnTo>
                  <a:pt x="362" y="180"/>
                </a:lnTo>
                <a:lnTo>
                  <a:pt x="362" y="180"/>
                </a:lnTo>
                <a:lnTo>
                  <a:pt x="370" y="176"/>
                </a:lnTo>
                <a:lnTo>
                  <a:pt x="374" y="174"/>
                </a:lnTo>
                <a:lnTo>
                  <a:pt x="377" y="172"/>
                </a:lnTo>
                <a:lnTo>
                  <a:pt x="377" y="172"/>
                </a:lnTo>
                <a:lnTo>
                  <a:pt x="376" y="177"/>
                </a:lnTo>
                <a:lnTo>
                  <a:pt x="374" y="183"/>
                </a:lnTo>
                <a:lnTo>
                  <a:pt x="374" y="183"/>
                </a:lnTo>
                <a:lnTo>
                  <a:pt x="373" y="182"/>
                </a:lnTo>
                <a:lnTo>
                  <a:pt x="372" y="182"/>
                </a:lnTo>
                <a:lnTo>
                  <a:pt x="372" y="182"/>
                </a:lnTo>
                <a:close/>
                <a:moveTo>
                  <a:pt x="294" y="218"/>
                </a:moveTo>
                <a:lnTo>
                  <a:pt x="294" y="218"/>
                </a:lnTo>
                <a:lnTo>
                  <a:pt x="290" y="217"/>
                </a:lnTo>
                <a:lnTo>
                  <a:pt x="287" y="215"/>
                </a:lnTo>
                <a:lnTo>
                  <a:pt x="287" y="215"/>
                </a:lnTo>
                <a:lnTo>
                  <a:pt x="295" y="212"/>
                </a:lnTo>
                <a:lnTo>
                  <a:pt x="295" y="212"/>
                </a:lnTo>
                <a:lnTo>
                  <a:pt x="311" y="204"/>
                </a:lnTo>
                <a:lnTo>
                  <a:pt x="311" y="204"/>
                </a:lnTo>
                <a:lnTo>
                  <a:pt x="314" y="203"/>
                </a:lnTo>
                <a:lnTo>
                  <a:pt x="316" y="203"/>
                </a:lnTo>
                <a:lnTo>
                  <a:pt x="317" y="204"/>
                </a:lnTo>
                <a:lnTo>
                  <a:pt x="316" y="204"/>
                </a:lnTo>
                <a:lnTo>
                  <a:pt x="314" y="206"/>
                </a:lnTo>
                <a:lnTo>
                  <a:pt x="314" y="206"/>
                </a:lnTo>
                <a:lnTo>
                  <a:pt x="303" y="212"/>
                </a:lnTo>
                <a:lnTo>
                  <a:pt x="299" y="214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close/>
                <a:moveTo>
                  <a:pt x="304" y="214"/>
                </a:moveTo>
                <a:lnTo>
                  <a:pt x="304" y="214"/>
                </a:lnTo>
                <a:lnTo>
                  <a:pt x="312" y="210"/>
                </a:lnTo>
                <a:lnTo>
                  <a:pt x="319" y="205"/>
                </a:lnTo>
                <a:lnTo>
                  <a:pt x="319" y="205"/>
                </a:lnTo>
                <a:lnTo>
                  <a:pt x="320" y="208"/>
                </a:lnTo>
                <a:lnTo>
                  <a:pt x="319" y="212"/>
                </a:lnTo>
                <a:lnTo>
                  <a:pt x="319" y="212"/>
                </a:lnTo>
                <a:lnTo>
                  <a:pt x="308" y="215"/>
                </a:lnTo>
                <a:lnTo>
                  <a:pt x="308" y="215"/>
                </a:lnTo>
                <a:lnTo>
                  <a:pt x="300" y="216"/>
                </a:lnTo>
                <a:lnTo>
                  <a:pt x="300" y="216"/>
                </a:lnTo>
                <a:lnTo>
                  <a:pt x="300" y="216"/>
                </a:lnTo>
                <a:lnTo>
                  <a:pt x="304" y="214"/>
                </a:lnTo>
                <a:lnTo>
                  <a:pt x="304" y="214"/>
                </a:lnTo>
                <a:close/>
                <a:moveTo>
                  <a:pt x="248" y="237"/>
                </a:moveTo>
                <a:lnTo>
                  <a:pt x="248" y="237"/>
                </a:lnTo>
                <a:lnTo>
                  <a:pt x="243" y="236"/>
                </a:lnTo>
                <a:lnTo>
                  <a:pt x="239" y="235"/>
                </a:lnTo>
                <a:lnTo>
                  <a:pt x="239" y="235"/>
                </a:lnTo>
                <a:lnTo>
                  <a:pt x="272" y="221"/>
                </a:lnTo>
                <a:lnTo>
                  <a:pt x="272" y="221"/>
                </a:lnTo>
                <a:lnTo>
                  <a:pt x="267" y="227"/>
                </a:lnTo>
                <a:lnTo>
                  <a:pt x="261" y="231"/>
                </a:lnTo>
                <a:lnTo>
                  <a:pt x="255" y="235"/>
                </a:lnTo>
                <a:lnTo>
                  <a:pt x="248" y="237"/>
                </a:lnTo>
                <a:lnTo>
                  <a:pt x="248" y="237"/>
                </a:lnTo>
                <a:close/>
                <a:moveTo>
                  <a:pt x="298" y="219"/>
                </a:moveTo>
                <a:lnTo>
                  <a:pt x="298" y="219"/>
                </a:lnTo>
                <a:lnTo>
                  <a:pt x="318" y="214"/>
                </a:lnTo>
                <a:lnTo>
                  <a:pt x="318" y="214"/>
                </a:lnTo>
                <a:lnTo>
                  <a:pt x="315" y="217"/>
                </a:lnTo>
                <a:lnTo>
                  <a:pt x="310" y="219"/>
                </a:lnTo>
                <a:lnTo>
                  <a:pt x="304" y="220"/>
                </a:lnTo>
                <a:lnTo>
                  <a:pt x="298" y="219"/>
                </a:lnTo>
                <a:lnTo>
                  <a:pt x="298" y="219"/>
                </a:lnTo>
                <a:close/>
                <a:moveTo>
                  <a:pt x="342" y="206"/>
                </a:moveTo>
                <a:lnTo>
                  <a:pt x="342" y="206"/>
                </a:lnTo>
                <a:lnTo>
                  <a:pt x="355" y="202"/>
                </a:lnTo>
                <a:lnTo>
                  <a:pt x="355" y="202"/>
                </a:lnTo>
                <a:lnTo>
                  <a:pt x="349" y="205"/>
                </a:lnTo>
                <a:lnTo>
                  <a:pt x="342" y="206"/>
                </a:lnTo>
                <a:lnTo>
                  <a:pt x="342" y="206"/>
                </a:lnTo>
                <a:close/>
                <a:moveTo>
                  <a:pt x="360" y="199"/>
                </a:moveTo>
                <a:lnTo>
                  <a:pt x="360" y="199"/>
                </a:lnTo>
                <a:lnTo>
                  <a:pt x="360" y="199"/>
                </a:lnTo>
                <a:lnTo>
                  <a:pt x="360" y="199"/>
                </a:lnTo>
                <a:lnTo>
                  <a:pt x="353" y="200"/>
                </a:lnTo>
                <a:lnTo>
                  <a:pt x="348" y="202"/>
                </a:lnTo>
                <a:lnTo>
                  <a:pt x="342" y="204"/>
                </a:lnTo>
                <a:lnTo>
                  <a:pt x="336" y="204"/>
                </a:lnTo>
                <a:lnTo>
                  <a:pt x="336" y="204"/>
                </a:lnTo>
                <a:lnTo>
                  <a:pt x="340" y="202"/>
                </a:lnTo>
                <a:lnTo>
                  <a:pt x="344" y="200"/>
                </a:lnTo>
                <a:lnTo>
                  <a:pt x="353" y="197"/>
                </a:lnTo>
                <a:lnTo>
                  <a:pt x="363" y="193"/>
                </a:lnTo>
                <a:lnTo>
                  <a:pt x="367" y="191"/>
                </a:lnTo>
                <a:lnTo>
                  <a:pt x="370" y="188"/>
                </a:lnTo>
                <a:lnTo>
                  <a:pt x="370" y="188"/>
                </a:lnTo>
                <a:lnTo>
                  <a:pt x="366" y="194"/>
                </a:lnTo>
                <a:lnTo>
                  <a:pt x="360" y="199"/>
                </a:lnTo>
                <a:lnTo>
                  <a:pt x="360" y="199"/>
                </a:lnTo>
                <a:close/>
                <a:moveTo>
                  <a:pt x="378" y="168"/>
                </a:moveTo>
                <a:lnTo>
                  <a:pt x="378" y="168"/>
                </a:lnTo>
                <a:lnTo>
                  <a:pt x="335" y="183"/>
                </a:lnTo>
                <a:lnTo>
                  <a:pt x="293" y="198"/>
                </a:lnTo>
                <a:lnTo>
                  <a:pt x="293" y="198"/>
                </a:lnTo>
                <a:lnTo>
                  <a:pt x="260" y="208"/>
                </a:lnTo>
                <a:lnTo>
                  <a:pt x="260" y="208"/>
                </a:lnTo>
                <a:lnTo>
                  <a:pt x="287" y="197"/>
                </a:lnTo>
                <a:lnTo>
                  <a:pt x="313" y="185"/>
                </a:lnTo>
                <a:lnTo>
                  <a:pt x="313" y="185"/>
                </a:lnTo>
                <a:lnTo>
                  <a:pt x="328" y="179"/>
                </a:lnTo>
                <a:lnTo>
                  <a:pt x="345" y="173"/>
                </a:lnTo>
                <a:lnTo>
                  <a:pt x="353" y="170"/>
                </a:lnTo>
                <a:lnTo>
                  <a:pt x="362" y="166"/>
                </a:lnTo>
                <a:lnTo>
                  <a:pt x="369" y="162"/>
                </a:lnTo>
                <a:lnTo>
                  <a:pt x="376" y="157"/>
                </a:lnTo>
                <a:lnTo>
                  <a:pt x="376" y="157"/>
                </a:lnTo>
                <a:lnTo>
                  <a:pt x="377" y="162"/>
                </a:lnTo>
                <a:lnTo>
                  <a:pt x="378" y="168"/>
                </a:lnTo>
                <a:lnTo>
                  <a:pt x="378" y="168"/>
                </a:lnTo>
                <a:close/>
                <a:moveTo>
                  <a:pt x="381" y="100"/>
                </a:moveTo>
                <a:lnTo>
                  <a:pt x="381" y="100"/>
                </a:lnTo>
                <a:lnTo>
                  <a:pt x="345" y="115"/>
                </a:lnTo>
                <a:lnTo>
                  <a:pt x="309" y="130"/>
                </a:lnTo>
                <a:lnTo>
                  <a:pt x="272" y="144"/>
                </a:lnTo>
                <a:lnTo>
                  <a:pt x="237" y="158"/>
                </a:lnTo>
                <a:lnTo>
                  <a:pt x="237" y="158"/>
                </a:lnTo>
                <a:lnTo>
                  <a:pt x="187" y="180"/>
                </a:lnTo>
                <a:lnTo>
                  <a:pt x="187" y="180"/>
                </a:lnTo>
                <a:lnTo>
                  <a:pt x="243" y="154"/>
                </a:lnTo>
                <a:lnTo>
                  <a:pt x="243" y="154"/>
                </a:lnTo>
                <a:lnTo>
                  <a:pt x="276" y="140"/>
                </a:lnTo>
                <a:lnTo>
                  <a:pt x="308" y="124"/>
                </a:lnTo>
                <a:lnTo>
                  <a:pt x="340" y="108"/>
                </a:lnTo>
                <a:lnTo>
                  <a:pt x="355" y="99"/>
                </a:lnTo>
                <a:lnTo>
                  <a:pt x="371" y="89"/>
                </a:lnTo>
                <a:lnTo>
                  <a:pt x="371" y="89"/>
                </a:lnTo>
                <a:lnTo>
                  <a:pt x="376" y="94"/>
                </a:lnTo>
                <a:lnTo>
                  <a:pt x="381" y="100"/>
                </a:lnTo>
                <a:lnTo>
                  <a:pt x="381" y="100"/>
                </a:lnTo>
                <a:close/>
                <a:moveTo>
                  <a:pt x="368" y="88"/>
                </a:moveTo>
                <a:lnTo>
                  <a:pt x="368" y="88"/>
                </a:lnTo>
                <a:lnTo>
                  <a:pt x="352" y="95"/>
                </a:lnTo>
                <a:lnTo>
                  <a:pt x="337" y="103"/>
                </a:lnTo>
                <a:lnTo>
                  <a:pt x="308" y="118"/>
                </a:lnTo>
                <a:lnTo>
                  <a:pt x="308" y="118"/>
                </a:lnTo>
                <a:lnTo>
                  <a:pt x="272" y="135"/>
                </a:lnTo>
                <a:lnTo>
                  <a:pt x="236" y="151"/>
                </a:lnTo>
                <a:lnTo>
                  <a:pt x="236" y="151"/>
                </a:lnTo>
                <a:lnTo>
                  <a:pt x="220" y="157"/>
                </a:lnTo>
                <a:lnTo>
                  <a:pt x="220" y="157"/>
                </a:lnTo>
                <a:lnTo>
                  <a:pt x="230" y="153"/>
                </a:lnTo>
                <a:lnTo>
                  <a:pt x="230" y="153"/>
                </a:lnTo>
                <a:lnTo>
                  <a:pt x="261" y="139"/>
                </a:lnTo>
                <a:lnTo>
                  <a:pt x="293" y="123"/>
                </a:lnTo>
                <a:lnTo>
                  <a:pt x="293" y="123"/>
                </a:lnTo>
                <a:lnTo>
                  <a:pt x="309" y="115"/>
                </a:lnTo>
                <a:lnTo>
                  <a:pt x="324" y="106"/>
                </a:lnTo>
                <a:lnTo>
                  <a:pt x="352" y="86"/>
                </a:lnTo>
                <a:lnTo>
                  <a:pt x="352" y="86"/>
                </a:lnTo>
                <a:lnTo>
                  <a:pt x="361" y="86"/>
                </a:lnTo>
                <a:lnTo>
                  <a:pt x="368" y="88"/>
                </a:lnTo>
                <a:lnTo>
                  <a:pt x="368" y="88"/>
                </a:lnTo>
                <a:close/>
                <a:moveTo>
                  <a:pt x="343" y="74"/>
                </a:moveTo>
                <a:lnTo>
                  <a:pt x="343" y="74"/>
                </a:lnTo>
                <a:lnTo>
                  <a:pt x="342" y="74"/>
                </a:lnTo>
                <a:lnTo>
                  <a:pt x="342" y="74"/>
                </a:lnTo>
                <a:lnTo>
                  <a:pt x="324" y="81"/>
                </a:lnTo>
                <a:lnTo>
                  <a:pt x="306" y="89"/>
                </a:lnTo>
                <a:lnTo>
                  <a:pt x="289" y="97"/>
                </a:lnTo>
                <a:lnTo>
                  <a:pt x="270" y="105"/>
                </a:lnTo>
                <a:lnTo>
                  <a:pt x="270" y="105"/>
                </a:lnTo>
                <a:lnTo>
                  <a:pt x="233" y="121"/>
                </a:lnTo>
                <a:lnTo>
                  <a:pt x="197" y="138"/>
                </a:lnTo>
                <a:lnTo>
                  <a:pt x="197" y="138"/>
                </a:lnTo>
                <a:lnTo>
                  <a:pt x="157" y="158"/>
                </a:lnTo>
                <a:lnTo>
                  <a:pt x="118" y="178"/>
                </a:lnTo>
                <a:lnTo>
                  <a:pt x="118" y="178"/>
                </a:lnTo>
                <a:lnTo>
                  <a:pt x="101" y="185"/>
                </a:lnTo>
                <a:lnTo>
                  <a:pt x="85" y="192"/>
                </a:lnTo>
                <a:lnTo>
                  <a:pt x="69" y="200"/>
                </a:lnTo>
                <a:lnTo>
                  <a:pt x="62" y="204"/>
                </a:lnTo>
                <a:lnTo>
                  <a:pt x="55" y="210"/>
                </a:lnTo>
                <a:lnTo>
                  <a:pt x="55" y="210"/>
                </a:lnTo>
                <a:lnTo>
                  <a:pt x="50" y="208"/>
                </a:lnTo>
                <a:lnTo>
                  <a:pt x="50" y="208"/>
                </a:lnTo>
                <a:lnTo>
                  <a:pt x="66" y="196"/>
                </a:lnTo>
                <a:lnTo>
                  <a:pt x="83" y="186"/>
                </a:lnTo>
                <a:lnTo>
                  <a:pt x="119" y="166"/>
                </a:lnTo>
                <a:lnTo>
                  <a:pt x="155" y="148"/>
                </a:lnTo>
                <a:lnTo>
                  <a:pt x="191" y="130"/>
                </a:lnTo>
                <a:lnTo>
                  <a:pt x="191" y="130"/>
                </a:lnTo>
                <a:lnTo>
                  <a:pt x="234" y="108"/>
                </a:lnTo>
                <a:lnTo>
                  <a:pt x="277" y="88"/>
                </a:lnTo>
                <a:lnTo>
                  <a:pt x="277" y="88"/>
                </a:lnTo>
                <a:lnTo>
                  <a:pt x="294" y="81"/>
                </a:lnTo>
                <a:lnTo>
                  <a:pt x="311" y="73"/>
                </a:lnTo>
                <a:lnTo>
                  <a:pt x="327" y="64"/>
                </a:lnTo>
                <a:lnTo>
                  <a:pt x="335" y="59"/>
                </a:lnTo>
                <a:lnTo>
                  <a:pt x="342" y="53"/>
                </a:lnTo>
                <a:lnTo>
                  <a:pt x="342" y="53"/>
                </a:lnTo>
                <a:lnTo>
                  <a:pt x="343" y="58"/>
                </a:lnTo>
                <a:lnTo>
                  <a:pt x="344" y="63"/>
                </a:lnTo>
                <a:lnTo>
                  <a:pt x="343" y="69"/>
                </a:lnTo>
                <a:lnTo>
                  <a:pt x="343" y="74"/>
                </a:lnTo>
                <a:lnTo>
                  <a:pt x="343" y="74"/>
                </a:lnTo>
                <a:close/>
                <a:moveTo>
                  <a:pt x="341" y="50"/>
                </a:moveTo>
                <a:lnTo>
                  <a:pt x="341" y="50"/>
                </a:lnTo>
                <a:lnTo>
                  <a:pt x="336" y="52"/>
                </a:lnTo>
                <a:lnTo>
                  <a:pt x="332" y="55"/>
                </a:lnTo>
                <a:lnTo>
                  <a:pt x="324" y="60"/>
                </a:lnTo>
                <a:lnTo>
                  <a:pt x="324" y="60"/>
                </a:lnTo>
                <a:lnTo>
                  <a:pt x="311" y="67"/>
                </a:lnTo>
                <a:lnTo>
                  <a:pt x="297" y="74"/>
                </a:lnTo>
                <a:lnTo>
                  <a:pt x="297" y="74"/>
                </a:lnTo>
                <a:lnTo>
                  <a:pt x="282" y="81"/>
                </a:lnTo>
                <a:lnTo>
                  <a:pt x="266" y="87"/>
                </a:lnTo>
                <a:lnTo>
                  <a:pt x="237" y="100"/>
                </a:lnTo>
                <a:lnTo>
                  <a:pt x="237" y="100"/>
                </a:lnTo>
                <a:lnTo>
                  <a:pt x="176" y="130"/>
                </a:lnTo>
                <a:lnTo>
                  <a:pt x="117" y="158"/>
                </a:lnTo>
                <a:lnTo>
                  <a:pt x="117" y="158"/>
                </a:lnTo>
                <a:lnTo>
                  <a:pt x="90" y="171"/>
                </a:lnTo>
                <a:lnTo>
                  <a:pt x="65" y="184"/>
                </a:lnTo>
                <a:lnTo>
                  <a:pt x="65" y="184"/>
                </a:lnTo>
                <a:lnTo>
                  <a:pt x="92" y="168"/>
                </a:lnTo>
                <a:lnTo>
                  <a:pt x="120" y="153"/>
                </a:lnTo>
                <a:lnTo>
                  <a:pt x="174" y="123"/>
                </a:lnTo>
                <a:lnTo>
                  <a:pt x="174" y="123"/>
                </a:lnTo>
                <a:lnTo>
                  <a:pt x="233" y="93"/>
                </a:lnTo>
                <a:lnTo>
                  <a:pt x="263" y="78"/>
                </a:lnTo>
                <a:lnTo>
                  <a:pt x="293" y="63"/>
                </a:lnTo>
                <a:lnTo>
                  <a:pt x="293" y="63"/>
                </a:lnTo>
                <a:lnTo>
                  <a:pt x="303" y="57"/>
                </a:lnTo>
                <a:lnTo>
                  <a:pt x="312" y="51"/>
                </a:lnTo>
                <a:lnTo>
                  <a:pt x="312" y="51"/>
                </a:lnTo>
                <a:lnTo>
                  <a:pt x="319" y="44"/>
                </a:lnTo>
                <a:lnTo>
                  <a:pt x="319" y="44"/>
                </a:lnTo>
                <a:lnTo>
                  <a:pt x="322" y="42"/>
                </a:lnTo>
                <a:lnTo>
                  <a:pt x="324" y="40"/>
                </a:lnTo>
                <a:lnTo>
                  <a:pt x="324" y="40"/>
                </a:lnTo>
                <a:lnTo>
                  <a:pt x="331" y="37"/>
                </a:lnTo>
                <a:lnTo>
                  <a:pt x="331" y="37"/>
                </a:lnTo>
                <a:lnTo>
                  <a:pt x="336" y="41"/>
                </a:lnTo>
                <a:lnTo>
                  <a:pt x="336" y="41"/>
                </a:lnTo>
                <a:lnTo>
                  <a:pt x="339" y="45"/>
                </a:lnTo>
                <a:lnTo>
                  <a:pt x="341" y="50"/>
                </a:lnTo>
                <a:lnTo>
                  <a:pt x="341" y="50"/>
                </a:lnTo>
                <a:close/>
                <a:moveTo>
                  <a:pt x="328" y="36"/>
                </a:moveTo>
                <a:lnTo>
                  <a:pt x="328" y="36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19" y="40"/>
                </a:lnTo>
                <a:lnTo>
                  <a:pt x="313" y="45"/>
                </a:lnTo>
                <a:lnTo>
                  <a:pt x="313" y="45"/>
                </a:lnTo>
                <a:lnTo>
                  <a:pt x="299" y="54"/>
                </a:lnTo>
                <a:lnTo>
                  <a:pt x="285" y="61"/>
                </a:lnTo>
                <a:lnTo>
                  <a:pt x="256" y="75"/>
                </a:lnTo>
                <a:lnTo>
                  <a:pt x="256" y="75"/>
                </a:lnTo>
                <a:lnTo>
                  <a:pt x="199" y="103"/>
                </a:lnTo>
                <a:lnTo>
                  <a:pt x="169" y="117"/>
                </a:lnTo>
                <a:lnTo>
                  <a:pt x="141" y="132"/>
                </a:lnTo>
                <a:lnTo>
                  <a:pt x="141" y="132"/>
                </a:lnTo>
                <a:lnTo>
                  <a:pt x="112" y="148"/>
                </a:lnTo>
                <a:lnTo>
                  <a:pt x="83" y="164"/>
                </a:lnTo>
                <a:lnTo>
                  <a:pt x="83" y="164"/>
                </a:lnTo>
                <a:lnTo>
                  <a:pt x="63" y="175"/>
                </a:lnTo>
                <a:lnTo>
                  <a:pt x="63" y="175"/>
                </a:lnTo>
                <a:lnTo>
                  <a:pt x="87" y="159"/>
                </a:lnTo>
                <a:lnTo>
                  <a:pt x="112" y="143"/>
                </a:lnTo>
                <a:lnTo>
                  <a:pt x="138" y="127"/>
                </a:lnTo>
                <a:lnTo>
                  <a:pt x="163" y="113"/>
                </a:lnTo>
                <a:lnTo>
                  <a:pt x="215" y="86"/>
                </a:lnTo>
                <a:lnTo>
                  <a:pt x="266" y="57"/>
                </a:lnTo>
                <a:lnTo>
                  <a:pt x="266" y="57"/>
                </a:lnTo>
                <a:lnTo>
                  <a:pt x="280" y="49"/>
                </a:lnTo>
                <a:lnTo>
                  <a:pt x="280" y="49"/>
                </a:lnTo>
                <a:lnTo>
                  <a:pt x="283" y="45"/>
                </a:lnTo>
                <a:lnTo>
                  <a:pt x="283" y="45"/>
                </a:lnTo>
                <a:lnTo>
                  <a:pt x="284" y="45"/>
                </a:lnTo>
                <a:lnTo>
                  <a:pt x="284" y="45"/>
                </a:lnTo>
                <a:lnTo>
                  <a:pt x="287" y="46"/>
                </a:lnTo>
                <a:lnTo>
                  <a:pt x="288" y="46"/>
                </a:lnTo>
                <a:lnTo>
                  <a:pt x="290" y="45"/>
                </a:lnTo>
                <a:lnTo>
                  <a:pt x="290" y="45"/>
                </a:lnTo>
                <a:lnTo>
                  <a:pt x="299" y="39"/>
                </a:lnTo>
                <a:lnTo>
                  <a:pt x="303" y="37"/>
                </a:lnTo>
                <a:lnTo>
                  <a:pt x="308" y="35"/>
                </a:lnTo>
                <a:lnTo>
                  <a:pt x="313" y="34"/>
                </a:lnTo>
                <a:lnTo>
                  <a:pt x="318" y="33"/>
                </a:lnTo>
                <a:lnTo>
                  <a:pt x="323" y="34"/>
                </a:lnTo>
                <a:lnTo>
                  <a:pt x="328" y="36"/>
                </a:lnTo>
                <a:lnTo>
                  <a:pt x="328" y="36"/>
                </a:lnTo>
                <a:close/>
                <a:moveTo>
                  <a:pt x="255" y="12"/>
                </a:moveTo>
                <a:lnTo>
                  <a:pt x="255" y="12"/>
                </a:lnTo>
                <a:lnTo>
                  <a:pt x="246" y="16"/>
                </a:lnTo>
                <a:lnTo>
                  <a:pt x="237" y="21"/>
                </a:lnTo>
                <a:lnTo>
                  <a:pt x="220" y="32"/>
                </a:lnTo>
                <a:lnTo>
                  <a:pt x="220" y="32"/>
                </a:lnTo>
                <a:lnTo>
                  <a:pt x="223" y="27"/>
                </a:lnTo>
                <a:lnTo>
                  <a:pt x="226" y="23"/>
                </a:lnTo>
                <a:lnTo>
                  <a:pt x="230" y="20"/>
                </a:lnTo>
                <a:lnTo>
                  <a:pt x="235" y="17"/>
                </a:lnTo>
                <a:lnTo>
                  <a:pt x="240" y="15"/>
                </a:lnTo>
                <a:lnTo>
                  <a:pt x="245" y="13"/>
                </a:lnTo>
                <a:lnTo>
                  <a:pt x="250" y="12"/>
                </a:lnTo>
                <a:lnTo>
                  <a:pt x="255" y="12"/>
                </a:lnTo>
                <a:lnTo>
                  <a:pt x="255" y="12"/>
                </a:lnTo>
                <a:close/>
                <a:moveTo>
                  <a:pt x="213" y="36"/>
                </a:moveTo>
                <a:lnTo>
                  <a:pt x="213" y="36"/>
                </a:lnTo>
                <a:lnTo>
                  <a:pt x="187" y="54"/>
                </a:lnTo>
                <a:lnTo>
                  <a:pt x="161" y="70"/>
                </a:lnTo>
                <a:lnTo>
                  <a:pt x="161" y="70"/>
                </a:lnTo>
                <a:lnTo>
                  <a:pt x="133" y="86"/>
                </a:lnTo>
                <a:lnTo>
                  <a:pt x="103" y="101"/>
                </a:lnTo>
                <a:lnTo>
                  <a:pt x="75" y="116"/>
                </a:lnTo>
                <a:lnTo>
                  <a:pt x="47" y="132"/>
                </a:lnTo>
                <a:lnTo>
                  <a:pt x="47" y="132"/>
                </a:lnTo>
                <a:lnTo>
                  <a:pt x="35" y="140"/>
                </a:lnTo>
                <a:lnTo>
                  <a:pt x="27" y="144"/>
                </a:lnTo>
                <a:lnTo>
                  <a:pt x="21" y="146"/>
                </a:lnTo>
                <a:lnTo>
                  <a:pt x="21" y="146"/>
                </a:lnTo>
                <a:lnTo>
                  <a:pt x="27" y="143"/>
                </a:lnTo>
                <a:lnTo>
                  <a:pt x="34" y="139"/>
                </a:lnTo>
                <a:lnTo>
                  <a:pt x="45" y="130"/>
                </a:lnTo>
                <a:lnTo>
                  <a:pt x="45" y="130"/>
                </a:lnTo>
                <a:lnTo>
                  <a:pt x="58" y="119"/>
                </a:lnTo>
                <a:lnTo>
                  <a:pt x="71" y="111"/>
                </a:lnTo>
                <a:lnTo>
                  <a:pt x="99" y="95"/>
                </a:lnTo>
                <a:lnTo>
                  <a:pt x="99" y="95"/>
                </a:lnTo>
                <a:lnTo>
                  <a:pt x="129" y="79"/>
                </a:lnTo>
                <a:lnTo>
                  <a:pt x="157" y="63"/>
                </a:lnTo>
                <a:lnTo>
                  <a:pt x="157" y="63"/>
                </a:lnTo>
                <a:lnTo>
                  <a:pt x="168" y="56"/>
                </a:lnTo>
                <a:lnTo>
                  <a:pt x="179" y="49"/>
                </a:lnTo>
                <a:lnTo>
                  <a:pt x="201" y="34"/>
                </a:lnTo>
                <a:lnTo>
                  <a:pt x="201" y="34"/>
                </a:lnTo>
                <a:lnTo>
                  <a:pt x="203" y="33"/>
                </a:lnTo>
                <a:lnTo>
                  <a:pt x="204" y="32"/>
                </a:lnTo>
                <a:lnTo>
                  <a:pt x="204" y="32"/>
                </a:lnTo>
                <a:lnTo>
                  <a:pt x="208" y="30"/>
                </a:lnTo>
                <a:lnTo>
                  <a:pt x="208" y="30"/>
                </a:lnTo>
                <a:lnTo>
                  <a:pt x="209" y="34"/>
                </a:lnTo>
                <a:lnTo>
                  <a:pt x="209" y="34"/>
                </a:lnTo>
                <a:lnTo>
                  <a:pt x="211" y="36"/>
                </a:lnTo>
                <a:lnTo>
                  <a:pt x="213" y="36"/>
                </a:lnTo>
                <a:lnTo>
                  <a:pt x="213" y="36"/>
                </a:lnTo>
                <a:close/>
                <a:moveTo>
                  <a:pt x="173" y="11"/>
                </a:moveTo>
                <a:lnTo>
                  <a:pt x="173" y="11"/>
                </a:lnTo>
                <a:lnTo>
                  <a:pt x="179" y="9"/>
                </a:lnTo>
                <a:lnTo>
                  <a:pt x="184" y="8"/>
                </a:lnTo>
                <a:lnTo>
                  <a:pt x="184" y="8"/>
                </a:lnTo>
                <a:lnTo>
                  <a:pt x="174" y="15"/>
                </a:lnTo>
                <a:lnTo>
                  <a:pt x="163" y="22"/>
                </a:lnTo>
                <a:lnTo>
                  <a:pt x="163" y="22"/>
                </a:lnTo>
                <a:lnTo>
                  <a:pt x="159" y="25"/>
                </a:lnTo>
                <a:lnTo>
                  <a:pt x="159" y="25"/>
                </a:lnTo>
                <a:lnTo>
                  <a:pt x="162" y="21"/>
                </a:lnTo>
                <a:lnTo>
                  <a:pt x="165" y="17"/>
                </a:lnTo>
                <a:lnTo>
                  <a:pt x="169" y="14"/>
                </a:lnTo>
                <a:lnTo>
                  <a:pt x="173" y="11"/>
                </a:lnTo>
                <a:lnTo>
                  <a:pt x="173" y="11"/>
                </a:lnTo>
                <a:close/>
                <a:moveTo>
                  <a:pt x="140" y="36"/>
                </a:moveTo>
                <a:lnTo>
                  <a:pt x="140" y="36"/>
                </a:lnTo>
                <a:lnTo>
                  <a:pt x="133" y="40"/>
                </a:lnTo>
                <a:lnTo>
                  <a:pt x="133" y="40"/>
                </a:lnTo>
                <a:lnTo>
                  <a:pt x="121" y="45"/>
                </a:lnTo>
                <a:lnTo>
                  <a:pt x="108" y="51"/>
                </a:lnTo>
                <a:lnTo>
                  <a:pt x="96" y="57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105" y="46"/>
                </a:lnTo>
                <a:lnTo>
                  <a:pt x="127" y="28"/>
                </a:lnTo>
                <a:lnTo>
                  <a:pt x="127" y="28"/>
                </a:lnTo>
                <a:lnTo>
                  <a:pt x="127" y="27"/>
                </a:lnTo>
                <a:lnTo>
                  <a:pt x="126" y="27"/>
                </a:lnTo>
                <a:lnTo>
                  <a:pt x="126" y="27"/>
                </a:lnTo>
                <a:lnTo>
                  <a:pt x="116" y="30"/>
                </a:lnTo>
                <a:lnTo>
                  <a:pt x="106" y="34"/>
                </a:lnTo>
                <a:lnTo>
                  <a:pt x="88" y="45"/>
                </a:lnTo>
                <a:lnTo>
                  <a:pt x="88" y="45"/>
                </a:lnTo>
                <a:lnTo>
                  <a:pt x="87" y="46"/>
                </a:lnTo>
                <a:lnTo>
                  <a:pt x="87" y="46"/>
                </a:lnTo>
                <a:lnTo>
                  <a:pt x="88" y="43"/>
                </a:lnTo>
                <a:lnTo>
                  <a:pt x="88" y="43"/>
                </a:lnTo>
                <a:lnTo>
                  <a:pt x="96" y="36"/>
                </a:lnTo>
                <a:lnTo>
                  <a:pt x="96" y="36"/>
                </a:lnTo>
                <a:lnTo>
                  <a:pt x="118" y="22"/>
                </a:lnTo>
                <a:lnTo>
                  <a:pt x="118" y="22"/>
                </a:lnTo>
                <a:lnTo>
                  <a:pt x="125" y="23"/>
                </a:lnTo>
                <a:lnTo>
                  <a:pt x="130" y="26"/>
                </a:lnTo>
                <a:lnTo>
                  <a:pt x="136" y="30"/>
                </a:lnTo>
                <a:lnTo>
                  <a:pt x="140" y="36"/>
                </a:lnTo>
                <a:lnTo>
                  <a:pt x="140" y="36"/>
                </a:lnTo>
                <a:close/>
                <a:moveTo>
                  <a:pt x="101" y="26"/>
                </a:moveTo>
                <a:lnTo>
                  <a:pt x="101" y="26"/>
                </a:lnTo>
                <a:lnTo>
                  <a:pt x="107" y="23"/>
                </a:lnTo>
                <a:lnTo>
                  <a:pt x="114" y="22"/>
                </a:lnTo>
                <a:lnTo>
                  <a:pt x="114" y="22"/>
                </a:lnTo>
                <a:lnTo>
                  <a:pt x="102" y="28"/>
                </a:lnTo>
                <a:lnTo>
                  <a:pt x="91" y="36"/>
                </a:lnTo>
                <a:lnTo>
                  <a:pt x="91" y="36"/>
                </a:lnTo>
                <a:lnTo>
                  <a:pt x="96" y="31"/>
                </a:lnTo>
                <a:lnTo>
                  <a:pt x="101" y="26"/>
                </a:lnTo>
                <a:lnTo>
                  <a:pt x="101" y="26"/>
                </a:lnTo>
                <a:close/>
                <a:moveTo>
                  <a:pt x="69" y="66"/>
                </a:moveTo>
                <a:lnTo>
                  <a:pt x="69" y="66"/>
                </a:lnTo>
                <a:lnTo>
                  <a:pt x="55" y="74"/>
                </a:lnTo>
                <a:lnTo>
                  <a:pt x="41" y="82"/>
                </a:lnTo>
                <a:lnTo>
                  <a:pt x="41" y="82"/>
                </a:lnTo>
                <a:lnTo>
                  <a:pt x="39" y="83"/>
                </a:lnTo>
                <a:lnTo>
                  <a:pt x="38" y="83"/>
                </a:lnTo>
                <a:lnTo>
                  <a:pt x="41" y="80"/>
                </a:lnTo>
                <a:lnTo>
                  <a:pt x="49" y="73"/>
                </a:lnTo>
                <a:lnTo>
                  <a:pt x="49" y="73"/>
                </a:lnTo>
                <a:lnTo>
                  <a:pt x="63" y="59"/>
                </a:lnTo>
                <a:lnTo>
                  <a:pt x="63" y="59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0" y="49"/>
                </a:moveTo>
                <a:lnTo>
                  <a:pt x="40" y="49"/>
                </a:lnTo>
                <a:lnTo>
                  <a:pt x="20" y="63"/>
                </a:lnTo>
                <a:lnTo>
                  <a:pt x="20" y="63"/>
                </a:lnTo>
                <a:lnTo>
                  <a:pt x="22" y="59"/>
                </a:lnTo>
                <a:lnTo>
                  <a:pt x="22" y="59"/>
                </a:lnTo>
                <a:lnTo>
                  <a:pt x="25" y="55"/>
                </a:lnTo>
                <a:lnTo>
                  <a:pt x="29" y="52"/>
                </a:lnTo>
                <a:lnTo>
                  <a:pt x="35" y="50"/>
                </a:lnTo>
                <a:lnTo>
                  <a:pt x="40" y="49"/>
                </a:lnTo>
                <a:lnTo>
                  <a:pt x="40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383742" y="3589214"/>
            <a:ext cx="742451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感谢各位老师倾听与指导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19"/>
          <p:cNvSpPr txBox="1"/>
          <p:nvPr/>
        </p:nvSpPr>
        <p:spPr>
          <a:xfrm>
            <a:off x="545823" y="2265775"/>
            <a:ext cx="111003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3570" r="8909" b="692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00209" y="1461342"/>
            <a:ext cx="1991583" cy="769441"/>
            <a:chOff x="4837613" y="1461342"/>
            <a:chExt cx="1991583" cy="769441"/>
          </a:xfrm>
        </p:grpSpPr>
        <p:sp>
          <p:nvSpPr>
            <p:cNvPr id="10" name="文本框 9"/>
            <p:cNvSpPr txBox="1"/>
            <p:nvPr/>
          </p:nvSpPr>
          <p:spPr bwMode="auto">
            <a:xfrm>
              <a:off x="5362804" y="1461342"/>
              <a:ext cx="1466392" cy="769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44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646"/>
            <p:cNvGrpSpPr/>
            <p:nvPr/>
          </p:nvGrpSpPr>
          <p:grpSpPr bwMode="auto">
            <a:xfrm>
              <a:off x="4837613" y="1557535"/>
              <a:ext cx="525191" cy="533788"/>
              <a:chOff x="8545513" y="3471863"/>
              <a:chExt cx="1444625" cy="1468437"/>
            </a:xfrm>
            <a:solidFill>
              <a:schemeClr val="bg1"/>
            </a:solidFill>
          </p:grpSpPr>
          <p:grpSp>
            <p:nvGrpSpPr>
              <p:cNvPr id="12" name="Group 3235"/>
              <p:cNvGrpSpPr/>
              <p:nvPr/>
            </p:nvGrpSpPr>
            <p:grpSpPr bwMode="auto">
              <a:xfrm>
                <a:off x="8551863" y="3471863"/>
                <a:ext cx="1431925" cy="1465262"/>
                <a:chOff x="5387" y="2187"/>
                <a:chExt cx="902" cy="923"/>
              </a:xfrm>
              <a:grpFill/>
            </p:grpSpPr>
            <p:sp>
              <p:nvSpPr>
                <p:cNvPr id="143" name="Freeform 3035"/>
                <p:cNvSpPr/>
                <p:nvPr/>
              </p:nvSpPr>
              <p:spPr bwMode="auto">
                <a:xfrm>
                  <a:off x="5490" y="3104"/>
                  <a:ext cx="6" cy="2"/>
                </a:xfrm>
                <a:custGeom>
                  <a:avLst/>
                  <a:gdLst>
                    <a:gd name="T0" fmla="*/ 0 w 3"/>
                    <a:gd name="T1" fmla="*/ 1 h 1"/>
                    <a:gd name="T2" fmla="*/ 2 w 3"/>
                    <a:gd name="T3" fmla="*/ 1 h 1"/>
                    <a:gd name="T4" fmla="*/ 0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44" name="Freeform 3036"/>
                <p:cNvSpPr/>
                <p:nvPr/>
              </p:nvSpPr>
              <p:spPr bwMode="auto">
                <a:xfrm>
                  <a:off x="6157" y="3048"/>
                  <a:ext cx="5" cy="11"/>
                </a:xfrm>
                <a:custGeom>
                  <a:avLst/>
                  <a:gdLst>
                    <a:gd name="T0" fmla="*/ 1 w 2"/>
                    <a:gd name="T1" fmla="*/ 1 h 5"/>
                    <a:gd name="T2" fmla="*/ 0 w 2"/>
                    <a:gd name="T3" fmla="*/ 2 h 5"/>
                    <a:gd name="T4" fmla="*/ 1 w 2"/>
                    <a:gd name="T5" fmla="*/ 5 h 5"/>
                    <a:gd name="T6" fmla="*/ 2 w 2"/>
                    <a:gd name="T7" fmla="*/ 4 h 5"/>
                    <a:gd name="T8" fmla="*/ 1 w 2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1"/>
                      </a:moveTo>
                      <a:cubicBezTo>
                        <a:pt x="1" y="3"/>
                        <a:pt x="0" y="0"/>
                        <a:pt x="0" y="2"/>
                      </a:cubicBezTo>
                      <a:cubicBezTo>
                        <a:pt x="1" y="2"/>
                        <a:pt x="0" y="4"/>
                        <a:pt x="1" y="5"/>
                      </a:cubicBezTo>
                      <a:cubicBezTo>
                        <a:pt x="2" y="5"/>
                        <a:pt x="2" y="5"/>
                        <a:pt x="2" y="4"/>
                      </a:cubicBezTo>
                      <a:cubicBezTo>
                        <a:pt x="0" y="4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Freeform 3037"/>
                <p:cNvSpPr/>
                <p:nvPr/>
              </p:nvSpPr>
              <p:spPr bwMode="auto">
                <a:xfrm>
                  <a:off x="5475" y="2900"/>
                  <a:ext cx="5" cy="4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  <a:gd name="T8" fmla="*/ 0 w 2"/>
                    <a:gd name="T9" fmla="*/ 0 h 2"/>
                    <a:gd name="T10" fmla="*/ 1 w 2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46" name="Freeform 3038"/>
                <p:cNvSpPr/>
                <p:nvPr/>
              </p:nvSpPr>
              <p:spPr bwMode="auto">
                <a:xfrm>
                  <a:off x="5800" y="2721"/>
                  <a:ext cx="4" cy="7"/>
                </a:xfrm>
                <a:custGeom>
                  <a:avLst/>
                  <a:gdLst>
                    <a:gd name="T0" fmla="*/ 1 w 2"/>
                    <a:gd name="T1" fmla="*/ 2 h 3"/>
                    <a:gd name="T2" fmla="*/ 2 w 2"/>
                    <a:gd name="T3" fmla="*/ 3 h 3"/>
                    <a:gd name="T4" fmla="*/ 0 w 2"/>
                    <a:gd name="T5" fmla="*/ 0 h 3"/>
                    <a:gd name="T6" fmla="*/ 0 w 2"/>
                    <a:gd name="T7" fmla="*/ 3 h 3"/>
                    <a:gd name="T8" fmla="*/ 1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1" y="2"/>
                        <a:pt x="2" y="3"/>
                        <a:pt x="2" y="3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47" name="Freeform 3039"/>
                <p:cNvSpPr/>
                <p:nvPr/>
              </p:nvSpPr>
              <p:spPr bwMode="auto">
                <a:xfrm>
                  <a:off x="5397" y="3059"/>
                  <a:ext cx="5" cy="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1 w 2"/>
                    <a:gd name="T5" fmla="*/ 2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1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48" name="Freeform 3040"/>
                <p:cNvSpPr/>
                <p:nvPr/>
              </p:nvSpPr>
              <p:spPr bwMode="auto">
                <a:xfrm>
                  <a:off x="5730" y="2728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0 h 1"/>
                    <a:gd name="T4" fmla="*/ 0 w 2"/>
                    <a:gd name="T5" fmla="*/ 1 h 1"/>
                    <a:gd name="T6" fmla="*/ 1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1" y="1"/>
                        <a:pt x="2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49" name="Freeform 3041"/>
                <p:cNvSpPr/>
                <p:nvPr/>
              </p:nvSpPr>
              <p:spPr bwMode="auto">
                <a:xfrm>
                  <a:off x="5582" y="2693"/>
                  <a:ext cx="13" cy="8"/>
                </a:xfrm>
                <a:custGeom>
                  <a:avLst/>
                  <a:gdLst>
                    <a:gd name="T0" fmla="*/ 5 w 6"/>
                    <a:gd name="T1" fmla="*/ 3 h 4"/>
                    <a:gd name="T2" fmla="*/ 6 w 6"/>
                    <a:gd name="T3" fmla="*/ 2 h 4"/>
                    <a:gd name="T4" fmla="*/ 6 w 6"/>
                    <a:gd name="T5" fmla="*/ 0 h 4"/>
                    <a:gd name="T6" fmla="*/ 4 w 6"/>
                    <a:gd name="T7" fmla="*/ 1 h 4"/>
                    <a:gd name="T8" fmla="*/ 1 w 6"/>
                    <a:gd name="T9" fmla="*/ 1 h 4"/>
                    <a:gd name="T10" fmla="*/ 0 w 6"/>
                    <a:gd name="T11" fmla="*/ 4 h 4"/>
                    <a:gd name="T12" fmla="*/ 5 w 6"/>
                    <a:gd name="T13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5" y="3"/>
                      </a:move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6" y="1"/>
                        <a:pt x="6" y="1"/>
                        <a:pt x="6" y="0"/>
                      </a:cubicBezTo>
                      <a:cubicBezTo>
                        <a:pt x="5" y="0"/>
                        <a:pt x="5" y="1"/>
                        <a:pt x="4" y="1"/>
                      </a:cubicBezTo>
                      <a:cubicBezTo>
                        <a:pt x="3" y="0"/>
                        <a:pt x="3" y="1"/>
                        <a:pt x="1" y="1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2" y="3"/>
                        <a:pt x="2" y="4"/>
                        <a:pt x="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0" name="Freeform 3042"/>
                <p:cNvSpPr/>
                <p:nvPr/>
              </p:nvSpPr>
              <p:spPr bwMode="auto">
                <a:xfrm>
                  <a:off x="5648" y="2641"/>
                  <a:ext cx="10" cy="11"/>
                </a:xfrm>
                <a:custGeom>
                  <a:avLst/>
                  <a:gdLst>
                    <a:gd name="T0" fmla="*/ 4 w 5"/>
                    <a:gd name="T1" fmla="*/ 3 h 5"/>
                    <a:gd name="T2" fmla="*/ 0 w 5"/>
                    <a:gd name="T3" fmla="*/ 2 h 5"/>
                    <a:gd name="T4" fmla="*/ 1 w 5"/>
                    <a:gd name="T5" fmla="*/ 3 h 5"/>
                    <a:gd name="T6" fmla="*/ 1 w 5"/>
                    <a:gd name="T7" fmla="*/ 3 h 5"/>
                    <a:gd name="T8" fmla="*/ 3 w 5"/>
                    <a:gd name="T9" fmla="*/ 4 h 5"/>
                    <a:gd name="T10" fmla="*/ 4 w 5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4" y="3"/>
                      </a:moveTo>
                      <a:cubicBezTo>
                        <a:pt x="2" y="5"/>
                        <a:pt x="1" y="0"/>
                        <a:pt x="0" y="2"/>
                      </a:cubicBezTo>
                      <a:cubicBezTo>
                        <a:pt x="1" y="2"/>
                        <a:pt x="0" y="3"/>
                        <a:pt x="1" y="3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2" y="4"/>
                        <a:pt x="3" y="3"/>
                        <a:pt x="3" y="4"/>
                      </a:cubicBezTo>
                      <a:cubicBezTo>
                        <a:pt x="4" y="5"/>
                        <a:pt x="5" y="3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1" name="Freeform 3043"/>
                <p:cNvSpPr/>
                <p:nvPr/>
              </p:nvSpPr>
              <p:spPr bwMode="auto">
                <a:xfrm>
                  <a:off x="5634" y="2641"/>
                  <a:ext cx="12" cy="11"/>
                </a:xfrm>
                <a:custGeom>
                  <a:avLst/>
                  <a:gdLst>
                    <a:gd name="T0" fmla="*/ 0 w 6"/>
                    <a:gd name="T1" fmla="*/ 3 h 5"/>
                    <a:gd name="T2" fmla="*/ 5 w 6"/>
                    <a:gd name="T3" fmla="*/ 4 h 5"/>
                    <a:gd name="T4" fmla="*/ 6 w 6"/>
                    <a:gd name="T5" fmla="*/ 2 h 5"/>
                    <a:gd name="T6" fmla="*/ 1 w 6"/>
                    <a:gd name="T7" fmla="*/ 1 h 5"/>
                    <a:gd name="T8" fmla="*/ 2 w 6"/>
                    <a:gd name="T9" fmla="*/ 2 h 5"/>
                    <a:gd name="T10" fmla="*/ 0 w 6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0" y="3"/>
                      </a:moveTo>
                      <a:cubicBezTo>
                        <a:pt x="1" y="4"/>
                        <a:pt x="3" y="5"/>
                        <a:pt x="5" y="4"/>
                      </a:cubicBezTo>
                      <a:cubicBezTo>
                        <a:pt x="5" y="3"/>
                        <a:pt x="6" y="3"/>
                        <a:pt x="6" y="2"/>
                      </a:cubicBezTo>
                      <a:cubicBezTo>
                        <a:pt x="5" y="1"/>
                        <a:pt x="2" y="0"/>
                        <a:pt x="1" y="1"/>
                      </a:cubicBezTo>
                      <a:cubicBezTo>
                        <a:pt x="2" y="1"/>
                        <a:pt x="2" y="1"/>
                        <a:pt x="2" y="2"/>
                      </a:cubicBezTo>
                      <a:cubicBezTo>
                        <a:pt x="0" y="1"/>
                        <a:pt x="1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2" name="Freeform 3044"/>
                <p:cNvSpPr/>
                <p:nvPr/>
              </p:nvSpPr>
              <p:spPr bwMode="auto">
                <a:xfrm>
                  <a:off x="5695" y="2689"/>
                  <a:ext cx="6" cy="4"/>
                </a:xfrm>
                <a:custGeom>
                  <a:avLst/>
                  <a:gdLst>
                    <a:gd name="T0" fmla="*/ 0 w 3"/>
                    <a:gd name="T1" fmla="*/ 1 h 2"/>
                    <a:gd name="T2" fmla="*/ 2 w 3"/>
                    <a:gd name="T3" fmla="*/ 0 h 2"/>
                    <a:gd name="T4" fmla="*/ 0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1"/>
                      </a:moveTo>
                      <a:cubicBezTo>
                        <a:pt x="0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3" name="Freeform 3045"/>
                <p:cNvSpPr/>
                <p:nvPr/>
              </p:nvSpPr>
              <p:spPr bwMode="auto">
                <a:xfrm>
                  <a:off x="5753" y="2639"/>
                  <a:ext cx="6" cy="6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1 h 3"/>
                    <a:gd name="T4" fmla="*/ 2 w 3"/>
                    <a:gd name="T5" fmla="*/ 3 h 3"/>
                    <a:gd name="T6" fmla="*/ 1 w 3"/>
                    <a:gd name="T7" fmla="*/ 2 h 3"/>
                    <a:gd name="T8" fmla="*/ 3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2" y="3"/>
                        <a:pt x="1" y="3"/>
                        <a:pt x="1" y="2"/>
                      </a:cubicBezTo>
                      <a:cubicBezTo>
                        <a:pt x="2" y="2"/>
                        <a:pt x="2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4" name="Freeform 3046"/>
                <p:cNvSpPr/>
                <p:nvPr/>
              </p:nvSpPr>
              <p:spPr bwMode="auto">
                <a:xfrm>
                  <a:off x="5722" y="2639"/>
                  <a:ext cx="10" cy="8"/>
                </a:xfrm>
                <a:custGeom>
                  <a:avLst/>
                  <a:gdLst>
                    <a:gd name="T0" fmla="*/ 3 w 5"/>
                    <a:gd name="T1" fmla="*/ 0 h 4"/>
                    <a:gd name="T2" fmla="*/ 1 w 5"/>
                    <a:gd name="T3" fmla="*/ 0 h 4"/>
                    <a:gd name="T4" fmla="*/ 1 w 5"/>
                    <a:gd name="T5" fmla="*/ 2 h 4"/>
                    <a:gd name="T6" fmla="*/ 0 w 5"/>
                    <a:gd name="T7" fmla="*/ 3 h 4"/>
                    <a:gd name="T8" fmla="*/ 5 w 5"/>
                    <a:gd name="T9" fmla="*/ 3 h 4"/>
                    <a:gd name="T10" fmla="*/ 5 w 5"/>
                    <a:gd name="T11" fmla="*/ 1 h 4"/>
                    <a:gd name="T12" fmla="*/ 3 w 5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3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2"/>
                        <a:pt x="0" y="1"/>
                        <a:pt x="0" y="3"/>
                      </a:cubicBezTo>
                      <a:cubicBezTo>
                        <a:pt x="2" y="2"/>
                        <a:pt x="2" y="4"/>
                        <a:pt x="5" y="3"/>
                      </a:cubicBezTo>
                      <a:cubicBezTo>
                        <a:pt x="4" y="2"/>
                        <a:pt x="4" y="2"/>
                        <a:pt x="5" y="1"/>
                      </a:cubicBezTo>
                      <a:cubicBezTo>
                        <a:pt x="3" y="1"/>
                        <a:pt x="2" y="2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5" name="Freeform 3047"/>
                <p:cNvSpPr/>
                <p:nvPr/>
              </p:nvSpPr>
              <p:spPr bwMode="auto">
                <a:xfrm>
                  <a:off x="5821" y="2724"/>
                  <a:ext cx="6" cy="8"/>
                </a:xfrm>
                <a:custGeom>
                  <a:avLst/>
                  <a:gdLst>
                    <a:gd name="T0" fmla="*/ 0 w 3"/>
                    <a:gd name="T1" fmla="*/ 1 h 4"/>
                    <a:gd name="T2" fmla="*/ 3 w 3"/>
                    <a:gd name="T3" fmla="*/ 2 h 4"/>
                    <a:gd name="T4" fmla="*/ 0 w 3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0" y="1"/>
                      </a:moveTo>
                      <a:cubicBezTo>
                        <a:pt x="1" y="1"/>
                        <a:pt x="2" y="4"/>
                        <a:pt x="3" y="2"/>
                      </a:cubicBezTo>
                      <a:cubicBezTo>
                        <a:pt x="2" y="1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6" name="Freeform 3048"/>
                <p:cNvSpPr/>
                <p:nvPr/>
              </p:nvSpPr>
              <p:spPr bwMode="auto">
                <a:xfrm>
                  <a:off x="5580" y="2695"/>
                  <a:ext cx="2" cy="4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7" name="Freeform 3049"/>
                <p:cNvSpPr/>
                <p:nvPr/>
              </p:nvSpPr>
              <p:spPr bwMode="auto">
                <a:xfrm>
                  <a:off x="5443" y="3059"/>
                  <a:ext cx="8" cy="2"/>
                </a:xfrm>
                <a:custGeom>
                  <a:avLst/>
                  <a:gdLst>
                    <a:gd name="T0" fmla="*/ 4 w 4"/>
                    <a:gd name="T1" fmla="*/ 0 h 1"/>
                    <a:gd name="T2" fmla="*/ 3 w 4"/>
                    <a:gd name="T3" fmla="*/ 0 h 1"/>
                    <a:gd name="T4" fmla="*/ 4 w 4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0"/>
                        <a:pt x="4" y="1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8" name="Freeform 3050"/>
                <p:cNvSpPr/>
                <p:nvPr/>
              </p:nvSpPr>
              <p:spPr bwMode="auto">
                <a:xfrm>
                  <a:off x="5418" y="3061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1 h 1"/>
                    <a:gd name="T4" fmla="*/ 2 w 2"/>
                    <a:gd name="T5" fmla="*/ 0 h 1"/>
                    <a:gd name="T6" fmla="*/ 0 w 2"/>
                    <a:gd name="T7" fmla="*/ 0 h 1"/>
                    <a:gd name="T8" fmla="*/ 0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59" name="Freeform 3051"/>
                <p:cNvSpPr/>
                <p:nvPr/>
              </p:nvSpPr>
              <p:spPr bwMode="auto">
                <a:xfrm>
                  <a:off x="5414" y="3024"/>
                  <a:ext cx="6" cy="8"/>
                </a:xfrm>
                <a:custGeom>
                  <a:avLst/>
                  <a:gdLst>
                    <a:gd name="T0" fmla="*/ 1 w 3"/>
                    <a:gd name="T1" fmla="*/ 0 h 4"/>
                    <a:gd name="T2" fmla="*/ 0 w 3"/>
                    <a:gd name="T3" fmla="*/ 2 h 4"/>
                    <a:gd name="T4" fmla="*/ 2 w 3"/>
                    <a:gd name="T5" fmla="*/ 2 h 4"/>
                    <a:gd name="T6" fmla="*/ 1 w 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1" y="1"/>
                        <a:pt x="0" y="0"/>
                        <a:pt x="0" y="2"/>
                      </a:cubicBezTo>
                      <a:cubicBezTo>
                        <a:pt x="1" y="1"/>
                        <a:pt x="1" y="4"/>
                        <a:pt x="2" y="2"/>
                      </a:cubicBezTo>
                      <a:cubicBezTo>
                        <a:pt x="0" y="2"/>
                        <a:pt x="3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0" name="Freeform 3052"/>
                <p:cNvSpPr>
                  <a:spLocks noEditPoints="1"/>
                </p:cNvSpPr>
                <p:nvPr/>
              </p:nvSpPr>
              <p:spPr bwMode="auto">
                <a:xfrm>
                  <a:off x="5422" y="3015"/>
                  <a:ext cx="12" cy="13"/>
                </a:xfrm>
                <a:custGeom>
                  <a:avLst/>
                  <a:gdLst>
                    <a:gd name="T0" fmla="*/ 6 w 6"/>
                    <a:gd name="T1" fmla="*/ 1 h 6"/>
                    <a:gd name="T2" fmla="*/ 4 w 6"/>
                    <a:gd name="T3" fmla="*/ 1 h 6"/>
                    <a:gd name="T4" fmla="*/ 2 w 6"/>
                    <a:gd name="T5" fmla="*/ 2 h 6"/>
                    <a:gd name="T6" fmla="*/ 2 w 6"/>
                    <a:gd name="T7" fmla="*/ 5 h 6"/>
                    <a:gd name="T8" fmla="*/ 5 w 6"/>
                    <a:gd name="T9" fmla="*/ 4 h 6"/>
                    <a:gd name="T10" fmla="*/ 6 w 6"/>
                    <a:gd name="T11" fmla="*/ 1 h 6"/>
                    <a:gd name="T12" fmla="*/ 3 w 6"/>
                    <a:gd name="T13" fmla="*/ 4 h 6"/>
                    <a:gd name="T14" fmla="*/ 3 w 6"/>
                    <a:gd name="T15" fmla="*/ 3 h 6"/>
                    <a:gd name="T16" fmla="*/ 3 w 6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6">
                      <a:moveTo>
                        <a:pt x="6" y="1"/>
                      </a:move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6" y="2"/>
                        <a:pt x="2" y="2"/>
                        <a:pt x="2" y="2"/>
                      </a:cubicBezTo>
                      <a:cubicBezTo>
                        <a:pt x="2" y="3"/>
                        <a:pt x="0" y="4"/>
                        <a:pt x="2" y="5"/>
                      </a:cubicBezTo>
                      <a:cubicBezTo>
                        <a:pt x="2" y="4"/>
                        <a:pt x="5" y="6"/>
                        <a:pt x="5" y="4"/>
                      </a:cubicBezTo>
                      <a:cubicBezTo>
                        <a:pt x="4" y="4"/>
                        <a:pt x="6" y="3"/>
                        <a:pt x="6" y="1"/>
                      </a:cubicBezTo>
                      <a:close/>
                      <a:moveTo>
                        <a:pt x="3" y="4"/>
                      </a:move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4" y="2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1" name="Freeform 3053"/>
                <p:cNvSpPr/>
                <p:nvPr/>
              </p:nvSpPr>
              <p:spPr bwMode="auto">
                <a:xfrm>
                  <a:off x="5607" y="2787"/>
                  <a:ext cx="4" cy="6"/>
                </a:xfrm>
                <a:custGeom>
                  <a:avLst/>
                  <a:gdLst>
                    <a:gd name="T0" fmla="*/ 0 w 2"/>
                    <a:gd name="T1" fmla="*/ 2 h 3"/>
                    <a:gd name="T2" fmla="*/ 1 w 2"/>
                    <a:gd name="T3" fmla="*/ 3 h 3"/>
                    <a:gd name="T4" fmla="*/ 0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1"/>
                        <a:pt x="1" y="3"/>
                        <a:pt x="1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2" name="Freeform 3054"/>
                <p:cNvSpPr/>
                <p:nvPr/>
              </p:nvSpPr>
              <p:spPr bwMode="auto">
                <a:xfrm>
                  <a:off x="5432" y="3024"/>
                  <a:ext cx="7" cy="2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3" name="Freeform 3055"/>
                <p:cNvSpPr/>
                <p:nvPr/>
              </p:nvSpPr>
              <p:spPr bwMode="auto">
                <a:xfrm>
                  <a:off x="5570" y="2785"/>
                  <a:ext cx="2" cy="6"/>
                </a:xfrm>
                <a:custGeom>
                  <a:avLst/>
                  <a:gdLst>
                    <a:gd name="T0" fmla="*/ 0 w 1"/>
                    <a:gd name="T1" fmla="*/ 1 h 3"/>
                    <a:gd name="T2" fmla="*/ 0 w 1"/>
                    <a:gd name="T3" fmla="*/ 3 h 3"/>
                    <a:gd name="T4" fmla="*/ 0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1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1" y="3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Freeform 3056"/>
                <p:cNvSpPr/>
                <p:nvPr/>
              </p:nvSpPr>
              <p:spPr bwMode="auto">
                <a:xfrm>
                  <a:off x="5574" y="2785"/>
                  <a:ext cx="6" cy="6"/>
                </a:xfrm>
                <a:custGeom>
                  <a:avLst/>
                  <a:gdLst>
                    <a:gd name="T0" fmla="*/ 2 w 3"/>
                    <a:gd name="T1" fmla="*/ 1 h 3"/>
                    <a:gd name="T2" fmla="*/ 0 w 3"/>
                    <a:gd name="T3" fmla="*/ 3 h 3"/>
                    <a:gd name="T4" fmla="*/ 2 w 3"/>
                    <a:gd name="T5" fmla="*/ 3 h 3"/>
                    <a:gd name="T6" fmla="*/ 3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2" y="2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5" name="Freeform 3057"/>
                <p:cNvSpPr/>
                <p:nvPr/>
              </p:nvSpPr>
              <p:spPr bwMode="auto">
                <a:xfrm>
                  <a:off x="5576" y="2785"/>
                  <a:ext cx="17" cy="19"/>
                </a:xfrm>
                <a:custGeom>
                  <a:avLst/>
                  <a:gdLst>
                    <a:gd name="T0" fmla="*/ 8 w 8"/>
                    <a:gd name="T1" fmla="*/ 1 h 9"/>
                    <a:gd name="T2" fmla="*/ 6 w 8"/>
                    <a:gd name="T3" fmla="*/ 1 h 9"/>
                    <a:gd name="T4" fmla="*/ 7 w 8"/>
                    <a:gd name="T5" fmla="*/ 0 h 9"/>
                    <a:gd name="T6" fmla="*/ 4 w 8"/>
                    <a:gd name="T7" fmla="*/ 1 h 9"/>
                    <a:gd name="T8" fmla="*/ 3 w 8"/>
                    <a:gd name="T9" fmla="*/ 0 h 9"/>
                    <a:gd name="T10" fmla="*/ 3 w 8"/>
                    <a:gd name="T11" fmla="*/ 1 h 9"/>
                    <a:gd name="T12" fmla="*/ 4 w 8"/>
                    <a:gd name="T13" fmla="*/ 4 h 9"/>
                    <a:gd name="T14" fmla="*/ 2 w 8"/>
                    <a:gd name="T15" fmla="*/ 5 h 9"/>
                    <a:gd name="T16" fmla="*/ 4 w 8"/>
                    <a:gd name="T17" fmla="*/ 5 h 9"/>
                    <a:gd name="T18" fmla="*/ 4 w 8"/>
                    <a:gd name="T19" fmla="*/ 7 h 9"/>
                    <a:gd name="T20" fmla="*/ 5 w 8"/>
                    <a:gd name="T21" fmla="*/ 7 h 9"/>
                    <a:gd name="T22" fmla="*/ 6 w 8"/>
                    <a:gd name="T23" fmla="*/ 9 h 9"/>
                    <a:gd name="T24" fmla="*/ 6 w 8"/>
                    <a:gd name="T25" fmla="*/ 6 h 9"/>
                    <a:gd name="T26" fmla="*/ 5 w 8"/>
                    <a:gd name="T27" fmla="*/ 6 h 9"/>
                    <a:gd name="T28" fmla="*/ 6 w 8"/>
                    <a:gd name="T29" fmla="*/ 5 h 9"/>
                    <a:gd name="T30" fmla="*/ 6 w 8"/>
                    <a:gd name="T31" fmla="*/ 5 h 9"/>
                    <a:gd name="T32" fmla="*/ 7 w 8"/>
                    <a:gd name="T33" fmla="*/ 6 h 9"/>
                    <a:gd name="T34" fmla="*/ 7 w 8"/>
                    <a:gd name="T35" fmla="*/ 5 h 9"/>
                    <a:gd name="T36" fmla="*/ 8 w 8"/>
                    <a:gd name="T37" fmla="*/ 5 h 9"/>
                    <a:gd name="T38" fmla="*/ 8 w 8"/>
                    <a:gd name="T3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" h="9">
                      <a:moveTo>
                        <a:pt x="8" y="1"/>
                      </a:move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6" y="1"/>
                        <a:pt x="7" y="0"/>
                        <a:pt x="7" y="0"/>
                      </a:cubicBezTo>
                      <a:cubicBezTo>
                        <a:pt x="5" y="0"/>
                        <a:pt x="5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1"/>
                        <a:pt x="3" y="1"/>
                      </a:cubicBezTo>
                      <a:cubicBezTo>
                        <a:pt x="2" y="3"/>
                        <a:pt x="4" y="3"/>
                        <a:pt x="4" y="4"/>
                      </a:cubicBezTo>
                      <a:cubicBezTo>
                        <a:pt x="3" y="5"/>
                        <a:pt x="3" y="6"/>
                        <a:pt x="2" y="5"/>
                      </a:cubicBezTo>
                      <a:cubicBezTo>
                        <a:pt x="0" y="5"/>
                        <a:pt x="4" y="7"/>
                        <a:pt x="4" y="5"/>
                      </a:cubicBezTo>
                      <a:cubicBezTo>
                        <a:pt x="4" y="6"/>
                        <a:pt x="4" y="6"/>
                        <a:pt x="4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8"/>
                        <a:pt x="5" y="9"/>
                        <a:pt x="6" y="9"/>
                      </a:cubicBezTo>
                      <a:cubicBezTo>
                        <a:pt x="6" y="7"/>
                        <a:pt x="6" y="8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6"/>
                        <a:pt x="6" y="6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8" y="4"/>
                        <a:pt x="8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6" name="Freeform 3058"/>
                <p:cNvSpPr/>
                <p:nvPr/>
              </p:nvSpPr>
              <p:spPr bwMode="auto">
                <a:xfrm>
                  <a:off x="5535" y="2787"/>
                  <a:ext cx="6" cy="4"/>
                </a:xfrm>
                <a:custGeom>
                  <a:avLst/>
                  <a:gdLst>
                    <a:gd name="T0" fmla="*/ 3 w 3"/>
                    <a:gd name="T1" fmla="*/ 2 h 2"/>
                    <a:gd name="T2" fmla="*/ 1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0" y="2"/>
                        <a:pt x="1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7" name="Freeform 3059"/>
                <p:cNvSpPr/>
                <p:nvPr/>
              </p:nvSpPr>
              <p:spPr bwMode="auto">
                <a:xfrm>
                  <a:off x="5541" y="2787"/>
                  <a:ext cx="0" cy="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8" name="Freeform 3060"/>
                <p:cNvSpPr/>
                <p:nvPr/>
              </p:nvSpPr>
              <p:spPr bwMode="auto">
                <a:xfrm>
                  <a:off x="5482" y="2892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0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2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69" name="Freeform 3061"/>
                <p:cNvSpPr/>
                <p:nvPr/>
              </p:nvSpPr>
              <p:spPr bwMode="auto">
                <a:xfrm>
                  <a:off x="5510" y="2830"/>
                  <a:ext cx="7" cy="7"/>
                </a:xfrm>
                <a:custGeom>
                  <a:avLst/>
                  <a:gdLst>
                    <a:gd name="T0" fmla="*/ 2 w 3"/>
                    <a:gd name="T1" fmla="*/ 0 h 3"/>
                    <a:gd name="T2" fmla="*/ 1 w 3"/>
                    <a:gd name="T3" fmla="*/ 2 h 3"/>
                    <a:gd name="T4" fmla="*/ 0 w 3"/>
                    <a:gd name="T5" fmla="*/ 2 h 3"/>
                    <a:gd name="T6" fmla="*/ 3 w 3"/>
                    <a:gd name="T7" fmla="*/ 3 h 3"/>
                    <a:gd name="T8" fmla="*/ 2 w 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0"/>
                      </a:move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1" y="3"/>
                        <a:pt x="3" y="3"/>
                      </a:cubicBezTo>
                      <a:cubicBezTo>
                        <a:pt x="2" y="2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0" name="Freeform 3062"/>
                <p:cNvSpPr/>
                <p:nvPr/>
              </p:nvSpPr>
              <p:spPr bwMode="auto">
                <a:xfrm>
                  <a:off x="5387" y="3100"/>
                  <a:ext cx="8" cy="4"/>
                </a:xfrm>
                <a:custGeom>
                  <a:avLst/>
                  <a:gdLst>
                    <a:gd name="T0" fmla="*/ 1 w 4"/>
                    <a:gd name="T1" fmla="*/ 0 h 2"/>
                    <a:gd name="T2" fmla="*/ 4 w 4"/>
                    <a:gd name="T3" fmla="*/ 1 h 2"/>
                    <a:gd name="T4" fmla="*/ 1 w 4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1" y="0"/>
                      </a:moveTo>
                      <a:cubicBezTo>
                        <a:pt x="0" y="2"/>
                        <a:pt x="3" y="2"/>
                        <a:pt x="4" y="1"/>
                      </a:cubicBezTo>
                      <a:cubicBezTo>
                        <a:pt x="2" y="2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1" name="Freeform 3063"/>
                <p:cNvSpPr/>
                <p:nvPr/>
              </p:nvSpPr>
              <p:spPr bwMode="auto">
                <a:xfrm>
                  <a:off x="5786" y="2641"/>
                  <a:ext cx="4" cy="6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2" y="3"/>
                        <a:pt x="2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2" name="Freeform 3064"/>
                <p:cNvSpPr/>
                <p:nvPr/>
              </p:nvSpPr>
              <p:spPr bwMode="auto">
                <a:xfrm>
                  <a:off x="5769" y="2386"/>
                  <a:ext cx="4" cy="7"/>
                </a:xfrm>
                <a:custGeom>
                  <a:avLst/>
                  <a:gdLst>
                    <a:gd name="T0" fmla="*/ 1 w 2"/>
                    <a:gd name="T1" fmla="*/ 1 h 3"/>
                    <a:gd name="T2" fmla="*/ 2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0" y="2"/>
                        <a:pt x="1" y="3"/>
                        <a:pt x="2" y="2"/>
                      </a:cubicBezTo>
                      <a:cubicBezTo>
                        <a:pt x="2" y="2"/>
                        <a:pt x="2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3" name="Freeform 3065"/>
                <p:cNvSpPr/>
                <p:nvPr/>
              </p:nvSpPr>
              <p:spPr bwMode="auto">
                <a:xfrm>
                  <a:off x="5816" y="2389"/>
                  <a:ext cx="7" cy="6"/>
                </a:xfrm>
                <a:custGeom>
                  <a:avLst/>
                  <a:gdLst>
                    <a:gd name="T0" fmla="*/ 3 w 3"/>
                    <a:gd name="T1" fmla="*/ 0 h 3"/>
                    <a:gd name="T2" fmla="*/ 3 w 3"/>
                    <a:gd name="T3" fmla="*/ 0 h 3"/>
                    <a:gd name="T4" fmla="*/ 1 w 3"/>
                    <a:gd name="T5" fmla="*/ 1 h 3"/>
                    <a:gd name="T6" fmla="*/ 2 w 3"/>
                    <a:gd name="T7" fmla="*/ 1 h 3"/>
                    <a:gd name="T8" fmla="*/ 0 w 3"/>
                    <a:gd name="T9" fmla="*/ 2 h 3"/>
                    <a:gd name="T10" fmla="*/ 3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0" y="1"/>
                        <a:pt x="0" y="2"/>
                      </a:cubicBezTo>
                      <a:cubicBezTo>
                        <a:pt x="2" y="3"/>
                        <a:pt x="2" y="1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4" name="Freeform 3066"/>
                <p:cNvSpPr/>
                <p:nvPr/>
              </p:nvSpPr>
              <p:spPr bwMode="auto">
                <a:xfrm>
                  <a:off x="5804" y="2389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5" name="Freeform 3067"/>
                <p:cNvSpPr/>
                <p:nvPr/>
              </p:nvSpPr>
              <p:spPr bwMode="auto">
                <a:xfrm>
                  <a:off x="5845" y="2384"/>
                  <a:ext cx="4" cy="5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1 h 2"/>
                    <a:gd name="T4" fmla="*/ 1 w 2"/>
                    <a:gd name="T5" fmla="*/ 2 h 2"/>
                    <a:gd name="T6" fmla="*/ 1 w 2"/>
                    <a:gd name="T7" fmla="*/ 0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6" name="Freeform 3068"/>
                <p:cNvSpPr/>
                <p:nvPr/>
              </p:nvSpPr>
              <p:spPr bwMode="auto">
                <a:xfrm>
                  <a:off x="5849" y="2384"/>
                  <a:ext cx="4" cy="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7" name="Freeform 3069"/>
                <p:cNvSpPr/>
                <p:nvPr/>
              </p:nvSpPr>
              <p:spPr bwMode="auto">
                <a:xfrm>
                  <a:off x="5847" y="2341"/>
                  <a:ext cx="4" cy="2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8" name="Freeform 3070"/>
                <p:cNvSpPr>
                  <a:spLocks noEditPoints="1"/>
                </p:cNvSpPr>
                <p:nvPr/>
              </p:nvSpPr>
              <p:spPr bwMode="auto">
                <a:xfrm>
                  <a:off x="5734" y="2382"/>
                  <a:ext cx="208" cy="41"/>
                </a:xfrm>
                <a:custGeom>
                  <a:avLst/>
                  <a:gdLst>
                    <a:gd name="T0" fmla="*/ 6 w 101"/>
                    <a:gd name="T1" fmla="*/ 16 h 20"/>
                    <a:gd name="T2" fmla="*/ 12 w 101"/>
                    <a:gd name="T3" fmla="*/ 14 h 20"/>
                    <a:gd name="T4" fmla="*/ 21 w 101"/>
                    <a:gd name="T5" fmla="*/ 18 h 20"/>
                    <a:gd name="T6" fmla="*/ 27 w 101"/>
                    <a:gd name="T7" fmla="*/ 16 h 20"/>
                    <a:gd name="T8" fmla="*/ 28 w 101"/>
                    <a:gd name="T9" fmla="*/ 15 h 20"/>
                    <a:gd name="T10" fmla="*/ 38 w 101"/>
                    <a:gd name="T11" fmla="*/ 16 h 20"/>
                    <a:gd name="T12" fmla="*/ 41 w 101"/>
                    <a:gd name="T13" fmla="*/ 13 h 20"/>
                    <a:gd name="T14" fmla="*/ 49 w 101"/>
                    <a:gd name="T15" fmla="*/ 15 h 20"/>
                    <a:gd name="T16" fmla="*/ 60 w 101"/>
                    <a:gd name="T17" fmla="*/ 17 h 20"/>
                    <a:gd name="T18" fmla="*/ 63 w 101"/>
                    <a:gd name="T19" fmla="*/ 14 h 20"/>
                    <a:gd name="T20" fmla="*/ 66 w 101"/>
                    <a:gd name="T21" fmla="*/ 19 h 20"/>
                    <a:gd name="T22" fmla="*/ 71 w 101"/>
                    <a:gd name="T23" fmla="*/ 14 h 20"/>
                    <a:gd name="T24" fmla="*/ 75 w 101"/>
                    <a:gd name="T25" fmla="*/ 12 h 20"/>
                    <a:gd name="T26" fmla="*/ 74 w 101"/>
                    <a:gd name="T27" fmla="*/ 17 h 20"/>
                    <a:gd name="T28" fmla="*/ 84 w 101"/>
                    <a:gd name="T29" fmla="*/ 20 h 20"/>
                    <a:gd name="T30" fmla="*/ 88 w 101"/>
                    <a:gd name="T31" fmla="*/ 17 h 20"/>
                    <a:gd name="T32" fmla="*/ 98 w 101"/>
                    <a:gd name="T33" fmla="*/ 16 h 20"/>
                    <a:gd name="T34" fmla="*/ 96 w 101"/>
                    <a:gd name="T35" fmla="*/ 11 h 20"/>
                    <a:gd name="T36" fmla="*/ 95 w 101"/>
                    <a:gd name="T37" fmla="*/ 4 h 20"/>
                    <a:gd name="T38" fmla="*/ 91 w 101"/>
                    <a:gd name="T39" fmla="*/ 5 h 20"/>
                    <a:gd name="T40" fmla="*/ 89 w 101"/>
                    <a:gd name="T41" fmla="*/ 8 h 20"/>
                    <a:gd name="T42" fmla="*/ 83 w 101"/>
                    <a:gd name="T43" fmla="*/ 8 h 20"/>
                    <a:gd name="T44" fmla="*/ 80 w 101"/>
                    <a:gd name="T45" fmla="*/ 2 h 20"/>
                    <a:gd name="T46" fmla="*/ 74 w 101"/>
                    <a:gd name="T47" fmla="*/ 5 h 20"/>
                    <a:gd name="T48" fmla="*/ 64 w 101"/>
                    <a:gd name="T49" fmla="*/ 5 h 20"/>
                    <a:gd name="T50" fmla="*/ 61 w 101"/>
                    <a:gd name="T51" fmla="*/ 4 h 20"/>
                    <a:gd name="T52" fmla="*/ 59 w 101"/>
                    <a:gd name="T53" fmla="*/ 4 h 20"/>
                    <a:gd name="T54" fmla="*/ 54 w 101"/>
                    <a:gd name="T55" fmla="*/ 4 h 20"/>
                    <a:gd name="T56" fmla="*/ 47 w 101"/>
                    <a:gd name="T57" fmla="*/ 1 h 20"/>
                    <a:gd name="T58" fmla="*/ 43 w 101"/>
                    <a:gd name="T59" fmla="*/ 4 h 20"/>
                    <a:gd name="T60" fmla="*/ 49 w 101"/>
                    <a:gd name="T61" fmla="*/ 4 h 20"/>
                    <a:gd name="T62" fmla="*/ 53 w 101"/>
                    <a:gd name="T63" fmla="*/ 8 h 20"/>
                    <a:gd name="T64" fmla="*/ 45 w 101"/>
                    <a:gd name="T65" fmla="*/ 6 h 20"/>
                    <a:gd name="T66" fmla="*/ 39 w 101"/>
                    <a:gd name="T67" fmla="*/ 6 h 20"/>
                    <a:gd name="T68" fmla="*/ 32 w 101"/>
                    <a:gd name="T69" fmla="*/ 6 h 20"/>
                    <a:gd name="T70" fmla="*/ 28 w 101"/>
                    <a:gd name="T71" fmla="*/ 4 h 20"/>
                    <a:gd name="T72" fmla="*/ 22 w 101"/>
                    <a:gd name="T73" fmla="*/ 3 h 20"/>
                    <a:gd name="T74" fmla="*/ 18 w 101"/>
                    <a:gd name="T75" fmla="*/ 4 h 20"/>
                    <a:gd name="T76" fmla="*/ 11 w 101"/>
                    <a:gd name="T77" fmla="*/ 7 h 20"/>
                    <a:gd name="T78" fmla="*/ 5 w 101"/>
                    <a:gd name="T79" fmla="*/ 6 h 20"/>
                    <a:gd name="T80" fmla="*/ 2 w 101"/>
                    <a:gd name="T81" fmla="*/ 12 h 20"/>
                    <a:gd name="T82" fmla="*/ 93 w 101"/>
                    <a:gd name="T83" fmla="*/ 13 h 20"/>
                    <a:gd name="T84" fmla="*/ 86 w 101"/>
                    <a:gd name="T85" fmla="*/ 7 h 20"/>
                    <a:gd name="T86" fmla="*/ 20 w 101"/>
                    <a:gd name="T87" fmla="*/ 12 h 20"/>
                    <a:gd name="T88" fmla="*/ 22 w 101"/>
                    <a:gd name="T89" fmla="*/ 13 h 20"/>
                    <a:gd name="T90" fmla="*/ 28 w 101"/>
                    <a:gd name="T91" fmla="*/ 14 h 20"/>
                    <a:gd name="T92" fmla="*/ 35 w 101"/>
                    <a:gd name="T93" fmla="*/ 12 h 20"/>
                    <a:gd name="T94" fmla="*/ 47 w 101"/>
                    <a:gd name="T95" fmla="*/ 13 h 20"/>
                    <a:gd name="T96" fmla="*/ 56 w 101"/>
                    <a:gd name="T97" fmla="*/ 14 h 20"/>
                    <a:gd name="T98" fmla="*/ 56 w 101"/>
                    <a:gd name="T99" fmla="*/ 14 h 20"/>
                    <a:gd name="T100" fmla="*/ 66 w 101"/>
                    <a:gd name="T101" fmla="*/ 14 h 20"/>
                    <a:gd name="T102" fmla="*/ 68 w 101"/>
                    <a:gd name="T103" fmla="*/ 10 h 20"/>
                    <a:gd name="T104" fmla="*/ 77 w 101"/>
                    <a:gd name="T105" fmla="*/ 15 h 20"/>
                    <a:gd name="T106" fmla="*/ 79 w 101"/>
                    <a:gd name="T107" fmla="*/ 13 h 20"/>
                    <a:gd name="T108" fmla="*/ 79 w 101"/>
                    <a:gd name="T109" fmla="*/ 14 h 20"/>
                    <a:gd name="T110" fmla="*/ 59 w 101"/>
                    <a:gd name="T111" fmla="*/ 6 h 20"/>
                    <a:gd name="T112" fmla="*/ 50 w 101"/>
                    <a:gd name="T113" fmla="*/ 11 h 20"/>
                    <a:gd name="T114" fmla="*/ 50 w 101"/>
                    <a:gd name="T115" fmla="*/ 11 h 20"/>
                    <a:gd name="T116" fmla="*/ 33 w 101"/>
                    <a:gd name="T117" fmla="*/ 9 h 20"/>
                    <a:gd name="T118" fmla="*/ 16 w 101"/>
                    <a:gd name="T119" fmla="*/ 9 h 20"/>
                    <a:gd name="T120" fmla="*/ 12 w 101"/>
                    <a:gd name="T121" fmla="*/ 13 h 20"/>
                    <a:gd name="T122" fmla="*/ 11 w 101"/>
                    <a:gd name="T123" fmla="*/ 6 h 20"/>
                    <a:gd name="T124" fmla="*/ 5 w 101"/>
                    <a:gd name="T125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1" h="20">
                      <a:moveTo>
                        <a:pt x="1" y="14"/>
                      </a:moveTo>
                      <a:cubicBezTo>
                        <a:pt x="2" y="14"/>
                        <a:pt x="3" y="13"/>
                        <a:pt x="3" y="14"/>
                      </a:cubicBezTo>
                      <a:cubicBezTo>
                        <a:pt x="4" y="16"/>
                        <a:pt x="2" y="16"/>
                        <a:pt x="2" y="17"/>
                      </a:cubicBezTo>
                      <a:cubicBezTo>
                        <a:pt x="2" y="17"/>
                        <a:pt x="4" y="17"/>
                        <a:pt x="4" y="17"/>
                      </a:cubicBezTo>
                      <a:cubicBezTo>
                        <a:pt x="3" y="19"/>
                        <a:pt x="6" y="18"/>
                        <a:pt x="6" y="17"/>
                      </a:cubicBezTo>
                      <a:cubicBezTo>
                        <a:pt x="6" y="17"/>
                        <a:pt x="5" y="17"/>
                        <a:pt x="5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8" y="16"/>
                        <a:pt x="10" y="17"/>
                        <a:pt x="11" y="17"/>
                      </a:cubicBezTo>
                      <a:cubicBezTo>
                        <a:pt x="12" y="16"/>
                        <a:pt x="13" y="16"/>
                        <a:pt x="13" y="15"/>
                      </a:cubicBezTo>
                      <a:cubicBezTo>
                        <a:pt x="12" y="16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3" y="15"/>
                        <a:pt x="14" y="15"/>
                        <a:pt x="15" y="15"/>
                      </a:cubicBezTo>
                      <a:cubicBezTo>
                        <a:pt x="15" y="15"/>
                        <a:pt x="15" y="16"/>
                        <a:pt x="15" y="16"/>
                      </a:cubicBezTo>
                      <a:cubicBezTo>
                        <a:pt x="15" y="16"/>
                        <a:pt x="16" y="16"/>
                        <a:pt x="16" y="16"/>
                      </a:cubicBezTo>
                      <a:cubicBezTo>
                        <a:pt x="16" y="16"/>
                        <a:pt x="16" y="17"/>
                        <a:pt x="16" y="17"/>
                      </a:cubicBezTo>
                      <a:cubicBezTo>
                        <a:pt x="16" y="17"/>
                        <a:pt x="17" y="16"/>
                        <a:pt x="17" y="16"/>
                      </a:cubicBezTo>
                      <a:cubicBezTo>
                        <a:pt x="17" y="17"/>
                        <a:pt x="18" y="17"/>
                        <a:pt x="18" y="18"/>
                      </a:cubicBezTo>
                      <a:cubicBezTo>
                        <a:pt x="19" y="17"/>
                        <a:pt x="19" y="18"/>
                        <a:pt x="21" y="18"/>
                      </a:cubicBezTo>
                      <a:cubicBezTo>
                        <a:pt x="22" y="18"/>
                        <a:pt x="22" y="17"/>
                        <a:pt x="22" y="17"/>
                      </a:cubicBezTo>
                      <a:cubicBezTo>
                        <a:pt x="22" y="17"/>
                        <a:pt x="22" y="17"/>
                        <a:pt x="23" y="17"/>
                      </a:cubicBezTo>
                      <a:cubicBezTo>
                        <a:pt x="23" y="17"/>
                        <a:pt x="23" y="17"/>
                        <a:pt x="23" y="16"/>
                      </a:cubicBezTo>
                      <a:cubicBezTo>
                        <a:pt x="24" y="17"/>
                        <a:pt x="25" y="17"/>
                        <a:pt x="25" y="16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6" y="16"/>
                        <a:pt x="27" y="16"/>
                        <a:pt x="27" y="16"/>
                      </a:cubicBezTo>
                      <a:cubicBezTo>
                        <a:pt x="26" y="16"/>
                        <a:pt x="25" y="17"/>
                        <a:pt x="26" y="17"/>
                      </a:cubicBezTo>
                      <a:cubicBezTo>
                        <a:pt x="27" y="17"/>
                        <a:pt x="28" y="16"/>
                        <a:pt x="28" y="15"/>
                      </a:cubicBezTo>
                      <a:cubicBezTo>
                        <a:pt x="28" y="15"/>
                        <a:pt x="26" y="16"/>
                        <a:pt x="27" y="15"/>
                      </a:cubicBezTo>
                      <a:cubicBezTo>
                        <a:pt x="27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9" y="17"/>
                        <a:pt x="31" y="17"/>
                        <a:pt x="32" y="16"/>
                      </a:cubicBezTo>
                      <a:cubicBezTo>
                        <a:pt x="32" y="16"/>
                        <a:pt x="33" y="16"/>
                        <a:pt x="33" y="17"/>
                      </a:cubicBezTo>
                      <a:cubicBezTo>
                        <a:pt x="34" y="17"/>
                        <a:pt x="33" y="16"/>
                        <a:pt x="33" y="16"/>
                      </a:cubicBezTo>
                      <a:cubicBezTo>
                        <a:pt x="34" y="16"/>
                        <a:pt x="34" y="16"/>
                        <a:pt x="35" y="17"/>
                      </a:cubicBezTo>
                      <a:cubicBezTo>
                        <a:pt x="35" y="16"/>
                        <a:pt x="35" y="16"/>
                        <a:pt x="35" y="16"/>
                      </a:cubicBezTo>
                      <a:cubicBezTo>
                        <a:pt x="36" y="17"/>
                        <a:pt x="37" y="15"/>
                        <a:pt x="38" y="16"/>
                      </a:cubicBezTo>
                      <a:cubicBezTo>
                        <a:pt x="39" y="16"/>
                        <a:pt x="37" y="17"/>
                        <a:pt x="39" y="17"/>
                      </a:cubicBezTo>
                      <a:cubicBezTo>
                        <a:pt x="39" y="16"/>
                        <a:pt x="39" y="16"/>
                        <a:pt x="39" y="15"/>
                      </a:cubicBezTo>
                      <a:cubicBezTo>
                        <a:pt x="39" y="15"/>
                        <a:pt x="39" y="15"/>
                        <a:pt x="40" y="15"/>
                      </a:cubicBezTo>
                      <a:cubicBezTo>
                        <a:pt x="40" y="16"/>
                        <a:pt x="41" y="17"/>
                        <a:pt x="41" y="14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4"/>
                        <a:pt x="40" y="14"/>
                        <a:pt x="39" y="14"/>
                      </a:cubicBezTo>
                      <a:cubicBezTo>
                        <a:pt x="40" y="13"/>
                        <a:pt x="40" y="13"/>
                        <a:pt x="41" y="13"/>
                      </a:cubicBezTo>
                      <a:cubicBezTo>
                        <a:pt x="41" y="14"/>
                        <a:pt x="42" y="14"/>
                        <a:pt x="41" y="15"/>
                      </a:cubicBezTo>
                      <a:cubicBezTo>
                        <a:pt x="42" y="15"/>
                        <a:pt x="43" y="15"/>
                        <a:pt x="43" y="15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cubicBezTo>
                        <a:pt x="44" y="16"/>
                        <a:pt x="44" y="15"/>
                        <a:pt x="44" y="15"/>
                      </a:cubicBezTo>
                      <a:cubicBezTo>
                        <a:pt x="45" y="15"/>
                        <a:pt x="46" y="15"/>
                        <a:pt x="48" y="15"/>
                      </a:cubicBezTo>
                      <a:cubicBezTo>
                        <a:pt x="48" y="14"/>
                        <a:pt x="48" y="14"/>
                        <a:pt x="49" y="14"/>
                      </a:cubicBezTo>
                      <a:cubicBezTo>
                        <a:pt x="49" y="13"/>
                        <a:pt x="49" y="15"/>
                        <a:pt x="49" y="15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6"/>
                        <a:pt x="50" y="17"/>
                        <a:pt x="49" y="17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6"/>
                        <a:pt x="52" y="17"/>
                        <a:pt x="52" y="17"/>
                      </a:cubicBezTo>
                      <a:cubicBezTo>
                        <a:pt x="52" y="17"/>
                        <a:pt x="52" y="15"/>
                        <a:pt x="53" y="15"/>
                      </a:cubicBezTo>
                      <a:cubicBezTo>
                        <a:pt x="53" y="16"/>
                        <a:pt x="53" y="16"/>
                        <a:pt x="53" y="17"/>
                      </a:cubicBezTo>
                      <a:cubicBezTo>
                        <a:pt x="56" y="17"/>
                        <a:pt x="57" y="17"/>
                        <a:pt x="60" y="17"/>
                      </a:cubicBezTo>
                      <a:cubicBezTo>
                        <a:pt x="59" y="15"/>
                        <a:pt x="61" y="14"/>
                        <a:pt x="59" y="14"/>
                      </a:cubicBezTo>
                      <a:cubicBezTo>
                        <a:pt x="59" y="13"/>
                        <a:pt x="60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2" y="14"/>
                        <a:pt x="62" y="14"/>
                        <a:pt x="62" y="13"/>
                      </a:cubicBezTo>
                      <a:cubicBezTo>
                        <a:pt x="62" y="13"/>
                        <a:pt x="62" y="13"/>
                        <a:pt x="62" y="13"/>
                      </a:cubicBezTo>
                      <a:cubicBezTo>
                        <a:pt x="63" y="14"/>
                        <a:pt x="62" y="14"/>
                        <a:pt x="62" y="15"/>
                      </a:cubicBezTo>
                      <a:cubicBezTo>
                        <a:pt x="65" y="15"/>
                        <a:pt x="62" y="14"/>
                        <a:pt x="63" y="14"/>
                      </a:cubicBezTo>
                      <a:cubicBezTo>
                        <a:pt x="64" y="14"/>
                        <a:pt x="64" y="14"/>
                        <a:pt x="65" y="14"/>
                      </a:cubicBezTo>
                      <a:cubicBezTo>
                        <a:pt x="64" y="14"/>
                        <a:pt x="64" y="14"/>
                        <a:pt x="64" y="14"/>
                      </a:cubicBezTo>
                      <a:cubicBezTo>
                        <a:pt x="63" y="15"/>
                        <a:pt x="63" y="15"/>
                        <a:pt x="63" y="15"/>
                      </a:cubicBezTo>
                      <a:cubicBezTo>
                        <a:pt x="62" y="16"/>
                        <a:pt x="61" y="16"/>
                        <a:pt x="61" y="17"/>
                      </a:cubicBezTo>
                      <a:cubicBezTo>
                        <a:pt x="62" y="17"/>
                        <a:pt x="63" y="17"/>
                        <a:pt x="63" y="17"/>
                      </a:cubicBezTo>
                      <a:cubicBezTo>
                        <a:pt x="64" y="18"/>
                        <a:pt x="64" y="17"/>
                        <a:pt x="65" y="18"/>
                      </a:cubicBezTo>
                      <a:cubicBezTo>
                        <a:pt x="66" y="18"/>
                        <a:pt x="66" y="18"/>
                        <a:pt x="66" y="19"/>
                      </a:cubicBezTo>
                      <a:cubicBezTo>
                        <a:pt x="68" y="17"/>
                        <a:pt x="70" y="19"/>
                        <a:pt x="73" y="19"/>
                      </a:cubicBezTo>
                      <a:cubicBezTo>
                        <a:pt x="73" y="17"/>
                        <a:pt x="72" y="17"/>
                        <a:pt x="73" y="15"/>
                      </a:cubicBezTo>
                      <a:cubicBezTo>
                        <a:pt x="71" y="16"/>
                        <a:pt x="70" y="15"/>
                        <a:pt x="70" y="14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3"/>
                        <a:pt x="70" y="12"/>
                        <a:pt x="71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3"/>
                        <a:pt x="71" y="13"/>
                        <a:pt x="71" y="14"/>
                      </a:cubicBezTo>
                      <a:cubicBezTo>
                        <a:pt x="71" y="14"/>
                        <a:pt x="72" y="14"/>
                        <a:pt x="72" y="14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2" y="13"/>
                        <a:pt x="73" y="13"/>
                        <a:pt x="73" y="13"/>
                      </a:cubicBezTo>
                      <a:cubicBezTo>
                        <a:pt x="73" y="13"/>
                        <a:pt x="73" y="13"/>
                        <a:pt x="73" y="13"/>
                      </a:cubicBezTo>
                      <a:cubicBezTo>
                        <a:pt x="73" y="13"/>
                        <a:pt x="73" y="13"/>
                        <a:pt x="73" y="13"/>
                      </a:cubicBezTo>
                      <a:cubicBezTo>
                        <a:pt x="74" y="13"/>
                        <a:pt x="74" y="13"/>
                        <a:pt x="74" y="14"/>
                      </a:cubicBezTo>
                      <a:cubicBezTo>
                        <a:pt x="74" y="13"/>
                        <a:pt x="75" y="13"/>
                        <a:pt x="75" y="12"/>
                      </a:cubicBezTo>
                      <a:cubicBezTo>
                        <a:pt x="75" y="12"/>
                        <a:pt x="75" y="12"/>
                        <a:pt x="75" y="12"/>
                      </a:cubicBezTo>
                      <a:cubicBezTo>
                        <a:pt x="76" y="12"/>
                        <a:pt x="76" y="14"/>
                        <a:pt x="76" y="14"/>
                      </a:cubicBezTo>
                      <a:cubicBezTo>
                        <a:pt x="76" y="14"/>
                        <a:pt x="76" y="15"/>
                        <a:pt x="77" y="15"/>
                      </a:cubicBezTo>
                      <a:cubicBezTo>
                        <a:pt x="77" y="15"/>
                        <a:pt x="77" y="15"/>
                        <a:pt x="77" y="16"/>
                      </a:cubicBezTo>
                      <a:cubicBezTo>
                        <a:pt x="76" y="16"/>
                        <a:pt x="76" y="15"/>
                        <a:pt x="75" y="14"/>
                      </a:cubicBezTo>
                      <a:cubicBezTo>
                        <a:pt x="74" y="14"/>
                        <a:pt x="73" y="15"/>
                        <a:pt x="73" y="17"/>
                      </a:cubicBezTo>
                      <a:cubicBezTo>
                        <a:pt x="73" y="17"/>
                        <a:pt x="74" y="17"/>
                        <a:pt x="74" y="17"/>
                      </a:cubicBezTo>
                      <a:cubicBezTo>
                        <a:pt x="75" y="17"/>
                        <a:pt x="74" y="17"/>
                        <a:pt x="74" y="17"/>
                      </a:cubicBezTo>
                      <a:cubicBezTo>
                        <a:pt x="73" y="18"/>
                        <a:pt x="75" y="19"/>
                        <a:pt x="75" y="19"/>
                      </a:cubicBezTo>
                      <a:cubicBezTo>
                        <a:pt x="76" y="19"/>
                        <a:pt x="75" y="18"/>
                        <a:pt x="74" y="18"/>
                      </a:cubicBezTo>
                      <a:cubicBezTo>
                        <a:pt x="75" y="18"/>
                        <a:pt x="78" y="18"/>
                        <a:pt x="76" y="18"/>
                      </a:cubicBezTo>
                      <a:cubicBezTo>
                        <a:pt x="77" y="20"/>
                        <a:pt x="78" y="18"/>
                        <a:pt x="79" y="18"/>
                      </a:cubicBezTo>
                      <a:cubicBezTo>
                        <a:pt x="80" y="18"/>
                        <a:pt x="79" y="19"/>
                        <a:pt x="80" y="20"/>
                      </a:cubicBezTo>
                      <a:cubicBezTo>
                        <a:pt x="82" y="20"/>
                        <a:pt x="82" y="19"/>
                        <a:pt x="84" y="20"/>
                      </a:cubicBezTo>
                      <a:cubicBezTo>
                        <a:pt x="83" y="19"/>
                        <a:pt x="84" y="19"/>
                        <a:pt x="84" y="18"/>
                      </a:cubicBezTo>
                      <a:cubicBezTo>
                        <a:pt x="84" y="18"/>
                        <a:pt x="85" y="19"/>
                        <a:pt x="85" y="19"/>
                      </a:cubicBezTo>
                      <a:cubicBezTo>
                        <a:pt x="86" y="19"/>
                        <a:pt x="85" y="18"/>
                        <a:pt x="85" y="18"/>
                      </a:cubicBezTo>
                      <a:cubicBezTo>
                        <a:pt x="86" y="18"/>
                        <a:pt x="86" y="18"/>
                        <a:pt x="86" y="18"/>
                      </a:cubicBezTo>
                      <a:cubicBezTo>
                        <a:pt x="86" y="18"/>
                        <a:pt x="86" y="17"/>
                        <a:pt x="86" y="17"/>
                      </a:cubicBezTo>
                      <a:cubicBezTo>
                        <a:pt x="87" y="17"/>
                        <a:pt x="88" y="17"/>
                        <a:pt x="89" y="16"/>
                      </a:cubicBezTo>
                      <a:cubicBezTo>
                        <a:pt x="90" y="16"/>
                        <a:pt x="89" y="18"/>
                        <a:pt x="88" y="17"/>
                      </a:cubicBezTo>
                      <a:cubicBezTo>
                        <a:pt x="88" y="18"/>
                        <a:pt x="89" y="18"/>
                        <a:pt x="90" y="19"/>
                      </a:cubicBezTo>
                      <a:cubicBezTo>
                        <a:pt x="92" y="18"/>
                        <a:pt x="93" y="18"/>
                        <a:pt x="95" y="18"/>
                      </a:cubicBezTo>
                      <a:cubicBezTo>
                        <a:pt x="95" y="18"/>
                        <a:pt x="95" y="18"/>
                        <a:pt x="96" y="18"/>
                      </a:cubicBezTo>
                      <a:cubicBezTo>
                        <a:pt x="96" y="19"/>
                        <a:pt x="95" y="19"/>
                        <a:pt x="95" y="19"/>
                      </a:cubicBezTo>
                      <a:cubicBezTo>
                        <a:pt x="95" y="20"/>
                        <a:pt x="98" y="20"/>
                        <a:pt x="97" y="19"/>
                      </a:cubicBezTo>
                      <a:cubicBezTo>
                        <a:pt x="98" y="19"/>
                        <a:pt x="99" y="19"/>
                        <a:pt x="99" y="19"/>
                      </a:cubicBezTo>
                      <a:cubicBezTo>
                        <a:pt x="99" y="18"/>
                        <a:pt x="97" y="18"/>
                        <a:pt x="98" y="16"/>
                      </a:cubicBezTo>
                      <a:cubicBezTo>
                        <a:pt x="98" y="15"/>
                        <a:pt x="100" y="16"/>
                        <a:pt x="100" y="16"/>
                      </a:cubicBezTo>
                      <a:cubicBezTo>
                        <a:pt x="101" y="14"/>
                        <a:pt x="99" y="15"/>
                        <a:pt x="99" y="14"/>
                      </a:cubicBezTo>
                      <a:cubicBezTo>
                        <a:pt x="98" y="14"/>
                        <a:pt x="98" y="15"/>
                        <a:pt x="98" y="15"/>
                      </a:cubicBezTo>
                      <a:cubicBezTo>
                        <a:pt x="97" y="15"/>
                        <a:pt x="99" y="14"/>
                        <a:pt x="98" y="13"/>
                      </a:cubicBezTo>
                      <a:cubicBezTo>
                        <a:pt x="97" y="13"/>
                        <a:pt x="97" y="12"/>
                        <a:pt x="96" y="12"/>
                      </a:cubicBezTo>
                      <a:cubicBezTo>
                        <a:pt x="96" y="12"/>
                        <a:pt x="96" y="12"/>
                        <a:pt x="97" y="12"/>
                      </a:cubicBezTo>
                      <a:cubicBezTo>
                        <a:pt x="96" y="12"/>
                        <a:pt x="96" y="11"/>
                        <a:pt x="96" y="11"/>
                      </a:cubicBezTo>
                      <a:cubicBezTo>
                        <a:pt x="96" y="10"/>
                        <a:pt x="96" y="10"/>
                        <a:pt x="96" y="10"/>
                      </a:cubicBezTo>
                      <a:cubicBezTo>
                        <a:pt x="96" y="10"/>
                        <a:pt x="96" y="9"/>
                        <a:pt x="96" y="9"/>
                      </a:cubicBezTo>
                      <a:cubicBezTo>
                        <a:pt x="96" y="9"/>
                        <a:pt x="96" y="9"/>
                        <a:pt x="96" y="9"/>
                      </a:cubicBezTo>
                      <a:cubicBezTo>
                        <a:pt x="96" y="9"/>
                        <a:pt x="96" y="9"/>
                        <a:pt x="95" y="9"/>
                      </a:cubicBezTo>
                      <a:cubicBezTo>
                        <a:pt x="95" y="9"/>
                        <a:pt x="95" y="9"/>
                        <a:pt x="95" y="9"/>
                      </a:cubicBezTo>
                      <a:cubicBezTo>
                        <a:pt x="95" y="9"/>
                        <a:pt x="96" y="9"/>
                        <a:pt x="96" y="8"/>
                      </a:cubicBezTo>
                      <a:cubicBezTo>
                        <a:pt x="96" y="6"/>
                        <a:pt x="94" y="7"/>
                        <a:pt x="95" y="4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4"/>
                        <a:pt x="96" y="3"/>
                        <a:pt x="96" y="3"/>
                      </a:cubicBezTo>
                      <a:cubicBezTo>
                        <a:pt x="94" y="3"/>
                        <a:pt x="93" y="3"/>
                        <a:pt x="91" y="3"/>
                      </a:cubicBezTo>
                      <a:cubicBezTo>
                        <a:pt x="91" y="3"/>
                        <a:pt x="91" y="3"/>
                        <a:pt x="91" y="4"/>
                      </a:cubicBezTo>
                      <a:cubicBezTo>
                        <a:pt x="90" y="3"/>
                        <a:pt x="90" y="4"/>
                        <a:pt x="90" y="4"/>
                      </a:cubicBezTo>
                      <a:cubicBezTo>
                        <a:pt x="89" y="4"/>
                        <a:pt x="89" y="4"/>
                        <a:pt x="88" y="4"/>
                      </a:cubicBezTo>
                      <a:cubicBezTo>
                        <a:pt x="88" y="5"/>
                        <a:pt x="89" y="6"/>
                        <a:pt x="91" y="5"/>
                      </a:cubicBezTo>
                      <a:cubicBezTo>
                        <a:pt x="91" y="5"/>
                        <a:pt x="91" y="5"/>
                        <a:pt x="92" y="4"/>
                      </a:cubicBezTo>
                      <a:cubicBezTo>
                        <a:pt x="92" y="5"/>
                        <a:pt x="92" y="5"/>
                        <a:pt x="92" y="5"/>
                      </a:cubicBezTo>
                      <a:cubicBezTo>
                        <a:pt x="92" y="6"/>
                        <a:pt x="91" y="6"/>
                        <a:pt x="90" y="7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90" y="7"/>
                        <a:pt x="89" y="7"/>
                        <a:pt x="89" y="8"/>
                      </a:cubicBezTo>
                      <a:cubicBezTo>
                        <a:pt x="89" y="8"/>
                        <a:pt x="89" y="8"/>
                        <a:pt x="90" y="8"/>
                      </a:cubicBezTo>
                      <a:cubicBezTo>
                        <a:pt x="89" y="8"/>
                        <a:pt x="89" y="9"/>
                        <a:pt x="89" y="8"/>
                      </a:cubicBezTo>
                      <a:cubicBezTo>
                        <a:pt x="90" y="7"/>
                        <a:pt x="87" y="6"/>
                        <a:pt x="86" y="4"/>
                      </a:cubicBezTo>
                      <a:cubicBezTo>
                        <a:pt x="85" y="5"/>
                        <a:pt x="84" y="5"/>
                        <a:pt x="84" y="5"/>
                      </a:cubicBezTo>
                      <a:cubicBezTo>
                        <a:pt x="84" y="5"/>
                        <a:pt x="84" y="5"/>
                        <a:pt x="84" y="4"/>
                      </a:cubicBezTo>
                      <a:cubicBezTo>
                        <a:pt x="82" y="4"/>
                        <a:pt x="82" y="5"/>
                        <a:pt x="82" y="6"/>
                      </a:cubicBezTo>
                      <a:cubicBezTo>
                        <a:pt x="82" y="6"/>
                        <a:pt x="82" y="6"/>
                        <a:pt x="83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2" y="7"/>
                        <a:pt x="83" y="7"/>
                        <a:pt x="83" y="8"/>
                      </a:cubicBezTo>
                      <a:cubicBezTo>
                        <a:pt x="83" y="8"/>
                        <a:pt x="83" y="8"/>
                        <a:pt x="82" y="8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2" y="7"/>
                        <a:pt x="82" y="5"/>
                        <a:pt x="81" y="5"/>
                      </a:cubicBezTo>
                      <a:cubicBezTo>
                        <a:pt x="81" y="6"/>
                        <a:pt x="81" y="6"/>
                        <a:pt x="81" y="6"/>
                      </a:cubicBezTo>
                      <a:cubicBezTo>
                        <a:pt x="80" y="6"/>
                        <a:pt x="80" y="5"/>
                        <a:pt x="81" y="5"/>
                      </a:cubicBezTo>
                      <a:cubicBezTo>
                        <a:pt x="81" y="4"/>
                        <a:pt x="80" y="3"/>
                        <a:pt x="81" y="3"/>
                      </a:cubicBezTo>
                      <a:cubicBezTo>
                        <a:pt x="79" y="3"/>
                        <a:pt x="79" y="2"/>
                        <a:pt x="80" y="2"/>
                      </a:cubicBezTo>
                      <a:cubicBezTo>
                        <a:pt x="80" y="1"/>
                        <a:pt x="80" y="2"/>
                        <a:pt x="80" y="1"/>
                      </a:cubicBezTo>
                      <a:cubicBezTo>
                        <a:pt x="80" y="1"/>
                        <a:pt x="79" y="2"/>
                        <a:pt x="79" y="2"/>
                      </a:cubicBezTo>
                      <a:cubicBezTo>
                        <a:pt x="79" y="1"/>
                        <a:pt x="79" y="1"/>
                        <a:pt x="79" y="1"/>
                      </a:cubicBezTo>
                      <a:cubicBezTo>
                        <a:pt x="79" y="1"/>
                        <a:pt x="78" y="1"/>
                        <a:pt x="78" y="1"/>
                      </a:cubicBezTo>
                      <a:cubicBezTo>
                        <a:pt x="77" y="1"/>
                        <a:pt x="76" y="2"/>
                        <a:pt x="77" y="4"/>
                      </a:cubicBezTo>
                      <a:cubicBezTo>
                        <a:pt x="75" y="4"/>
                        <a:pt x="75" y="5"/>
                        <a:pt x="75" y="6"/>
                      </a:cubicBezTo>
                      <a:cubicBezTo>
                        <a:pt x="74" y="6"/>
                        <a:pt x="74" y="5"/>
                        <a:pt x="74" y="5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3" y="6"/>
                        <a:pt x="73" y="6"/>
                        <a:pt x="73" y="4"/>
                      </a:cubicBezTo>
                      <a:cubicBezTo>
                        <a:pt x="71" y="4"/>
                        <a:pt x="70" y="5"/>
                        <a:pt x="69" y="6"/>
                      </a:cubicBezTo>
                      <a:cubicBezTo>
                        <a:pt x="68" y="7"/>
                        <a:pt x="69" y="7"/>
                        <a:pt x="69" y="7"/>
                      </a:cubicBezTo>
                      <a:cubicBezTo>
                        <a:pt x="68" y="5"/>
                        <a:pt x="66" y="7"/>
                        <a:pt x="65" y="7"/>
                      </a:cubicBezTo>
                      <a:cubicBezTo>
                        <a:pt x="65" y="7"/>
                        <a:pt x="65" y="6"/>
                        <a:pt x="65" y="6"/>
                      </a:cubicBezTo>
                      <a:cubicBezTo>
                        <a:pt x="65" y="6"/>
                        <a:pt x="64" y="5"/>
                        <a:pt x="64" y="5"/>
                      </a:cubicBezTo>
                      <a:cubicBezTo>
                        <a:pt x="64" y="5"/>
                        <a:pt x="63" y="6"/>
                        <a:pt x="63" y="5"/>
                      </a:cubicBezTo>
                      <a:cubicBezTo>
                        <a:pt x="63" y="5"/>
                        <a:pt x="64" y="5"/>
                        <a:pt x="64" y="5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5" y="2"/>
                        <a:pt x="66" y="3"/>
                        <a:pt x="66" y="2"/>
                      </a:cubicBezTo>
                      <a:cubicBezTo>
                        <a:pt x="65" y="2"/>
                        <a:pt x="64" y="1"/>
                        <a:pt x="62" y="1"/>
                      </a:cubicBezTo>
                      <a:cubicBezTo>
                        <a:pt x="61" y="2"/>
                        <a:pt x="62" y="3"/>
                        <a:pt x="62" y="4"/>
                      </a:cubicBezTo>
                      <a:cubicBezTo>
                        <a:pt x="62" y="4"/>
                        <a:pt x="61" y="4"/>
                        <a:pt x="61" y="4"/>
                      </a:cubicBezTo>
                      <a:cubicBezTo>
                        <a:pt x="62" y="5"/>
                        <a:pt x="61" y="6"/>
                        <a:pt x="61" y="6"/>
                      </a:cubicBezTo>
                      <a:cubicBezTo>
                        <a:pt x="61" y="6"/>
                        <a:pt x="61" y="7"/>
                        <a:pt x="61" y="7"/>
                      </a:cubicBezTo>
                      <a:cubicBezTo>
                        <a:pt x="61" y="6"/>
                        <a:pt x="60" y="6"/>
                        <a:pt x="60" y="6"/>
                      </a:cubicBezTo>
                      <a:cubicBezTo>
                        <a:pt x="60" y="6"/>
                        <a:pt x="61" y="6"/>
                        <a:pt x="61" y="4"/>
                      </a:cubicBezTo>
                      <a:cubicBezTo>
                        <a:pt x="59" y="4"/>
                        <a:pt x="59" y="5"/>
                        <a:pt x="59" y="5"/>
                      </a:cubicBezTo>
                      <a:cubicBezTo>
                        <a:pt x="59" y="5"/>
                        <a:pt x="59" y="5"/>
                        <a:pt x="58" y="4"/>
                      </a:cubicBezTo>
                      <a:cubicBezTo>
                        <a:pt x="58" y="4"/>
                        <a:pt x="59" y="4"/>
                        <a:pt x="59" y="4"/>
                      </a:cubicBezTo>
                      <a:cubicBezTo>
                        <a:pt x="58" y="4"/>
                        <a:pt x="58" y="4"/>
                        <a:pt x="58" y="4"/>
                      </a:cubicBezTo>
                      <a:cubicBezTo>
                        <a:pt x="58" y="4"/>
                        <a:pt x="59" y="4"/>
                        <a:pt x="59" y="4"/>
                      </a:cubicBezTo>
                      <a:cubicBezTo>
                        <a:pt x="59" y="3"/>
                        <a:pt x="58" y="3"/>
                        <a:pt x="57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56" y="3"/>
                        <a:pt x="56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5"/>
                        <a:pt x="55" y="3"/>
                        <a:pt x="54" y="4"/>
                      </a:cubicBezTo>
                      <a:cubicBezTo>
                        <a:pt x="54" y="4"/>
                        <a:pt x="54" y="4"/>
                        <a:pt x="53" y="4"/>
                      </a:cubicBezTo>
                      <a:cubicBezTo>
                        <a:pt x="52" y="4"/>
                        <a:pt x="53" y="2"/>
                        <a:pt x="54" y="3"/>
                      </a:cubicBezTo>
                      <a:cubicBezTo>
                        <a:pt x="54" y="3"/>
                        <a:pt x="53" y="2"/>
                        <a:pt x="52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1" y="4"/>
                        <a:pt x="51" y="1"/>
                        <a:pt x="51" y="1"/>
                      </a:cubicBezTo>
                      <a:cubicBezTo>
                        <a:pt x="51" y="1"/>
                        <a:pt x="50" y="2"/>
                        <a:pt x="50" y="1"/>
                      </a:cubicBezTo>
                      <a:cubicBezTo>
                        <a:pt x="50" y="0"/>
                        <a:pt x="47" y="0"/>
                        <a:pt x="47" y="1"/>
                      </a:cubicBezTo>
                      <a:cubicBezTo>
                        <a:pt x="48" y="0"/>
                        <a:pt x="49" y="2"/>
                        <a:pt x="48" y="3"/>
                      </a:cubicBezTo>
                      <a:cubicBezTo>
                        <a:pt x="48" y="3"/>
                        <a:pt x="47" y="2"/>
                        <a:pt x="47" y="2"/>
                      </a:cubicBezTo>
                      <a:cubicBezTo>
                        <a:pt x="46" y="1"/>
                        <a:pt x="46" y="3"/>
                        <a:pt x="45" y="3"/>
                      </a:cubicBezTo>
                      <a:cubicBezTo>
                        <a:pt x="45" y="1"/>
                        <a:pt x="43" y="1"/>
                        <a:pt x="42" y="2"/>
                      </a:cubicBezTo>
                      <a:cubicBezTo>
                        <a:pt x="43" y="2"/>
                        <a:pt x="44" y="2"/>
                        <a:pt x="45" y="3"/>
                      </a:cubicBezTo>
                      <a:cubicBezTo>
                        <a:pt x="44" y="3"/>
                        <a:pt x="44" y="3"/>
                        <a:pt x="43" y="3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44" y="4"/>
                        <a:pt x="44" y="4"/>
                        <a:pt x="45" y="4"/>
                      </a:cubicBezTo>
                      <a:cubicBezTo>
                        <a:pt x="45" y="4"/>
                        <a:pt x="44" y="4"/>
                        <a:pt x="44" y="4"/>
                      </a:cubicBezTo>
                      <a:cubicBezTo>
                        <a:pt x="46" y="4"/>
                        <a:pt x="46" y="5"/>
                        <a:pt x="48" y="5"/>
                      </a:cubicBezTo>
                      <a:cubicBezTo>
                        <a:pt x="48" y="5"/>
                        <a:pt x="48" y="4"/>
                        <a:pt x="49" y="4"/>
                      </a:cubicBezTo>
                      <a:cubicBezTo>
                        <a:pt x="49" y="4"/>
                        <a:pt x="49" y="3"/>
                        <a:pt x="50" y="3"/>
                      </a:cubicBezTo>
                      <a:cubicBezTo>
                        <a:pt x="50" y="3"/>
                        <a:pt x="49" y="4"/>
                        <a:pt x="49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50" y="5"/>
                        <a:pt x="50" y="6"/>
                      </a:cubicBezTo>
                      <a:cubicBezTo>
                        <a:pt x="50" y="6"/>
                        <a:pt x="51" y="7"/>
                        <a:pt x="52" y="6"/>
                      </a:cubicBezTo>
                      <a:cubicBezTo>
                        <a:pt x="52" y="6"/>
                        <a:pt x="52" y="6"/>
                        <a:pt x="52" y="5"/>
                      </a:cubicBezTo>
                      <a:cubicBezTo>
                        <a:pt x="52" y="5"/>
                        <a:pt x="52" y="6"/>
                        <a:pt x="53" y="6"/>
                      </a:cubicBezTo>
                      <a:cubicBezTo>
                        <a:pt x="53" y="6"/>
                        <a:pt x="53" y="6"/>
                        <a:pt x="54" y="7"/>
                      </a:cubicBezTo>
                      <a:cubicBezTo>
                        <a:pt x="54" y="7"/>
                        <a:pt x="54" y="7"/>
                        <a:pt x="54" y="7"/>
                      </a:cubicBezTo>
                      <a:cubicBezTo>
                        <a:pt x="54" y="7"/>
                        <a:pt x="54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2" y="8"/>
                      </a:cubicBez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49" y="9"/>
                        <a:pt x="53" y="7"/>
                        <a:pt x="51" y="6"/>
                      </a:cubicBezTo>
                      <a:cubicBezTo>
                        <a:pt x="50" y="7"/>
                        <a:pt x="47" y="6"/>
                        <a:pt x="45" y="7"/>
                      </a:cubicBezTo>
                      <a:cubicBezTo>
                        <a:pt x="45" y="7"/>
                        <a:pt x="45" y="6"/>
                        <a:pt x="45" y="6"/>
                      </a:cubicBezTo>
                      <a:cubicBezTo>
                        <a:pt x="45" y="6"/>
                        <a:pt x="45" y="6"/>
                        <a:pt x="45" y="6"/>
                      </a:cubicBezTo>
                      <a:cubicBezTo>
                        <a:pt x="45" y="6"/>
                        <a:pt x="45" y="6"/>
                        <a:pt x="44" y="6"/>
                      </a:cubicBezTo>
                      <a:cubicBezTo>
                        <a:pt x="45" y="6"/>
                        <a:pt x="45" y="5"/>
                        <a:pt x="44" y="5"/>
                      </a:cubicBezTo>
                      <a:cubicBezTo>
                        <a:pt x="44" y="5"/>
                        <a:pt x="44" y="5"/>
                        <a:pt x="43" y="5"/>
                      </a:cubicBezTo>
                      <a:cubicBezTo>
                        <a:pt x="43" y="5"/>
                        <a:pt x="43" y="5"/>
                        <a:pt x="43" y="4"/>
                      </a:cubicBezTo>
                      <a:cubicBezTo>
                        <a:pt x="42" y="4"/>
                        <a:pt x="42" y="5"/>
                        <a:pt x="42" y="5"/>
                      </a:cubicBezTo>
                      <a:cubicBezTo>
                        <a:pt x="41" y="5"/>
                        <a:pt x="41" y="6"/>
                        <a:pt x="40" y="6"/>
                      </a:cubicBezTo>
                      <a:cubicBezTo>
                        <a:pt x="40" y="6"/>
                        <a:pt x="40" y="6"/>
                        <a:pt x="39" y="6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40" y="4"/>
                        <a:pt x="39" y="3"/>
                      </a:cubicBezTo>
                      <a:cubicBezTo>
                        <a:pt x="37" y="3"/>
                        <a:pt x="36" y="4"/>
                        <a:pt x="35" y="4"/>
                      </a:cubicBezTo>
                      <a:cubicBezTo>
                        <a:pt x="35" y="5"/>
                        <a:pt x="36" y="4"/>
                        <a:pt x="37" y="4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36" y="7"/>
                        <a:pt x="36" y="7"/>
                      </a:cubicBezTo>
                      <a:cubicBezTo>
                        <a:pt x="35" y="6"/>
                        <a:pt x="33" y="6"/>
                        <a:pt x="32" y="6"/>
                      </a:cubicBezTo>
                      <a:cubicBezTo>
                        <a:pt x="32" y="6"/>
                        <a:pt x="32" y="7"/>
                        <a:pt x="32" y="7"/>
                      </a:cubicBezTo>
                      <a:cubicBezTo>
                        <a:pt x="31" y="7"/>
                        <a:pt x="31" y="7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29" y="7"/>
                        <a:pt x="27" y="7"/>
                        <a:pt x="27" y="6"/>
                      </a:cubicBezTo>
                      <a:cubicBezTo>
                        <a:pt x="27" y="5"/>
                        <a:pt x="28" y="6"/>
                        <a:pt x="28" y="4"/>
                      </a:cubicBezTo>
                      <a:cubicBezTo>
                        <a:pt x="27" y="4"/>
                        <a:pt x="27" y="4"/>
                        <a:pt x="28" y="4"/>
                      </a:cubicBezTo>
                      <a:cubicBezTo>
                        <a:pt x="26" y="3"/>
                        <a:pt x="27" y="5"/>
                        <a:pt x="25" y="4"/>
                      </a:cubicBezTo>
                      <a:cubicBezTo>
                        <a:pt x="25" y="5"/>
                        <a:pt x="25" y="5"/>
                        <a:pt x="24" y="5"/>
                      </a:cubicBezTo>
                      <a:cubicBezTo>
                        <a:pt x="25" y="4"/>
                        <a:pt x="24" y="3"/>
                        <a:pt x="23" y="2"/>
                      </a:cubicBezTo>
                      <a:cubicBezTo>
                        <a:pt x="23" y="2"/>
                        <a:pt x="23" y="3"/>
                        <a:pt x="22" y="3"/>
                      </a:cubicBezTo>
                      <a:cubicBezTo>
                        <a:pt x="22" y="3"/>
                        <a:pt x="22" y="3"/>
                        <a:pt x="22" y="4"/>
                      </a:cubicBezTo>
                      <a:cubicBezTo>
                        <a:pt x="22" y="4"/>
                        <a:pt x="21" y="3"/>
                        <a:pt x="22" y="3"/>
                      </a:cubicBezTo>
                      <a:cubicBezTo>
                        <a:pt x="21" y="4"/>
                        <a:pt x="21" y="3"/>
                        <a:pt x="22" y="4"/>
                      </a:cubicBezTo>
                      <a:cubicBezTo>
                        <a:pt x="22" y="4"/>
                        <a:pt x="22" y="5"/>
                        <a:pt x="20" y="4"/>
                      </a:cubicBezTo>
                      <a:cubicBezTo>
                        <a:pt x="20" y="4"/>
                        <a:pt x="21" y="4"/>
                        <a:pt x="20" y="4"/>
                      </a:cubicBezTo>
                      <a:cubicBezTo>
                        <a:pt x="19" y="3"/>
                        <a:pt x="19" y="6"/>
                        <a:pt x="20" y="6"/>
                      </a:cubicBezTo>
                      <a:cubicBezTo>
                        <a:pt x="18" y="6"/>
                        <a:pt x="18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6"/>
                        <a:pt x="18" y="5"/>
                        <a:pt x="18" y="4"/>
                      </a:cubicBezTo>
                      <a:cubicBezTo>
                        <a:pt x="16" y="4"/>
                        <a:pt x="19" y="6"/>
                        <a:pt x="17" y="6"/>
                      </a:cubicBezTo>
                      <a:cubicBezTo>
                        <a:pt x="16" y="6"/>
                        <a:pt x="16" y="5"/>
                        <a:pt x="15" y="5"/>
                      </a:cubicBezTo>
                      <a:cubicBezTo>
                        <a:pt x="15" y="6"/>
                        <a:pt x="14" y="7"/>
                        <a:pt x="14" y="6"/>
                      </a:cubicBezTo>
                      <a:cubicBezTo>
                        <a:pt x="14" y="6"/>
                        <a:pt x="13" y="7"/>
                        <a:pt x="13" y="7"/>
                      </a:cubicBezTo>
                      <a:cubicBezTo>
                        <a:pt x="13" y="7"/>
                        <a:pt x="12" y="7"/>
                        <a:pt x="12" y="7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2" y="8"/>
                        <a:pt x="11" y="7"/>
                        <a:pt x="11" y="7"/>
                      </a:cubicBezTo>
                      <a:cubicBezTo>
                        <a:pt x="12" y="7"/>
                        <a:pt x="13" y="7"/>
                        <a:pt x="13" y="5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8" y="5"/>
                        <a:pt x="7" y="5"/>
                        <a:pt x="5" y="5"/>
                      </a:cubicBezTo>
                      <a:cubicBezTo>
                        <a:pt x="5" y="5"/>
                        <a:pt x="6" y="6"/>
                        <a:pt x="5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9"/>
                        <a:pt x="4" y="8"/>
                        <a:pt x="5" y="10"/>
                      </a:cubicBezTo>
                      <a:cubicBezTo>
                        <a:pt x="4" y="10"/>
                        <a:pt x="4" y="11"/>
                        <a:pt x="3" y="11"/>
                      </a:cubicBezTo>
                      <a:cubicBezTo>
                        <a:pt x="3" y="12"/>
                        <a:pt x="5" y="13"/>
                        <a:pt x="3" y="13"/>
                      </a:cubicBezTo>
                      <a:cubicBezTo>
                        <a:pt x="3" y="13"/>
                        <a:pt x="3" y="12"/>
                        <a:pt x="2" y="12"/>
                      </a:cubicBezTo>
                      <a:cubicBezTo>
                        <a:pt x="2" y="13"/>
                        <a:pt x="0" y="12"/>
                        <a:pt x="1" y="14"/>
                      </a:cubicBezTo>
                      <a:close/>
                      <a:moveTo>
                        <a:pt x="90" y="15"/>
                      </a:moveTo>
                      <a:cubicBezTo>
                        <a:pt x="90" y="15"/>
                        <a:pt x="89" y="14"/>
                        <a:pt x="88" y="15"/>
                      </a:cubicBezTo>
                      <a:cubicBezTo>
                        <a:pt x="88" y="14"/>
                        <a:pt x="87" y="14"/>
                        <a:pt x="86" y="14"/>
                      </a:cubicBezTo>
                      <a:cubicBezTo>
                        <a:pt x="86" y="13"/>
                        <a:pt x="86" y="13"/>
                        <a:pt x="87" y="13"/>
                      </a:cubicBezTo>
                      <a:cubicBezTo>
                        <a:pt x="87" y="15"/>
                        <a:pt x="92" y="13"/>
                        <a:pt x="90" y="15"/>
                      </a:cubicBezTo>
                      <a:close/>
                      <a:moveTo>
                        <a:pt x="93" y="13"/>
                      </a:moveTo>
                      <a:cubicBezTo>
                        <a:pt x="94" y="12"/>
                        <a:pt x="96" y="12"/>
                        <a:pt x="96" y="14"/>
                      </a:cubicBezTo>
                      <a:cubicBezTo>
                        <a:pt x="96" y="14"/>
                        <a:pt x="93" y="15"/>
                        <a:pt x="93" y="13"/>
                      </a:cubicBezTo>
                      <a:close/>
                      <a:moveTo>
                        <a:pt x="90" y="9"/>
                      </a:moveTo>
                      <a:cubicBezTo>
                        <a:pt x="90" y="10"/>
                        <a:pt x="90" y="10"/>
                        <a:pt x="90" y="10"/>
                      </a:cubicBezTo>
                      <a:cubicBezTo>
                        <a:pt x="89" y="10"/>
                        <a:pt x="89" y="10"/>
                        <a:pt x="89" y="9"/>
                      </a:cubicBezTo>
                      <a:cubicBezTo>
                        <a:pt x="89" y="9"/>
                        <a:pt x="90" y="9"/>
                        <a:pt x="90" y="9"/>
                      </a:cubicBezTo>
                      <a:close/>
                      <a:moveTo>
                        <a:pt x="86" y="7"/>
                      </a:moveTo>
                      <a:cubicBezTo>
                        <a:pt x="85" y="7"/>
                        <a:pt x="85" y="7"/>
                        <a:pt x="85" y="7"/>
                      </a:cubicBezTo>
                      <a:cubicBezTo>
                        <a:pt x="85" y="7"/>
                        <a:pt x="85" y="7"/>
                        <a:pt x="84" y="7"/>
                      </a:cubicBezTo>
                      <a:cubicBezTo>
                        <a:pt x="84" y="6"/>
                        <a:pt x="85" y="6"/>
                        <a:pt x="86" y="7"/>
                      </a:cubicBezTo>
                      <a:close/>
                      <a:moveTo>
                        <a:pt x="50" y="4"/>
                      </a:move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5"/>
                        <a:pt x="50" y="5"/>
                        <a:pt x="50" y="4"/>
                      </a:cubicBezTo>
                      <a:close/>
                      <a:moveTo>
                        <a:pt x="20" y="12"/>
                      </a:moveTo>
                      <a:cubicBezTo>
                        <a:pt x="20" y="12"/>
                        <a:pt x="20" y="11"/>
                        <a:pt x="20" y="11"/>
                      </a:cubicBezTo>
                      <a:cubicBezTo>
                        <a:pt x="21" y="11"/>
                        <a:pt x="21" y="12"/>
                        <a:pt x="21" y="12"/>
                      </a:cubicBezTo>
                      <a:cubicBezTo>
                        <a:pt x="21" y="12"/>
                        <a:pt x="20" y="12"/>
                        <a:pt x="20" y="12"/>
                      </a:cubicBezTo>
                      <a:close/>
                      <a:moveTo>
                        <a:pt x="22" y="13"/>
                      </a:moveTo>
                      <a:cubicBezTo>
                        <a:pt x="22" y="13"/>
                        <a:pt x="22" y="13"/>
                        <a:pt x="23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lose/>
                      <a:moveTo>
                        <a:pt x="26" y="12"/>
                      </a:move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lose/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lose/>
                      <a:moveTo>
                        <a:pt x="33" y="13"/>
                      </a:moveTo>
                      <a:cubicBezTo>
                        <a:pt x="33" y="13"/>
                        <a:pt x="33" y="13"/>
                        <a:pt x="33" y="12"/>
                      </a:cubicBezTo>
                      <a:cubicBezTo>
                        <a:pt x="33" y="12"/>
                        <a:pt x="33" y="12"/>
                        <a:pt x="34" y="12"/>
                      </a:cubicBezTo>
                      <a:cubicBezTo>
                        <a:pt x="33" y="12"/>
                        <a:pt x="33" y="12"/>
                        <a:pt x="33" y="13"/>
                      </a:cubicBezTo>
                      <a:close/>
                      <a:moveTo>
                        <a:pt x="39" y="14"/>
                      </a:moveTo>
                      <a:cubicBezTo>
                        <a:pt x="38" y="13"/>
                        <a:pt x="38" y="13"/>
                        <a:pt x="37" y="13"/>
                      </a:cubicBezTo>
                      <a:cubicBezTo>
                        <a:pt x="37" y="12"/>
                        <a:pt x="36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1"/>
                        <a:pt x="36" y="12"/>
                        <a:pt x="36" y="11"/>
                      </a:cubicBezTo>
                      <a:cubicBezTo>
                        <a:pt x="38" y="12"/>
                        <a:pt x="39" y="12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lose/>
                      <a:moveTo>
                        <a:pt x="47" y="13"/>
                      </a:moveTo>
                      <a:cubicBezTo>
                        <a:pt x="47" y="13"/>
                        <a:pt x="47" y="13"/>
                        <a:pt x="47" y="13"/>
                      </a:cubicBezTo>
                      <a:cubicBezTo>
                        <a:pt x="47" y="13"/>
                        <a:pt x="47" y="13"/>
                        <a:pt x="47" y="13"/>
                      </a:cubicBezTo>
                      <a:close/>
                      <a:moveTo>
                        <a:pt x="51" y="14"/>
                      </a:moveTo>
                      <a:cubicBezTo>
                        <a:pt x="51" y="14"/>
                        <a:pt x="51" y="13"/>
                        <a:pt x="51" y="13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3" y="13"/>
                        <a:pt x="52" y="11"/>
                        <a:pt x="54" y="13"/>
                      </a:cubicBezTo>
                      <a:cubicBezTo>
                        <a:pt x="53" y="13"/>
                        <a:pt x="53" y="14"/>
                        <a:pt x="51" y="14"/>
                      </a:cubicBezTo>
                      <a:close/>
                      <a:moveTo>
                        <a:pt x="56" y="14"/>
                      </a:moveTo>
                      <a:cubicBezTo>
                        <a:pt x="56" y="13"/>
                        <a:pt x="53" y="16"/>
                        <a:pt x="54" y="15"/>
                      </a:cubicBezTo>
                      <a:cubicBezTo>
                        <a:pt x="54" y="14"/>
                        <a:pt x="55" y="14"/>
                        <a:pt x="55" y="14"/>
                      </a:cubicBezTo>
                      <a:cubicBezTo>
                        <a:pt x="55" y="13"/>
                        <a:pt x="55" y="13"/>
                        <a:pt x="54" y="13"/>
                      </a:cubicBezTo>
                      <a:cubicBezTo>
                        <a:pt x="55" y="13"/>
                        <a:pt x="55" y="13"/>
                        <a:pt x="55" y="12"/>
                      </a:cubicBezTo>
                      <a:cubicBezTo>
                        <a:pt x="55" y="12"/>
                        <a:pt x="56" y="13"/>
                        <a:pt x="56" y="13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14"/>
                        <a:pt x="57" y="14"/>
                        <a:pt x="56" y="14"/>
                      </a:cubicBezTo>
                      <a:close/>
                      <a:moveTo>
                        <a:pt x="70" y="12"/>
                      </a:moveTo>
                      <a:cubicBezTo>
                        <a:pt x="69" y="12"/>
                        <a:pt x="69" y="13"/>
                        <a:pt x="70" y="14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4"/>
                        <a:pt x="68" y="14"/>
                        <a:pt x="68" y="14"/>
                      </a:cubicBezTo>
                      <a:cubicBezTo>
                        <a:pt x="68" y="14"/>
                        <a:pt x="67" y="14"/>
                        <a:pt x="66" y="14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5" y="14"/>
                        <a:pt x="64" y="14"/>
                        <a:pt x="64" y="13"/>
                      </a:cubicBezTo>
                      <a:cubicBezTo>
                        <a:pt x="65" y="13"/>
                        <a:pt x="65" y="12"/>
                        <a:pt x="65" y="12"/>
                      </a:cubicBezTo>
                      <a:cubicBezTo>
                        <a:pt x="65" y="12"/>
                        <a:pt x="65" y="12"/>
                        <a:pt x="65" y="13"/>
                      </a:cubicBezTo>
                      <a:cubicBezTo>
                        <a:pt x="66" y="12"/>
                        <a:pt x="68" y="11"/>
                        <a:pt x="68" y="10"/>
                      </a:cubicBezTo>
                      <a:cubicBezTo>
                        <a:pt x="68" y="11"/>
                        <a:pt x="69" y="11"/>
                        <a:pt x="69" y="11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9" y="11"/>
                        <a:pt x="69" y="12"/>
                        <a:pt x="70" y="12"/>
                      </a:cubicBezTo>
                      <a:close/>
                      <a:moveTo>
                        <a:pt x="77" y="15"/>
                      </a:moveTo>
                      <a:cubicBezTo>
                        <a:pt x="77" y="13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7" y="15"/>
                      </a:cubicBezTo>
                      <a:close/>
                      <a:moveTo>
                        <a:pt x="78" y="17"/>
                      </a:moveTo>
                      <a:cubicBezTo>
                        <a:pt x="77" y="17"/>
                        <a:pt x="78" y="16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9" y="15"/>
                        <a:pt x="79" y="15"/>
                        <a:pt x="79" y="15"/>
                      </a:cubicBezTo>
                      <a:cubicBezTo>
                        <a:pt x="79" y="16"/>
                        <a:pt x="79" y="17"/>
                        <a:pt x="78" y="17"/>
                      </a:cubicBezTo>
                      <a:close/>
                      <a:moveTo>
                        <a:pt x="79" y="14"/>
                      </a:moveTo>
                      <a:cubicBezTo>
                        <a:pt x="79" y="14"/>
                        <a:pt x="79" y="13"/>
                        <a:pt x="79" y="13"/>
                      </a:cubicBezTo>
                      <a:cubicBezTo>
                        <a:pt x="79" y="13"/>
                        <a:pt x="80" y="14"/>
                        <a:pt x="80" y="14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0" y="12"/>
                        <a:pt x="79" y="12"/>
                        <a:pt x="79" y="12"/>
                      </a:cubicBezTo>
                      <a:cubicBezTo>
                        <a:pt x="79" y="12"/>
                        <a:pt x="79" y="11"/>
                        <a:pt x="79" y="11"/>
                      </a:cubicBezTo>
                      <a:cubicBezTo>
                        <a:pt x="80" y="11"/>
                        <a:pt x="80" y="12"/>
                        <a:pt x="81" y="12"/>
                      </a:cubicBezTo>
                      <a:cubicBezTo>
                        <a:pt x="81" y="13"/>
                        <a:pt x="81" y="13"/>
                        <a:pt x="81" y="14"/>
                      </a:cubicBezTo>
                      <a:cubicBezTo>
                        <a:pt x="81" y="14"/>
                        <a:pt x="80" y="14"/>
                        <a:pt x="79" y="14"/>
                      </a:cubicBezTo>
                      <a:close/>
                      <a:moveTo>
                        <a:pt x="81" y="6"/>
                      </a:moveTo>
                      <a:cubicBezTo>
                        <a:pt x="81" y="6"/>
                        <a:pt x="81" y="7"/>
                        <a:pt x="81" y="7"/>
                      </a:cubicBezTo>
                      <a:cubicBezTo>
                        <a:pt x="81" y="7"/>
                        <a:pt x="81" y="7"/>
                        <a:pt x="80" y="7"/>
                      </a:cubicBezTo>
                      <a:cubicBezTo>
                        <a:pt x="80" y="7"/>
                        <a:pt x="80" y="7"/>
                        <a:pt x="80" y="6"/>
                      </a:cubicBezTo>
                      <a:cubicBezTo>
                        <a:pt x="81" y="6"/>
                        <a:pt x="81" y="6"/>
                        <a:pt x="81" y="6"/>
                      </a:cubicBezTo>
                      <a:close/>
                      <a:moveTo>
                        <a:pt x="59" y="5"/>
                      </a:moveTo>
                      <a:cubicBezTo>
                        <a:pt x="59" y="6"/>
                        <a:pt x="59" y="6"/>
                        <a:pt x="59" y="6"/>
                      </a:cubicBezTo>
                      <a:cubicBezTo>
                        <a:pt x="59" y="6"/>
                        <a:pt x="59" y="6"/>
                        <a:pt x="59" y="5"/>
                      </a:cubicBezTo>
                      <a:close/>
                      <a:moveTo>
                        <a:pt x="58" y="5"/>
                      </a:moveTo>
                      <a:cubicBezTo>
                        <a:pt x="59" y="5"/>
                        <a:pt x="59" y="5"/>
                        <a:pt x="59" y="6"/>
                      </a:cubicBezTo>
                      <a:cubicBezTo>
                        <a:pt x="58" y="6"/>
                        <a:pt x="58" y="5"/>
                        <a:pt x="58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lose/>
                      <a:moveTo>
                        <a:pt x="50" y="11"/>
                      </a:moveTo>
                      <a:cubicBezTo>
                        <a:pt x="50" y="11"/>
                        <a:pt x="50" y="11"/>
                        <a:pt x="50" y="11"/>
                      </a:cubicBezTo>
                      <a:cubicBezTo>
                        <a:pt x="50" y="11"/>
                        <a:pt x="51" y="11"/>
                        <a:pt x="51" y="11"/>
                      </a:cubicBezTo>
                      <a:cubicBezTo>
                        <a:pt x="51" y="12"/>
                        <a:pt x="50" y="12"/>
                        <a:pt x="51" y="13"/>
                      </a:cubicBezTo>
                      <a:cubicBezTo>
                        <a:pt x="51" y="13"/>
                        <a:pt x="50" y="13"/>
                        <a:pt x="51" y="12"/>
                      </a:cubicBezTo>
                      <a:cubicBezTo>
                        <a:pt x="50" y="12"/>
                        <a:pt x="50" y="12"/>
                        <a:pt x="49" y="12"/>
                      </a:cubicBezTo>
                      <a:cubicBezTo>
                        <a:pt x="49" y="11"/>
                        <a:pt x="49" y="11"/>
                        <a:pt x="48" y="10"/>
                      </a:cubicBezTo>
                      <a:cubicBezTo>
                        <a:pt x="49" y="10"/>
                        <a:pt x="49" y="11"/>
                        <a:pt x="50" y="11"/>
                      </a:cubicBezTo>
                      <a:close/>
                      <a:moveTo>
                        <a:pt x="33" y="9"/>
                      </a:moveTo>
                      <a:cubicBezTo>
                        <a:pt x="33" y="9"/>
                        <a:pt x="33" y="9"/>
                        <a:pt x="33" y="9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9"/>
                        <a:pt x="32" y="9"/>
                        <a:pt x="32" y="8"/>
                      </a:cubicBezTo>
                      <a:cubicBezTo>
                        <a:pt x="33" y="8"/>
                        <a:pt x="33" y="8"/>
                        <a:pt x="33" y="8"/>
                      </a:cubicBezTo>
                      <a:cubicBezTo>
                        <a:pt x="33" y="8"/>
                        <a:pt x="33" y="7"/>
                        <a:pt x="33" y="7"/>
                      </a:cubicBezTo>
                      <a:cubicBezTo>
                        <a:pt x="33" y="8"/>
                        <a:pt x="33" y="8"/>
                        <a:pt x="33" y="9"/>
                      </a:cubicBezTo>
                      <a:close/>
                      <a:moveTo>
                        <a:pt x="20" y="4"/>
                      </a:move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5"/>
                        <a:pt x="20" y="5"/>
                        <a:pt x="20" y="4"/>
                      </a:cubicBezTo>
                      <a:close/>
                      <a:moveTo>
                        <a:pt x="16" y="8"/>
                      </a:moveTo>
                      <a:cubicBezTo>
                        <a:pt x="16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8"/>
                        <a:pt x="16" y="8"/>
                        <a:pt x="16" y="8"/>
                      </a:cubicBezTo>
                      <a:close/>
                      <a:moveTo>
                        <a:pt x="12" y="13"/>
                      </a:move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2"/>
                        <a:pt x="11" y="12"/>
                      </a:cubicBezTo>
                      <a:cubicBezTo>
                        <a:pt x="11" y="12"/>
                        <a:pt x="12" y="12"/>
                        <a:pt x="12" y="12"/>
                      </a:cubicBezTo>
                      <a:cubicBezTo>
                        <a:pt x="12" y="12"/>
                        <a:pt x="12" y="12"/>
                        <a:pt x="12" y="13"/>
                      </a:cubicBezTo>
                      <a:close/>
                      <a:moveTo>
                        <a:pt x="16" y="7"/>
                      </a:move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7"/>
                      </a:cubicBezTo>
                      <a:close/>
                      <a:moveTo>
                        <a:pt x="12" y="6"/>
                      </a:move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lose/>
                      <a:moveTo>
                        <a:pt x="6" y="10"/>
                      </a:moveTo>
                      <a:cubicBezTo>
                        <a:pt x="7" y="11"/>
                        <a:pt x="7" y="11"/>
                        <a:pt x="8" y="11"/>
                      </a:cubicBezTo>
                      <a:cubicBezTo>
                        <a:pt x="8" y="12"/>
                        <a:pt x="7" y="12"/>
                        <a:pt x="7" y="12"/>
                      </a:cubicBezTo>
                      <a:cubicBezTo>
                        <a:pt x="6" y="13"/>
                        <a:pt x="7" y="11"/>
                        <a:pt x="5" y="11"/>
                      </a:cubicBezTo>
                      <a:cubicBezTo>
                        <a:pt x="5" y="11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1"/>
                        <a:pt x="5" y="11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79" name="Freeform 3071"/>
                <p:cNvSpPr/>
                <p:nvPr/>
              </p:nvSpPr>
              <p:spPr bwMode="auto">
                <a:xfrm>
                  <a:off x="5753" y="2417"/>
                  <a:ext cx="4" cy="4"/>
                </a:xfrm>
                <a:custGeom>
                  <a:avLst/>
                  <a:gdLst>
                    <a:gd name="T0" fmla="*/ 0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2"/>
                        <a:pt x="2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0" name="Freeform 3072"/>
                <p:cNvSpPr/>
                <p:nvPr/>
              </p:nvSpPr>
              <p:spPr bwMode="auto">
                <a:xfrm>
                  <a:off x="5802" y="2689"/>
                  <a:ext cx="4" cy="4"/>
                </a:xfrm>
                <a:custGeom>
                  <a:avLst/>
                  <a:gdLst>
                    <a:gd name="T0" fmla="*/ 0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0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1" y="1"/>
                        <a:pt x="2" y="1"/>
                        <a:pt x="1" y="0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1" name="Freeform 3073"/>
                <p:cNvSpPr/>
                <p:nvPr/>
              </p:nvSpPr>
              <p:spPr bwMode="auto">
                <a:xfrm>
                  <a:off x="5535" y="2894"/>
                  <a:ext cx="6" cy="6"/>
                </a:xfrm>
                <a:custGeom>
                  <a:avLst/>
                  <a:gdLst>
                    <a:gd name="T0" fmla="*/ 2 w 3"/>
                    <a:gd name="T1" fmla="*/ 2 h 3"/>
                    <a:gd name="T2" fmla="*/ 3 w 3"/>
                    <a:gd name="T3" fmla="*/ 2 h 3"/>
                    <a:gd name="T4" fmla="*/ 3 w 3"/>
                    <a:gd name="T5" fmla="*/ 1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0"/>
                        <a:pt x="3" y="3"/>
                        <a:pt x="3" y="2"/>
                      </a:cubicBezTo>
                      <a:cubicBezTo>
                        <a:pt x="3" y="1"/>
                        <a:pt x="2" y="1"/>
                        <a:pt x="3" y="1"/>
                      </a:cubicBezTo>
                      <a:cubicBezTo>
                        <a:pt x="2" y="0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2" name="Freeform 3074"/>
                <p:cNvSpPr/>
                <p:nvPr/>
              </p:nvSpPr>
              <p:spPr bwMode="auto">
                <a:xfrm>
                  <a:off x="5687" y="2822"/>
                  <a:ext cx="4" cy="6"/>
                </a:xfrm>
                <a:custGeom>
                  <a:avLst/>
                  <a:gdLst>
                    <a:gd name="T0" fmla="*/ 1 w 2"/>
                    <a:gd name="T1" fmla="*/ 3 h 3"/>
                    <a:gd name="T2" fmla="*/ 1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1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1" y="3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3" name="Freeform 3075"/>
                <p:cNvSpPr/>
                <p:nvPr/>
              </p:nvSpPr>
              <p:spPr bwMode="auto">
                <a:xfrm>
                  <a:off x="5630" y="2824"/>
                  <a:ext cx="10" cy="6"/>
                </a:xfrm>
                <a:custGeom>
                  <a:avLst/>
                  <a:gdLst>
                    <a:gd name="T0" fmla="*/ 1 w 5"/>
                    <a:gd name="T1" fmla="*/ 0 h 3"/>
                    <a:gd name="T2" fmla="*/ 1 w 5"/>
                    <a:gd name="T3" fmla="*/ 2 h 3"/>
                    <a:gd name="T4" fmla="*/ 5 w 5"/>
                    <a:gd name="T5" fmla="*/ 1 h 3"/>
                    <a:gd name="T6" fmla="*/ 1 w 5"/>
                    <a:gd name="T7" fmla="*/ 1 h 3"/>
                    <a:gd name="T8" fmla="*/ 1 w 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3" y="3"/>
                        <a:pt x="3" y="2"/>
                        <a:pt x="5" y="1"/>
                      </a:cubicBezTo>
                      <a:cubicBezTo>
                        <a:pt x="3" y="1"/>
                        <a:pt x="3" y="2"/>
                        <a:pt x="1" y="1"/>
                      </a:cubicBezTo>
                      <a:cubicBezTo>
                        <a:pt x="1" y="0"/>
                        <a:pt x="3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4" name="Freeform 3076"/>
                <p:cNvSpPr/>
                <p:nvPr/>
              </p:nvSpPr>
              <p:spPr bwMode="auto">
                <a:xfrm>
                  <a:off x="5664" y="2822"/>
                  <a:ext cx="7" cy="10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3 h 5"/>
                    <a:gd name="T4" fmla="*/ 2 w 3"/>
                    <a:gd name="T5" fmla="*/ 3 h 5"/>
                    <a:gd name="T6" fmla="*/ 0 w 3"/>
                    <a:gd name="T7" fmla="*/ 1 h 5"/>
                    <a:gd name="T8" fmla="*/ 0 w 3"/>
                    <a:gd name="T9" fmla="*/ 3 h 5"/>
                    <a:gd name="T10" fmla="*/ 1 w 3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2" y="5"/>
                        <a:pt x="2" y="3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2" y="1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5" name="Freeform 3077"/>
                <p:cNvSpPr/>
                <p:nvPr/>
              </p:nvSpPr>
              <p:spPr bwMode="auto">
                <a:xfrm>
                  <a:off x="5788" y="2826"/>
                  <a:ext cx="4" cy="4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1 w 2"/>
                    <a:gd name="T5" fmla="*/ 2 h 2"/>
                    <a:gd name="T6" fmla="*/ 1 w 2"/>
                    <a:gd name="T7" fmla="*/ 2 h 2"/>
                    <a:gd name="T8" fmla="*/ 0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6" name="Freeform 3078"/>
                <p:cNvSpPr/>
                <p:nvPr/>
              </p:nvSpPr>
              <p:spPr bwMode="auto">
                <a:xfrm>
                  <a:off x="5874" y="2602"/>
                  <a:ext cx="2" cy="4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1 h 2"/>
                    <a:gd name="T4" fmla="*/ 1 w 1"/>
                    <a:gd name="T5" fmla="*/ 1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7" name="Freeform 3079"/>
                <p:cNvSpPr/>
                <p:nvPr/>
              </p:nvSpPr>
              <p:spPr bwMode="auto">
                <a:xfrm>
                  <a:off x="5872" y="2539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8" name="Freeform 3080"/>
                <p:cNvSpPr/>
                <p:nvPr/>
              </p:nvSpPr>
              <p:spPr bwMode="auto">
                <a:xfrm>
                  <a:off x="5923" y="2534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89" name="Freeform 3081"/>
                <p:cNvSpPr/>
                <p:nvPr/>
              </p:nvSpPr>
              <p:spPr bwMode="auto">
                <a:xfrm>
                  <a:off x="5917" y="2532"/>
                  <a:ext cx="8" cy="9"/>
                </a:xfrm>
                <a:custGeom>
                  <a:avLst/>
                  <a:gdLst>
                    <a:gd name="T0" fmla="*/ 2 w 4"/>
                    <a:gd name="T1" fmla="*/ 0 h 4"/>
                    <a:gd name="T2" fmla="*/ 1 w 4"/>
                    <a:gd name="T3" fmla="*/ 3 h 4"/>
                    <a:gd name="T4" fmla="*/ 3 w 4"/>
                    <a:gd name="T5" fmla="*/ 3 h 4"/>
                    <a:gd name="T6" fmla="*/ 2 w 4"/>
                    <a:gd name="T7" fmla="*/ 2 h 4"/>
                    <a:gd name="T8" fmla="*/ 2 w 4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2" y="1"/>
                        <a:pt x="0" y="2"/>
                        <a:pt x="1" y="3"/>
                      </a:cubicBezTo>
                      <a:cubicBezTo>
                        <a:pt x="2" y="3"/>
                        <a:pt x="4" y="4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Freeform 3082"/>
                <p:cNvSpPr/>
                <p:nvPr/>
              </p:nvSpPr>
              <p:spPr bwMode="auto">
                <a:xfrm>
                  <a:off x="5962" y="2602"/>
                  <a:ext cx="9" cy="4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1 w 4"/>
                    <a:gd name="T5" fmla="*/ 1 h 2"/>
                    <a:gd name="T6" fmla="*/ 4 w 4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4" y="0"/>
                        <a:pt x="1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1" name="Freeform 3083"/>
                <p:cNvSpPr/>
                <p:nvPr/>
              </p:nvSpPr>
              <p:spPr bwMode="auto">
                <a:xfrm>
                  <a:off x="5847" y="26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Freeform 3084"/>
                <p:cNvSpPr/>
                <p:nvPr/>
              </p:nvSpPr>
              <p:spPr bwMode="auto">
                <a:xfrm>
                  <a:off x="5927" y="2536"/>
                  <a:ext cx="7" cy="5"/>
                </a:xfrm>
                <a:custGeom>
                  <a:avLst/>
                  <a:gdLst>
                    <a:gd name="T0" fmla="*/ 3 w 3"/>
                    <a:gd name="T1" fmla="*/ 1 h 2"/>
                    <a:gd name="T2" fmla="*/ 3 w 3"/>
                    <a:gd name="T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2">
                      <a:moveTo>
                        <a:pt x="3" y="1"/>
                      </a:moveTo>
                      <a:cubicBezTo>
                        <a:pt x="0" y="0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3" name="Freeform 3085"/>
                <p:cNvSpPr/>
                <p:nvPr/>
              </p:nvSpPr>
              <p:spPr bwMode="auto">
                <a:xfrm>
                  <a:off x="5884" y="2596"/>
                  <a:ext cx="6" cy="4"/>
                </a:xfrm>
                <a:custGeom>
                  <a:avLst/>
                  <a:gdLst>
                    <a:gd name="T0" fmla="*/ 2 w 3"/>
                    <a:gd name="T1" fmla="*/ 0 h 2"/>
                    <a:gd name="T2" fmla="*/ 1 w 3"/>
                    <a:gd name="T3" fmla="*/ 1 h 2"/>
                    <a:gd name="T4" fmla="*/ 2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4" name="Freeform 3086"/>
                <p:cNvSpPr/>
                <p:nvPr/>
              </p:nvSpPr>
              <p:spPr bwMode="auto">
                <a:xfrm>
                  <a:off x="5915" y="2600"/>
                  <a:ext cx="2" cy="4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5" name="Freeform 3087"/>
                <p:cNvSpPr/>
                <p:nvPr/>
              </p:nvSpPr>
              <p:spPr bwMode="auto">
                <a:xfrm>
                  <a:off x="5884" y="2602"/>
                  <a:ext cx="8" cy="8"/>
                </a:xfrm>
                <a:custGeom>
                  <a:avLst/>
                  <a:gdLst>
                    <a:gd name="T0" fmla="*/ 4 w 4"/>
                    <a:gd name="T1" fmla="*/ 1 h 4"/>
                    <a:gd name="T2" fmla="*/ 2 w 4"/>
                    <a:gd name="T3" fmla="*/ 0 h 4"/>
                    <a:gd name="T4" fmla="*/ 4 w 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4" y="1"/>
                      </a:moveTo>
                      <a:cubicBezTo>
                        <a:pt x="2" y="2"/>
                        <a:pt x="3" y="0"/>
                        <a:pt x="2" y="0"/>
                      </a:cubicBezTo>
                      <a:cubicBezTo>
                        <a:pt x="0" y="2"/>
                        <a:pt x="3" y="4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6" name="Freeform 3088"/>
                <p:cNvSpPr>
                  <a:spLocks noEditPoints="1"/>
                </p:cNvSpPr>
                <p:nvPr/>
              </p:nvSpPr>
              <p:spPr bwMode="auto">
                <a:xfrm>
                  <a:off x="6083" y="2867"/>
                  <a:ext cx="29" cy="25"/>
                </a:xfrm>
                <a:custGeom>
                  <a:avLst/>
                  <a:gdLst>
                    <a:gd name="T0" fmla="*/ 4 w 14"/>
                    <a:gd name="T1" fmla="*/ 8 h 12"/>
                    <a:gd name="T2" fmla="*/ 3 w 14"/>
                    <a:gd name="T3" fmla="*/ 6 h 12"/>
                    <a:gd name="T4" fmla="*/ 1 w 14"/>
                    <a:gd name="T5" fmla="*/ 5 h 12"/>
                    <a:gd name="T6" fmla="*/ 0 w 14"/>
                    <a:gd name="T7" fmla="*/ 8 h 12"/>
                    <a:gd name="T8" fmla="*/ 2 w 14"/>
                    <a:gd name="T9" fmla="*/ 7 h 12"/>
                    <a:gd name="T10" fmla="*/ 2 w 14"/>
                    <a:gd name="T11" fmla="*/ 8 h 12"/>
                    <a:gd name="T12" fmla="*/ 7 w 14"/>
                    <a:gd name="T13" fmla="*/ 10 h 12"/>
                    <a:gd name="T14" fmla="*/ 10 w 14"/>
                    <a:gd name="T15" fmla="*/ 12 h 12"/>
                    <a:gd name="T16" fmla="*/ 11 w 14"/>
                    <a:gd name="T17" fmla="*/ 10 h 12"/>
                    <a:gd name="T18" fmla="*/ 12 w 14"/>
                    <a:gd name="T19" fmla="*/ 9 h 12"/>
                    <a:gd name="T20" fmla="*/ 13 w 14"/>
                    <a:gd name="T21" fmla="*/ 9 h 12"/>
                    <a:gd name="T22" fmla="*/ 14 w 14"/>
                    <a:gd name="T23" fmla="*/ 7 h 12"/>
                    <a:gd name="T24" fmla="*/ 10 w 14"/>
                    <a:gd name="T25" fmla="*/ 5 h 12"/>
                    <a:gd name="T26" fmla="*/ 9 w 14"/>
                    <a:gd name="T27" fmla="*/ 1 h 12"/>
                    <a:gd name="T28" fmla="*/ 9 w 14"/>
                    <a:gd name="T29" fmla="*/ 0 h 12"/>
                    <a:gd name="T30" fmla="*/ 7 w 14"/>
                    <a:gd name="T31" fmla="*/ 1 h 12"/>
                    <a:gd name="T32" fmla="*/ 8 w 14"/>
                    <a:gd name="T33" fmla="*/ 3 h 12"/>
                    <a:gd name="T34" fmla="*/ 6 w 14"/>
                    <a:gd name="T35" fmla="*/ 6 h 12"/>
                    <a:gd name="T36" fmla="*/ 5 w 14"/>
                    <a:gd name="T37" fmla="*/ 5 h 12"/>
                    <a:gd name="T38" fmla="*/ 4 w 14"/>
                    <a:gd name="T39" fmla="*/ 8 h 12"/>
                    <a:gd name="T40" fmla="*/ 11 w 14"/>
                    <a:gd name="T41" fmla="*/ 7 h 12"/>
                    <a:gd name="T42" fmla="*/ 11 w 14"/>
                    <a:gd name="T43" fmla="*/ 8 h 12"/>
                    <a:gd name="T44" fmla="*/ 11 w 14"/>
                    <a:gd name="T4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" h="12">
                      <a:moveTo>
                        <a:pt x="4" y="8"/>
                      </a:moveTo>
                      <a:cubicBezTo>
                        <a:pt x="3" y="8"/>
                        <a:pt x="3" y="6"/>
                        <a:pt x="3" y="6"/>
                      </a:cubicBezTo>
                      <a:cubicBezTo>
                        <a:pt x="2" y="6"/>
                        <a:pt x="2" y="5"/>
                        <a:pt x="1" y="5"/>
                      </a:cubicBezTo>
                      <a:cubicBezTo>
                        <a:pt x="0" y="6"/>
                        <a:pt x="0" y="7"/>
                        <a:pt x="0" y="8"/>
                      </a:cubicBezTo>
                      <a:cubicBezTo>
                        <a:pt x="2" y="9"/>
                        <a:pt x="1" y="7"/>
                        <a:pt x="2" y="7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4" y="7"/>
                        <a:pt x="4" y="10"/>
                        <a:pt x="7" y="10"/>
                      </a:cubicBezTo>
                      <a:cubicBezTo>
                        <a:pt x="7" y="11"/>
                        <a:pt x="8" y="12"/>
                        <a:pt x="10" y="12"/>
                      </a:cubicBezTo>
                      <a:cubicBezTo>
                        <a:pt x="9" y="10"/>
                        <a:pt x="10" y="10"/>
                        <a:pt x="11" y="10"/>
                      </a:cubicBezTo>
                      <a:cubicBezTo>
                        <a:pt x="11" y="9"/>
                        <a:pt x="11" y="9"/>
                        <a:pt x="12" y="9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3" y="8"/>
                        <a:pt x="14" y="8"/>
                        <a:pt x="14" y="7"/>
                      </a:cubicBezTo>
                      <a:cubicBezTo>
                        <a:pt x="12" y="6"/>
                        <a:pt x="10" y="6"/>
                        <a:pt x="10" y="5"/>
                      </a:cubicBezTo>
                      <a:cubicBezTo>
                        <a:pt x="11" y="4"/>
                        <a:pt x="10" y="2"/>
                        <a:pt x="9" y="1"/>
                      </a:cubicBezTo>
                      <a:cubicBezTo>
                        <a:pt x="10" y="1"/>
                        <a:pt x="10" y="0"/>
                        <a:pt x="9" y="0"/>
                      </a:cubicBezTo>
                      <a:cubicBezTo>
                        <a:pt x="9" y="1"/>
                        <a:pt x="8" y="1"/>
                        <a:pt x="7" y="1"/>
                      </a:cubicBezTo>
                      <a:cubicBezTo>
                        <a:pt x="7" y="2"/>
                        <a:pt x="9" y="3"/>
                        <a:pt x="8" y="3"/>
                      </a:cubicBezTo>
                      <a:cubicBezTo>
                        <a:pt x="7" y="3"/>
                        <a:pt x="8" y="6"/>
                        <a:pt x="6" y="6"/>
                      </a:cubicBezTo>
                      <a:cubicBezTo>
                        <a:pt x="5" y="6"/>
                        <a:pt x="6" y="4"/>
                        <a:pt x="5" y="5"/>
                      </a:cubicBezTo>
                      <a:cubicBezTo>
                        <a:pt x="4" y="6"/>
                        <a:pt x="6" y="8"/>
                        <a:pt x="4" y="8"/>
                      </a:cubicBezTo>
                      <a:close/>
                      <a:moveTo>
                        <a:pt x="11" y="7"/>
                      </a:moveTo>
                      <a:cubicBezTo>
                        <a:pt x="12" y="6"/>
                        <a:pt x="12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7" name="Freeform 3089"/>
                <p:cNvSpPr/>
                <p:nvPr/>
              </p:nvSpPr>
              <p:spPr bwMode="auto">
                <a:xfrm>
                  <a:off x="6143" y="2869"/>
                  <a:ext cx="6" cy="9"/>
                </a:xfrm>
                <a:custGeom>
                  <a:avLst/>
                  <a:gdLst>
                    <a:gd name="T0" fmla="*/ 2 w 3"/>
                    <a:gd name="T1" fmla="*/ 0 h 4"/>
                    <a:gd name="T2" fmla="*/ 0 w 3"/>
                    <a:gd name="T3" fmla="*/ 0 h 4"/>
                    <a:gd name="T4" fmla="*/ 0 w 3"/>
                    <a:gd name="T5" fmla="*/ 2 h 4"/>
                    <a:gd name="T6" fmla="*/ 2 w 3"/>
                    <a:gd name="T7" fmla="*/ 3 h 4"/>
                    <a:gd name="T8" fmla="*/ 3 w 3"/>
                    <a:gd name="T9" fmla="*/ 4 h 4"/>
                    <a:gd name="T10" fmla="*/ 2 w 3"/>
                    <a:gd name="T11" fmla="*/ 2 h 4"/>
                    <a:gd name="T12" fmla="*/ 2 w 3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2" y="1"/>
                        <a:pt x="2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3"/>
                      </a:cubicBezTo>
                      <a:cubicBezTo>
                        <a:pt x="2" y="3"/>
                        <a:pt x="2" y="4"/>
                        <a:pt x="3" y="4"/>
                      </a:cubicBezTo>
                      <a:cubicBezTo>
                        <a:pt x="3" y="3"/>
                        <a:pt x="2" y="3"/>
                        <a:pt x="2" y="2"/>
                      </a:cubicBezTo>
                      <a:cubicBezTo>
                        <a:pt x="3" y="2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8" name="Freeform 3090"/>
                <p:cNvSpPr/>
                <p:nvPr/>
              </p:nvSpPr>
              <p:spPr bwMode="auto">
                <a:xfrm>
                  <a:off x="6104" y="2974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199" name="Freeform 3091"/>
                <p:cNvSpPr/>
                <p:nvPr/>
              </p:nvSpPr>
              <p:spPr bwMode="auto">
                <a:xfrm>
                  <a:off x="6112" y="2888"/>
                  <a:ext cx="8" cy="12"/>
                </a:xfrm>
                <a:custGeom>
                  <a:avLst/>
                  <a:gdLst>
                    <a:gd name="T0" fmla="*/ 0 w 4"/>
                    <a:gd name="T1" fmla="*/ 3 h 6"/>
                    <a:gd name="T2" fmla="*/ 1 w 4"/>
                    <a:gd name="T3" fmla="*/ 4 h 6"/>
                    <a:gd name="T4" fmla="*/ 0 w 4"/>
                    <a:gd name="T5" fmla="*/ 4 h 6"/>
                    <a:gd name="T6" fmla="*/ 0 w 4"/>
                    <a:gd name="T7" fmla="*/ 5 h 6"/>
                    <a:gd name="T8" fmla="*/ 1 w 4"/>
                    <a:gd name="T9" fmla="*/ 4 h 6"/>
                    <a:gd name="T10" fmla="*/ 1 w 4"/>
                    <a:gd name="T11" fmla="*/ 6 h 6"/>
                    <a:gd name="T12" fmla="*/ 3 w 4"/>
                    <a:gd name="T13" fmla="*/ 5 h 6"/>
                    <a:gd name="T14" fmla="*/ 2 w 4"/>
                    <a:gd name="T15" fmla="*/ 4 h 6"/>
                    <a:gd name="T16" fmla="*/ 4 w 4"/>
                    <a:gd name="T17" fmla="*/ 4 h 6"/>
                    <a:gd name="T18" fmla="*/ 3 w 4"/>
                    <a:gd name="T19" fmla="*/ 2 h 6"/>
                    <a:gd name="T20" fmla="*/ 3 w 4"/>
                    <a:gd name="T21" fmla="*/ 0 h 6"/>
                    <a:gd name="T22" fmla="*/ 0 w 4"/>
                    <a:gd name="T2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" h="6">
                      <a:moveTo>
                        <a:pt x="0" y="3"/>
                      </a:moveTo>
                      <a:cubicBezTo>
                        <a:pt x="0" y="3"/>
                        <a:pt x="1" y="3"/>
                        <a:pt x="1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1" y="5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3" y="6"/>
                        <a:pt x="3" y="5"/>
                        <a:pt x="3" y="5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3" y="4"/>
                        <a:pt x="3" y="4"/>
                        <a:pt x="4" y="4"/>
                      </a:cubicBezTo>
                      <a:cubicBezTo>
                        <a:pt x="4" y="3"/>
                        <a:pt x="3" y="3"/>
                        <a:pt x="3" y="2"/>
                      </a:cubicBezTo>
                      <a:cubicBezTo>
                        <a:pt x="3" y="2"/>
                        <a:pt x="4" y="1"/>
                        <a:pt x="3" y="0"/>
                      </a:cubicBezTo>
                      <a:cubicBezTo>
                        <a:pt x="3" y="2"/>
                        <a:pt x="0" y="1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0" name="Freeform 3092"/>
                <p:cNvSpPr/>
                <p:nvPr/>
              </p:nvSpPr>
              <p:spPr bwMode="auto">
                <a:xfrm>
                  <a:off x="6123" y="2876"/>
                  <a:ext cx="18" cy="16"/>
                </a:xfrm>
                <a:custGeom>
                  <a:avLst/>
                  <a:gdLst>
                    <a:gd name="T0" fmla="*/ 2 w 9"/>
                    <a:gd name="T1" fmla="*/ 1 h 8"/>
                    <a:gd name="T2" fmla="*/ 1 w 9"/>
                    <a:gd name="T3" fmla="*/ 2 h 8"/>
                    <a:gd name="T4" fmla="*/ 1 w 9"/>
                    <a:gd name="T5" fmla="*/ 6 h 8"/>
                    <a:gd name="T6" fmla="*/ 6 w 9"/>
                    <a:gd name="T7" fmla="*/ 7 h 8"/>
                    <a:gd name="T8" fmla="*/ 5 w 9"/>
                    <a:gd name="T9" fmla="*/ 4 h 8"/>
                    <a:gd name="T10" fmla="*/ 6 w 9"/>
                    <a:gd name="T11" fmla="*/ 4 h 8"/>
                    <a:gd name="T12" fmla="*/ 7 w 9"/>
                    <a:gd name="T13" fmla="*/ 6 h 8"/>
                    <a:gd name="T14" fmla="*/ 9 w 9"/>
                    <a:gd name="T15" fmla="*/ 5 h 8"/>
                    <a:gd name="T16" fmla="*/ 8 w 9"/>
                    <a:gd name="T17" fmla="*/ 2 h 8"/>
                    <a:gd name="T18" fmla="*/ 9 w 9"/>
                    <a:gd name="T19" fmla="*/ 2 h 8"/>
                    <a:gd name="T20" fmla="*/ 6 w 9"/>
                    <a:gd name="T21" fmla="*/ 1 h 8"/>
                    <a:gd name="T22" fmla="*/ 4 w 9"/>
                    <a:gd name="T23" fmla="*/ 1 h 8"/>
                    <a:gd name="T24" fmla="*/ 3 w 9"/>
                    <a:gd name="T25" fmla="*/ 0 h 8"/>
                    <a:gd name="T26" fmla="*/ 4 w 9"/>
                    <a:gd name="T27" fmla="*/ 3 h 8"/>
                    <a:gd name="T28" fmla="*/ 2 w 9"/>
                    <a:gd name="T29" fmla="*/ 2 h 8"/>
                    <a:gd name="T30" fmla="*/ 2 w 9"/>
                    <a:gd name="T31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" h="8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2" y="3"/>
                        <a:pt x="0" y="4"/>
                        <a:pt x="1" y="6"/>
                      </a:cubicBezTo>
                      <a:cubicBezTo>
                        <a:pt x="3" y="6"/>
                        <a:pt x="4" y="8"/>
                        <a:pt x="6" y="7"/>
                      </a:cubicBezTo>
                      <a:cubicBezTo>
                        <a:pt x="6" y="6"/>
                        <a:pt x="5" y="6"/>
                        <a:pt x="5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4"/>
                        <a:pt x="6" y="6"/>
                        <a:pt x="7" y="6"/>
                      </a:cubicBezTo>
                      <a:cubicBezTo>
                        <a:pt x="8" y="5"/>
                        <a:pt x="8" y="4"/>
                        <a:pt x="9" y="5"/>
                      </a:cubicBezTo>
                      <a:cubicBezTo>
                        <a:pt x="9" y="4"/>
                        <a:pt x="8" y="3"/>
                        <a:pt x="8" y="2"/>
                      </a:cubicBezTo>
                      <a:cubicBezTo>
                        <a:pt x="8" y="2"/>
                        <a:pt x="9" y="3"/>
                        <a:pt x="9" y="2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2"/>
                        <a:pt x="4" y="1"/>
                        <a:pt x="4" y="3"/>
                      </a:cubicBezTo>
                      <a:cubicBezTo>
                        <a:pt x="3" y="3"/>
                        <a:pt x="3" y="3"/>
                        <a:pt x="2" y="2"/>
                      </a:cubicBezTo>
                      <a:cubicBezTo>
                        <a:pt x="2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1" name="Freeform 3093"/>
                <p:cNvSpPr/>
                <p:nvPr/>
              </p:nvSpPr>
              <p:spPr bwMode="auto">
                <a:xfrm>
                  <a:off x="6129" y="2894"/>
                  <a:ext cx="6" cy="8"/>
                </a:xfrm>
                <a:custGeom>
                  <a:avLst/>
                  <a:gdLst>
                    <a:gd name="T0" fmla="*/ 0 w 3"/>
                    <a:gd name="T1" fmla="*/ 2 h 4"/>
                    <a:gd name="T2" fmla="*/ 3 w 3"/>
                    <a:gd name="T3" fmla="*/ 2 h 4"/>
                    <a:gd name="T4" fmla="*/ 0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1" y="1"/>
                        <a:pt x="3" y="4"/>
                        <a:pt x="3" y="2"/>
                      </a:cubicBezTo>
                      <a:cubicBezTo>
                        <a:pt x="3" y="2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2" name="Freeform 3094"/>
                <p:cNvSpPr/>
                <p:nvPr/>
              </p:nvSpPr>
              <p:spPr bwMode="auto">
                <a:xfrm>
                  <a:off x="5808" y="2970"/>
                  <a:ext cx="6" cy="6"/>
                </a:xfrm>
                <a:custGeom>
                  <a:avLst/>
                  <a:gdLst>
                    <a:gd name="T0" fmla="*/ 0 w 3"/>
                    <a:gd name="T1" fmla="*/ 2 h 3"/>
                    <a:gd name="T2" fmla="*/ 3 w 3"/>
                    <a:gd name="T3" fmla="*/ 3 h 3"/>
                    <a:gd name="T4" fmla="*/ 0 w 3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0" y="2"/>
                      </a:moveTo>
                      <a:cubicBezTo>
                        <a:pt x="1" y="3"/>
                        <a:pt x="2" y="3"/>
                        <a:pt x="3" y="3"/>
                      </a:cubicBezTo>
                      <a:cubicBezTo>
                        <a:pt x="3" y="1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3" name="Freeform 3095"/>
                <p:cNvSpPr/>
                <p:nvPr/>
              </p:nvSpPr>
              <p:spPr bwMode="auto">
                <a:xfrm>
                  <a:off x="5843" y="2972"/>
                  <a:ext cx="6" cy="4"/>
                </a:xfrm>
                <a:custGeom>
                  <a:avLst/>
                  <a:gdLst>
                    <a:gd name="T0" fmla="*/ 2 w 3"/>
                    <a:gd name="T1" fmla="*/ 0 h 2"/>
                    <a:gd name="T2" fmla="*/ 1 w 3"/>
                    <a:gd name="T3" fmla="*/ 1 h 2"/>
                    <a:gd name="T4" fmla="*/ 0 w 3"/>
                    <a:gd name="T5" fmla="*/ 0 h 2"/>
                    <a:gd name="T6" fmla="*/ 0 w 3"/>
                    <a:gd name="T7" fmla="*/ 2 h 2"/>
                    <a:gd name="T8" fmla="*/ 2 w 3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1" y="2"/>
                        <a:pt x="3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4" name="Freeform 3096"/>
                <p:cNvSpPr/>
                <p:nvPr/>
              </p:nvSpPr>
              <p:spPr bwMode="auto">
                <a:xfrm>
                  <a:off x="5931" y="2972"/>
                  <a:ext cx="5" cy="8"/>
                </a:xfrm>
                <a:custGeom>
                  <a:avLst/>
                  <a:gdLst>
                    <a:gd name="T0" fmla="*/ 0 w 2"/>
                    <a:gd name="T1" fmla="*/ 1 h 4"/>
                    <a:gd name="T2" fmla="*/ 2 w 2"/>
                    <a:gd name="T3" fmla="*/ 2 h 4"/>
                    <a:gd name="T4" fmla="*/ 0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0" y="1"/>
                      </a:moveTo>
                      <a:cubicBezTo>
                        <a:pt x="0" y="2"/>
                        <a:pt x="2" y="4"/>
                        <a:pt x="2" y="2"/>
                      </a:cubicBezTo>
                      <a:cubicBezTo>
                        <a:pt x="0" y="2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5" name="Freeform 3097"/>
                <p:cNvSpPr/>
                <p:nvPr/>
              </p:nvSpPr>
              <p:spPr bwMode="auto">
                <a:xfrm>
                  <a:off x="5837" y="2921"/>
                  <a:ext cx="10" cy="6"/>
                </a:xfrm>
                <a:custGeom>
                  <a:avLst/>
                  <a:gdLst>
                    <a:gd name="T0" fmla="*/ 2 w 5"/>
                    <a:gd name="T1" fmla="*/ 0 h 3"/>
                    <a:gd name="T2" fmla="*/ 1 w 5"/>
                    <a:gd name="T3" fmla="*/ 0 h 3"/>
                    <a:gd name="T4" fmla="*/ 2 w 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2" y="0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3"/>
                        <a:pt x="5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6" name="Freeform 3098"/>
                <p:cNvSpPr/>
                <p:nvPr/>
              </p:nvSpPr>
              <p:spPr bwMode="auto">
                <a:xfrm>
                  <a:off x="5788" y="2972"/>
                  <a:ext cx="6" cy="6"/>
                </a:xfrm>
                <a:custGeom>
                  <a:avLst/>
                  <a:gdLst>
                    <a:gd name="T0" fmla="*/ 0 w 3"/>
                    <a:gd name="T1" fmla="*/ 1 h 3"/>
                    <a:gd name="T2" fmla="*/ 2 w 3"/>
                    <a:gd name="T3" fmla="*/ 2 h 3"/>
                    <a:gd name="T4" fmla="*/ 3 w 3"/>
                    <a:gd name="T5" fmla="*/ 1 h 3"/>
                    <a:gd name="T6" fmla="*/ 0 w 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0" y="1"/>
                      </a:moveTo>
                      <a:cubicBezTo>
                        <a:pt x="0" y="2"/>
                        <a:pt x="1" y="1"/>
                        <a:pt x="2" y="2"/>
                      </a:cubicBezTo>
                      <a:cubicBezTo>
                        <a:pt x="2" y="2"/>
                        <a:pt x="3" y="3"/>
                        <a:pt x="3" y="1"/>
                      </a:cubicBezTo>
                      <a:cubicBezTo>
                        <a:pt x="3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7" name="Freeform 3099"/>
                <p:cNvSpPr/>
                <p:nvPr/>
              </p:nvSpPr>
              <p:spPr bwMode="auto">
                <a:xfrm>
                  <a:off x="5703" y="2929"/>
                  <a:ext cx="7" cy="4"/>
                </a:xfrm>
                <a:custGeom>
                  <a:avLst/>
                  <a:gdLst>
                    <a:gd name="T0" fmla="*/ 1 w 3"/>
                    <a:gd name="T1" fmla="*/ 0 h 2"/>
                    <a:gd name="T2" fmla="*/ 1 w 3"/>
                    <a:gd name="T3" fmla="*/ 1 h 2"/>
                    <a:gd name="T4" fmla="*/ 2 w 3"/>
                    <a:gd name="T5" fmla="*/ 2 h 2"/>
                    <a:gd name="T6" fmla="*/ 3 w 3"/>
                    <a:gd name="T7" fmla="*/ 1 h 2"/>
                    <a:gd name="T8" fmla="*/ 2 w 3"/>
                    <a:gd name="T9" fmla="*/ 0 h 2"/>
                    <a:gd name="T10" fmla="*/ 1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1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3" y="2"/>
                        <a:pt x="3" y="1"/>
                      </a:cubicBezTo>
                      <a:cubicBezTo>
                        <a:pt x="3" y="1"/>
                        <a:pt x="1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8" name="Freeform 3100"/>
                <p:cNvSpPr/>
                <p:nvPr/>
              </p:nvSpPr>
              <p:spPr bwMode="auto">
                <a:xfrm>
                  <a:off x="5730" y="2927"/>
                  <a:ext cx="6" cy="6"/>
                </a:xfrm>
                <a:custGeom>
                  <a:avLst/>
                  <a:gdLst>
                    <a:gd name="T0" fmla="*/ 2 w 3"/>
                    <a:gd name="T1" fmla="*/ 0 h 3"/>
                    <a:gd name="T2" fmla="*/ 2 w 3"/>
                    <a:gd name="T3" fmla="*/ 3 h 3"/>
                    <a:gd name="T4" fmla="*/ 1 w 3"/>
                    <a:gd name="T5" fmla="*/ 1 h 3"/>
                    <a:gd name="T6" fmla="*/ 2 w 3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0"/>
                      </a:moveTo>
                      <a:cubicBezTo>
                        <a:pt x="0" y="0"/>
                        <a:pt x="1" y="3"/>
                        <a:pt x="2" y="3"/>
                      </a:cubicBezTo>
                      <a:cubicBezTo>
                        <a:pt x="3" y="2"/>
                        <a:pt x="2" y="2"/>
                        <a:pt x="1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09" name="Freeform 3101"/>
                <p:cNvSpPr/>
                <p:nvPr/>
              </p:nvSpPr>
              <p:spPr bwMode="auto">
                <a:xfrm>
                  <a:off x="5958" y="2972"/>
                  <a:ext cx="4" cy="6"/>
                </a:xfrm>
                <a:custGeom>
                  <a:avLst/>
                  <a:gdLst>
                    <a:gd name="T0" fmla="*/ 2 w 2"/>
                    <a:gd name="T1" fmla="*/ 2 h 3"/>
                    <a:gd name="T2" fmla="*/ 2 w 2"/>
                    <a:gd name="T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0" y="0"/>
                        <a:pt x="0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0" name="Freeform 3102"/>
                <p:cNvSpPr/>
                <p:nvPr/>
              </p:nvSpPr>
              <p:spPr bwMode="auto">
                <a:xfrm>
                  <a:off x="5954" y="2974"/>
                  <a:ext cx="4" cy="9"/>
                </a:xfrm>
                <a:custGeom>
                  <a:avLst/>
                  <a:gdLst>
                    <a:gd name="T0" fmla="*/ 1 w 2"/>
                    <a:gd name="T1" fmla="*/ 0 h 4"/>
                    <a:gd name="T2" fmla="*/ 1 w 2"/>
                    <a:gd name="T3" fmla="*/ 2 h 4"/>
                    <a:gd name="T4" fmla="*/ 0 w 2"/>
                    <a:gd name="T5" fmla="*/ 4 h 4"/>
                    <a:gd name="T6" fmla="*/ 2 w 2"/>
                    <a:gd name="T7" fmla="*/ 2 h 4"/>
                    <a:gd name="T8" fmla="*/ 2 w 2"/>
                    <a:gd name="T9" fmla="*/ 2 h 4"/>
                    <a:gd name="T10" fmla="*/ 1 w 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4">
                      <a:moveTo>
                        <a:pt x="1" y="0"/>
                      </a:move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1" y="4"/>
                        <a:pt x="2" y="3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1" name="Freeform 3103"/>
                <p:cNvSpPr/>
                <p:nvPr/>
              </p:nvSpPr>
              <p:spPr bwMode="auto">
                <a:xfrm>
                  <a:off x="5952" y="2972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2" name="Freeform 3104"/>
                <p:cNvSpPr/>
                <p:nvPr/>
              </p:nvSpPr>
              <p:spPr bwMode="auto">
                <a:xfrm>
                  <a:off x="5671" y="2933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3" name="Freeform 3105"/>
                <p:cNvSpPr/>
                <p:nvPr/>
              </p:nvSpPr>
              <p:spPr bwMode="auto">
                <a:xfrm>
                  <a:off x="5595" y="2978"/>
                  <a:ext cx="4" cy="7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2" y="2"/>
                        <a:pt x="2" y="1"/>
                        <a:pt x="1" y="0"/>
                      </a:cubicBezTo>
                      <a:cubicBezTo>
                        <a:pt x="0" y="1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4" name="Freeform 3106"/>
                <p:cNvSpPr/>
                <p:nvPr/>
              </p:nvSpPr>
              <p:spPr bwMode="auto">
                <a:xfrm>
                  <a:off x="5463" y="2985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5" name="Freeform 3107"/>
                <p:cNvSpPr>
                  <a:spLocks noEditPoints="1"/>
                </p:cNvSpPr>
                <p:nvPr/>
              </p:nvSpPr>
              <p:spPr bwMode="auto">
                <a:xfrm>
                  <a:off x="5525" y="2913"/>
                  <a:ext cx="22" cy="14"/>
                </a:xfrm>
                <a:custGeom>
                  <a:avLst/>
                  <a:gdLst>
                    <a:gd name="T0" fmla="*/ 0 w 11"/>
                    <a:gd name="T1" fmla="*/ 3 h 7"/>
                    <a:gd name="T2" fmla="*/ 2 w 11"/>
                    <a:gd name="T3" fmla="*/ 3 h 7"/>
                    <a:gd name="T4" fmla="*/ 4 w 11"/>
                    <a:gd name="T5" fmla="*/ 6 h 7"/>
                    <a:gd name="T6" fmla="*/ 8 w 11"/>
                    <a:gd name="T7" fmla="*/ 7 h 7"/>
                    <a:gd name="T8" fmla="*/ 9 w 11"/>
                    <a:gd name="T9" fmla="*/ 5 h 7"/>
                    <a:gd name="T10" fmla="*/ 11 w 11"/>
                    <a:gd name="T11" fmla="*/ 6 h 7"/>
                    <a:gd name="T12" fmla="*/ 10 w 11"/>
                    <a:gd name="T13" fmla="*/ 3 h 7"/>
                    <a:gd name="T14" fmla="*/ 8 w 11"/>
                    <a:gd name="T15" fmla="*/ 4 h 7"/>
                    <a:gd name="T16" fmla="*/ 9 w 11"/>
                    <a:gd name="T17" fmla="*/ 2 h 7"/>
                    <a:gd name="T18" fmla="*/ 10 w 11"/>
                    <a:gd name="T19" fmla="*/ 3 h 7"/>
                    <a:gd name="T20" fmla="*/ 7 w 11"/>
                    <a:gd name="T21" fmla="*/ 2 h 7"/>
                    <a:gd name="T22" fmla="*/ 6 w 11"/>
                    <a:gd name="T23" fmla="*/ 1 h 7"/>
                    <a:gd name="T24" fmla="*/ 5 w 11"/>
                    <a:gd name="T25" fmla="*/ 0 h 7"/>
                    <a:gd name="T26" fmla="*/ 3 w 11"/>
                    <a:gd name="T27" fmla="*/ 4 h 7"/>
                    <a:gd name="T28" fmla="*/ 0 w 11"/>
                    <a:gd name="T29" fmla="*/ 3 h 7"/>
                    <a:gd name="T30" fmla="*/ 8 w 11"/>
                    <a:gd name="T31" fmla="*/ 2 h 7"/>
                    <a:gd name="T32" fmla="*/ 6 w 11"/>
                    <a:gd name="T33" fmla="*/ 3 h 7"/>
                    <a:gd name="T34" fmla="*/ 8 w 11"/>
                    <a:gd name="T35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7">
                      <a:moveTo>
                        <a:pt x="0" y="3"/>
                      </a:moveTo>
                      <a:cubicBezTo>
                        <a:pt x="1" y="3"/>
                        <a:pt x="1" y="4"/>
                        <a:pt x="2" y="3"/>
                      </a:cubicBezTo>
                      <a:cubicBezTo>
                        <a:pt x="2" y="5"/>
                        <a:pt x="4" y="5"/>
                        <a:pt x="4" y="6"/>
                      </a:cubicBezTo>
                      <a:cubicBezTo>
                        <a:pt x="6" y="6"/>
                        <a:pt x="6" y="7"/>
                        <a:pt x="8" y="7"/>
                      </a:cubicBezTo>
                      <a:cubicBezTo>
                        <a:pt x="9" y="7"/>
                        <a:pt x="8" y="6"/>
                        <a:pt x="9" y="5"/>
                      </a:cubicBezTo>
                      <a:cubicBezTo>
                        <a:pt x="9" y="6"/>
                        <a:pt x="11" y="6"/>
                        <a:pt x="11" y="6"/>
                      </a:cubicBezTo>
                      <a:cubicBezTo>
                        <a:pt x="11" y="5"/>
                        <a:pt x="11" y="3"/>
                        <a:pt x="10" y="3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9" y="4"/>
                        <a:pt x="9" y="2"/>
                        <a:pt x="9" y="2"/>
                      </a:cubicBezTo>
                      <a:cubicBezTo>
                        <a:pt x="9" y="2"/>
                        <a:pt x="10" y="3"/>
                        <a:pt x="10" y="3"/>
                      </a:cubicBezTo>
                      <a:cubicBezTo>
                        <a:pt x="10" y="1"/>
                        <a:pt x="7" y="1"/>
                        <a:pt x="7" y="2"/>
                      </a:cubicBezTo>
                      <a:cubicBezTo>
                        <a:pt x="6" y="1"/>
                        <a:pt x="7" y="1"/>
                        <a:pt x="6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1"/>
                        <a:pt x="4" y="3"/>
                        <a:pt x="3" y="4"/>
                      </a:cubicBezTo>
                      <a:cubicBezTo>
                        <a:pt x="3" y="2"/>
                        <a:pt x="0" y="2"/>
                        <a:pt x="0" y="3"/>
                      </a:cubicBezTo>
                      <a:close/>
                      <a:moveTo>
                        <a:pt x="8" y="2"/>
                      </a:moveTo>
                      <a:cubicBezTo>
                        <a:pt x="8" y="4"/>
                        <a:pt x="7" y="4"/>
                        <a:pt x="6" y="3"/>
                      </a:cubicBezTo>
                      <a:cubicBezTo>
                        <a:pt x="6" y="2"/>
                        <a:pt x="7" y="2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6" name="Freeform 3108"/>
                <p:cNvSpPr/>
                <p:nvPr/>
              </p:nvSpPr>
              <p:spPr bwMode="auto">
                <a:xfrm>
                  <a:off x="5459" y="2978"/>
                  <a:ext cx="6" cy="7"/>
                </a:xfrm>
                <a:custGeom>
                  <a:avLst/>
                  <a:gdLst>
                    <a:gd name="T0" fmla="*/ 3 w 3"/>
                    <a:gd name="T1" fmla="*/ 2 h 3"/>
                    <a:gd name="T2" fmla="*/ 1 w 3"/>
                    <a:gd name="T3" fmla="*/ 2 h 3"/>
                    <a:gd name="T4" fmla="*/ 0 w 3"/>
                    <a:gd name="T5" fmla="*/ 1 h 3"/>
                    <a:gd name="T6" fmla="*/ 3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3"/>
                        <a:pt x="3" y="3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7" name="Freeform 3109"/>
                <p:cNvSpPr/>
                <p:nvPr/>
              </p:nvSpPr>
              <p:spPr bwMode="auto">
                <a:xfrm>
                  <a:off x="5660" y="2933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8" name="Freeform 3110"/>
                <p:cNvSpPr/>
                <p:nvPr/>
              </p:nvSpPr>
              <p:spPr bwMode="auto">
                <a:xfrm>
                  <a:off x="5457" y="3054"/>
                  <a:ext cx="14" cy="11"/>
                </a:xfrm>
                <a:custGeom>
                  <a:avLst/>
                  <a:gdLst>
                    <a:gd name="T0" fmla="*/ 1 w 7"/>
                    <a:gd name="T1" fmla="*/ 3 h 5"/>
                    <a:gd name="T2" fmla="*/ 1 w 7"/>
                    <a:gd name="T3" fmla="*/ 2 h 5"/>
                    <a:gd name="T4" fmla="*/ 0 w 7"/>
                    <a:gd name="T5" fmla="*/ 3 h 5"/>
                    <a:gd name="T6" fmla="*/ 0 w 7"/>
                    <a:gd name="T7" fmla="*/ 4 h 5"/>
                    <a:gd name="T8" fmla="*/ 0 w 7"/>
                    <a:gd name="T9" fmla="*/ 5 h 5"/>
                    <a:gd name="T10" fmla="*/ 4 w 7"/>
                    <a:gd name="T11" fmla="*/ 3 h 5"/>
                    <a:gd name="T12" fmla="*/ 4 w 7"/>
                    <a:gd name="T13" fmla="*/ 5 h 5"/>
                    <a:gd name="T14" fmla="*/ 7 w 7"/>
                    <a:gd name="T15" fmla="*/ 2 h 5"/>
                    <a:gd name="T16" fmla="*/ 6 w 7"/>
                    <a:gd name="T17" fmla="*/ 3 h 5"/>
                    <a:gd name="T18" fmla="*/ 5 w 7"/>
                    <a:gd name="T19" fmla="*/ 2 h 5"/>
                    <a:gd name="T20" fmla="*/ 5 w 7"/>
                    <a:gd name="T21" fmla="*/ 0 h 5"/>
                    <a:gd name="T22" fmla="*/ 3 w 7"/>
                    <a:gd name="T23" fmla="*/ 1 h 5"/>
                    <a:gd name="T24" fmla="*/ 3 w 7"/>
                    <a:gd name="T25" fmla="*/ 2 h 5"/>
                    <a:gd name="T26" fmla="*/ 3 w 7"/>
                    <a:gd name="T27" fmla="*/ 2 h 5"/>
                    <a:gd name="T28" fmla="*/ 1 w 7"/>
                    <a:gd name="T2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" h="5">
                      <a:moveTo>
                        <a:pt x="1" y="3"/>
                      </a:move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4" y="4"/>
                        <a:pt x="4" y="4"/>
                        <a:pt x="4" y="5"/>
                      </a:cubicBezTo>
                      <a:cubicBezTo>
                        <a:pt x="5" y="3"/>
                        <a:pt x="7" y="5"/>
                        <a:pt x="7" y="2"/>
                      </a:cubicBezTo>
                      <a:cubicBezTo>
                        <a:pt x="6" y="2"/>
                        <a:pt x="6" y="2"/>
                        <a:pt x="6" y="3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6" y="1"/>
                        <a:pt x="5" y="1"/>
                        <a:pt x="5" y="0"/>
                      </a:cubicBezTo>
                      <a:cubicBezTo>
                        <a:pt x="4" y="0"/>
                        <a:pt x="4" y="1"/>
                        <a:pt x="3" y="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19" name="Freeform 3111"/>
                <p:cNvSpPr/>
                <p:nvPr/>
              </p:nvSpPr>
              <p:spPr bwMode="auto">
                <a:xfrm>
                  <a:off x="5580" y="2980"/>
                  <a:ext cx="8" cy="7"/>
                </a:xfrm>
                <a:custGeom>
                  <a:avLst/>
                  <a:gdLst>
                    <a:gd name="T0" fmla="*/ 1 w 4"/>
                    <a:gd name="T1" fmla="*/ 1 h 3"/>
                    <a:gd name="T2" fmla="*/ 0 w 4"/>
                    <a:gd name="T3" fmla="*/ 2 h 3"/>
                    <a:gd name="T4" fmla="*/ 2 w 4"/>
                    <a:gd name="T5" fmla="*/ 3 h 3"/>
                    <a:gd name="T6" fmla="*/ 4 w 4"/>
                    <a:gd name="T7" fmla="*/ 1 h 3"/>
                    <a:gd name="T8" fmla="*/ 2 w 4"/>
                    <a:gd name="T9" fmla="*/ 2 h 3"/>
                    <a:gd name="T10" fmla="*/ 1 w 4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3">
                      <a:moveTo>
                        <a:pt x="1" y="1"/>
                      </a:move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2" y="2"/>
                        <a:pt x="4" y="2"/>
                        <a:pt x="4" y="1"/>
                      </a:cubicBezTo>
                      <a:cubicBezTo>
                        <a:pt x="3" y="0"/>
                        <a:pt x="3" y="1"/>
                        <a:pt x="2" y="2"/>
                      </a:cubicBezTo>
                      <a:cubicBezTo>
                        <a:pt x="2" y="1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0" name="Freeform 3112"/>
                <p:cNvSpPr>
                  <a:spLocks noEditPoints="1"/>
                </p:cNvSpPr>
                <p:nvPr/>
              </p:nvSpPr>
              <p:spPr bwMode="auto">
                <a:xfrm>
                  <a:off x="5576" y="2927"/>
                  <a:ext cx="15" cy="14"/>
                </a:xfrm>
                <a:custGeom>
                  <a:avLst/>
                  <a:gdLst>
                    <a:gd name="T0" fmla="*/ 6 w 7"/>
                    <a:gd name="T1" fmla="*/ 3 h 7"/>
                    <a:gd name="T2" fmla="*/ 5 w 7"/>
                    <a:gd name="T3" fmla="*/ 1 h 7"/>
                    <a:gd name="T4" fmla="*/ 4 w 7"/>
                    <a:gd name="T5" fmla="*/ 0 h 7"/>
                    <a:gd name="T6" fmla="*/ 5 w 7"/>
                    <a:gd name="T7" fmla="*/ 2 h 7"/>
                    <a:gd name="T8" fmla="*/ 2 w 7"/>
                    <a:gd name="T9" fmla="*/ 4 h 7"/>
                    <a:gd name="T10" fmla="*/ 1 w 7"/>
                    <a:gd name="T11" fmla="*/ 4 h 7"/>
                    <a:gd name="T12" fmla="*/ 2 w 7"/>
                    <a:gd name="T13" fmla="*/ 7 h 7"/>
                    <a:gd name="T14" fmla="*/ 4 w 7"/>
                    <a:gd name="T15" fmla="*/ 5 h 7"/>
                    <a:gd name="T16" fmla="*/ 7 w 7"/>
                    <a:gd name="T17" fmla="*/ 5 h 7"/>
                    <a:gd name="T18" fmla="*/ 6 w 7"/>
                    <a:gd name="T19" fmla="*/ 3 h 7"/>
                    <a:gd name="T20" fmla="*/ 4 w 7"/>
                    <a:gd name="T21" fmla="*/ 5 h 7"/>
                    <a:gd name="T22" fmla="*/ 4 w 7"/>
                    <a:gd name="T23" fmla="*/ 4 h 7"/>
                    <a:gd name="T24" fmla="*/ 4 w 7"/>
                    <a:gd name="T2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" h="7">
                      <a:moveTo>
                        <a:pt x="6" y="3"/>
                      </a:moveTo>
                      <a:cubicBezTo>
                        <a:pt x="6" y="3"/>
                        <a:pt x="6" y="1"/>
                        <a:pt x="5" y="1"/>
                      </a:cubicBezTo>
                      <a:cubicBezTo>
                        <a:pt x="4" y="1"/>
                        <a:pt x="5" y="0"/>
                        <a:pt x="4" y="0"/>
                      </a:cubicBezTo>
                      <a:cubicBezTo>
                        <a:pt x="3" y="2"/>
                        <a:pt x="5" y="1"/>
                        <a:pt x="5" y="2"/>
                      </a:cubicBezTo>
                      <a:cubicBezTo>
                        <a:pt x="4" y="3"/>
                        <a:pt x="1" y="2"/>
                        <a:pt x="2" y="4"/>
                      </a:cubicBezTo>
                      <a:cubicBezTo>
                        <a:pt x="2" y="4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2" y="7"/>
                      </a:cubicBezTo>
                      <a:cubicBezTo>
                        <a:pt x="3" y="7"/>
                        <a:pt x="3" y="5"/>
                        <a:pt x="4" y="5"/>
                      </a:cubicBezTo>
                      <a:cubicBezTo>
                        <a:pt x="4" y="6"/>
                        <a:pt x="6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lose/>
                      <a:moveTo>
                        <a:pt x="4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3"/>
                        <a:pt x="5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1" name="Freeform 3113"/>
                <p:cNvSpPr>
                  <a:spLocks noEditPoints="1"/>
                </p:cNvSpPr>
                <p:nvPr/>
              </p:nvSpPr>
              <p:spPr bwMode="auto">
                <a:xfrm>
                  <a:off x="5533" y="2925"/>
                  <a:ext cx="41" cy="16"/>
                </a:xfrm>
                <a:custGeom>
                  <a:avLst/>
                  <a:gdLst>
                    <a:gd name="T0" fmla="*/ 18 w 20"/>
                    <a:gd name="T1" fmla="*/ 2 h 8"/>
                    <a:gd name="T2" fmla="*/ 16 w 20"/>
                    <a:gd name="T3" fmla="*/ 3 h 8"/>
                    <a:gd name="T4" fmla="*/ 14 w 20"/>
                    <a:gd name="T5" fmla="*/ 4 h 8"/>
                    <a:gd name="T6" fmla="*/ 14 w 20"/>
                    <a:gd name="T7" fmla="*/ 3 h 8"/>
                    <a:gd name="T8" fmla="*/ 13 w 20"/>
                    <a:gd name="T9" fmla="*/ 4 h 8"/>
                    <a:gd name="T10" fmla="*/ 13 w 20"/>
                    <a:gd name="T11" fmla="*/ 0 h 8"/>
                    <a:gd name="T12" fmla="*/ 11 w 20"/>
                    <a:gd name="T13" fmla="*/ 1 h 8"/>
                    <a:gd name="T14" fmla="*/ 10 w 20"/>
                    <a:gd name="T15" fmla="*/ 1 h 8"/>
                    <a:gd name="T16" fmla="*/ 8 w 20"/>
                    <a:gd name="T17" fmla="*/ 1 h 8"/>
                    <a:gd name="T18" fmla="*/ 7 w 20"/>
                    <a:gd name="T19" fmla="*/ 2 h 8"/>
                    <a:gd name="T20" fmla="*/ 6 w 20"/>
                    <a:gd name="T21" fmla="*/ 3 h 8"/>
                    <a:gd name="T22" fmla="*/ 4 w 20"/>
                    <a:gd name="T23" fmla="*/ 2 h 8"/>
                    <a:gd name="T24" fmla="*/ 4 w 20"/>
                    <a:gd name="T25" fmla="*/ 4 h 8"/>
                    <a:gd name="T26" fmla="*/ 4 w 20"/>
                    <a:gd name="T27" fmla="*/ 2 h 8"/>
                    <a:gd name="T28" fmla="*/ 3 w 20"/>
                    <a:gd name="T29" fmla="*/ 3 h 8"/>
                    <a:gd name="T30" fmla="*/ 0 w 20"/>
                    <a:gd name="T31" fmla="*/ 4 h 8"/>
                    <a:gd name="T32" fmla="*/ 1 w 20"/>
                    <a:gd name="T33" fmla="*/ 7 h 8"/>
                    <a:gd name="T34" fmla="*/ 3 w 20"/>
                    <a:gd name="T35" fmla="*/ 8 h 8"/>
                    <a:gd name="T36" fmla="*/ 4 w 20"/>
                    <a:gd name="T37" fmla="*/ 7 h 8"/>
                    <a:gd name="T38" fmla="*/ 5 w 20"/>
                    <a:gd name="T39" fmla="*/ 7 h 8"/>
                    <a:gd name="T40" fmla="*/ 3 w 20"/>
                    <a:gd name="T41" fmla="*/ 5 h 8"/>
                    <a:gd name="T42" fmla="*/ 4 w 20"/>
                    <a:gd name="T43" fmla="*/ 4 h 8"/>
                    <a:gd name="T44" fmla="*/ 5 w 20"/>
                    <a:gd name="T45" fmla="*/ 5 h 8"/>
                    <a:gd name="T46" fmla="*/ 6 w 20"/>
                    <a:gd name="T47" fmla="*/ 7 h 8"/>
                    <a:gd name="T48" fmla="*/ 13 w 20"/>
                    <a:gd name="T49" fmla="*/ 5 h 8"/>
                    <a:gd name="T50" fmla="*/ 14 w 20"/>
                    <a:gd name="T51" fmla="*/ 6 h 8"/>
                    <a:gd name="T52" fmla="*/ 15 w 20"/>
                    <a:gd name="T53" fmla="*/ 4 h 8"/>
                    <a:gd name="T54" fmla="*/ 15 w 20"/>
                    <a:gd name="T55" fmla="*/ 6 h 8"/>
                    <a:gd name="T56" fmla="*/ 19 w 20"/>
                    <a:gd name="T57" fmla="*/ 7 h 8"/>
                    <a:gd name="T58" fmla="*/ 20 w 20"/>
                    <a:gd name="T59" fmla="*/ 4 h 8"/>
                    <a:gd name="T60" fmla="*/ 18 w 20"/>
                    <a:gd name="T61" fmla="*/ 2 h 8"/>
                    <a:gd name="T62" fmla="*/ 7 w 20"/>
                    <a:gd name="T63" fmla="*/ 4 h 8"/>
                    <a:gd name="T64" fmla="*/ 7 w 20"/>
                    <a:gd name="T65" fmla="*/ 5 h 8"/>
                    <a:gd name="T66" fmla="*/ 6 w 20"/>
                    <a:gd name="T67" fmla="*/ 4 h 8"/>
                    <a:gd name="T68" fmla="*/ 8 w 20"/>
                    <a:gd name="T69" fmla="*/ 2 h 8"/>
                    <a:gd name="T70" fmla="*/ 7 w 20"/>
                    <a:gd name="T71" fmla="*/ 4 h 8"/>
                    <a:gd name="T72" fmla="*/ 9 w 20"/>
                    <a:gd name="T73" fmla="*/ 6 h 8"/>
                    <a:gd name="T74" fmla="*/ 9 w 20"/>
                    <a:gd name="T75" fmla="*/ 4 h 8"/>
                    <a:gd name="T76" fmla="*/ 10 w 20"/>
                    <a:gd name="T77" fmla="*/ 5 h 8"/>
                    <a:gd name="T78" fmla="*/ 11 w 20"/>
                    <a:gd name="T79" fmla="*/ 6 h 8"/>
                    <a:gd name="T80" fmla="*/ 9 w 20"/>
                    <a:gd name="T8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" h="8">
                      <a:moveTo>
                        <a:pt x="18" y="2"/>
                      </a:moveTo>
                      <a:cubicBezTo>
                        <a:pt x="18" y="4"/>
                        <a:pt x="17" y="3"/>
                        <a:pt x="16" y="3"/>
                      </a:cubicBezTo>
                      <a:cubicBezTo>
                        <a:pt x="15" y="3"/>
                        <a:pt x="15" y="4"/>
                        <a:pt x="14" y="4"/>
                      </a:cubicBezTo>
                      <a:cubicBezTo>
                        <a:pt x="14" y="4"/>
                        <a:pt x="14" y="3"/>
                        <a:pt x="14" y="3"/>
                      </a:cubicBezTo>
                      <a:cubicBezTo>
                        <a:pt x="13" y="3"/>
                        <a:pt x="13" y="4"/>
                        <a:pt x="13" y="4"/>
                      </a:cubicBezTo>
                      <a:cubicBezTo>
                        <a:pt x="12" y="2"/>
                        <a:pt x="15" y="1"/>
                        <a:pt x="13" y="0"/>
                      </a:cubicBezTo>
                      <a:cubicBezTo>
                        <a:pt x="12" y="2"/>
                        <a:pt x="12" y="1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8" y="2"/>
                        <a:pt x="9" y="2"/>
                        <a:pt x="8" y="1"/>
                      </a:cubicBezTo>
                      <a:cubicBezTo>
                        <a:pt x="8" y="2"/>
                        <a:pt x="7" y="1"/>
                        <a:pt x="7" y="2"/>
                      </a:cubicBezTo>
                      <a:cubicBezTo>
                        <a:pt x="7" y="2"/>
                        <a:pt x="7" y="3"/>
                        <a:pt x="6" y="3"/>
                      </a:cubicBezTo>
                      <a:cubicBezTo>
                        <a:pt x="6" y="3"/>
                        <a:pt x="5" y="3"/>
                        <a:pt x="4" y="2"/>
                      </a:cubicBezTo>
                      <a:cubicBezTo>
                        <a:pt x="4" y="3"/>
                        <a:pt x="5" y="4"/>
                        <a:pt x="4" y="4"/>
                      </a:cubicBez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2" y="3"/>
                        <a:pt x="0" y="2"/>
                        <a:pt x="0" y="4"/>
                      </a:cubicBezTo>
                      <a:cubicBezTo>
                        <a:pt x="2" y="3"/>
                        <a:pt x="1" y="7"/>
                        <a:pt x="1" y="7"/>
                      </a:cubicBezTo>
                      <a:cubicBezTo>
                        <a:pt x="1" y="7"/>
                        <a:pt x="2" y="8"/>
                        <a:pt x="3" y="8"/>
                      </a:cubicBezTo>
                      <a:cubicBezTo>
                        <a:pt x="3" y="7"/>
                        <a:pt x="3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6" y="5"/>
                        <a:pt x="3" y="6"/>
                        <a:pt x="3" y="5"/>
                      </a:cubicBezTo>
                      <a:cubicBezTo>
                        <a:pt x="3" y="5"/>
                        <a:pt x="3" y="4"/>
                        <a:pt x="4" y="4"/>
                      </a:cubicBezTo>
                      <a:cubicBezTo>
                        <a:pt x="3" y="6"/>
                        <a:pt x="5" y="4"/>
                        <a:pt x="5" y="5"/>
                      </a:cubicBezTo>
                      <a:cubicBezTo>
                        <a:pt x="5" y="6"/>
                        <a:pt x="8" y="6"/>
                        <a:pt x="6" y="7"/>
                      </a:cubicBezTo>
                      <a:cubicBezTo>
                        <a:pt x="8" y="8"/>
                        <a:pt x="14" y="8"/>
                        <a:pt x="13" y="5"/>
                      </a:cubicBezTo>
                      <a:cubicBezTo>
                        <a:pt x="13" y="5"/>
                        <a:pt x="14" y="6"/>
                        <a:pt x="14" y="6"/>
                      </a:cubicBezTo>
                      <a:cubicBezTo>
                        <a:pt x="16" y="5"/>
                        <a:pt x="14" y="5"/>
                        <a:pt x="15" y="4"/>
                      </a:cubicBezTo>
                      <a:cubicBezTo>
                        <a:pt x="16" y="4"/>
                        <a:pt x="15" y="5"/>
                        <a:pt x="15" y="6"/>
                      </a:cubicBezTo>
                      <a:cubicBezTo>
                        <a:pt x="17" y="6"/>
                        <a:pt x="18" y="7"/>
                        <a:pt x="19" y="7"/>
                      </a:cubicBezTo>
                      <a:cubicBezTo>
                        <a:pt x="19" y="5"/>
                        <a:pt x="20" y="6"/>
                        <a:pt x="20" y="4"/>
                      </a:cubicBezTo>
                      <a:cubicBezTo>
                        <a:pt x="18" y="5"/>
                        <a:pt x="19" y="3"/>
                        <a:pt x="18" y="2"/>
                      </a:cubicBezTo>
                      <a:close/>
                      <a:moveTo>
                        <a:pt x="7" y="4"/>
                      </a:moveTo>
                      <a:cubicBezTo>
                        <a:pt x="7" y="4"/>
                        <a:pt x="8" y="4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7" y="3"/>
                        <a:pt x="7" y="3"/>
                        <a:pt x="8" y="2"/>
                      </a:cubicBezTo>
                      <a:cubicBezTo>
                        <a:pt x="9" y="2"/>
                        <a:pt x="8" y="4"/>
                        <a:pt x="7" y="4"/>
                      </a:cubicBezTo>
                      <a:close/>
                      <a:moveTo>
                        <a:pt x="9" y="6"/>
                      </a:moveTo>
                      <a:cubicBezTo>
                        <a:pt x="9" y="5"/>
                        <a:pt x="10" y="4"/>
                        <a:pt x="9" y="4"/>
                      </a:cubicBezTo>
                      <a:cubicBezTo>
                        <a:pt x="9" y="3"/>
                        <a:pt x="10" y="4"/>
                        <a:pt x="10" y="5"/>
                      </a:cubicBezTo>
                      <a:cubicBezTo>
                        <a:pt x="11" y="5"/>
                        <a:pt x="11" y="5"/>
                        <a:pt x="11" y="6"/>
                      </a:cubicBezTo>
                      <a:cubicBezTo>
                        <a:pt x="10" y="6"/>
                        <a:pt x="10" y="6"/>
                        <a:pt x="9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2" name="Freeform 3114"/>
                <p:cNvSpPr/>
                <p:nvPr/>
              </p:nvSpPr>
              <p:spPr bwMode="auto">
                <a:xfrm>
                  <a:off x="5562" y="2976"/>
                  <a:ext cx="2" cy="4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0 w 1"/>
                    <a:gd name="T5" fmla="*/ 1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3" name="Freeform 3115"/>
                <p:cNvSpPr/>
                <p:nvPr/>
              </p:nvSpPr>
              <p:spPr bwMode="auto">
                <a:xfrm>
                  <a:off x="5531" y="2935"/>
                  <a:ext cx="4" cy="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1"/>
                        <a:pt x="1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4" name="Freeform 3116"/>
                <p:cNvSpPr/>
                <p:nvPr/>
              </p:nvSpPr>
              <p:spPr bwMode="auto">
                <a:xfrm>
                  <a:off x="5615" y="2929"/>
                  <a:ext cx="6" cy="8"/>
                </a:xfrm>
                <a:custGeom>
                  <a:avLst/>
                  <a:gdLst>
                    <a:gd name="T0" fmla="*/ 1 w 3"/>
                    <a:gd name="T1" fmla="*/ 4 h 4"/>
                    <a:gd name="T2" fmla="*/ 1 w 3"/>
                    <a:gd name="T3" fmla="*/ 2 h 4"/>
                    <a:gd name="T4" fmla="*/ 0 w 3"/>
                    <a:gd name="T5" fmla="*/ 4 h 4"/>
                    <a:gd name="T6" fmla="*/ 3 w 3"/>
                    <a:gd name="T7" fmla="*/ 4 h 4"/>
                    <a:gd name="T8" fmla="*/ 2 w 3"/>
                    <a:gd name="T9" fmla="*/ 2 h 4"/>
                    <a:gd name="T10" fmla="*/ 1 w 3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2" y="4"/>
                        <a:pt x="2" y="3"/>
                        <a:pt x="3" y="4"/>
                      </a:cubicBezTo>
                      <a:cubicBezTo>
                        <a:pt x="3" y="3"/>
                        <a:pt x="3" y="0"/>
                        <a:pt x="2" y="2"/>
                      </a:cubicBezTo>
                      <a:cubicBezTo>
                        <a:pt x="3" y="2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Freeform 3117"/>
                <p:cNvSpPr/>
                <p:nvPr/>
              </p:nvSpPr>
              <p:spPr bwMode="auto">
                <a:xfrm>
                  <a:off x="5640" y="2927"/>
                  <a:ext cx="10" cy="12"/>
                </a:xfrm>
                <a:custGeom>
                  <a:avLst/>
                  <a:gdLst>
                    <a:gd name="T0" fmla="*/ 1 w 5"/>
                    <a:gd name="T1" fmla="*/ 3 h 6"/>
                    <a:gd name="T2" fmla="*/ 1 w 5"/>
                    <a:gd name="T3" fmla="*/ 6 h 6"/>
                    <a:gd name="T4" fmla="*/ 3 w 5"/>
                    <a:gd name="T5" fmla="*/ 5 h 6"/>
                    <a:gd name="T6" fmla="*/ 3 w 5"/>
                    <a:gd name="T7" fmla="*/ 3 h 6"/>
                    <a:gd name="T8" fmla="*/ 4 w 5"/>
                    <a:gd name="T9" fmla="*/ 5 h 6"/>
                    <a:gd name="T10" fmla="*/ 5 w 5"/>
                    <a:gd name="T11" fmla="*/ 4 h 6"/>
                    <a:gd name="T12" fmla="*/ 4 w 5"/>
                    <a:gd name="T13" fmla="*/ 2 h 6"/>
                    <a:gd name="T14" fmla="*/ 4 w 5"/>
                    <a:gd name="T15" fmla="*/ 1 h 6"/>
                    <a:gd name="T16" fmla="*/ 2 w 5"/>
                    <a:gd name="T17" fmla="*/ 0 h 6"/>
                    <a:gd name="T18" fmla="*/ 2 w 5"/>
                    <a:gd name="T19" fmla="*/ 4 h 6"/>
                    <a:gd name="T20" fmla="*/ 1 w 5"/>
                    <a:gd name="T21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" h="6">
                      <a:moveTo>
                        <a:pt x="1" y="3"/>
                      </a:moveTo>
                      <a:cubicBezTo>
                        <a:pt x="0" y="3"/>
                        <a:pt x="0" y="6"/>
                        <a:pt x="1" y="6"/>
                      </a:cubicBezTo>
                      <a:cubicBezTo>
                        <a:pt x="1" y="5"/>
                        <a:pt x="2" y="4"/>
                        <a:pt x="3" y="5"/>
                      </a:cubicBezTo>
                      <a:cubicBezTo>
                        <a:pt x="3" y="4"/>
                        <a:pt x="2" y="3"/>
                        <a:pt x="3" y="3"/>
                      </a:cubicBezTo>
                      <a:cubicBezTo>
                        <a:pt x="4" y="3"/>
                        <a:pt x="4" y="4"/>
                        <a:pt x="4" y="5"/>
                      </a:cubicBezTo>
                      <a:cubicBezTo>
                        <a:pt x="4" y="5"/>
                        <a:pt x="5" y="5"/>
                        <a:pt x="5" y="4"/>
                      </a:cubicBezTo>
                      <a:cubicBezTo>
                        <a:pt x="3" y="4"/>
                        <a:pt x="5" y="2"/>
                        <a:pt x="4" y="2"/>
                      </a:cubicBezTo>
                      <a:cubicBezTo>
                        <a:pt x="4" y="2"/>
                        <a:pt x="4" y="1"/>
                        <a:pt x="4" y="1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1" y="2"/>
                        <a:pt x="2" y="3"/>
                        <a:pt x="2" y="4"/>
                      </a:cubicBezTo>
                      <a:cubicBezTo>
                        <a:pt x="2" y="4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6" name="Freeform 3118"/>
                <p:cNvSpPr/>
                <p:nvPr/>
              </p:nvSpPr>
              <p:spPr bwMode="auto">
                <a:xfrm>
                  <a:off x="5593" y="2931"/>
                  <a:ext cx="8" cy="8"/>
                </a:xfrm>
                <a:custGeom>
                  <a:avLst/>
                  <a:gdLst>
                    <a:gd name="T0" fmla="*/ 2 w 4"/>
                    <a:gd name="T1" fmla="*/ 1 h 4"/>
                    <a:gd name="T2" fmla="*/ 1 w 4"/>
                    <a:gd name="T3" fmla="*/ 3 h 4"/>
                    <a:gd name="T4" fmla="*/ 0 w 4"/>
                    <a:gd name="T5" fmla="*/ 2 h 4"/>
                    <a:gd name="T6" fmla="*/ 1 w 4"/>
                    <a:gd name="T7" fmla="*/ 4 h 4"/>
                    <a:gd name="T8" fmla="*/ 3 w 4"/>
                    <a:gd name="T9" fmla="*/ 4 h 4"/>
                    <a:gd name="T10" fmla="*/ 2 w 4"/>
                    <a:gd name="T1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1"/>
                        <a:pt x="0" y="0"/>
                        <a:pt x="0" y="2"/>
                      </a:cubicBezTo>
                      <a:cubicBezTo>
                        <a:pt x="1" y="1"/>
                        <a:pt x="1" y="3"/>
                        <a:pt x="1" y="4"/>
                      </a:cubicBezTo>
                      <a:cubicBezTo>
                        <a:pt x="2" y="3"/>
                        <a:pt x="3" y="4"/>
                        <a:pt x="3" y="4"/>
                      </a:cubicBezTo>
                      <a:cubicBezTo>
                        <a:pt x="4" y="3"/>
                        <a:pt x="4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7" name="Freeform 3119"/>
                <p:cNvSpPr/>
                <p:nvPr/>
              </p:nvSpPr>
              <p:spPr bwMode="auto">
                <a:xfrm>
                  <a:off x="5578" y="2917"/>
                  <a:ext cx="8" cy="10"/>
                </a:xfrm>
                <a:custGeom>
                  <a:avLst/>
                  <a:gdLst>
                    <a:gd name="T0" fmla="*/ 3 w 4"/>
                    <a:gd name="T1" fmla="*/ 5 h 5"/>
                    <a:gd name="T2" fmla="*/ 4 w 4"/>
                    <a:gd name="T3" fmla="*/ 5 h 5"/>
                    <a:gd name="T4" fmla="*/ 4 w 4"/>
                    <a:gd name="T5" fmla="*/ 1 h 5"/>
                    <a:gd name="T6" fmla="*/ 3 w 4"/>
                    <a:gd name="T7" fmla="*/ 2 h 5"/>
                    <a:gd name="T8" fmla="*/ 1 w 4"/>
                    <a:gd name="T9" fmla="*/ 3 h 5"/>
                    <a:gd name="T10" fmla="*/ 3 w 4"/>
                    <a:gd name="T11" fmla="*/ 3 h 5"/>
                    <a:gd name="T12" fmla="*/ 3 w 4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3"/>
                        <a:pt x="4" y="1"/>
                      </a:cubicBezTo>
                      <a:cubicBezTo>
                        <a:pt x="4" y="0"/>
                        <a:pt x="3" y="1"/>
                        <a:pt x="3" y="2"/>
                      </a:cubicBezTo>
                      <a:cubicBezTo>
                        <a:pt x="2" y="2"/>
                        <a:pt x="0" y="1"/>
                        <a:pt x="1" y="3"/>
                      </a:cubicBezTo>
                      <a:cubicBezTo>
                        <a:pt x="2" y="3"/>
                        <a:pt x="4" y="2"/>
                        <a:pt x="3" y="3"/>
                      </a:cubicBezTo>
                      <a:cubicBezTo>
                        <a:pt x="3" y="4"/>
                        <a:pt x="2" y="4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8" name="Freeform 3120"/>
                <p:cNvSpPr/>
                <p:nvPr/>
              </p:nvSpPr>
              <p:spPr bwMode="auto">
                <a:xfrm>
                  <a:off x="5488" y="3019"/>
                  <a:ext cx="6" cy="7"/>
                </a:xfrm>
                <a:custGeom>
                  <a:avLst/>
                  <a:gdLst>
                    <a:gd name="T0" fmla="*/ 3 w 3"/>
                    <a:gd name="T1" fmla="*/ 0 h 3"/>
                    <a:gd name="T2" fmla="*/ 2 w 3"/>
                    <a:gd name="T3" fmla="*/ 1 h 3"/>
                    <a:gd name="T4" fmla="*/ 0 w 3"/>
                    <a:gd name="T5" fmla="*/ 2 h 3"/>
                    <a:gd name="T6" fmla="*/ 3 w 3"/>
                    <a:gd name="T7" fmla="*/ 2 h 3"/>
                    <a:gd name="T8" fmla="*/ 2 w 3"/>
                    <a:gd name="T9" fmla="*/ 1 h 3"/>
                    <a:gd name="T10" fmla="*/ 3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1" y="0"/>
                        <a:pt x="0" y="0"/>
                        <a:pt x="0" y="2"/>
                      </a:cubicBezTo>
                      <a:cubicBezTo>
                        <a:pt x="1" y="1"/>
                        <a:pt x="2" y="3"/>
                        <a:pt x="3" y="2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29" name="Freeform 3121"/>
                <p:cNvSpPr/>
                <p:nvPr/>
              </p:nvSpPr>
              <p:spPr bwMode="auto">
                <a:xfrm>
                  <a:off x="5837" y="2972"/>
                  <a:ext cx="4" cy="4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0 h 2"/>
                    <a:gd name="T4" fmla="*/ 0 w 2"/>
                    <a:gd name="T5" fmla="*/ 0 h 2"/>
                    <a:gd name="T6" fmla="*/ 0 w 2"/>
                    <a:gd name="T7" fmla="*/ 1 h 2"/>
                    <a:gd name="T8" fmla="*/ 1 w 2"/>
                    <a:gd name="T9" fmla="*/ 1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0" name="Freeform 3122"/>
                <p:cNvSpPr/>
                <p:nvPr/>
              </p:nvSpPr>
              <p:spPr bwMode="auto">
                <a:xfrm>
                  <a:off x="6221" y="2972"/>
                  <a:ext cx="4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1" name="Freeform 3123"/>
                <p:cNvSpPr/>
                <p:nvPr/>
              </p:nvSpPr>
              <p:spPr bwMode="auto">
                <a:xfrm>
                  <a:off x="6178" y="2980"/>
                  <a:ext cx="4" cy="3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0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2" name="Freeform 3124"/>
                <p:cNvSpPr/>
                <p:nvPr/>
              </p:nvSpPr>
              <p:spPr bwMode="auto">
                <a:xfrm>
                  <a:off x="6164" y="288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3" name="Freeform 3125"/>
                <p:cNvSpPr/>
                <p:nvPr/>
              </p:nvSpPr>
              <p:spPr bwMode="auto">
                <a:xfrm>
                  <a:off x="6112" y="3059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4" name="Freeform 3126"/>
                <p:cNvSpPr/>
                <p:nvPr/>
              </p:nvSpPr>
              <p:spPr bwMode="auto">
                <a:xfrm>
                  <a:off x="6079" y="3052"/>
                  <a:ext cx="15" cy="11"/>
                </a:xfrm>
                <a:custGeom>
                  <a:avLst/>
                  <a:gdLst>
                    <a:gd name="T0" fmla="*/ 7 w 7"/>
                    <a:gd name="T1" fmla="*/ 0 h 5"/>
                    <a:gd name="T2" fmla="*/ 0 w 7"/>
                    <a:gd name="T3" fmla="*/ 1 h 5"/>
                    <a:gd name="T4" fmla="*/ 0 w 7"/>
                    <a:gd name="T5" fmla="*/ 3 h 5"/>
                    <a:gd name="T6" fmla="*/ 2 w 7"/>
                    <a:gd name="T7" fmla="*/ 5 h 5"/>
                    <a:gd name="T8" fmla="*/ 5 w 7"/>
                    <a:gd name="T9" fmla="*/ 4 h 5"/>
                    <a:gd name="T10" fmla="*/ 5 w 7"/>
                    <a:gd name="T11" fmla="*/ 3 h 5"/>
                    <a:gd name="T12" fmla="*/ 7 w 7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4"/>
                        <a:pt x="3" y="3"/>
                        <a:pt x="2" y="5"/>
                      </a:cubicBezTo>
                      <a:cubicBezTo>
                        <a:pt x="4" y="5"/>
                        <a:pt x="4" y="3"/>
                        <a:pt x="5" y="4"/>
                      </a:cubicBezTo>
                      <a:cubicBezTo>
                        <a:pt x="5" y="4"/>
                        <a:pt x="5" y="3"/>
                        <a:pt x="5" y="3"/>
                      </a:cubicBezTo>
                      <a:cubicBezTo>
                        <a:pt x="5" y="3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5" name="Freeform 3127"/>
                <p:cNvSpPr/>
                <p:nvPr/>
              </p:nvSpPr>
              <p:spPr bwMode="auto">
                <a:xfrm>
                  <a:off x="6139" y="3048"/>
                  <a:ext cx="8" cy="4"/>
                </a:xfrm>
                <a:custGeom>
                  <a:avLst/>
                  <a:gdLst>
                    <a:gd name="T0" fmla="*/ 0 w 4"/>
                    <a:gd name="T1" fmla="*/ 1 h 2"/>
                    <a:gd name="T2" fmla="*/ 3 w 4"/>
                    <a:gd name="T3" fmla="*/ 2 h 2"/>
                    <a:gd name="T4" fmla="*/ 0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0" y="1"/>
                      </a:move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6" name="Freeform 3128"/>
                <p:cNvSpPr/>
                <p:nvPr/>
              </p:nvSpPr>
              <p:spPr bwMode="auto">
                <a:xfrm>
                  <a:off x="6162" y="3052"/>
                  <a:ext cx="6" cy="4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1 w 3"/>
                    <a:gd name="T5" fmla="*/ 2 h 2"/>
                    <a:gd name="T6" fmla="*/ 3 w 3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3" y="1"/>
                        <a:pt x="2" y="0"/>
                        <a:pt x="0" y="0"/>
                      </a:cubicBezTo>
                      <a:cubicBezTo>
                        <a:pt x="0" y="1"/>
                        <a:pt x="2" y="1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7" name="Freeform 3129"/>
                <p:cNvSpPr/>
                <p:nvPr/>
              </p:nvSpPr>
              <p:spPr bwMode="auto">
                <a:xfrm>
                  <a:off x="6157" y="2894"/>
                  <a:ext cx="5" cy="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8" name="Freeform 3130"/>
                <p:cNvSpPr/>
                <p:nvPr/>
              </p:nvSpPr>
              <p:spPr bwMode="auto">
                <a:xfrm>
                  <a:off x="6145" y="2878"/>
                  <a:ext cx="12" cy="6"/>
                </a:xfrm>
                <a:custGeom>
                  <a:avLst/>
                  <a:gdLst>
                    <a:gd name="T0" fmla="*/ 5 w 6"/>
                    <a:gd name="T1" fmla="*/ 0 h 3"/>
                    <a:gd name="T2" fmla="*/ 1 w 6"/>
                    <a:gd name="T3" fmla="*/ 1 h 3"/>
                    <a:gd name="T4" fmla="*/ 0 w 6"/>
                    <a:gd name="T5" fmla="*/ 3 h 3"/>
                    <a:gd name="T6" fmla="*/ 4 w 6"/>
                    <a:gd name="T7" fmla="*/ 2 h 3"/>
                    <a:gd name="T8" fmla="*/ 5 w 6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5" y="0"/>
                      </a:moveTo>
                      <a:cubicBezTo>
                        <a:pt x="3" y="0"/>
                        <a:pt x="3" y="1"/>
                        <a:pt x="1" y="1"/>
                      </a:cubicBezTo>
                      <a:cubicBezTo>
                        <a:pt x="2" y="3"/>
                        <a:pt x="0" y="2"/>
                        <a:pt x="0" y="3"/>
                      </a:cubicBezTo>
                      <a:cubicBezTo>
                        <a:pt x="1" y="3"/>
                        <a:pt x="4" y="3"/>
                        <a:pt x="4" y="2"/>
                      </a:cubicBezTo>
                      <a:cubicBezTo>
                        <a:pt x="3" y="2"/>
                        <a:pt x="6" y="2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39" name="Freeform 3131"/>
                <p:cNvSpPr/>
                <p:nvPr/>
              </p:nvSpPr>
              <p:spPr bwMode="auto">
                <a:xfrm>
                  <a:off x="6178" y="2896"/>
                  <a:ext cx="4" cy="4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0"/>
                        <a:pt x="2" y="0"/>
                        <a:pt x="0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0" name="Freeform 3132"/>
                <p:cNvSpPr/>
                <p:nvPr/>
              </p:nvSpPr>
              <p:spPr bwMode="auto">
                <a:xfrm>
                  <a:off x="6157" y="2880"/>
                  <a:ext cx="15" cy="8"/>
                </a:xfrm>
                <a:custGeom>
                  <a:avLst/>
                  <a:gdLst>
                    <a:gd name="T0" fmla="*/ 5 w 7"/>
                    <a:gd name="T1" fmla="*/ 0 h 4"/>
                    <a:gd name="T2" fmla="*/ 3 w 7"/>
                    <a:gd name="T3" fmla="*/ 1 h 4"/>
                    <a:gd name="T4" fmla="*/ 1 w 7"/>
                    <a:gd name="T5" fmla="*/ 0 h 4"/>
                    <a:gd name="T6" fmla="*/ 1 w 7"/>
                    <a:gd name="T7" fmla="*/ 1 h 4"/>
                    <a:gd name="T8" fmla="*/ 0 w 7"/>
                    <a:gd name="T9" fmla="*/ 0 h 4"/>
                    <a:gd name="T10" fmla="*/ 0 w 7"/>
                    <a:gd name="T11" fmla="*/ 0 h 4"/>
                    <a:gd name="T12" fmla="*/ 0 w 7"/>
                    <a:gd name="T13" fmla="*/ 3 h 4"/>
                    <a:gd name="T14" fmla="*/ 0 w 7"/>
                    <a:gd name="T15" fmla="*/ 4 h 4"/>
                    <a:gd name="T16" fmla="*/ 6 w 7"/>
                    <a:gd name="T17" fmla="*/ 4 h 4"/>
                    <a:gd name="T18" fmla="*/ 7 w 7"/>
                    <a:gd name="T19" fmla="*/ 2 h 4"/>
                    <a:gd name="T20" fmla="*/ 5 w 7"/>
                    <a:gd name="T2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" h="4">
                      <a:moveTo>
                        <a:pt x="5" y="0"/>
                      </a:moveTo>
                      <a:cubicBezTo>
                        <a:pt x="6" y="2"/>
                        <a:pt x="4" y="2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1" y="0"/>
                        <a:pt x="2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1"/>
                        <a:pt x="0" y="3"/>
                      </a:cubicBezTo>
                      <a:cubicBezTo>
                        <a:pt x="0" y="3"/>
                        <a:pt x="1" y="3"/>
                        <a:pt x="0" y="4"/>
                      </a:cubicBezTo>
                      <a:cubicBezTo>
                        <a:pt x="3" y="4"/>
                        <a:pt x="3" y="3"/>
                        <a:pt x="6" y="4"/>
                      </a:cubicBezTo>
                      <a:cubicBezTo>
                        <a:pt x="5" y="2"/>
                        <a:pt x="7" y="4"/>
                        <a:pt x="7" y="2"/>
                      </a:cubicBezTo>
                      <a:cubicBezTo>
                        <a:pt x="5" y="3"/>
                        <a:pt x="7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1" name="Freeform 3133"/>
                <p:cNvSpPr/>
                <p:nvPr/>
              </p:nvSpPr>
              <p:spPr bwMode="auto">
                <a:xfrm>
                  <a:off x="6032" y="2976"/>
                  <a:ext cx="2" cy="4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1" y="2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2" name="Freeform 3134"/>
                <p:cNvSpPr/>
                <p:nvPr/>
              </p:nvSpPr>
              <p:spPr bwMode="auto">
                <a:xfrm>
                  <a:off x="6141" y="2890"/>
                  <a:ext cx="12" cy="10"/>
                </a:xfrm>
                <a:custGeom>
                  <a:avLst/>
                  <a:gdLst>
                    <a:gd name="T0" fmla="*/ 4 w 6"/>
                    <a:gd name="T1" fmla="*/ 5 h 5"/>
                    <a:gd name="T2" fmla="*/ 5 w 6"/>
                    <a:gd name="T3" fmla="*/ 3 h 5"/>
                    <a:gd name="T4" fmla="*/ 4 w 6"/>
                    <a:gd name="T5" fmla="*/ 1 h 5"/>
                    <a:gd name="T6" fmla="*/ 2 w 6"/>
                    <a:gd name="T7" fmla="*/ 2 h 5"/>
                    <a:gd name="T8" fmla="*/ 1 w 6"/>
                    <a:gd name="T9" fmla="*/ 1 h 5"/>
                    <a:gd name="T10" fmla="*/ 4 w 6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5">
                      <a:moveTo>
                        <a:pt x="4" y="5"/>
                      </a:moveTo>
                      <a:cubicBezTo>
                        <a:pt x="6" y="4"/>
                        <a:pt x="5" y="4"/>
                        <a:pt x="5" y="3"/>
                      </a:cubicBezTo>
                      <a:cubicBezTo>
                        <a:pt x="4" y="3"/>
                        <a:pt x="3" y="2"/>
                        <a:pt x="4" y="1"/>
                      </a:cubicBezTo>
                      <a:cubicBezTo>
                        <a:pt x="3" y="1"/>
                        <a:pt x="3" y="2"/>
                        <a:pt x="2" y="2"/>
                      </a:cubicBezTo>
                      <a:cubicBezTo>
                        <a:pt x="2" y="2"/>
                        <a:pt x="2" y="0"/>
                        <a:pt x="1" y="1"/>
                      </a:cubicBezTo>
                      <a:cubicBezTo>
                        <a:pt x="0" y="4"/>
                        <a:pt x="6" y="1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3" name="Freeform 3135"/>
                <p:cNvSpPr/>
                <p:nvPr/>
              </p:nvSpPr>
              <p:spPr bwMode="auto">
                <a:xfrm>
                  <a:off x="6151" y="3052"/>
                  <a:ext cx="6" cy="9"/>
                </a:xfrm>
                <a:custGeom>
                  <a:avLst/>
                  <a:gdLst>
                    <a:gd name="T0" fmla="*/ 2 w 3"/>
                    <a:gd name="T1" fmla="*/ 4 h 4"/>
                    <a:gd name="T2" fmla="*/ 3 w 3"/>
                    <a:gd name="T3" fmla="*/ 1 h 4"/>
                    <a:gd name="T4" fmla="*/ 0 w 3"/>
                    <a:gd name="T5" fmla="*/ 0 h 4"/>
                    <a:gd name="T6" fmla="*/ 0 w 3"/>
                    <a:gd name="T7" fmla="*/ 3 h 4"/>
                    <a:gd name="T8" fmla="*/ 2 w 3"/>
                    <a:gd name="T9" fmla="*/ 2 h 4"/>
                    <a:gd name="T10" fmla="*/ 2 w 3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2" y="4"/>
                      </a:move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0" y="2"/>
                        <a:pt x="1" y="0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3"/>
                        <a:pt x="1" y="4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4" name="Freeform 3136"/>
                <p:cNvSpPr/>
                <p:nvPr/>
              </p:nvSpPr>
              <p:spPr bwMode="auto">
                <a:xfrm>
                  <a:off x="6176" y="2898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5" name="Freeform 3137"/>
                <p:cNvSpPr/>
                <p:nvPr/>
              </p:nvSpPr>
              <p:spPr bwMode="auto">
                <a:xfrm>
                  <a:off x="6231" y="2974"/>
                  <a:ext cx="4" cy="4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1 h 2"/>
                    <a:gd name="T4" fmla="*/ 0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2"/>
                        <a:pt x="2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6" name="Freeform 3138"/>
                <p:cNvSpPr/>
                <p:nvPr/>
              </p:nvSpPr>
              <p:spPr bwMode="auto">
                <a:xfrm>
                  <a:off x="6108" y="3052"/>
                  <a:ext cx="4" cy="7"/>
                </a:xfrm>
                <a:custGeom>
                  <a:avLst/>
                  <a:gdLst>
                    <a:gd name="T0" fmla="*/ 0 w 2"/>
                    <a:gd name="T1" fmla="*/ 1 h 3"/>
                    <a:gd name="T2" fmla="*/ 0 w 2"/>
                    <a:gd name="T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3">
                      <a:moveTo>
                        <a:pt x="0" y="1"/>
                      </a:moveTo>
                      <a:cubicBezTo>
                        <a:pt x="2" y="3"/>
                        <a:pt x="2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7" name="Freeform 3139"/>
                <p:cNvSpPr/>
                <p:nvPr/>
              </p:nvSpPr>
              <p:spPr bwMode="auto">
                <a:xfrm>
                  <a:off x="6079" y="3050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1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2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8" name="Freeform 3140"/>
                <p:cNvSpPr/>
                <p:nvPr/>
              </p:nvSpPr>
              <p:spPr bwMode="auto">
                <a:xfrm>
                  <a:off x="6083" y="3007"/>
                  <a:ext cx="3" cy="4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49" name="Freeform 3141"/>
                <p:cNvSpPr/>
                <p:nvPr/>
              </p:nvSpPr>
              <p:spPr bwMode="auto">
                <a:xfrm>
                  <a:off x="6083" y="3048"/>
                  <a:ext cx="5" cy="6"/>
                </a:xfrm>
                <a:custGeom>
                  <a:avLst/>
                  <a:gdLst>
                    <a:gd name="T0" fmla="*/ 2 w 2"/>
                    <a:gd name="T1" fmla="*/ 1 h 3"/>
                    <a:gd name="T2" fmla="*/ 2 w 2"/>
                    <a:gd name="T3" fmla="*/ 0 h 3"/>
                    <a:gd name="T4" fmla="*/ 0 w 2"/>
                    <a:gd name="T5" fmla="*/ 0 h 3"/>
                    <a:gd name="T6" fmla="*/ 2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2" y="0"/>
                        <a:pt x="1" y="3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0" name="Freeform 3142"/>
                <p:cNvSpPr/>
                <p:nvPr/>
              </p:nvSpPr>
              <p:spPr bwMode="auto">
                <a:xfrm>
                  <a:off x="6012" y="2687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1" name="Freeform 3143"/>
                <p:cNvSpPr/>
                <p:nvPr/>
              </p:nvSpPr>
              <p:spPr bwMode="auto">
                <a:xfrm>
                  <a:off x="6014" y="2687"/>
                  <a:ext cx="2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2" name="Freeform 3144"/>
                <p:cNvSpPr/>
                <p:nvPr/>
              </p:nvSpPr>
              <p:spPr bwMode="auto">
                <a:xfrm>
                  <a:off x="6028" y="2876"/>
                  <a:ext cx="4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3" name="Freeform 3145"/>
                <p:cNvSpPr/>
                <p:nvPr/>
              </p:nvSpPr>
              <p:spPr bwMode="auto">
                <a:xfrm>
                  <a:off x="6036" y="2869"/>
                  <a:ext cx="6" cy="5"/>
                </a:xfrm>
                <a:custGeom>
                  <a:avLst/>
                  <a:gdLst>
                    <a:gd name="T0" fmla="*/ 3 w 3"/>
                    <a:gd name="T1" fmla="*/ 0 h 2"/>
                    <a:gd name="T2" fmla="*/ 1 w 3"/>
                    <a:gd name="T3" fmla="*/ 0 h 2"/>
                    <a:gd name="T4" fmla="*/ 3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4" name="Freeform 3146"/>
                <p:cNvSpPr/>
                <p:nvPr/>
              </p:nvSpPr>
              <p:spPr bwMode="auto">
                <a:xfrm>
                  <a:off x="6047" y="2882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5" name="Freeform 3147"/>
                <p:cNvSpPr>
                  <a:spLocks noEditPoints="1"/>
                </p:cNvSpPr>
                <p:nvPr/>
              </p:nvSpPr>
              <p:spPr bwMode="auto">
                <a:xfrm>
                  <a:off x="5938" y="2534"/>
                  <a:ext cx="10" cy="19"/>
                </a:xfrm>
                <a:custGeom>
                  <a:avLst/>
                  <a:gdLst>
                    <a:gd name="T0" fmla="*/ 2 w 5"/>
                    <a:gd name="T1" fmla="*/ 9 h 9"/>
                    <a:gd name="T2" fmla="*/ 4 w 5"/>
                    <a:gd name="T3" fmla="*/ 7 h 9"/>
                    <a:gd name="T4" fmla="*/ 5 w 5"/>
                    <a:gd name="T5" fmla="*/ 5 h 9"/>
                    <a:gd name="T6" fmla="*/ 4 w 5"/>
                    <a:gd name="T7" fmla="*/ 3 h 9"/>
                    <a:gd name="T8" fmla="*/ 0 w 5"/>
                    <a:gd name="T9" fmla="*/ 2 h 9"/>
                    <a:gd name="T10" fmla="*/ 0 w 5"/>
                    <a:gd name="T11" fmla="*/ 3 h 9"/>
                    <a:gd name="T12" fmla="*/ 1 w 5"/>
                    <a:gd name="T13" fmla="*/ 5 h 9"/>
                    <a:gd name="T14" fmla="*/ 2 w 5"/>
                    <a:gd name="T15" fmla="*/ 7 h 9"/>
                    <a:gd name="T16" fmla="*/ 2 w 5"/>
                    <a:gd name="T17" fmla="*/ 9 h 9"/>
                    <a:gd name="T18" fmla="*/ 3 w 5"/>
                    <a:gd name="T19" fmla="*/ 6 h 9"/>
                    <a:gd name="T20" fmla="*/ 3 w 5"/>
                    <a:gd name="T21" fmla="*/ 5 h 9"/>
                    <a:gd name="T22" fmla="*/ 3 w 5"/>
                    <a:gd name="T23" fmla="*/ 7 h 9"/>
                    <a:gd name="T24" fmla="*/ 3 w 5"/>
                    <a:gd name="T25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" h="9">
                      <a:moveTo>
                        <a:pt x="2" y="9"/>
                      </a:moveTo>
                      <a:cubicBezTo>
                        <a:pt x="4" y="9"/>
                        <a:pt x="4" y="7"/>
                        <a:pt x="4" y="7"/>
                      </a:cubicBezTo>
                      <a:cubicBezTo>
                        <a:pt x="5" y="7"/>
                        <a:pt x="5" y="6"/>
                        <a:pt x="5" y="5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2" y="4"/>
                        <a:pt x="2" y="0"/>
                        <a:pt x="0" y="2"/>
                      </a:cubicBezTo>
                      <a:cubicBezTo>
                        <a:pt x="3" y="2"/>
                        <a:pt x="0" y="4"/>
                        <a:pt x="0" y="3"/>
                      </a:cubicBezTo>
                      <a:cubicBezTo>
                        <a:pt x="0" y="4"/>
                        <a:pt x="1" y="4"/>
                        <a:pt x="1" y="5"/>
                      </a:cubicBezTo>
                      <a:cubicBezTo>
                        <a:pt x="1" y="7"/>
                        <a:pt x="2" y="6"/>
                        <a:pt x="2" y="7"/>
                      </a:cubicBezTo>
                      <a:cubicBezTo>
                        <a:pt x="2" y="8"/>
                        <a:pt x="1" y="8"/>
                        <a:pt x="2" y="9"/>
                      </a:cubicBezTo>
                      <a:close/>
                      <a:moveTo>
                        <a:pt x="3" y="6"/>
                      </a:move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4" y="5"/>
                        <a:pt x="4" y="8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6" name="Freeform 3148"/>
                <p:cNvSpPr/>
                <p:nvPr/>
              </p:nvSpPr>
              <p:spPr bwMode="auto">
                <a:xfrm>
                  <a:off x="6003" y="2972"/>
                  <a:ext cx="7" cy="2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7" name="Freeform 3149"/>
                <p:cNvSpPr/>
                <p:nvPr/>
              </p:nvSpPr>
              <p:spPr bwMode="auto">
                <a:xfrm>
                  <a:off x="6003" y="2787"/>
                  <a:ext cx="4" cy="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0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2"/>
                        <a:pt x="2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8" name="Freeform 3150"/>
                <p:cNvSpPr/>
                <p:nvPr/>
              </p:nvSpPr>
              <p:spPr bwMode="auto">
                <a:xfrm>
                  <a:off x="6016" y="2787"/>
                  <a:ext cx="4" cy="4"/>
                </a:xfrm>
                <a:custGeom>
                  <a:avLst/>
                  <a:gdLst>
                    <a:gd name="T0" fmla="*/ 1 w 2"/>
                    <a:gd name="T1" fmla="*/ 0 h 2"/>
                    <a:gd name="T2" fmla="*/ 0 w 2"/>
                    <a:gd name="T3" fmla="*/ 2 h 2"/>
                    <a:gd name="T4" fmla="*/ 1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1" y="2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59" name="Freeform 3151"/>
                <p:cNvSpPr/>
                <p:nvPr/>
              </p:nvSpPr>
              <p:spPr bwMode="auto">
                <a:xfrm>
                  <a:off x="6042" y="2785"/>
                  <a:ext cx="7" cy="6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1 w 3"/>
                    <a:gd name="T5" fmla="*/ 0 h 3"/>
                    <a:gd name="T6" fmla="*/ 0 w 3"/>
                    <a:gd name="T7" fmla="*/ 3 h 3"/>
                    <a:gd name="T8" fmla="*/ 2 w 3"/>
                    <a:gd name="T9" fmla="*/ 2 h 3"/>
                    <a:gd name="T10" fmla="*/ 2 w 3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2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2" y="2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0" name="Freeform 3152"/>
                <p:cNvSpPr/>
                <p:nvPr/>
              </p:nvSpPr>
              <p:spPr bwMode="auto">
                <a:xfrm>
                  <a:off x="5851" y="2236"/>
                  <a:ext cx="7" cy="5"/>
                </a:xfrm>
                <a:custGeom>
                  <a:avLst/>
                  <a:gdLst>
                    <a:gd name="T0" fmla="*/ 2 w 3"/>
                    <a:gd name="T1" fmla="*/ 1 h 2"/>
                    <a:gd name="T2" fmla="*/ 3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2" y="2"/>
                        <a:pt x="3" y="2"/>
                      </a:cubicBezTo>
                      <a:cubicBezTo>
                        <a:pt x="3" y="0"/>
                        <a:pt x="0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1" name="Freeform 3153"/>
                <p:cNvSpPr>
                  <a:spLocks noEditPoints="1"/>
                </p:cNvSpPr>
                <p:nvPr/>
              </p:nvSpPr>
              <p:spPr bwMode="auto">
                <a:xfrm>
                  <a:off x="5802" y="2228"/>
                  <a:ext cx="70" cy="23"/>
                </a:xfrm>
                <a:custGeom>
                  <a:avLst/>
                  <a:gdLst>
                    <a:gd name="T0" fmla="*/ 2 w 34"/>
                    <a:gd name="T1" fmla="*/ 7 h 11"/>
                    <a:gd name="T2" fmla="*/ 2 w 34"/>
                    <a:gd name="T3" fmla="*/ 8 h 11"/>
                    <a:gd name="T4" fmla="*/ 6 w 34"/>
                    <a:gd name="T5" fmla="*/ 10 h 11"/>
                    <a:gd name="T6" fmla="*/ 6 w 34"/>
                    <a:gd name="T7" fmla="*/ 9 h 11"/>
                    <a:gd name="T8" fmla="*/ 7 w 34"/>
                    <a:gd name="T9" fmla="*/ 9 h 11"/>
                    <a:gd name="T10" fmla="*/ 9 w 34"/>
                    <a:gd name="T11" fmla="*/ 11 h 11"/>
                    <a:gd name="T12" fmla="*/ 12 w 34"/>
                    <a:gd name="T13" fmla="*/ 10 h 11"/>
                    <a:gd name="T14" fmla="*/ 13 w 34"/>
                    <a:gd name="T15" fmla="*/ 7 h 11"/>
                    <a:gd name="T16" fmla="*/ 13 w 34"/>
                    <a:gd name="T17" fmla="*/ 7 h 11"/>
                    <a:gd name="T18" fmla="*/ 11 w 34"/>
                    <a:gd name="T19" fmla="*/ 3 h 11"/>
                    <a:gd name="T20" fmla="*/ 13 w 34"/>
                    <a:gd name="T21" fmla="*/ 4 h 11"/>
                    <a:gd name="T22" fmla="*/ 15 w 34"/>
                    <a:gd name="T23" fmla="*/ 5 h 11"/>
                    <a:gd name="T24" fmla="*/ 16 w 34"/>
                    <a:gd name="T25" fmla="*/ 7 h 11"/>
                    <a:gd name="T26" fmla="*/ 16 w 34"/>
                    <a:gd name="T27" fmla="*/ 8 h 11"/>
                    <a:gd name="T28" fmla="*/ 18 w 34"/>
                    <a:gd name="T29" fmla="*/ 11 h 11"/>
                    <a:gd name="T30" fmla="*/ 21 w 34"/>
                    <a:gd name="T31" fmla="*/ 9 h 11"/>
                    <a:gd name="T32" fmla="*/ 21 w 34"/>
                    <a:gd name="T33" fmla="*/ 7 h 11"/>
                    <a:gd name="T34" fmla="*/ 23 w 34"/>
                    <a:gd name="T35" fmla="*/ 5 h 11"/>
                    <a:gd name="T36" fmla="*/ 23 w 34"/>
                    <a:gd name="T37" fmla="*/ 7 h 11"/>
                    <a:gd name="T38" fmla="*/ 22 w 34"/>
                    <a:gd name="T39" fmla="*/ 9 h 11"/>
                    <a:gd name="T40" fmla="*/ 25 w 34"/>
                    <a:gd name="T41" fmla="*/ 10 h 11"/>
                    <a:gd name="T42" fmla="*/ 28 w 34"/>
                    <a:gd name="T43" fmla="*/ 9 h 11"/>
                    <a:gd name="T44" fmla="*/ 31 w 34"/>
                    <a:gd name="T45" fmla="*/ 10 h 11"/>
                    <a:gd name="T46" fmla="*/ 33 w 34"/>
                    <a:gd name="T47" fmla="*/ 10 h 11"/>
                    <a:gd name="T48" fmla="*/ 32 w 34"/>
                    <a:gd name="T49" fmla="*/ 5 h 11"/>
                    <a:gd name="T50" fmla="*/ 30 w 34"/>
                    <a:gd name="T51" fmla="*/ 6 h 11"/>
                    <a:gd name="T52" fmla="*/ 28 w 34"/>
                    <a:gd name="T53" fmla="*/ 6 h 11"/>
                    <a:gd name="T54" fmla="*/ 25 w 34"/>
                    <a:gd name="T55" fmla="*/ 4 h 11"/>
                    <a:gd name="T56" fmla="*/ 21 w 34"/>
                    <a:gd name="T57" fmla="*/ 5 h 11"/>
                    <a:gd name="T58" fmla="*/ 19 w 34"/>
                    <a:gd name="T59" fmla="*/ 2 h 11"/>
                    <a:gd name="T60" fmla="*/ 17 w 34"/>
                    <a:gd name="T61" fmla="*/ 0 h 11"/>
                    <a:gd name="T62" fmla="*/ 15 w 34"/>
                    <a:gd name="T63" fmla="*/ 3 h 11"/>
                    <a:gd name="T64" fmla="*/ 10 w 34"/>
                    <a:gd name="T65" fmla="*/ 2 h 11"/>
                    <a:gd name="T66" fmla="*/ 9 w 34"/>
                    <a:gd name="T67" fmla="*/ 3 h 11"/>
                    <a:gd name="T68" fmla="*/ 7 w 34"/>
                    <a:gd name="T69" fmla="*/ 5 h 11"/>
                    <a:gd name="T70" fmla="*/ 6 w 34"/>
                    <a:gd name="T71" fmla="*/ 5 h 11"/>
                    <a:gd name="T72" fmla="*/ 5 w 34"/>
                    <a:gd name="T73" fmla="*/ 5 h 11"/>
                    <a:gd name="T74" fmla="*/ 4 w 34"/>
                    <a:gd name="T75" fmla="*/ 4 h 11"/>
                    <a:gd name="T76" fmla="*/ 3 w 34"/>
                    <a:gd name="T77" fmla="*/ 4 h 11"/>
                    <a:gd name="T78" fmla="*/ 3 w 34"/>
                    <a:gd name="T79" fmla="*/ 4 h 11"/>
                    <a:gd name="T80" fmla="*/ 3 w 34"/>
                    <a:gd name="T81" fmla="*/ 4 h 11"/>
                    <a:gd name="T82" fmla="*/ 2 w 34"/>
                    <a:gd name="T83" fmla="*/ 6 h 11"/>
                    <a:gd name="T84" fmla="*/ 2 w 34"/>
                    <a:gd name="T85" fmla="*/ 8 h 11"/>
                    <a:gd name="T86" fmla="*/ 3 w 34"/>
                    <a:gd name="T87" fmla="*/ 8 h 11"/>
                    <a:gd name="T88" fmla="*/ 3 w 34"/>
                    <a:gd name="T89" fmla="*/ 8 h 11"/>
                    <a:gd name="T90" fmla="*/ 8 w 34"/>
                    <a:gd name="T91" fmla="*/ 7 h 11"/>
                    <a:gd name="T92" fmla="*/ 7 w 34"/>
                    <a:gd name="T93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4" h="11">
                      <a:moveTo>
                        <a:pt x="2" y="8"/>
                      </a:move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3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0" y="8"/>
                        <a:pt x="4" y="9"/>
                        <a:pt x="3" y="10"/>
                      </a:cubicBezTo>
                      <a:cubicBezTo>
                        <a:pt x="3" y="11"/>
                        <a:pt x="6" y="9"/>
                        <a:pt x="6" y="10"/>
                      </a:cubicBezTo>
                      <a:cubicBezTo>
                        <a:pt x="7" y="10"/>
                        <a:pt x="7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9" y="9"/>
                        <a:pt x="8" y="10"/>
                        <a:pt x="9" y="11"/>
                      </a:cubicBezTo>
                      <a:cubicBezTo>
                        <a:pt x="10" y="11"/>
                        <a:pt x="9" y="10"/>
                        <a:pt x="10" y="10"/>
                      </a:cubicBezTo>
                      <a:cubicBezTo>
                        <a:pt x="10" y="10"/>
                        <a:pt x="11" y="10"/>
                        <a:pt x="12" y="10"/>
                      </a:cubicBezTo>
                      <a:cubicBezTo>
                        <a:pt x="13" y="9"/>
                        <a:pt x="13" y="8"/>
                        <a:pt x="13" y="6"/>
                      </a:cubicBezTo>
                      <a:cubicBezTo>
                        <a:pt x="13" y="6"/>
                        <a:pt x="13" y="6"/>
                        <a:pt x="13" y="7"/>
                      </a:cubicBezTo>
                      <a:cubicBezTo>
                        <a:pt x="13" y="7"/>
                        <a:pt x="13" y="7"/>
                        <a:pt x="12" y="6"/>
                      </a:cubicBezTo>
                      <a:cubicBezTo>
                        <a:pt x="12" y="7"/>
                        <a:pt x="13" y="7"/>
                        <a:pt x="13" y="7"/>
                      </a:cubicBezTo>
                      <a:cubicBezTo>
                        <a:pt x="13" y="6"/>
                        <a:pt x="12" y="3"/>
                        <a:pt x="11" y="4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4"/>
                        <a:pt x="13" y="3"/>
                        <a:pt x="13" y="4"/>
                      </a:cubicBezTo>
                      <a:cubicBezTo>
                        <a:pt x="14" y="4"/>
                        <a:pt x="13" y="5"/>
                        <a:pt x="14" y="5"/>
                      </a:cubicBezTo>
                      <a:cubicBezTo>
                        <a:pt x="14" y="5"/>
                        <a:pt x="14" y="3"/>
                        <a:pt x="15" y="5"/>
                      </a:cubicBezTo>
                      <a:cubicBezTo>
                        <a:pt x="14" y="5"/>
                        <a:pt x="13" y="5"/>
                        <a:pt x="14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9"/>
                        <a:pt x="16" y="9"/>
                        <a:pt x="15" y="9"/>
                      </a:cubicBezTo>
                      <a:cubicBezTo>
                        <a:pt x="15" y="11"/>
                        <a:pt x="19" y="9"/>
                        <a:pt x="18" y="11"/>
                      </a:cubicBezTo>
                      <a:cubicBezTo>
                        <a:pt x="19" y="11"/>
                        <a:pt x="19" y="10"/>
                        <a:pt x="19" y="9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7"/>
                        <a:pt x="21" y="7"/>
                        <a:pt x="21" y="6"/>
                      </a:cubicBezTo>
                      <a:cubicBezTo>
                        <a:pt x="21" y="5"/>
                        <a:pt x="21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5"/>
                        <a:pt x="23" y="6"/>
                        <a:pt x="23" y="5"/>
                      </a:cubicBezTo>
                      <a:cubicBezTo>
                        <a:pt x="23" y="5"/>
                        <a:pt x="23" y="5"/>
                        <a:pt x="24" y="5"/>
                      </a:cubicBezTo>
                      <a:cubicBezTo>
                        <a:pt x="24" y="5"/>
                        <a:pt x="24" y="7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3" y="8"/>
                        <a:pt x="23" y="9"/>
                        <a:pt x="22" y="9"/>
                      </a:cubicBezTo>
                      <a:cubicBezTo>
                        <a:pt x="23" y="11"/>
                        <a:pt x="24" y="9"/>
                        <a:pt x="25" y="9"/>
                      </a:cubicBezTo>
                      <a:cubicBezTo>
                        <a:pt x="26" y="9"/>
                        <a:pt x="25" y="10"/>
                        <a:pt x="25" y="10"/>
                      </a:cubicBezTo>
                      <a:cubicBezTo>
                        <a:pt x="25" y="11"/>
                        <a:pt x="26" y="9"/>
                        <a:pt x="26" y="10"/>
                      </a:cubicBezTo>
                      <a:cubicBezTo>
                        <a:pt x="27" y="10"/>
                        <a:pt x="26" y="8"/>
                        <a:pt x="28" y="9"/>
                      </a:cubicBezTo>
                      <a:cubicBezTo>
                        <a:pt x="29" y="9"/>
                        <a:pt x="28" y="11"/>
                        <a:pt x="29" y="11"/>
                      </a:cubicBezTo>
                      <a:cubicBezTo>
                        <a:pt x="29" y="10"/>
                        <a:pt x="31" y="11"/>
                        <a:pt x="31" y="10"/>
                      </a:cubicBezTo>
                      <a:cubicBezTo>
                        <a:pt x="32" y="10"/>
                        <a:pt x="33" y="10"/>
                        <a:pt x="33" y="9"/>
                      </a:cubicBezTo>
                      <a:cubicBezTo>
                        <a:pt x="33" y="9"/>
                        <a:pt x="33" y="9"/>
                        <a:pt x="33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3" y="8"/>
                        <a:pt x="33" y="7"/>
                        <a:pt x="32" y="5"/>
                      </a:cubicBezTo>
                      <a:cubicBezTo>
                        <a:pt x="32" y="6"/>
                        <a:pt x="30" y="5"/>
                        <a:pt x="31" y="7"/>
                      </a:cubicBezTo>
                      <a:cubicBezTo>
                        <a:pt x="30" y="7"/>
                        <a:pt x="30" y="7"/>
                        <a:pt x="30" y="6"/>
                      </a:cubicBezTo>
                      <a:cubicBezTo>
                        <a:pt x="29" y="7"/>
                        <a:pt x="30" y="8"/>
                        <a:pt x="30" y="9"/>
                      </a:cubicBezTo>
                      <a:cubicBezTo>
                        <a:pt x="28" y="9"/>
                        <a:pt x="30" y="7"/>
                        <a:pt x="28" y="6"/>
                      </a:cubicBezTo>
                      <a:cubicBezTo>
                        <a:pt x="27" y="6"/>
                        <a:pt x="26" y="7"/>
                        <a:pt x="24" y="6"/>
                      </a:cubicBezTo>
                      <a:cubicBezTo>
                        <a:pt x="24" y="6"/>
                        <a:pt x="25" y="6"/>
                        <a:pt x="25" y="4"/>
                      </a:cubicBezTo>
                      <a:cubicBezTo>
                        <a:pt x="24" y="4"/>
                        <a:pt x="24" y="4"/>
                        <a:pt x="24" y="3"/>
                      </a:cubicBezTo>
                      <a:cubicBezTo>
                        <a:pt x="23" y="3"/>
                        <a:pt x="22" y="4"/>
                        <a:pt x="21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4"/>
                        <a:pt x="19" y="3"/>
                        <a:pt x="19" y="2"/>
                      </a:cubicBezTo>
                      <a:cubicBezTo>
                        <a:pt x="19" y="2"/>
                        <a:pt x="20" y="1"/>
                        <a:pt x="19" y="1"/>
                      </a:cubicBezTo>
                      <a:cubicBezTo>
                        <a:pt x="19" y="3"/>
                        <a:pt x="18" y="0"/>
                        <a:pt x="17" y="0"/>
                      </a:cubicBezTo>
                      <a:cubicBezTo>
                        <a:pt x="17" y="1"/>
                        <a:pt x="16" y="1"/>
                        <a:pt x="16" y="1"/>
                      </a:cubicBezTo>
                      <a:cubicBezTo>
                        <a:pt x="16" y="2"/>
                        <a:pt x="16" y="3"/>
                        <a:pt x="15" y="3"/>
                      </a:cubicBezTo>
                      <a:cubicBezTo>
                        <a:pt x="13" y="2"/>
                        <a:pt x="13" y="1"/>
                        <a:pt x="11" y="1"/>
                      </a:cubicBezTo>
                      <a:cubicBezTo>
                        <a:pt x="11" y="2"/>
                        <a:pt x="11" y="2"/>
                        <a:pt x="10" y="2"/>
                      </a:cubicBezTo>
                      <a:cubicBezTo>
                        <a:pt x="10" y="3"/>
                        <a:pt x="10" y="3"/>
                        <a:pt x="11" y="4"/>
                      </a:cubicBezTo>
                      <a:cubicBezTo>
                        <a:pt x="10" y="3"/>
                        <a:pt x="9" y="2"/>
                        <a:pt x="9" y="3"/>
                      </a:cubicBezTo>
                      <a:cubicBezTo>
                        <a:pt x="10" y="4"/>
                        <a:pt x="9" y="4"/>
                        <a:pt x="9" y="4"/>
                      </a:cubicBezTo>
                      <a:cubicBezTo>
                        <a:pt x="8" y="4"/>
                        <a:pt x="8" y="4"/>
                        <a:pt x="7" y="5"/>
                      </a:cubicBezTo>
                      <a:cubicBezTo>
                        <a:pt x="6" y="6"/>
                        <a:pt x="7" y="7"/>
                        <a:pt x="5" y="7"/>
                      </a:cubicBezTo>
                      <a:cubicBezTo>
                        <a:pt x="5" y="6"/>
                        <a:pt x="6" y="6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4"/>
                        <a:pt x="1" y="5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1" y="7"/>
                        <a:pt x="1" y="8"/>
                      </a:cubicBezTo>
                      <a:cubicBezTo>
                        <a:pt x="1" y="8"/>
                        <a:pt x="2" y="8"/>
                        <a:pt x="2" y="8"/>
                      </a:cubicBezTo>
                      <a:close/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lose/>
                      <a:moveTo>
                        <a:pt x="7" y="7"/>
                      </a:move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7"/>
                        <a:pt x="7" y="7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2" name="Freeform 3154"/>
                <p:cNvSpPr>
                  <a:spLocks noEditPoints="1"/>
                </p:cNvSpPr>
                <p:nvPr/>
              </p:nvSpPr>
              <p:spPr bwMode="auto">
                <a:xfrm>
                  <a:off x="5823" y="2187"/>
                  <a:ext cx="32" cy="17"/>
                </a:xfrm>
                <a:custGeom>
                  <a:avLst/>
                  <a:gdLst>
                    <a:gd name="T0" fmla="*/ 3 w 16"/>
                    <a:gd name="T1" fmla="*/ 6 h 8"/>
                    <a:gd name="T2" fmla="*/ 3 w 16"/>
                    <a:gd name="T3" fmla="*/ 7 h 8"/>
                    <a:gd name="T4" fmla="*/ 5 w 16"/>
                    <a:gd name="T5" fmla="*/ 7 h 8"/>
                    <a:gd name="T6" fmla="*/ 6 w 16"/>
                    <a:gd name="T7" fmla="*/ 5 h 8"/>
                    <a:gd name="T8" fmla="*/ 7 w 16"/>
                    <a:gd name="T9" fmla="*/ 5 h 8"/>
                    <a:gd name="T10" fmla="*/ 8 w 16"/>
                    <a:gd name="T11" fmla="*/ 3 h 8"/>
                    <a:gd name="T12" fmla="*/ 8 w 16"/>
                    <a:gd name="T13" fmla="*/ 5 h 8"/>
                    <a:gd name="T14" fmla="*/ 8 w 16"/>
                    <a:gd name="T15" fmla="*/ 5 h 8"/>
                    <a:gd name="T16" fmla="*/ 8 w 16"/>
                    <a:gd name="T17" fmla="*/ 7 h 8"/>
                    <a:gd name="T18" fmla="*/ 9 w 16"/>
                    <a:gd name="T19" fmla="*/ 7 h 8"/>
                    <a:gd name="T20" fmla="*/ 12 w 16"/>
                    <a:gd name="T21" fmla="*/ 7 h 8"/>
                    <a:gd name="T22" fmla="*/ 13 w 16"/>
                    <a:gd name="T23" fmla="*/ 7 h 8"/>
                    <a:gd name="T24" fmla="*/ 16 w 16"/>
                    <a:gd name="T25" fmla="*/ 7 h 8"/>
                    <a:gd name="T26" fmla="*/ 15 w 16"/>
                    <a:gd name="T27" fmla="*/ 4 h 8"/>
                    <a:gd name="T28" fmla="*/ 13 w 16"/>
                    <a:gd name="T29" fmla="*/ 5 h 8"/>
                    <a:gd name="T30" fmla="*/ 12 w 16"/>
                    <a:gd name="T31" fmla="*/ 5 h 8"/>
                    <a:gd name="T32" fmla="*/ 12 w 16"/>
                    <a:gd name="T33" fmla="*/ 3 h 8"/>
                    <a:gd name="T34" fmla="*/ 12 w 16"/>
                    <a:gd name="T35" fmla="*/ 0 h 8"/>
                    <a:gd name="T36" fmla="*/ 10 w 16"/>
                    <a:gd name="T37" fmla="*/ 0 h 8"/>
                    <a:gd name="T38" fmla="*/ 6 w 16"/>
                    <a:gd name="T39" fmla="*/ 0 h 8"/>
                    <a:gd name="T40" fmla="*/ 6 w 16"/>
                    <a:gd name="T41" fmla="*/ 3 h 8"/>
                    <a:gd name="T42" fmla="*/ 5 w 16"/>
                    <a:gd name="T43" fmla="*/ 2 h 8"/>
                    <a:gd name="T44" fmla="*/ 3 w 16"/>
                    <a:gd name="T45" fmla="*/ 2 h 8"/>
                    <a:gd name="T46" fmla="*/ 3 w 16"/>
                    <a:gd name="T47" fmla="*/ 3 h 8"/>
                    <a:gd name="T48" fmla="*/ 3 w 16"/>
                    <a:gd name="T49" fmla="*/ 5 h 8"/>
                    <a:gd name="T50" fmla="*/ 2 w 16"/>
                    <a:gd name="T51" fmla="*/ 3 h 8"/>
                    <a:gd name="T52" fmla="*/ 1 w 16"/>
                    <a:gd name="T53" fmla="*/ 3 h 8"/>
                    <a:gd name="T54" fmla="*/ 0 w 16"/>
                    <a:gd name="T55" fmla="*/ 5 h 8"/>
                    <a:gd name="T56" fmla="*/ 10 w 16"/>
                    <a:gd name="T57" fmla="*/ 5 h 8"/>
                    <a:gd name="T58" fmla="*/ 9 w 16"/>
                    <a:gd name="T59" fmla="*/ 5 h 8"/>
                    <a:gd name="T60" fmla="*/ 10 w 16"/>
                    <a:gd name="T61" fmla="*/ 5 h 8"/>
                    <a:gd name="T62" fmla="*/ 8 w 16"/>
                    <a:gd name="T63" fmla="*/ 2 h 8"/>
                    <a:gd name="T64" fmla="*/ 7 w 16"/>
                    <a:gd name="T65" fmla="*/ 3 h 8"/>
                    <a:gd name="T66" fmla="*/ 6 w 16"/>
                    <a:gd name="T6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" h="8">
                      <a:moveTo>
                        <a:pt x="2" y="5"/>
                      </a:move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6"/>
                        <a:pt x="3" y="6"/>
                        <a:pt x="3" y="7"/>
                      </a:cubicBezTo>
                      <a:cubicBezTo>
                        <a:pt x="3" y="8"/>
                        <a:pt x="5" y="6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6"/>
                        <a:pt x="7" y="5"/>
                        <a:pt x="6" y="5"/>
                      </a:cubicBezTo>
                      <a:cubicBezTo>
                        <a:pt x="7" y="5"/>
                        <a:pt x="7" y="6"/>
                        <a:pt x="8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8" y="4"/>
                        <a:pt x="8" y="3"/>
                      </a:cubicBezTo>
                      <a:cubicBezTo>
                        <a:pt x="8" y="3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7"/>
                        <a:pt x="8" y="7"/>
                      </a:cubicBezTo>
                      <a:cubicBezTo>
                        <a:pt x="8" y="8"/>
                        <a:pt x="9" y="7"/>
                        <a:pt x="9" y="7"/>
                      </a:cubicBezTo>
                      <a:cubicBezTo>
                        <a:pt x="10" y="7"/>
                        <a:pt x="9" y="7"/>
                        <a:pt x="9" y="7"/>
                      </a:cubicBezTo>
                      <a:cubicBezTo>
                        <a:pt x="10" y="8"/>
                        <a:pt x="10" y="7"/>
                        <a:pt x="10" y="8"/>
                      </a:cubicBezTo>
                      <a:cubicBezTo>
                        <a:pt x="11" y="8"/>
                        <a:pt x="10" y="6"/>
                        <a:pt x="12" y="7"/>
                      </a:cubicBezTo>
                      <a:cubicBezTo>
                        <a:pt x="13" y="6"/>
                        <a:pt x="12" y="8"/>
                        <a:pt x="12" y="8"/>
                      </a:cubicBezTo>
                      <a:cubicBezTo>
                        <a:pt x="12" y="8"/>
                        <a:pt x="14" y="8"/>
                        <a:pt x="13" y="7"/>
                      </a:cubicBezTo>
                      <a:cubicBezTo>
                        <a:pt x="14" y="7"/>
                        <a:pt x="15" y="7"/>
                        <a:pt x="15" y="7"/>
                      </a:cubicBezTo>
                      <a:cubicBezTo>
                        <a:pt x="16" y="7"/>
                        <a:pt x="15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6"/>
                        <a:pt x="15" y="5"/>
                        <a:pt x="15" y="4"/>
                      </a:cubicBezTo>
                      <a:cubicBezTo>
                        <a:pt x="15" y="5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5"/>
                        <a:pt x="13" y="6"/>
                        <a:pt x="13" y="7"/>
                      </a:cubicBezTo>
                      <a:cubicBezTo>
                        <a:pt x="12" y="6"/>
                        <a:pt x="12" y="6"/>
                        <a:pt x="12" y="5"/>
                      </a:cubicBezTo>
                      <a:cubicBezTo>
                        <a:pt x="12" y="5"/>
                        <a:pt x="13" y="5"/>
                        <a:pt x="13" y="5"/>
                      </a:cubicBezTo>
                      <a:cubicBezTo>
                        <a:pt x="12" y="5"/>
                        <a:pt x="12" y="3"/>
                        <a:pt x="12" y="3"/>
                      </a:cubicBezTo>
                      <a:cubicBezTo>
                        <a:pt x="13" y="3"/>
                        <a:pt x="12" y="2"/>
                        <a:pt x="12" y="1"/>
                      </a:cubicBezTo>
                      <a:cubicBezTo>
                        <a:pt x="12" y="1"/>
                        <a:pt x="13" y="1"/>
                        <a:pt x="12" y="0"/>
                      </a:cubicBezTo>
                      <a:cubicBezTo>
                        <a:pt x="12" y="1"/>
                        <a:pt x="11" y="0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1"/>
                        <a:pt x="10" y="2"/>
                        <a:pt x="9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6" y="2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5" y="3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5" y="2"/>
                      </a:cubicBezTo>
                      <a:cubicBezTo>
                        <a:pt x="4" y="2"/>
                        <a:pt x="4" y="3"/>
                        <a:pt x="3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4"/>
                        <a:pt x="3" y="4"/>
                        <a:pt x="3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0" y="5"/>
                      </a:cubicBezTo>
                      <a:cubicBezTo>
                        <a:pt x="1" y="5"/>
                        <a:pt x="1" y="5"/>
                        <a:pt x="2" y="5"/>
                      </a:cubicBezTo>
                      <a:close/>
                      <a:moveTo>
                        <a:pt x="10" y="5"/>
                      </a:move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lnTo>
                        <a:pt x="10" y="5"/>
                      </a:lnTo>
                      <a:close/>
                      <a:moveTo>
                        <a:pt x="7" y="2"/>
                      </a:moveTo>
                      <a:cubicBezTo>
                        <a:pt x="7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6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3" name="Freeform 3155"/>
                <p:cNvSpPr/>
                <p:nvPr/>
              </p:nvSpPr>
              <p:spPr bwMode="auto">
                <a:xfrm>
                  <a:off x="5701" y="2463"/>
                  <a:ext cx="5" cy="4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4" name="Freeform 3156"/>
                <p:cNvSpPr/>
                <p:nvPr/>
              </p:nvSpPr>
              <p:spPr bwMode="auto">
                <a:xfrm>
                  <a:off x="5804" y="2489"/>
                  <a:ext cx="4" cy="4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0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5" name="Freeform 3157"/>
                <p:cNvSpPr/>
                <p:nvPr/>
              </p:nvSpPr>
              <p:spPr bwMode="auto">
                <a:xfrm>
                  <a:off x="5862" y="2487"/>
                  <a:ext cx="4" cy="6"/>
                </a:xfrm>
                <a:custGeom>
                  <a:avLst/>
                  <a:gdLst>
                    <a:gd name="T0" fmla="*/ 2 w 2"/>
                    <a:gd name="T1" fmla="*/ 2 h 3"/>
                    <a:gd name="T2" fmla="*/ 2 w 2"/>
                    <a:gd name="T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0" y="0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6" name="Freeform 3158"/>
                <p:cNvSpPr/>
                <p:nvPr/>
              </p:nvSpPr>
              <p:spPr bwMode="auto">
                <a:xfrm>
                  <a:off x="5800" y="2602"/>
                  <a:ext cx="4" cy="4"/>
                </a:xfrm>
                <a:custGeom>
                  <a:avLst/>
                  <a:gdLst>
                    <a:gd name="T0" fmla="*/ 0 w 2"/>
                    <a:gd name="T1" fmla="*/ 0 h 2"/>
                    <a:gd name="T2" fmla="*/ 2 w 2"/>
                    <a:gd name="T3" fmla="*/ 1 h 2"/>
                    <a:gd name="T4" fmla="*/ 0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2"/>
                        <a:pt x="2" y="2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7" name="Freeform 3159"/>
                <p:cNvSpPr/>
                <p:nvPr/>
              </p:nvSpPr>
              <p:spPr bwMode="auto">
                <a:xfrm>
                  <a:off x="5749" y="2569"/>
                  <a:ext cx="14" cy="11"/>
                </a:xfrm>
                <a:custGeom>
                  <a:avLst/>
                  <a:gdLst>
                    <a:gd name="T0" fmla="*/ 7 w 7"/>
                    <a:gd name="T1" fmla="*/ 3 h 5"/>
                    <a:gd name="T2" fmla="*/ 5 w 7"/>
                    <a:gd name="T3" fmla="*/ 2 h 5"/>
                    <a:gd name="T4" fmla="*/ 5 w 7"/>
                    <a:gd name="T5" fmla="*/ 2 h 5"/>
                    <a:gd name="T6" fmla="*/ 4 w 7"/>
                    <a:gd name="T7" fmla="*/ 1 h 5"/>
                    <a:gd name="T8" fmla="*/ 3 w 7"/>
                    <a:gd name="T9" fmla="*/ 0 h 5"/>
                    <a:gd name="T10" fmla="*/ 3 w 7"/>
                    <a:gd name="T11" fmla="*/ 0 h 5"/>
                    <a:gd name="T12" fmla="*/ 3 w 7"/>
                    <a:gd name="T13" fmla="*/ 0 h 5"/>
                    <a:gd name="T14" fmla="*/ 2 w 7"/>
                    <a:gd name="T15" fmla="*/ 0 h 5"/>
                    <a:gd name="T16" fmla="*/ 2 w 7"/>
                    <a:gd name="T17" fmla="*/ 0 h 5"/>
                    <a:gd name="T18" fmla="*/ 0 w 7"/>
                    <a:gd name="T19" fmla="*/ 2 h 5"/>
                    <a:gd name="T20" fmla="*/ 1 w 7"/>
                    <a:gd name="T21" fmla="*/ 2 h 5"/>
                    <a:gd name="T22" fmla="*/ 1 w 7"/>
                    <a:gd name="T23" fmla="*/ 1 h 5"/>
                    <a:gd name="T24" fmla="*/ 3 w 7"/>
                    <a:gd name="T25" fmla="*/ 2 h 5"/>
                    <a:gd name="T26" fmla="*/ 3 w 7"/>
                    <a:gd name="T27" fmla="*/ 2 h 5"/>
                    <a:gd name="T28" fmla="*/ 3 w 7"/>
                    <a:gd name="T29" fmla="*/ 2 h 5"/>
                    <a:gd name="T30" fmla="*/ 3 w 7"/>
                    <a:gd name="T31" fmla="*/ 2 h 5"/>
                    <a:gd name="T32" fmla="*/ 3 w 7"/>
                    <a:gd name="T33" fmla="*/ 1 h 5"/>
                    <a:gd name="T34" fmla="*/ 4 w 7"/>
                    <a:gd name="T35" fmla="*/ 2 h 5"/>
                    <a:gd name="T36" fmla="*/ 4 w 7"/>
                    <a:gd name="T37" fmla="*/ 4 h 5"/>
                    <a:gd name="T38" fmla="*/ 5 w 7"/>
                    <a:gd name="T39" fmla="*/ 3 h 5"/>
                    <a:gd name="T40" fmla="*/ 5 w 7"/>
                    <a:gd name="T41" fmla="*/ 4 h 5"/>
                    <a:gd name="T42" fmla="*/ 7 w 7"/>
                    <a:gd name="T4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" h="5">
                      <a:moveTo>
                        <a:pt x="7" y="3"/>
                      </a:moveTo>
                      <a:cubicBezTo>
                        <a:pt x="6" y="3"/>
                        <a:pt x="5" y="3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6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2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2"/>
                        <a:pt x="4" y="2"/>
                        <a:pt x="4" y="2"/>
                      </a:cubicBezTo>
                      <a:cubicBezTo>
                        <a:pt x="4" y="2"/>
                        <a:pt x="3" y="5"/>
                        <a:pt x="4" y="4"/>
                      </a:cubicBezTo>
                      <a:cubicBezTo>
                        <a:pt x="4" y="3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5" y="4"/>
                      </a:cubicBezTo>
                      <a:cubicBezTo>
                        <a:pt x="5" y="5"/>
                        <a:pt x="7" y="5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8" name="Freeform 3160"/>
                <p:cNvSpPr/>
                <p:nvPr/>
              </p:nvSpPr>
              <p:spPr bwMode="auto">
                <a:xfrm>
                  <a:off x="5607" y="2625"/>
                  <a:ext cx="4" cy="6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0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1"/>
                        <a:pt x="2" y="3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69" name="Freeform 3161"/>
                <p:cNvSpPr/>
                <p:nvPr/>
              </p:nvSpPr>
              <p:spPr bwMode="auto">
                <a:xfrm>
                  <a:off x="5662" y="258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0" name="Freeform 3162"/>
                <p:cNvSpPr/>
                <p:nvPr/>
              </p:nvSpPr>
              <p:spPr bwMode="auto">
                <a:xfrm>
                  <a:off x="5677" y="2489"/>
                  <a:ext cx="4" cy="4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0 h 2"/>
                    <a:gd name="T4" fmla="*/ 0 w 2"/>
                    <a:gd name="T5" fmla="*/ 2 h 2"/>
                    <a:gd name="T6" fmla="*/ 1 w 2"/>
                    <a:gd name="T7" fmla="*/ 2 h 2"/>
                    <a:gd name="T8" fmla="*/ 2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1" name="Freeform 3163"/>
                <p:cNvSpPr/>
                <p:nvPr/>
              </p:nvSpPr>
              <p:spPr bwMode="auto">
                <a:xfrm>
                  <a:off x="6112" y="2867"/>
                  <a:ext cx="15" cy="13"/>
                </a:xfrm>
                <a:custGeom>
                  <a:avLst/>
                  <a:gdLst>
                    <a:gd name="T0" fmla="*/ 1 w 7"/>
                    <a:gd name="T1" fmla="*/ 2 h 6"/>
                    <a:gd name="T2" fmla="*/ 0 w 7"/>
                    <a:gd name="T3" fmla="*/ 5 h 6"/>
                    <a:gd name="T4" fmla="*/ 4 w 7"/>
                    <a:gd name="T5" fmla="*/ 6 h 6"/>
                    <a:gd name="T6" fmla="*/ 6 w 7"/>
                    <a:gd name="T7" fmla="*/ 4 h 6"/>
                    <a:gd name="T8" fmla="*/ 5 w 7"/>
                    <a:gd name="T9" fmla="*/ 4 h 6"/>
                    <a:gd name="T10" fmla="*/ 6 w 7"/>
                    <a:gd name="T11" fmla="*/ 4 h 6"/>
                    <a:gd name="T12" fmla="*/ 6 w 7"/>
                    <a:gd name="T13" fmla="*/ 2 h 6"/>
                    <a:gd name="T14" fmla="*/ 5 w 7"/>
                    <a:gd name="T15" fmla="*/ 2 h 6"/>
                    <a:gd name="T16" fmla="*/ 4 w 7"/>
                    <a:gd name="T17" fmla="*/ 1 h 6"/>
                    <a:gd name="T18" fmla="*/ 2 w 7"/>
                    <a:gd name="T19" fmla="*/ 1 h 6"/>
                    <a:gd name="T20" fmla="*/ 3 w 7"/>
                    <a:gd name="T21" fmla="*/ 0 h 6"/>
                    <a:gd name="T22" fmla="*/ 1 w 7"/>
                    <a:gd name="T23" fmla="*/ 1 h 6"/>
                    <a:gd name="T24" fmla="*/ 2 w 7"/>
                    <a:gd name="T25" fmla="*/ 2 h 6"/>
                    <a:gd name="T26" fmla="*/ 2 w 7"/>
                    <a:gd name="T27" fmla="*/ 3 h 6"/>
                    <a:gd name="T28" fmla="*/ 1 w 7"/>
                    <a:gd name="T2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" h="6">
                      <a:moveTo>
                        <a:pt x="1" y="2"/>
                      </a:moveTo>
                      <a:cubicBezTo>
                        <a:pt x="1" y="3"/>
                        <a:pt x="0" y="3"/>
                        <a:pt x="0" y="5"/>
                      </a:cubicBezTo>
                      <a:cubicBezTo>
                        <a:pt x="2" y="5"/>
                        <a:pt x="2" y="6"/>
                        <a:pt x="4" y="6"/>
                      </a:cubicBezTo>
                      <a:cubicBezTo>
                        <a:pt x="4" y="4"/>
                        <a:pt x="5" y="5"/>
                        <a:pt x="6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3"/>
                        <a:pt x="6" y="4"/>
                        <a:pt x="6" y="4"/>
                      </a:cubicBezTo>
                      <a:cubicBezTo>
                        <a:pt x="7" y="3"/>
                        <a:pt x="6" y="2"/>
                        <a:pt x="6" y="2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5" y="1"/>
                        <a:pt x="4" y="1"/>
                      </a:cubicBezTo>
                      <a:cubicBezTo>
                        <a:pt x="4" y="1"/>
                        <a:pt x="3" y="2"/>
                        <a:pt x="2" y="1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2" y="1"/>
                        <a:pt x="2" y="1"/>
                        <a:pt x="2" y="2"/>
                      </a:cubicBez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2" name="Freeform 3164"/>
                <p:cNvSpPr/>
                <p:nvPr/>
              </p:nvSpPr>
              <p:spPr bwMode="auto">
                <a:xfrm>
                  <a:off x="6123" y="2892"/>
                  <a:ext cx="2" cy="6"/>
                </a:xfrm>
                <a:custGeom>
                  <a:avLst/>
                  <a:gdLst>
                    <a:gd name="T0" fmla="*/ 1 w 1"/>
                    <a:gd name="T1" fmla="*/ 1 h 3"/>
                    <a:gd name="T2" fmla="*/ 1 w 1"/>
                    <a:gd name="T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0" y="0"/>
                        <a:pt x="0" y="3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3" name="Freeform 3165"/>
                <p:cNvSpPr/>
                <p:nvPr/>
              </p:nvSpPr>
              <p:spPr bwMode="auto">
                <a:xfrm>
                  <a:off x="6114" y="2880"/>
                  <a:ext cx="4" cy="6"/>
                </a:xfrm>
                <a:custGeom>
                  <a:avLst/>
                  <a:gdLst>
                    <a:gd name="T0" fmla="*/ 0 w 2"/>
                    <a:gd name="T1" fmla="*/ 1 h 3"/>
                    <a:gd name="T2" fmla="*/ 2 w 2"/>
                    <a:gd name="T3" fmla="*/ 3 h 3"/>
                    <a:gd name="T4" fmla="*/ 1 w 2"/>
                    <a:gd name="T5" fmla="*/ 0 h 3"/>
                    <a:gd name="T6" fmla="*/ 0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0" y="1"/>
                      </a:moveTo>
                      <a:cubicBezTo>
                        <a:pt x="0" y="2"/>
                        <a:pt x="1" y="2"/>
                        <a:pt x="2" y="3"/>
                      </a:cubicBezTo>
                      <a:cubicBezTo>
                        <a:pt x="2" y="2"/>
                        <a:pt x="2" y="1"/>
                        <a:pt x="1" y="0"/>
                      </a:cubicBezTo>
                      <a:cubicBezTo>
                        <a:pt x="1" y="2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4" name="Freeform 3166"/>
                <p:cNvSpPr/>
                <p:nvPr/>
              </p:nvSpPr>
              <p:spPr bwMode="auto">
                <a:xfrm>
                  <a:off x="6081" y="2974"/>
                  <a:ext cx="5" cy="6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0 h 3"/>
                    <a:gd name="T4" fmla="*/ 0 w 2"/>
                    <a:gd name="T5" fmla="*/ 1 h 3"/>
                    <a:gd name="T6" fmla="*/ 1 w 2"/>
                    <a:gd name="T7" fmla="*/ 3 h 3"/>
                    <a:gd name="T8" fmla="*/ 2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1" y="3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5" name="Freeform 3167"/>
                <p:cNvSpPr/>
                <p:nvPr/>
              </p:nvSpPr>
              <p:spPr bwMode="auto">
                <a:xfrm>
                  <a:off x="6069" y="2787"/>
                  <a:ext cx="4" cy="4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2 h 2"/>
                    <a:gd name="T4" fmla="*/ 1 w 2"/>
                    <a:gd name="T5" fmla="*/ 0 h 2"/>
                    <a:gd name="T6" fmla="*/ 1 w 2"/>
                    <a:gd name="T7" fmla="*/ 0 h 2"/>
                    <a:gd name="T8" fmla="*/ 0 w 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6" name="Freeform 3168"/>
                <p:cNvSpPr/>
                <p:nvPr/>
              </p:nvSpPr>
              <p:spPr bwMode="auto">
                <a:xfrm>
                  <a:off x="6067" y="2869"/>
                  <a:ext cx="4" cy="5"/>
                </a:xfrm>
                <a:custGeom>
                  <a:avLst/>
                  <a:gdLst>
                    <a:gd name="T0" fmla="*/ 1 w 2"/>
                    <a:gd name="T1" fmla="*/ 0 h 2"/>
                    <a:gd name="T2" fmla="*/ 0 w 2"/>
                    <a:gd name="T3" fmla="*/ 1 h 2"/>
                    <a:gd name="T4" fmla="*/ 0 w 2"/>
                    <a:gd name="T5" fmla="*/ 2 h 2"/>
                    <a:gd name="T6" fmla="*/ 1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7" name="Freeform 3169"/>
                <p:cNvSpPr/>
                <p:nvPr/>
              </p:nvSpPr>
              <p:spPr bwMode="auto">
                <a:xfrm>
                  <a:off x="5999" y="2543"/>
                  <a:ext cx="4" cy="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0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2"/>
                        <a:pt x="2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8" name="Freeform 3170"/>
                <p:cNvSpPr/>
                <p:nvPr/>
              </p:nvSpPr>
              <p:spPr bwMode="auto">
                <a:xfrm>
                  <a:off x="5999" y="2600"/>
                  <a:ext cx="8" cy="4"/>
                </a:xfrm>
                <a:custGeom>
                  <a:avLst/>
                  <a:gdLst>
                    <a:gd name="T0" fmla="*/ 3 w 4"/>
                    <a:gd name="T1" fmla="*/ 1 h 2"/>
                    <a:gd name="T2" fmla="*/ 4 w 4"/>
                    <a:gd name="T3" fmla="*/ 1 h 2"/>
                    <a:gd name="T4" fmla="*/ 3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1"/>
                      </a:moveTo>
                      <a:cubicBezTo>
                        <a:pt x="0" y="0"/>
                        <a:pt x="4" y="2"/>
                        <a:pt x="4" y="1"/>
                      </a:cubicBezTo>
                      <a:cubicBezTo>
                        <a:pt x="4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79" name="Freeform 3171"/>
                <p:cNvSpPr/>
                <p:nvPr/>
              </p:nvSpPr>
              <p:spPr bwMode="auto">
                <a:xfrm>
                  <a:off x="6007" y="2600"/>
                  <a:ext cx="27" cy="15"/>
                </a:xfrm>
                <a:custGeom>
                  <a:avLst/>
                  <a:gdLst>
                    <a:gd name="T0" fmla="*/ 11 w 13"/>
                    <a:gd name="T1" fmla="*/ 4 h 7"/>
                    <a:gd name="T2" fmla="*/ 12 w 13"/>
                    <a:gd name="T3" fmla="*/ 5 h 7"/>
                    <a:gd name="T4" fmla="*/ 13 w 13"/>
                    <a:gd name="T5" fmla="*/ 7 h 7"/>
                    <a:gd name="T6" fmla="*/ 13 w 13"/>
                    <a:gd name="T7" fmla="*/ 2 h 7"/>
                    <a:gd name="T8" fmla="*/ 11 w 13"/>
                    <a:gd name="T9" fmla="*/ 2 h 7"/>
                    <a:gd name="T10" fmla="*/ 11 w 13"/>
                    <a:gd name="T11" fmla="*/ 1 h 7"/>
                    <a:gd name="T12" fmla="*/ 8 w 13"/>
                    <a:gd name="T13" fmla="*/ 1 h 7"/>
                    <a:gd name="T14" fmla="*/ 7 w 13"/>
                    <a:gd name="T15" fmla="*/ 1 h 7"/>
                    <a:gd name="T16" fmla="*/ 7 w 13"/>
                    <a:gd name="T17" fmla="*/ 2 h 7"/>
                    <a:gd name="T18" fmla="*/ 5 w 13"/>
                    <a:gd name="T19" fmla="*/ 1 h 7"/>
                    <a:gd name="T20" fmla="*/ 5 w 13"/>
                    <a:gd name="T21" fmla="*/ 1 h 7"/>
                    <a:gd name="T22" fmla="*/ 3 w 13"/>
                    <a:gd name="T23" fmla="*/ 2 h 7"/>
                    <a:gd name="T24" fmla="*/ 2 w 13"/>
                    <a:gd name="T25" fmla="*/ 1 h 7"/>
                    <a:gd name="T26" fmla="*/ 4 w 13"/>
                    <a:gd name="T27" fmla="*/ 0 h 7"/>
                    <a:gd name="T28" fmla="*/ 1 w 13"/>
                    <a:gd name="T29" fmla="*/ 1 h 7"/>
                    <a:gd name="T30" fmla="*/ 0 w 13"/>
                    <a:gd name="T31" fmla="*/ 1 h 7"/>
                    <a:gd name="T32" fmla="*/ 0 w 13"/>
                    <a:gd name="T33" fmla="*/ 5 h 7"/>
                    <a:gd name="T34" fmla="*/ 4 w 13"/>
                    <a:gd name="T35" fmla="*/ 6 h 7"/>
                    <a:gd name="T36" fmla="*/ 5 w 13"/>
                    <a:gd name="T37" fmla="*/ 5 h 7"/>
                    <a:gd name="T38" fmla="*/ 5 w 13"/>
                    <a:gd name="T39" fmla="*/ 3 h 7"/>
                    <a:gd name="T40" fmla="*/ 9 w 13"/>
                    <a:gd name="T41" fmla="*/ 2 h 7"/>
                    <a:gd name="T42" fmla="*/ 11 w 13"/>
                    <a:gd name="T4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" h="7">
                      <a:moveTo>
                        <a:pt x="11" y="4"/>
                      </a:moveTo>
                      <a:cubicBezTo>
                        <a:pt x="12" y="5"/>
                        <a:pt x="11" y="5"/>
                        <a:pt x="12" y="5"/>
                      </a:cubicBezTo>
                      <a:cubicBezTo>
                        <a:pt x="13" y="5"/>
                        <a:pt x="12" y="7"/>
                        <a:pt x="13" y="7"/>
                      </a:cubicBezTo>
                      <a:cubicBezTo>
                        <a:pt x="13" y="5"/>
                        <a:pt x="13" y="5"/>
                        <a:pt x="13" y="2"/>
                      </a:cubicBezTo>
                      <a:cubicBezTo>
                        <a:pt x="13" y="2"/>
                        <a:pt x="12" y="3"/>
                        <a:pt x="11" y="2"/>
                      </a:cubicBezTo>
                      <a:cubicBezTo>
                        <a:pt x="11" y="2"/>
                        <a:pt x="12" y="2"/>
                        <a:pt x="11" y="1"/>
                      </a:cubicBezTo>
                      <a:cubicBezTo>
                        <a:pt x="10" y="1"/>
                        <a:pt x="9" y="1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8" y="1"/>
                        <a:pt x="8" y="2"/>
                        <a:pt x="7" y="2"/>
                      </a:cubicBezTo>
                      <a:cubicBezTo>
                        <a:pt x="7" y="2"/>
                        <a:pt x="5" y="2"/>
                        <a:pt x="5" y="1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4" y="1"/>
                        <a:pt x="4" y="2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3" y="1"/>
                        <a:pt x="4" y="1"/>
                        <a:pt x="4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1" y="1"/>
                        <a:pt x="1" y="2"/>
                        <a:pt x="0" y="1"/>
                      </a:cubicBezTo>
                      <a:cubicBezTo>
                        <a:pt x="1" y="3"/>
                        <a:pt x="0" y="3"/>
                        <a:pt x="0" y="5"/>
                      </a:cubicBezTo>
                      <a:cubicBezTo>
                        <a:pt x="1" y="6"/>
                        <a:pt x="2" y="6"/>
                        <a:pt x="4" y="6"/>
                      </a:cubicBezTo>
                      <a:cubicBezTo>
                        <a:pt x="4" y="6"/>
                        <a:pt x="4" y="5"/>
                        <a:pt x="5" y="5"/>
                      </a:cubicBezTo>
                      <a:cubicBezTo>
                        <a:pt x="5" y="4"/>
                        <a:pt x="5" y="4"/>
                        <a:pt x="5" y="3"/>
                      </a:cubicBezTo>
                      <a:cubicBezTo>
                        <a:pt x="7" y="4"/>
                        <a:pt x="7" y="3"/>
                        <a:pt x="9" y="2"/>
                      </a:cubicBezTo>
                      <a:cubicBezTo>
                        <a:pt x="7" y="4"/>
                        <a:pt x="11" y="3"/>
                        <a:pt x="1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0" name="Freeform 3172"/>
                <p:cNvSpPr/>
                <p:nvPr/>
              </p:nvSpPr>
              <p:spPr bwMode="auto">
                <a:xfrm>
                  <a:off x="6079" y="2980"/>
                  <a:ext cx="2" cy="5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1 w 1"/>
                    <a:gd name="T5" fmla="*/ 2 h 2"/>
                    <a:gd name="T6" fmla="*/ 1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1" name="Freeform 3173"/>
                <p:cNvSpPr/>
                <p:nvPr/>
              </p:nvSpPr>
              <p:spPr bwMode="auto">
                <a:xfrm>
                  <a:off x="5860" y="3091"/>
                  <a:ext cx="10" cy="13"/>
                </a:xfrm>
                <a:custGeom>
                  <a:avLst/>
                  <a:gdLst>
                    <a:gd name="T0" fmla="*/ 5 w 5"/>
                    <a:gd name="T1" fmla="*/ 3 h 6"/>
                    <a:gd name="T2" fmla="*/ 2 w 5"/>
                    <a:gd name="T3" fmla="*/ 1 h 6"/>
                    <a:gd name="T4" fmla="*/ 2 w 5"/>
                    <a:gd name="T5" fmla="*/ 0 h 6"/>
                    <a:gd name="T6" fmla="*/ 0 w 5"/>
                    <a:gd name="T7" fmla="*/ 1 h 6"/>
                    <a:gd name="T8" fmla="*/ 0 w 5"/>
                    <a:gd name="T9" fmla="*/ 4 h 6"/>
                    <a:gd name="T10" fmla="*/ 0 w 5"/>
                    <a:gd name="T11" fmla="*/ 4 h 6"/>
                    <a:gd name="T12" fmla="*/ 0 w 5"/>
                    <a:gd name="T13" fmla="*/ 4 h 6"/>
                    <a:gd name="T14" fmla="*/ 0 w 5"/>
                    <a:gd name="T15" fmla="*/ 5 h 6"/>
                    <a:gd name="T16" fmla="*/ 0 w 5"/>
                    <a:gd name="T17" fmla="*/ 5 h 6"/>
                    <a:gd name="T18" fmla="*/ 1 w 5"/>
                    <a:gd name="T19" fmla="*/ 6 h 6"/>
                    <a:gd name="T20" fmla="*/ 1 w 5"/>
                    <a:gd name="T21" fmla="*/ 4 h 6"/>
                    <a:gd name="T22" fmla="*/ 2 w 5"/>
                    <a:gd name="T23" fmla="*/ 2 h 6"/>
                    <a:gd name="T24" fmla="*/ 4 w 5"/>
                    <a:gd name="T25" fmla="*/ 3 h 6"/>
                    <a:gd name="T26" fmla="*/ 3 w 5"/>
                    <a:gd name="T27" fmla="*/ 5 h 6"/>
                    <a:gd name="T28" fmla="*/ 3 w 5"/>
                    <a:gd name="T29" fmla="*/ 5 h 6"/>
                    <a:gd name="T30" fmla="*/ 4 w 5"/>
                    <a:gd name="T31" fmla="*/ 6 h 6"/>
                    <a:gd name="T32" fmla="*/ 4 w 5"/>
                    <a:gd name="T33" fmla="*/ 5 h 6"/>
                    <a:gd name="T34" fmla="*/ 4 w 5"/>
                    <a:gd name="T35" fmla="*/ 5 h 6"/>
                    <a:gd name="T36" fmla="*/ 5 w 5"/>
                    <a:gd name="T3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" h="6">
                      <a:moveTo>
                        <a:pt x="5" y="3"/>
                      </a:moveTo>
                      <a:cubicBezTo>
                        <a:pt x="4" y="2"/>
                        <a:pt x="2" y="2"/>
                        <a:pt x="2" y="1"/>
                      </a:cubicBezTo>
                      <a:cubicBezTo>
                        <a:pt x="3" y="1"/>
                        <a:pt x="3" y="1"/>
                        <a:pt x="2" y="0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" y="5"/>
                        <a:pt x="1" y="6"/>
                      </a:cubicBezTo>
                      <a:cubicBezTo>
                        <a:pt x="2" y="5"/>
                        <a:pt x="2" y="5"/>
                        <a:pt x="1" y="4"/>
                      </a:cubicBezTo>
                      <a:cubicBezTo>
                        <a:pt x="1" y="4"/>
                        <a:pt x="1" y="3"/>
                        <a:pt x="2" y="2"/>
                      </a:cubicBezTo>
                      <a:cubicBezTo>
                        <a:pt x="3" y="2"/>
                        <a:pt x="4" y="3"/>
                        <a:pt x="4" y="3"/>
                      </a:cubicBezTo>
                      <a:cubicBezTo>
                        <a:pt x="4" y="4"/>
                        <a:pt x="3" y="4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4" y="6"/>
                        <a:pt x="4" y="6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5" y="4"/>
                        <a:pt x="5" y="4"/>
                        <a:pt x="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2" name="Freeform 3174"/>
                <p:cNvSpPr/>
                <p:nvPr/>
              </p:nvSpPr>
              <p:spPr bwMode="auto">
                <a:xfrm>
                  <a:off x="6205" y="3050"/>
                  <a:ext cx="10" cy="11"/>
                </a:xfrm>
                <a:custGeom>
                  <a:avLst/>
                  <a:gdLst>
                    <a:gd name="T0" fmla="*/ 1 w 5"/>
                    <a:gd name="T1" fmla="*/ 3 h 5"/>
                    <a:gd name="T2" fmla="*/ 0 w 5"/>
                    <a:gd name="T3" fmla="*/ 2 h 5"/>
                    <a:gd name="T4" fmla="*/ 3 w 5"/>
                    <a:gd name="T5" fmla="*/ 5 h 5"/>
                    <a:gd name="T6" fmla="*/ 5 w 5"/>
                    <a:gd name="T7" fmla="*/ 1 h 5"/>
                    <a:gd name="T8" fmla="*/ 2 w 5"/>
                    <a:gd name="T9" fmla="*/ 0 h 5"/>
                    <a:gd name="T10" fmla="*/ 2 w 5"/>
                    <a:gd name="T11" fmla="*/ 2 h 5"/>
                    <a:gd name="T12" fmla="*/ 1 w 5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5">
                      <a:moveTo>
                        <a:pt x="1" y="3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5"/>
                        <a:pt x="2" y="3"/>
                        <a:pt x="3" y="5"/>
                      </a:cubicBezTo>
                      <a:cubicBezTo>
                        <a:pt x="3" y="3"/>
                        <a:pt x="4" y="3"/>
                        <a:pt x="5" y="1"/>
                      </a:cubicBezTo>
                      <a:cubicBezTo>
                        <a:pt x="3" y="1"/>
                        <a:pt x="4" y="0"/>
                        <a:pt x="2" y="0"/>
                      </a:cubicBezTo>
                      <a:cubicBezTo>
                        <a:pt x="2" y="1"/>
                        <a:pt x="1" y="1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3" name="Freeform 3175"/>
                <p:cNvSpPr/>
                <p:nvPr/>
              </p:nvSpPr>
              <p:spPr bwMode="auto">
                <a:xfrm>
                  <a:off x="6190" y="3052"/>
                  <a:ext cx="6" cy="13"/>
                </a:xfrm>
                <a:custGeom>
                  <a:avLst/>
                  <a:gdLst>
                    <a:gd name="T0" fmla="*/ 1 w 3"/>
                    <a:gd name="T1" fmla="*/ 0 h 6"/>
                    <a:gd name="T2" fmla="*/ 1 w 3"/>
                    <a:gd name="T3" fmla="*/ 3 h 6"/>
                    <a:gd name="T4" fmla="*/ 0 w 3"/>
                    <a:gd name="T5" fmla="*/ 4 h 6"/>
                    <a:gd name="T6" fmla="*/ 2 w 3"/>
                    <a:gd name="T7" fmla="*/ 2 h 6"/>
                    <a:gd name="T8" fmla="*/ 2 w 3"/>
                    <a:gd name="T9" fmla="*/ 3 h 6"/>
                    <a:gd name="T10" fmla="*/ 0 w 3"/>
                    <a:gd name="T11" fmla="*/ 5 h 6"/>
                    <a:gd name="T12" fmla="*/ 3 w 3"/>
                    <a:gd name="T13" fmla="*/ 4 h 6"/>
                    <a:gd name="T14" fmla="*/ 3 w 3"/>
                    <a:gd name="T15" fmla="*/ 1 h 6"/>
                    <a:gd name="T16" fmla="*/ 1 w 3"/>
                    <a:gd name="T1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6">
                      <a:moveTo>
                        <a:pt x="1" y="0"/>
                      </a:move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1" y="4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3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1" y="6"/>
                        <a:pt x="2" y="4"/>
                        <a:pt x="3" y="4"/>
                      </a:cubicBezTo>
                      <a:cubicBezTo>
                        <a:pt x="3" y="3"/>
                        <a:pt x="3" y="2"/>
                        <a:pt x="3" y="1"/>
                      </a:cubicBezTo>
                      <a:cubicBezTo>
                        <a:pt x="2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4" name="Freeform 3176"/>
                <p:cNvSpPr/>
                <p:nvPr/>
              </p:nvSpPr>
              <p:spPr bwMode="auto">
                <a:xfrm>
                  <a:off x="6174" y="3054"/>
                  <a:ext cx="2" cy="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5" name="Freeform 3177"/>
                <p:cNvSpPr/>
                <p:nvPr/>
              </p:nvSpPr>
              <p:spPr bwMode="auto">
                <a:xfrm>
                  <a:off x="6192" y="3048"/>
                  <a:ext cx="9" cy="4"/>
                </a:xfrm>
                <a:custGeom>
                  <a:avLst/>
                  <a:gdLst>
                    <a:gd name="T0" fmla="*/ 2 w 4"/>
                    <a:gd name="T1" fmla="*/ 0 h 2"/>
                    <a:gd name="T2" fmla="*/ 2 w 4"/>
                    <a:gd name="T3" fmla="*/ 2 h 2"/>
                    <a:gd name="T4" fmla="*/ 2 w 4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2" y="0"/>
                      </a:moveTo>
                      <a:cubicBezTo>
                        <a:pt x="2" y="1"/>
                        <a:pt x="0" y="2"/>
                        <a:pt x="2" y="2"/>
                      </a:cubicBezTo>
                      <a:cubicBezTo>
                        <a:pt x="2" y="1"/>
                        <a:pt x="4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6" name="Freeform 3178"/>
                <p:cNvSpPr/>
                <p:nvPr/>
              </p:nvSpPr>
              <p:spPr bwMode="auto">
                <a:xfrm>
                  <a:off x="6176" y="3054"/>
                  <a:ext cx="8" cy="7"/>
                </a:xfrm>
                <a:custGeom>
                  <a:avLst/>
                  <a:gdLst>
                    <a:gd name="T0" fmla="*/ 4 w 4"/>
                    <a:gd name="T1" fmla="*/ 2 h 3"/>
                    <a:gd name="T2" fmla="*/ 2 w 4"/>
                    <a:gd name="T3" fmla="*/ 0 h 3"/>
                    <a:gd name="T4" fmla="*/ 0 w 4"/>
                    <a:gd name="T5" fmla="*/ 2 h 3"/>
                    <a:gd name="T6" fmla="*/ 2 w 4"/>
                    <a:gd name="T7" fmla="*/ 3 h 3"/>
                    <a:gd name="T8" fmla="*/ 4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4" y="2"/>
                      </a:moveTo>
                      <a:cubicBezTo>
                        <a:pt x="3" y="2"/>
                        <a:pt x="2" y="2"/>
                        <a:pt x="2" y="0"/>
                      </a:cubicBezTo>
                      <a:cubicBezTo>
                        <a:pt x="1" y="0"/>
                        <a:pt x="0" y="0"/>
                        <a:pt x="0" y="2"/>
                      </a:cubicBezTo>
                      <a:cubicBezTo>
                        <a:pt x="1" y="1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7" name="Freeform 3179"/>
                <p:cNvSpPr/>
                <p:nvPr/>
              </p:nvSpPr>
              <p:spPr bwMode="auto">
                <a:xfrm>
                  <a:off x="6172" y="3050"/>
                  <a:ext cx="6" cy="4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2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2" y="0"/>
                        <a:pt x="0" y="0"/>
                        <a:pt x="0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0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8" name="Freeform 3180"/>
                <p:cNvSpPr/>
                <p:nvPr/>
              </p:nvSpPr>
              <p:spPr bwMode="auto">
                <a:xfrm>
                  <a:off x="6266" y="3052"/>
                  <a:ext cx="6" cy="4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0 h 2"/>
                    <a:gd name="T4" fmla="*/ 0 w 3"/>
                    <a:gd name="T5" fmla="*/ 2 h 2"/>
                    <a:gd name="T6" fmla="*/ 2 w 3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1"/>
                        <a:pt x="3" y="1"/>
                        <a:pt x="2" y="0"/>
                      </a:cubicBezTo>
                      <a:cubicBezTo>
                        <a:pt x="2" y="1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89" name="Freeform 3181"/>
                <p:cNvSpPr/>
                <p:nvPr/>
              </p:nvSpPr>
              <p:spPr bwMode="auto">
                <a:xfrm>
                  <a:off x="6038" y="3048"/>
                  <a:ext cx="4" cy="6"/>
                </a:xfrm>
                <a:custGeom>
                  <a:avLst/>
                  <a:gdLst>
                    <a:gd name="T0" fmla="*/ 0 w 2"/>
                    <a:gd name="T1" fmla="*/ 1 h 3"/>
                    <a:gd name="T2" fmla="*/ 0 w 2"/>
                    <a:gd name="T3" fmla="*/ 3 h 3"/>
                    <a:gd name="T4" fmla="*/ 1 w 2"/>
                    <a:gd name="T5" fmla="*/ 3 h 3"/>
                    <a:gd name="T6" fmla="*/ 2 w 2"/>
                    <a:gd name="T7" fmla="*/ 2 h 3"/>
                    <a:gd name="T8" fmla="*/ 0 w 2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1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1" y="3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0" name="Freeform 3182"/>
                <p:cNvSpPr/>
                <p:nvPr/>
              </p:nvSpPr>
              <p:spPr bwMode="auto">
                <a:xfrm>
                  <a:off x="6012" y="3052"/>
                  <a:ext cx="4" cy="7"/>
                </a:xfrm>
                <a:custGeom>
                  <a:avLst/>
                  <a:gdLst>
                    <a:gd name="T0" fmla="*/ 0 w 2"/>
                    <a:gd name="T1" fmla="*/ 1 h 3"/>
                    <a:gd name="T2" fmla="*/ 0 w 2"/>
                    <a:gd name="T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3">
                      <a:moveTo>
                        <a:pt x="0" y="1"/>
                      </a:moveTo>
                      <a:cubicBezTo>
                        <a:pt x="2" y="3"/>
                        <a:pt x="2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1" name="Freeform 3183"/>
                <p:cNvSpPr/>
                <p:nvPr/>
              </p:nvSpPr>
              <p:spPr bwMode="auto">
                <a:xfrm>
                  <a:off x="6020" y="3052"/>
                  <a:ext cx="12" cy="9"/>
                </a:xfrm>
                <a:custGeom>
                  <a:avLst/>
                  <a:gdLst>
                    <a:gd name="T0" fmla="*/ 6 w 6"/>
                    <a:gd name="T1" fmla="*/ 1 h 4"/>
                    <a:gd name="T2" fmla="*/ 2 w 6"/>
                    <a:gd name="T3" fmla="*/ 0 h 4"/>
                    <a:gd name="T4" fmla="*/ 0 w 6"/>
                    <a:gd name="T5" fmla="*/ 2 h 4"/>
                    <a:gd name="T6" fmla="*/ 5 w 6"/>
                    <a:gd name="T7" fmla="*/ 4 h 4"/>
                    <a:gd name="T8" fmla="*/ 5 w 6"/>
                    <a:gd name="T9" fmla="*/ 2 h 4"/>
                    <a:gd name="T10" fmla="*/ 6 w 6"/>
                    <a:gd name="T1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6" y="1"/>
                      </a:moveTo>
                      <a:cubicBezTo>
                        <a:pt x="4" y="1"/>
                        <a:pt x="4" y="0"/>
                        <a:pt x="2" y="0"/>
                      </a:cubicBezTo>
                      <a:cubicBezTo>
                        <a:pt x="2" y="2"/>
                        <a:pt x="1" y="1"/>
                        <a:pt x="0" y="2"/>
                      </a:cubicBezTo>
                      <a:cubicBezTo>
                        <a:pt x="2" y="3"/>
                        <a:pt x="3" y="4"/>
                        <a:pt x="5" y="4"/>
                      </a:cubicBezTo>
                      <a:cubicBezTo>
                        <a:pt x="6" y="3"/>
                        <a:pt x="5" y="3"/>
                        <a:pt x="5" y="2"/>
                      </a:cubicBezTo>
                      <a:cubicBezTo>
                        <a:pt x="6" y="2"/>
                        <a:pt x="6" y="2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2" name="Freeform 3184"/>
                <p:cNvSpPr/>
                <p:nvPr/>
              </p:nvSpPr>
              <p:spPr bwMode="auto">
                <a:xfrm>
                  <a:off x="6003" y="3048"/>
                  <a:ext cx="9" cy="8"/>
                </a:xfrm>
                <a:custGeom>
                  <a:avLst/>
                  <a:gdLst>
                    <a:gd name="T0" fmla="*/ 2 w 4"/>
                    <a:gd name="T1" fmla="*/ 0 h 4"/>
                    <a:gd name="T2" fmla="*/ 1 w 4"/>
                    <a:gd name="T3" fmla="*/ 2 h 4"/>
                    <a:gd name="T4" fmla="*/ 3 w 4"/>
                    <a:gd name="T5" fmla="*/ 3 h 4"/>
                    <a:gd name="T6" fmla="*/ 4 w 4"/>
                    <a:gd name="T7" fmla="*/ 4 h 4"/>
                    <a:gd name="T8" fmla="*/ 3 w 4"/>
                    <a:gd name="T9" fmla="*/ 1 h 4"/>
                    <a:gd name="T10" fmla="*/ 2 w 4"/>
                    <a:gd name="T11" fmla="*/ 1 h 4"/>
                    <a:gd name="T12" fmla="*/ 2 w 4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2" y="2"/>
                        <a:pt x="0" y="1"/>
                        <a:pt x="1" y="2"/>
                      </a:cubicBezTo>
                      <a:cubicBezTo>
                        <a:pt x="1" y="3"/>
                        <a:pt x="2" y="3"/>
                        <a:pt x="3" y="3"/>
                      </a:cubicBezTo>
                      <a:cubicBezTo>
                        <a:pt x="4" y="3"/>
                        <a:pt x="3" y="4"/>
                        <a:pt x="4" y="4"/>
                      </a:cubicBez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1"/>
                        <a:pt x="2" y="2"/>
                        <a:pt x="2" y="1"/>
                      </a:cubicBezTo>
                      <a:cubicBezTo>
                        <a:pt x="2" y="1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3" name="Freeform 3185"/>
                <p:cNvSpPr/>
                <p:nvPr/>
              </p:nvSpPr>
              <p:spPr bwMode="auto">
                <a:xfrm>
                  <a:off x="6272" y="3063"/>
                  <a:ext cx="11" cy="12"/>
                </a:xfrm>
                <a:custGeom>
                  <a:avLst/>
                  <a:gdLst>
                    <a:gd name="T0" fmla="*/ 1 w 5"/>
                    <a:gd name="T1" fmla="*/ 3 h 6"/>
                    <a:gd name="T2" fmla="*/ 2 w 5"/>
                    <a:gd name="T3" fmla="*/ 3 h 6"/>
                    <a:gd name="T4" fmla="*/ 3 w 5"/>
                    <a:gd name="T5" fmla="*/ 4 h 6"/>
                    <a:gd name="T6" fmla="*/ 1 w 5"/>
                    <a:gd name="T7" fmla="*/ 4 h 6"/>
                    <a:gd name="T8" fmla="*/ 4 w 5"/>
                    <a:gd name="T9" fmla="*/ 5 h 6"/>
                    <a:gd name="T10" fmla="*/ 3 w 5"/>
                    <a:gd name="T11" fmla="*/ 3 h 6"/>
                    <a:gd name="T12" fmla="*/ 4 w 5"/>
                    <a:gd name="T13" fmla="*/ 3 h 6"/>
                    <a:gd name="T14" fmla="*/ 2 w 5"/>
                    <a:gd name="T15" fmla="*/ 3 h 6"/>
                    <a:gd name="T16" fmla="*/ 2 w 5"/>
                    <a:gd name="T17" fmla="*/ 2 h 6"/>
                    <a:gd name="T18" fmla="*/ 3 w 5"/>
                    <a:gd name="T19" fmla="*/ 2 h 6"/>
                    <a:gd name="T20" fmla="*/ 1 w 5"/>
                    <a:gd name="T21" fmla="*/ 0 h 6"/>
                    <a:gd name="T22" fmla="*/ 2 w 5"/>
                    <a:gd name="T23" fmla="*/ 0 h 6"/>
                    <a:gd name="T24" fmla="*/ 1 w 5"/>
                    <a:gd name="T25" fmla="*/ 1 h 6"/>
                    <a:gd name="T26" fmla="*/ 1 w 5"/>
                    <a:gd name="T2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" h="6">
                      <a:moveTo>
                        <a:pt x="1" y="3"/>
                      </a:moveTo>
                      <a:cubicBezTo>
                        <a:pt x="2" y="2"/>
                        <a:pt x="1" y="3"/>
                        <a:pt x="2" y="3"/>
                      </a:cubicBezTo>
                      <a:cubicBezTo>
                        <a:pt x="2" y="4"/>
                        <a:pt x="4" y="4"/>
                        <a:pt x="3" y="4"/>
                      </a:cubicBezTo>
                      <a:cubicBezTo>
                        <a:pt x="3" y="4"/>
                        <a:pt x="1" y="3"/>
                        <a:pt x="1" y="4"/>
                      </a:cubicBezTo>
                      <a:cubicBezTo>
                        <a:pt x="3" y="4"/>
                        <a:pt x="2" y="6"/>
                        <a:pt x="4" y="5"/>
                      </a:cubicBezTo>
                      <a:cubicBezTo>
                        <a:pt x="5" y="4"/>
                        <a:pt x="3" y="4"/>
                        <a:pt x="3" y="3"/>
                      </a:cubicBezTo>
                      <a:cubicBezTo>
                        <a:pt x="3" y="3"/>
                        <a:pt x="4" y="3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2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3" y="0"/>
                        <a:pt x="3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"/>
                        <a:pt x="0" y="1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4" name="Freeform 3186"/>
                <p:cNvSpPr/>
                <p:nvPr/>
              </p:nvSpPr>
              <p:spPr bwMode="auto">
                <a:xfrm>
                  <a:off x="5808" y="3096"/>
                  <a:ext cx="2" cy="6"/>
                </a:xfrm>
                <a:custGeom>
                  <a:avLst/>
                  <a:gdLst>
                    <a:gd name="T0" fmla="*/ 0 w 1"/>
                    <a:gd name="T1" fmla="*/ 0 h 3"/>
                    <a:gd name="T2" fmla="*/ 0 w 1"/>
                    <a:gd name="T3" fmla="*/ 1 h 3"/>
                    <a:gd name="T4" fmla="*/ 0 w 1"/>
                    <a:gd name="T5" fmla="*/ 2 h 3"/>
                    <a:gd name="T6" fmla="*/ 0 w 1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3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5" name="Freeform 3187"/>
                <p:cNvSpPr/>
                <p:nvPr/>
              </p:nvSpPr>
              <p:spPr bwMode="auto">
                <a:xfrm>
                  <a:off x="5833" y="3017"/>
                  <a:ext cx="8" cy="5"/>
                </a:xfrm>
                <a:custGeom>
                  <a:avLst/>
                  <a:gdLst>
                    <a:gd name="T0" fmla="*/ 2 w 4"/>
                    <a:gd name="T1" fmla="*/ 0 h 2"/>
                    <a:gd name="T2" fmla="*/ 2 w 4"/>
                    <a:gd name="T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" h="2">
                      <a:moveTo>
                        <a:pt x="2" y="0"/>
                      </a:moveTo>
                      <a:cubicBezTo>
                        <a:pt x="0" y="2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6" name="Freeform 3188"/>
                <p:cNvSpPr/>
                <p:nvPr/>
              </p:nvSpPr>
              <p:spPr bwMode="auto">
                <a:xfrm>
                  <a:off x="5769" y="3054"/>
                  <a:ext cx="6" cy="5"/>
                </a:xfrm>
                <a:custGeom>
                  <a:avLst/>
                  <a:gdLst>
                    <a:gd name="T0" fmla="*/ 2 w 3"/>
                    <a:gd name="T1" fmla="*/ 2 h 2"/>
                    <a:gd name="T2" fmla="*/ 3 w 3"/>
                    <a:gd name="T3" fmla="*/ 1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2" y="0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7" name="Freeform 3189"/>
                <p:cNvSpPr/>
                <p:nvPr/>
              </p:nvSpPr>
              <p:spPr bwMode="auto">
                <a:xfrm>
                  <a:off x="5954" y="3052"/>
                  <a:ext cx="4" cy="4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2 h 2"/>
                    <a:gd name="T4" fmla="*/ 1 w 2"/>
                    <a:gd name="T5" fmla="*/ 2 h 2"/>
                    <a:gd name="T6" fmla="*/ 0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8" name="Freeform 3190"/>
                <p:cNvSpPr/>
                <p:nvPr/>
              </p:nvSpPr>
              <p:spPr bwMode="auto">
                <a:xfrm>
                  <a:off x="5948" y="3048"/>
                  <a:ext cx="4" cy="15"/>
                </a:xfrm>
                <a:custGeom>
                  <a:avLst/>
                  <a:gdLst>
                    <a:gd name="T0" fmla="*/ 2 w 2"/>
                    <a:gd name="T1" fmla="*/ 5 h 7"/>
                    <a:gd name="T2" fmla="*/ 1 w 2"/>
                    <a:gd name="T3" fmla="*/ 5 h 7"/>
                    <a:gd name="T4" fmla="*/ 2 w 2"/>
                    <a:gd name="T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7">
                      <a:moveTo>
                        <a:pt x="2" y="5"/>
                      </a:moveTo>
                      <a:cubicBezTo>
                        <a:pt x="2" y="5"/>
                        <a:pt x="2" y="5"/>
                        <a:pt x="1" y="5"/>
                      </a:cubicBezTo>
                      <a:cubicBezTo>
                        <a:pt x="1" y="0"/>
                        <a:pt x="0" y="7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299" name="Freeform 3191"/>
                <p:cNvSpPr/>
                <p:nvPr/>
              </p:nvSpPr>
              <p:spPr bwMode="auto">
                <a:xfrm>
                  <a:off x="5977" y="3059"/>
                  <a:ext cx="4" cy="2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1 h 1"/>
                    <a:gd name="T4" fmla="*/ 2 w 2"/>
                    <a:gd name="T5" fmla="*/ 0 h 1"/>
                    <a:gd name="T6" fmla="*/ 0 w 2"/>
                    <a:gd name="T7" fmla="*/ 0 h 1"/>
                    <a:gd name="T8" fmla="*/ 0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0" name="Freeform 3192"/>
                <p:cNvSpPr/>
                <p:nvPr/>
              </p:nvSpPr>
              <p:spPr bwMode="auto">
                <a:xfrm>
                  <a:off x="5880" y="3015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1" name="Freeform 3193"/>
                <p:cNvSpPr/>
                <p:nvPr/>
              </p:nvSpPr>
              <p:spPr bwMode="auto">
                <a:xfrm>
                  <a:off x="5708" y="3100"/>
                  <a:ext cx="6" cy="4"/>
                </a:xfrm>
                <a:custGeom>
                  <a:avLst/>
                  <a:gdLst>
                    <a:gd name="T0" fmla="*/ 1 w 3"/>
                    <a:gd name="T1" fmla="*/ 0 h 2"/>
                    <a:gd name="T2" fmla="*/ 3 w 3"/>
                    <a:gd name="T3" fmla="*/ 0 h 2"/>
                    <a:gd name="T4" fmla="*/ 1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0"/>
                      </a:moveTo>
                      <a:cubicBezTo>
                        <a:pt x="0" y="2"/>
                        <a:pt x="3" y="1"/>
                        <a:pt x="3" y="0"/>
                      </a:cubicBezTo>
                      <a:cubicBezTo>
                        <a:pt x="2" y="0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2" name="Freeform 3194"/>
                <p:cNvSpPr>
                  <a:spLocks noEditPoints="1"/>
                </p:cNvSpPr>
                <p:nvPr/>
              </p:nvSpPr>
              <p:spPr bwMode="auto">
                <a:xfrm>
                  <a:off x="5414" y="2970"/>
                  <a:ext cx="850" cy="62"/>
                </a:xfrm>
                <a:custGeom>
                  <a:avLst/>
                  <a:gdLst>
                    <a:gd name="T0" fmla="*/ 24 w 414"/>
                    <a:gd name="T1" fmla="*/ 27 h 30"/>
                    <a:gd name="T2" fmla="*/ 86 w 414"/>
                    <a:gd name="T3" fmla="*/ 22 h 30"/>
                    <a:gd name="T4" fmla="*/ 133 w 414"/>
                    <a:gd name="T5" fmla="*/ 17 h 30"/>
                    <a:gd name="T6" fmla="*/ 168 w 414"/>
                    <a:gd name="T7" fmla="*/ 26 h 30"/>
                    <a:gd name="T8" fmla="*/ 191 w 414"/>
                    <a:gd name="T9" fmla="*/ 24 h 30"/>
                    <a:gd name="T10" fmla="*/ 216 w 414"/>
                    <a:gd name="T11" fmla="*/ 22 h 30"/>
                    <a:gd name="T12" fmla="*/ 240 w 414"/>
                    <a:gd name="T13" fmla="*/ 23 h 30"/>
                    <a:gd name="T14" fmla="*/ 267 w 414"/>
                    <a:gd name="T15" fmla="*/ 24 h 30"/>
                    <a:gd name="T16" fmla="*/ 284 w 414"/>
                    <a:gd name="T17" fmla="*/ 23 h 30"/>
                    <a:gd name="T18" fmla="*/ 310 w 414"/>
                    <a:gd name="T19" fmla="*/ 28 h 30"/>
                    <a:gd name="T20" fmla="*/ 380 w 414"/>
                    <a:gd name="T21" fmla="*/ 26 h 30"/>
                    <a:gd name="T22" fmla="*/ 397 w 414"/>
                    <a:gd name="T23" fmla="*/ 28 h 30"/>
                    <a:gd name="T24" fmla="*/ 392 w 414"/>
                    <a:gd name="T25" fmla="*/ 8 h 30"/>
                    <a:gd name="T26" fmla="*/ 387 w 414"/>
                    <a:gd name="T27" fmla="*/ 7 h 30"/>
                    <a:gd name="T28" fmla="*/ 346 w 414"/>
                    <a:gd name="T29" fmla="*/ 3 h 30"/>
                    <a:gd name="T30" fmla="*/ 317 w 414"/>
                    <a:gd name="T31" fmla="*/ 6 h 30"/>
                    <a:gd name="T32" fmla="*/ 294 w 414"/>
                    <a:gd name="T33" fmla="*/ 7 h 30"/>
                    <a:gd name="T34" fmla="*/ 272 w 414"/>
                    <a:gd name="T35" fmla="*/ 10 h 30"/>
                    <a:gd name="T36" fmla="*/ 238 w 414"/>
                    <a:gd name="T37" fmla="*/ 3 h 30"/>
                    <a:gd name="T38" fmla="*/ 204 w 414"/>
                    <a:gd name="T39" fmla="*/ 3 h 30"/>
                    <a:gd name="T40" fmla="*/ 160 w 414"/>
                    <a:gd name="T41" fmla="*/ 7 h 30"/>
                    <a:gd name="T42" fmla="*/ 134 w 414"/>
                    <a:gd name="T43" fmla="*/ 7 h 30"/>
                    <a:gd name="T44" fmla="*/ 107 w 414"/>
                    <a:gd name="T45" fmla="*/ 5 h 30"/>
                    <a:gd name="T46" fmla="*/ 76 w 414"/>
                    <a:gd name="T47" fmla="*/ 5 h 30"/>
                    <a:gd name="T48" fmla="*/ 41 w 414"/>
                    <a:gd name="T49" fmla="*/ 7 h 30"/>
                    <a:gd name="T50" fmla="*/ 13 w 414"/>
                    <a:gd name="T51" fmla="*/ 12 h 30"/>
                    <a:gd name="T52" fmla="*/ 9 w 414"/>
                    <a:gd name="T53" fmla="*/ 15 h 30"/>
                    <a:gd name="T54" fmla="*/ 33 w 414"/>
                    <a:gd name="T55" fmla="*/ 14 h 30"/>
                    <a:gd name="T56" fmla="*/ 55 w 414"/>
                    <a:gd name="T57" fmla="*/ 7 h 30"/>
                    <a:gd name="T58" fmla="*/ 64 w 414"/>
                    <a:gd name="T59" fmla="*/ 10 h 30"/>
                    <a:gd name="T60" fmla="*/ 52 w 414"/>
                    <a:gd name="T61" fmla="*/ 17 h 30"/>
                    <a:gd name="T62" fmla="*/ 70 w 414"/>
                    <a:gd name="T63" fmla="*/ 18 h 30"/>
                    <a:gd name="T64" fmla="*/ 199 w 414"/>
                    <a:gd name="T65" fmla="*/ 14 h 30"/>
                    <a:gd name="T66" fmla="*/ 196 w 414"/>
                    <a:gd name="T67" fmla="*/ 13 h 30"/>
                    <a:gd name="T68" fmla="*/ 160 w 414"/>
                    <a:gd name="T69" fmla="*/ 18 h 30"/>
                    <a:gd name="T70" fmla="*/ 142 w 414"/>
                    <a:gd name="T71" fmla="*/ 20 h 30"/>
                    <a:gd name="T72" fmla="*/ 101 w 414"/>
                    <a:gd name="T73" fmla="*/ 13 h 30"/>
                    <a:gd name="T74" fmla="*/ 99 w 414"/>
                    <a:gd name="T75" fmla="*/ 20 h 30"/>
                    <a:gd name="T76" fmla="*/ 141 w 414"/>
                    <a:gd name="T77" fmla="*/ 22 h 30"/>
                    <a:gd name="T78" fmla="*/ 169 w 414"/>
                    <a:gd name="T79" fmla="*/ 24 h 30"/>
                    <a:gd name="T80" fmla="*/ 209 w 414"/>
                    <a:gd name="T81" fmla="*/ 14 h 30"/>
                    <a:gd name="T82" fmla="*/ 234 w 414"/>
                    <a:gd name="T83" fmla="*/ 15 h 30"/>
                    <a:gd name="T84" fmla="*/ 247 w 414"/>
                    <a:gd name="T85" fmla="*/ 20 h 30"/>
                    <a:gd name="T86" fmla="*/ 252 w 414"/>
                    <a:gd name="T87" fmla="*/ 20 h 30"/>
                    <a:gd name="T88" fmla="*/ 269 w 414"/>
                    <a:gd name="T89" fmla="*/ 19 h 30"/>
                    <a:gd name="T90" fmla="*/ 300 w 414"/>
                    <a:gd name="T91" fmla="*/ 11 h 30"/>
                    <a:gd name="T92" fmla="*/ 314 w 414"/>
                    <a:gd name="T93" fmla="*/ 11 h 30"/>
                    <a:gd name="T94" fmla="*/ 297 w 414"/>
                    <a:gd name="T95" fmla="*/ 15 h 30"/>
                    <a:gd name="T96" fmla="*/ 319 w 414"/>
                    <a:gd name="T97" fmla="*/ 19 h 30"/>
                    <a:gd name="T98" fmla="*/ 346 w 414"/>
                    <a:gd name="T99" fmla="*/ 7 h 30"/>
                    <a:gd name="T100" fmla="*/ 351 w 414"/>
                    <a:gd name="T101" fmla="*/ 19 h 30"/>
                    <a:gd name="T102" fmla="*/ 362 w 414"/>
                    <a:gd name="T103" fmla="*/ 20 h 30"/>
                    <a:gd name="T104" fmla="*/ 383 w 414"/>
                    <a:gd name="T105" fmla="*/ 9 h 30"/>
                    <a:gd name="T106" fmla="*/ 384 w 414"/>
                    <a:gd name="T107" fmla="*/ 6 h 30"/>
                    <a:gd name="T108" fmla="*/ 343 w 414"/>
                    <a:gd name="T109" fmla="*/ 7 h 30"/>
                    <a:gd name="T110" fmla="*/ 318 w 414"/>
                    <a:gd name="T111" fmla="*/ 7 h 30"/>
                    <a:gd name="T112" fmla="*/ 316 w 414"/>
                    <a:gd name="T113" fmla="*/ 12 h 30"/>
                    <a:gd name="T114" fmla="*/ 240 w 414"/>
                    <a:gd name="T115" fmla="*/ 6 h 30"/>
                    <a:gd name="T116" fmla="*/ 153 w 414"/>
                    <a:gd name="T117" fmla="*/ 10 h 30"/>
                    <a:gd name="T118" fmla="*/ 97 w 414"/>
                    <a:gd name="T119" fmla="*/ 5 h 30"/>
                    <a:gd name="T120" fmla="*/ 78 w 414"/>
                    <a:gd name="T121" fmla="*/ 17 h 30"/>
                    <a:gd name="T122" fmla="*/ 46 w 414"/>
                    <a:gd name="T1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14" h="30">
                      <a:moveTo>
                        <a:pt x="1" y="24"/>
                      </a:moveTo>
                      <a:cubicBezTo>
                        <a:pt x="1" y="24"/>
                        <a:pt x="1" y="26"/>
                        <a:pt x="3" y="26"/>
                      </a:cubicBezTo>
                      <a:cubicBezTo>
                        <a:pt x="3" y="24"/>
                        <a:pt x="2" y="25"/>
                        <a:pt x="2" y="24"/>
                      </a:cubicBezTo>
                      <a:cubicBezTo>
                        <a:pt x="4" y="24"/>
                        <a:pt x="3" y="23"/>
                        <a:pt x="2" y="23"/>
                      </a:cubicBezTo>
                      <a:cubicBezTo>
                        <a:pt x="5" y="23"/>
                        <a:pt x="3" y="21"/>
                        <a:pt x="6" y="21"/>
                      </a:cubicBezTo>
                      <a:cubicBezTo>
                        <a:pt x="6" y="22"/>
                        <a:pt x="8" y="23"/>
                        <a:pt x="9" y="22"/>
                      </a:cubicBezTo>
                      <a:cubicBezTo>
                        <a:pt x="8" y="22"/>
                        <a:pt x="7" y="20"/>
                        <a:pt x="8" y="20"/>
                      </a:cubicBezTo>
                      <a:cubicBezTo>
                        <a:pt x="9" y="20"/>
                        <a:pt x="9" y="21"/>
                        <a:pt x="9" y="22"/>
                      </a:cubicBezTo>
                      <a:cubicBezTo>
                        <a:pt x="11" y="22"/>
                        <a:pt x="12" y="23"/>
                        <a:pt x="13" y="22"/>
                      </a:cubicBezTo>
                      <a:cubicBezTo>
                        <a:pt x="13" y="23"/>
                        <a:pt x="15" y="23"/>
                        <a:pt x="15" y="24"/>
                      </a:cubicBezTo>
                      <a:cubicBezTo>
                        <a:pt x="15" y="25"/>
                        <a:pt x="15" y="25"/>
                        <a:pt x="14" y="25"/>
                      </a:cubicBezTo>
                      <a:cubicBezTo>
                        <a:pt x="15" y="26"/>
                        <a:pt x="14" y="27"/>
                        <a:pt x="16" y="27"/>
                      </a:cubicBezTo>
                      <a:cubicBezTo>
                        <a:pt x="17" y="26"/>
                        <a:pt x="14" y="25"/>
                        <a:pt x="16" y="25"/>
                      </a:cubicBezTo>
                      <a:cubicBezTo>
                        <a:pt x="17" y="25"/>
                        <a:pt x="17" y="26"/>
                        <a:pt x="18" y="26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cubicBezTo>
                        <a:pt x="18" y="24"/>
                        <a:pt x="17" y="24"/>
                        <a:pt x="17" y="23"/>
                      </a:cubicBezTo>
                      <a:cubicBezTo>
                        <a:pt x="19" y="23"/>
                        <a:pt x="17" y="21"/>
                        <a:pt x="19" y="21"/>
                      </a:cubicBezTo>
                      <a:cubicBezTo>
                        <a:pt x="18" y="23"/>
                        <a:pt x="21" y="23"/>
                        <a:pt x="21" y="23"/>
                      </a:cubicBezTo>
                      <a:cubicBezTo>
                        <a:pt x="20" y="22"/>
                        <a:pt x="20" y="21"/>
                        <a:pt x="20" y="21"/>
                      </a:cubicBezTo>
                      <a:cubicBezTo>
                        <a:pt x="20" y="21"/>
                        <a:pt x="21" y="21"/>
                        <a:pt x="21" y="21"/>
                      </a:cubicBezTo>
                      <a:cubicBezTo>
                        <a:pt x="21" y="19"/>
                        <a:pt x="20" y="20"/>
                        <a:pt x="20" y="19"/>
                      </a:cubicBezTo>
                      <a:cubicBezTo>
                        <a:pt x="20" y="19"/>
                        <a:pt x="22" y="20"/>
                        <a:pt x="21" y="18"/>
                      </a:cubicBezTo>
                      <a:cubicBezTo>
                        <a:pt x="20" y="18"/>
                        <a:pt x="19" y="19"/>
                        <a:pt x="18" y="19"/>
                      </a:cubicBezTo>
                      <a:cubicBezTo>
                        <a:pt x="18" y="18"/>
                        <a:pt x="18" y="17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6"/>
                        <a:pt x="19" y="16"/>
                        <a:pt x="18" y="16"/>
                      </a:cubicBezTo>
                      <a:cubicBezTo>
                        <a:pt x="18" y="17"/>
                        <a:pt x="20" y="18"/>
                        <a:pt x="18" y="18"/>
                      </a:cubicBezTo>
                      <a:cubicBezTo>
                        <a:pt x="19" y="20"/>
                        <a:pt x="19" y="17"/>
                        <a:pt x="21" y="18"/>
                      </a:cubicBezTo>
                      <a:cubicBezTo>
                        <a:pt x="21" y="18"/>
                        <a:pt x="21" y="17"/>
                        <a:pt x="21" y="16"/>
                      </a:cubicBezTo>
                      <a:cubicBezTo>
                        <a:pt x="22" y="17"/>
                        <a:pt x="22" y="17"/>
                        <a:pt x="23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7"/>
                        <a:pt x="27" y="17"/>
                        <a:pt x="28" y="17"/>
                      </a:cubicBezTo>
                      <a:cubicBezTo>
                        <a:pt x="29" y="16"/>
                        <a:pt x="28" y="15"/>
                        <a:pt x="29" y="15"/>
                      </a:cubicBezTo>
                      <a:cubicBezTo>
                        <a:pt x="28" y="14"/>
                        <a:pt x="28" y="15"/>
                        <a:pt x="28" y="13"/>
                      </a:cubicBezTo>
                      <a:cubicBezTo>
                        <a:pt x="28" y="13"/>
                        <a:pt x="28" y="13"/>
                        <a:pt x="29" y="13"/>
                      </a:cubicBezTo>
                      <a:cubicBezTo>
                        <a:pt x="29" y="15"/>
                        <a:pt x="30" y="13"/>
                        <a:pt x="31" y="14"/>
                      </a:cubicBezTo>
                      <a:cubicBezTo>
                        <a:pt x="31" y="14"/>
                        <a:pt x="30" y="14"/>
                        <a:pt x="30" y="14"/>
                      </a:cubicBezTo>
                      <a:cubicBezTo>
                        <a:pt x="30" y="14"/>
                        <a:pt x="30" y="14"/>
                        <a:pt x="30" y="15"/>
                      </a:cubicBezTo>
                      <a:cubicBezTo>
                        <a:pt x="30" y="15"/>
                        <a:pt x="30" y="16"/>
                        <a:pt x="30" y="16"/>
                      </a:cubicBezTo>
                      <a:cubicBezTo>
                        <a:pt x="27" y="15"/>
                        <a:pt x="28" y="18"/>
                        <a:pt x="26" y="18"/>
                      </a:cubicBezTo>
                      <a:cubicBezTo>
                        <a:pt x="27" y="19"/>
                        <a:pt x="26" y="20"/>
                        <a:pt x="25" y="21"/>
                      </a:cubicBezTo>
                      <a:cubicBezTo>
                        <a:pt x="25" y="20"/>
                        <a:pt x="26" y="19"/>
                        <a:pt x="25" y="18"/>
                      </a:cubicBezTo>
                      <a:cubicBezTo>
                        <a:pt x="25" y="19"/>
                        <a:pt x="24" y="19"/>
                        <a:pt x="23" y="19"/>
                      </a:cubicBezTo>
                      <a:cubicBezTo>
                        <a:pt x="23" y="19"/>
                        <a:pt x="24" y="18"/>
                        <a:pt x="24" y="18"/>
                      </a:cubicBezTo>
                      <a:cubicBezTo>
                        <a:pt x="20" y="18"/>
                        <a:pt x="22" y="21"/>
                        <a:pt x="22" y="25"/>
                      </a:cubicBezTo>
                      <a:cubicBezTo>
                        <a:pt x="20" y="25"/>
                        <a:pt x="22" y="26"/>
                        <a:pt x="21" y="27"/>
                      </a:cubicBezTo>
                      <a:cubicBezTo>
                        <a:pt x="23" y="27"/>
                        <a:pt x="22" y="25"/>
                        <a:pt x="24" y="25"/>
                      </a:cubicBezTo>
                      <a:cubicBezTo>
                        <a:pt x="24" y="26"/>
                        <a:pt x="24" y="26"/>
                        <a:pt x="24" y="27"/>
                      </a:cubicBezTo>
                      <a:cubicBezTo>
                        <a:pt x="25" y="24"/>
                        <a:pt x="22" y="23"/>
                        <a:pt x="24" y="22"/>
                      </a:cubicBezTo>
                      <a:cubicBezTo>
                        <a:pt x="25" y="22"/>
                        <a:pt x="26" y="22"/>
                        <a:pt x="26" y="23"/>
                      </a:cubicBezTo>
                      <a:cubicBezTo>
                        <a:pt x="26" y="23"/>
                        <a:pt x="27" y="23"/>
                        <a:pt x="27" y="23"/>
                      </a:cubicBezTo>
                      <a:cubicBezTo>
                        <a:pt x="26" y="24"/>
                        <a:pt x="27" y="24"/>
                        <a:pt x="28" y="25"/>
                      </a:cubicBezTo>
                      <a:cubicBezTo>
                        <a:pt x="30" y="24"/>
                        <a:pt x="29" y="26"/>
                        <a:pt x="31" y="26"/>
                      </a:cubicBezTo>
                      <a:cubicBezTo>
                        <a:pt x="33" y="25"/>
                        <a:pt x="33" y="24"/>
                        <a:pt x="33" y="24"/>
                      </a:cubicBezTo>
                      <a:cubicBezTo>
                        <a:pt x="35" y="24"/>
                        <a:pt x="35" y="23"/>
                        <a:pt x="35" y="23"/>
                      </a:cubicBezTo>
                      <a:cubicBezTo>
                        <a:pt x="37" y="24"/>
                        <a:pt x="38" y="22"/>
                        <a:pt x="39" y="22"/>
                      </a:cubicBezTo>
                      <a:cubicBezTo>
                        <a:pt x="39" y="22"/>
                        <a:pt x="39" y="23"/>
                        <a:pt x="39" y="23"/>
                      </a:cubicBezTo>
                      <a:cubicBezTo>
                        <a:pt x="40" y="22"/>
                        <a:pt x="41" y="24"/>
                        <a:pt x="43" y="23"/>
                      </a:cubicBezTo>
                      <a:cubicBezTo>
                        <a:pt x="44" y="23"/>
                        <a:pt x="43" y="25"/>
                        <a:pt x="43" y="25"/>
                      </a:cubicBezTo>
                      <a:cubicBezTo>
                        <a:pt x="43" y="25"/>
                        <a:pt x="44" y="25"/>
                        <a:pt x="45" y="25"/>
                      </a:cubicBezTo>
                      <a:cubicBezTo>
                        <a:pt x="45" y="25"/>
                        <a:pt x="45" y="26"/>
                        <a:pt x="45" y="26"/>
                      </a:cubicBezTo>
                      <a:cubicBezTo>
                        <a:pt x="46" y="26"/>
                        <a:pt x="47" y="26"/>
                        <a:pt x="47" y="26"/>
                      </a:cubicBezTo>
                      <a:cubicBezTo>
                        <a:pt x="47" y="25"/>
                        <a:pt x="48" y="25"/>
                        <a:pt x="49" y="24"/>
                      </a:cubicBezTo>
                      <a:cubicBezTo>
                        <a:pt x="48" y="24"/>
                        <a:pt x="48" y="23"/>
                        <a:pt x="48" y="23"/>
                      </a:cubicBezTo>
                      <a:cubicBezTo>
                        <a:pt x="49" y="24"/>
                        <a:pt x="49" y="22"/>
                        <a:pt x="51" y="23"/>
                      </a:cubicBezTo>
                      <a:cubicBezTo>
                        <a:pt x="50" y="25"/>
                        <a:pt x="53" y="23"/>
                        <a:pt x="52" y="25"/>
                      </a:cubicBezTo>
                      <a:cubicBezTo>
                        <a:pt x="52" y="24"/>
                        <a:pt x="50" y="25"/>
                        <a:pt x="52" y="26"/>
                      </a:cubicBezTo>
                      <a:cubicBezTo>
                        <a:pt x="52" y="24"/>
                        <a:pt x="52" y="27"/>
                        <a:pt x="53" y="26"/>
                      </a:cubicBezTo>
                      <a:cubicBezTo>
                        <a:pt x="54" y="26"/>
                        <a:pt x="53" y="25"/>
                        <a:pt x="53" y="25"/>
                      </a:cubicBezTo>
                      <a:cubicBezTo>
                        <a:pt x="53" y="25"/>
                        <a:pt x="54" y="25"/>
                        <a:pt x="54" y="25"/>
                      </a:cubicBezTo>
                      <a:cubicBezTo>
                        <a:pt x="55" y="24"/>
                        <a:pt x="54" y="24"/>
                        <a:pt x="55" y="24"/>
                      </a:cubicBezTo>
                      <a:cubicBezTo>
                        <a:pt x="58" y="23"/>
                        <a:pt x="59" y="24"/>
                        <a:pt x="60" y="26"/>
                      </a:cubicBezTo>
                      <a:cubicBezTo>
                        <a:pt x="61" y="26"/>
                        <a:pt x="61" y="25"/>
                        <a:pt x="63" y="25"/>
                      </a:cubicBezTo>
                      <a:cubicBezTo>
                        <a:pt x="63" y="24"/>
                        <a:pt x="62" y="24"/>
                        <a:pt x="62" y="23"/>
                      </a:cubicBezTo>
                      <a:cubicBezTo>
                        <a:pt x="63" y="25"/>
                        <a:pt x="65" y="22"/>
                        <a:pt x="66" y="25"/>
                      </a:cubicBezTo>
                      <a:cubicBezTo>
                        <a:pt x="65" y="25"/>
                        <a:pt x="66" y="26"/>
                        <a:pt x="66" y="28"/>
                      </a:cubicBezTo>
                      <a:cubicBezTo>
                        <a:pt x="67" y="27"/>
                        <a:pt x="67" y="27"/>
                        <a:pt x="69" y="28"/>
                      </a:cubicBezTo>
                      <a:cubicBezTo>
                        <a:pt x="68" y="26"/>
                        <a:pt x="71" y="27"/>
                        <a:pt x="71" y="26"/>
                      </a:cubicBezTo>
                      <a:cubicBezTo>
                        <a:pt x="69" y="26"/>
                        <a:pt x="67" y="27"/>
                        <a:pt x="66" y="26"/>
                      </a:cubicBezTo>
                      <a:cubicBezTo>
                        <a:pt x="68" y="27"/>
                        <a:pt x="70" y="23"/>
                        <a:pt x="72" y="23"/>
                      </a:cubicBezTo>
                      <a:cubicBezTo>
                        <a:pt x="71" y="24"/>
                        <a:pt x="73" y="24"/>
                        <a:pt x="73" y="24"/>
                      </a:cubicBezTo>
                      <a:cubicBezTo>
                        <a:pt x="73" y="25"/>
                        <a:pt x="76" y="28"/>
                        <a:pt x="77" y="26"/>
                      </a:cubicBez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78" y="26"/>
                        <a:pt x="77" y="24"/>
                        <a:pt x="78" y="24"/>
                      </a:cubicBezTo>
                      <a:cubicBezTo>
                        <a:pt x="78" y="23"/>
                        <a:pt x="78" y="23"/>
                        <a:pt x="78" y="23"/>
                      </a:cubicBezTo>
                      <a:cubicBezTo>
                        <a:pt x="78" y="22"/>
                        <a:pt x="78" y="22"/>
                        <a:pt x="78" y="22"/>
                      </a:cubicBezTo>
                      <a:cubicBezTo>
                        <a:pt x="78" y="22"/>
                        <a:pt x="78" y="22"/>
                        <a:pt x="78" y="22"/>
                      </a:cubicBezTo>
                      <a:cubicBezTo>
                        <a:pt x="79" y="22"/>
                        <a:pt x="79" y="23"/>
                        <a:pt x="79" y="23"/>
                      </a:cubicBezTo>
                      <a:cubicBezTo>
                        <a:pt x="79" y="23"/>
                        <a:pt x="79" y="23"/>
                        <a:pt x="79" y="23"/>
                      </a:cubicBezTo>
                      <a:cubicBezTo>
                        <a:pt x="79" y="24"/>
                        <a:pt x="80" y="24"/>
                        <a:pt x="81" y="24"/>
                      </a:cubicBezTo>
                      <a:cubicBezTo>
                        <a:pt x="81" y="24"/>
                        <a:pt x="81" y="24"/>
                        <a:pt x="82" y="24"/>
                      </a:cubicBezTo>
                      <a:cubicBezTo>
                        <a:pt x="82" y="25"/>
                        <a:pt x="81" y="25"/>
                        <a:pt x="82" y="27"/>
                      </a:cubicBezTo>
                      <a:cubicBezTo>
                        <a:pt x="82" y="26"/>
                        <a:pt x="83" y="27"/>
                        <a:pt x="83" y="26"/>
                      </a:cubicBez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5"/>
                        <a:pt x="83" y="24"/>
                        <a:pt x="83" y="23"/>
                      </a:cubicBezTo>
                      <a:cubicBezTo>
                        <a:pt x="85" y="22"/>
                        <a:pt x="84" y="24"/>
                        <a:pt x="86" y="24"/>
                      </a:cubicBezTo>
                      <a:cubicBezTo>
                        <a:pt x="87" y="23"/>
                        <a:pt x="85" y="22"/>
                        <a:pt x="86" y="22"/>
                      </a:cubicBezTo>
                      <a:cubicBezTo>
                        <a:pt x="87" y="22"/>
                        <a:pt x="87" y="23"/>
                        <a:pt x="87" y="25"/>
                      </a:cubicBezTo>
                      <a:cubicBezTo>
                        <a:pt x="88" y="25"/>
                        <a:pt x="89" y="26"/>
                        <a:pt x="90" y="27"/>
                      </a:cubicBezTo>
                      <a:cubicBezTo>
                        <a:pt x="90" y="26"/>
                        <a:pt x="90" y="25"/>
                        <a:pt x="92" y="26"/>
                      </a:cubicBezTo>
                      <a:cubicBezTo>
                        <a:pt x="91" y="24"/>
                        <a:pt x="92" y="24"/>
                        <a:pt x="93" y="23"/>
                      </a:cubicBezTo>
                      <a:cubicBezTo>
                        <a:pt x="93" y="23"/>
                        <a:pt x="93" y="23"/>
                        <a:pt x="93" y="23"/>
                      </a:cubicBezTo>
                      <a:cubicBezTo>
                        <a:pt x="93" y="23"/>
                        <a:pt x="93" y="23"/>
                        <a:pt x="93" y="23"/>
                      </a:cubicBezTo>
                      <a:cubicBezTo>
                        <a:pt x="94" y="24"/>
                        <a:pt x="95" y="25"/>
                        <a:pt x="97" y="26"/>
                      </a:cubicBezTo>
                      <a:cubicBezTo>
                        <a:pt x="97" y="26"/>
                        <a:pt x="98" y="27"/>
                        <a:pt x="99" y="27"/>
                      </a:cubicBezTo>
                      <a:cubicBezTo>
                        <a:pt x="99" y="26"/>
                        <a:pt x="98" y="24"/>
                        <a:pt x="99" y="24"/>
                      </a:cubicBezTo>
                      <a:cubicBezTo>
                        <a:pt x="99" y="24"/>
                        <a:pt x="100" y="24"/>
                        <a:pt x="100" y="25"/>
                      </a:cubicBezTo>
                      <a:cubicBezTo>
                        <a:pt x="102" y="25"/>
                        <a:pt x="102" y="27"/>
                        <a:pt x="103" y="26"/>
                      </a:cubicBezTo>
                      <a:cubicBezTo>
                        <a:pt x="103" y="26"/>
                        <a:pt x="103" y="26"/>
                        <a:pt x="103" y="26"/>
                      </a:cubicBezTo>
                      <a:cubicBezTo>
                        <a:pt x="104" y="26"/>
                        <a:pt x="104" y="26"/>
                        <a:pt x="105" y="27"/>
                      </a:cubicBezTo>
                      <a:cubicBezTo>
                        <a:pt x="105" y="27"/>
                        <a:pt x="105" y="26"/>
                        <a:pt x="105" y="26"/>
                      </a:cubicBezTo>
                      <a:cubicBezTo>
                        <a:pt x="107" y="26"/>
                        <a:pt x="106" y="27"/>
                        <a:pt x="107" y="26"/>
                      </a:cubicBezTo>
                      <a:cubicBezTo>
                        <a:pt x="107" y="25"/>
                        <a:pt x="108" y="26"/>
                        <a:pt x="108" y="26"/>
                      </a:cubicBezTo>
                      <a:cubicBezTo>
                        <a:pt x="108" y="25"/>
                        <a:pt x="109" y="25"/>
                        <a:pt x="109" y="25"/>
                      </a:cubicBezTo>
                      <a:cubicBezTo>
                        <a:pt x="109" y="24"/>
                        <a:pt x="110" y="25"/>
                        <a:pt x="109" y="24"/>
                      </a:cubicBezTo>
                      <a:cubicBezTo>
                        <a:pt x="109" y="24"/>
                        <a:pt x="111" y="23"/>
                        <a:pt x="111" y="23"/>
                      </a:cubicBezTo>
                      <a:cubicBezTo>
                        <a:pt x="111" y="23"/>
                        <a:pt x="110" y="23"/>
                        <a:pt x="110" y="23"/>
                      </a:cubicBezTo>
                      <a:cubicBezTo>
                        <a:pt x="110" y="23"/>
                        <a:pt x="111" y="23"/>
                        <a:pt x="111" y="23"/>
                      </a:cubicBezTo>
                      <a:cubicBezTo>
                        <a:pt x="111" y="23"/>
                        <a:pt x="113" y="22"/>
                        <a:pt x="112" y="24"/>
                      </a:cubicBezTo>
                      <a:cubicBezTo>
                        <a:pt x="114" y="23"/>
                        <a:pt x="115" y="23"/>
                        <a:pt x="115" y="22"/>
                      </a:cubicBezTo>
                      <a:cubicBezTo>
                        <a:pt x="115" y="22"/>
                        <a:pt x="115" y="22"/>
                        <a:pt x="116" y="22"/>
                      </a:cubicBezTo>
                      <a:cubicBezTo>
                        <a:pt x="116" y="22"/>
                        <a:pt x="116" y="22"/>
                        <a:pt x="116" y="21"/>
                      </a:cubicBezTo>
                      <a:cubicBezTo>
                        <a:pt x="117" y="21"/>
                        <a:pt x="117" y="21"/>
                        <a:pt x="117" y="22"/>
                      </a:cubicBezTo>
                      <a:cubicBezTo>
                        <a:pt x="116" y="22"/>
                        <a:pt x="116" y="23"/>
                        <a:pt x="115" y="24"/>
                      </a:cubicBezTo>
                      <a:cubicBezTo>
                        <a:pt x="117" y="24"/>
                        <a:pt x="117" y="25"/>
                        <a:pt x="117" y="26"/>
                      </a:cubicBezTo>
                      <a:cubicBezTo>
                        <a:pt x="118" y="26"/>
                        <a:pt x="119" y="26"/>
                        <a:pt x="120" y="26"/>
                      </a:cubicBezTo>
                      <a:cubicBezTo>
                        <a:pt x="120" y="25"/>
                        <a:pt x="120" y="25"/>
                        <a:pt x="120" y="25"/>
                      </a:cubicBezTo>
                      <a:cubicBezTo>
                        <a:pt x="121" y="25"/>
                        <a:pt x="121" y="24"/>
                        <a:pt x="122" y="24"/>
                      </a:cubicBezTo>
                      <a:cubicBezTo>
                        <a:pt x="122" y="25"/>
                        <a:pt x="122" y="25"/>
                        <a:pt x="123" y="25"/>
                      </a:cubicBezTo>
                      <a:cubicBezTo>
                        <a:pt x="124" y="25"/>
                        <a:pt x="124" y="23"/>
                        <a:pt x="124" y="23"/>
                      </a:cubicBezTo>
                      <a:cubicBezTo>
                        <a:pt x="124" y="24"/>
                        <a:pt x="124" y="24"/>
                        <a:pt x="125" y="24"/>
                      </a:cubicBezTo>
                      <a:cubicBezTo>
                        <a:pt x="126" y="24"/>
                        <a:pt x="126" y="23"/>
                        <a:pt x="127" y="24"/>
                      </a:cubicBezTo>
                      <a:cubicBezTo>
                        <a:pt x="127" y="23"/>
                        <a:pt x="127" y="22"/>
                        <a:pt x="128" y="22"/>
                      </a:cubicBezTo>
                      <a:cubicBezTo>
                        <a:pt x="128" y="23"/>
                        <a:pt x="127" y="23"/>
                        <a:pt x="127" y="24"/>
                      </a:cubicBezTo>
                      <a:cubicBezTo>
                        <a:pt x="128" y="24"/>
                        <a:pt x="128" y="24"/>
                        <a:pt x="128" y="24"/>
                      </a:cubicBezTo>
                      <a:cubicBezTo>
                        <a:pt x="130" y="24"/>
                        <a:pt x="131" y="23"/>
                        <a:pt x="131" y="21"/>
                      </a:cubicBezTo>
                      <a:cubicBezTo>
                        <a:pt x="131" y="20"/>
                        <a:pt x="131" y="19"/>
                        <a:pt x="131" y="19"/>
                      </a:cubicBezTo>
                      <a:cubicBezTo>
                        <a:pt x="132" y="18"/>
                        <a:pt x="129" y="19"/>
                        <a:pt x="128" y="19"/>
                      </a:cubicBezTo>
                      <a:cubicBezTo>
                        <a:pt x="128" y="19"/>
                        <a:pt x="127" y="19"/>
                        <a:pt x="127" y="19"/>
                      </a:cubicBezTo>
                      <a:cubicBezTo>
                        <a:pt x="127" y="19"/>
                        <a:pt x="127" y="18"/>
                        <a:pt x="127" y="18"/>
                      </a:cubicBezTo>
                      <a:cubicBezTo>
                        <a:pt x="128" y="18"/>
                        <a:pt x="128" y="18"/>
                        <a:pt x="128" y="17"/>
                      </a:cubicBezTo>
                      <a:cubicBezTo>
                        <a:pt x="128" y="17"/>
                        <a:pt x="129" y="17"/>
                        <a:pt x="129" y="17"/>
                      </a:cubicBezTo>
                      <a:cubicBezTo>
                        <a:pt x="129" y="17"/>
                        <a:pt x="129" y="17"/>
                        <a:pt x="129" y="17"/>
                      </a:cubicBezTo>
                      <a:cubicBezTo>
                        <a:pt x="130" y="17"/>
                        <a:pt x="131" y="17"/>
                        <a:pt x="132" y="17"/>
                      </a:cubicBezTo>
                      <a:cubicBezTo>
                        <a:pt x="132" y="17"/>
                        <a:pt x="132" y="17"/>
                        <a:pt x="132" y="17"/>
                      </a:cubicBezTo>
                      <a:cubicBezTo>
                        <a:pt x="133" y="17"/>
                        <a:pt x="133" y="17"/>
                        <a:pt x="133" y="17"/>
                      </a:cubicBezTo>
                      <a:cubicBezTo>
                        <a:pt x="133" y="17"/>
                        <a:pt x="133" y="18"/>
                        <a:pt x="133" y="19"/>
                      </a:cubicBezTo>
                      <a:cubicBezTo>
                        <a:pt x="133" y="20"/>
                        <a:pt x="134" y="20"/>
                        <a:pt x="134" y="21"/>
                      </a:cubicBezTo>
                      <a:cubicBezTo>
                        <a:pt x="133" y="21"/>
                        <a:pt x="133" y="21"/>
                        <a:pt x="133" y="21"/>
                      </a:cubicBezTo>
                      <a:cubicBezTo>
                        <a:pt x="133" y="23"/>
                        <a:pt x="131" y="22"/>
                        <a:pt x="131" y="24"/>
                      </a:cubicBezTo>
                      <a:cubicBezTo>
                        <a:pt x="131" y="24"/>
                        <a:pt x="131" y="25"/>
                        <a:pt x="132" y="25"/>
                      </a:cubicBezTo>
                      <a:cubicBezTo>
                        <a:pt x="132" y="25"/>
                        <a:pt x="133" y="25"/>
                        <a:pt x="133" y="25"/>
                      </a:cubicBezTo>
                      <a:cubicBezTo>
                        <a:pt x="134" y="25"/>
                        <a:pt x="133" y="26"/>
                        <a:pt x="134" y="26"/>
                      </a:cubicBezTo>
                      <a:cubicBezTo>
                        <a:pt x="135" y="25"/>
                        <a:pt x="134" y="25"/>
                        <a:pt x="135" y="25"/>
                      </a:cubicBezTo>
                      <a:cubicBezTo>
                        <a:pt x="135" y="25"/>
                        <a:pt x="136" y="26"/>
                        <a:pt x="136" y="26"/>
                      </a:cubicBezTo>
                      <a:cubicBezTo>
                        <a:pt x="136" y="26"/>
                        <a:pt x="136" y="26"/>
                        <a:pt x="136" y="26"/>
                      </a:cubicBezTo>
                      <a:cubicBezTo>
                        <a:pt x="136" y="27"/>
                        <a:pt x="137" y="26"/>
                        <a:pt x="137" y="26"/>
                      </a:cubicBezTo>
                      <a:cubicBezTo>
                        <a:pt x="137" y="25"/>
                        <a:pt x="137" y="25"/>
                        <a:pt x="137" y="25"/>
                      </a:cubicBezTo>
                      <a:cubicBezTo>
                        <a:pt x="138" y="26"/>
                        <a:pt x="140" y="25"/>
                        <a:pt x="139" y="24"/>
                      </a:cubicBezTo>
                      <a:cubicBezTo>
                        <a:pt x="138" y="24"/>
                        <a:pt x="138" y="24"/>
                        <a:pt x="137" y="24"/>
                      </a:cubicBezTo>
                      <a:cubicBezTo>
                        <a:pt x="138" y="23"/>
                        <a:pt x="137" y="22"/>
                        <a:pt x="136" y="21"/>
                      </a:cubicBezTo>
                      <a:cubicBezTo>
                        <a:pt x="136" y="21"/>
                        <a:pt x="136" y="21"/>
                        <a:pt x="136" y="21"/>
                      </a:cubicBezTo>
                      <a:cubicBezTo>
                        <a:pt x="137" y="22"/>
                        <a:pt x="138" y="23"/>
                        <a:pt x="140" y="23"/>
                      </a:cubicBezTo>
                      <a:cubicBezTo>
                        <a:pt x="140" y="24"/>
                        <a:pt x="141" y="24"/>
                        <a:pt x="142" y="23"/>
                      </a:cubicBezTo>
                      <a:cubicBezTo>
                        <a:pt x="142" y="24"/>
                        <a:pt x="142" y="25"/>
                        <a:pt x="143" y="25"/>
                      </a:cubicBezTo>
                      <a:cubicBezTo>
                        <a:pt x="143" y="24"/>
                        <a:pt x="144" y="24"/>
                        <a:pt x="144" y="24"/>
                      </a:cubicBezTo>
                      <a:cubicBezTo>
                        <a:pt x="144" y="24"/>
                        <a:pt x="144" y="23"/>
                        <a:pt x="144" y="23"/>
                      </a:cubicBezTo>
                      <a:cubicBezTo>
                        <a:pt x="144" y="23"/>
                        <a:pt x="144" y="22"/>
                        <a:pt x="145" y="22"/>
                      </a:cubicBezTo>
                      <a:cubicBezTo>
                        <a:pt x="145" y="22"/>
                        <a:pt x="145" y="23"/>
                        <a:pt x="145" y="23"/>
                      </a:cubicBezTo>
                      <a:cubicBezTo>
                        <a:pt x="145" y="23"/>
                        <a:pt x="145" y="23"/>
                        <a:pt x="145" y="23"/>
                      </a:cubicBezTo>
                      <a:cubicBezTo>
                        <a:pt x="145" y="24"/>
                        <a:pt x="146" y="24"/>
                        <a:pt x="146" y="25"/>
                      </a:cubicBezTo>
                      <a:cubicBezTo>
                        <a:pt x="146" y="25"/>
                        <a:pt x="146" y="25"/>
                        <a:pt x="146" y="25"/>
                      </a:cubicBezTo>
                      <a:cubicBezTo>
                        <a:pt x="146" y="25"/>
                        <a:pt x="147" y="25"/>
                        <a:pt x="148" y="25"/>
                      </a:cubicBezTo>
                      <a:cubicBezTo>
                        <a:pt x="148" y="25"/>
                        <a:pt x="148" y="24"/>
                        <a:pt x="147" y="24"/>
                      </a:cubicBezTo>
                      <a:cubicBezTo>
                        <a:pt x="148" y="24"/>
                        <a:pt x="148" y="24"/>
                        <a:pt x="148" y="24"/>
                      </a:cubicBezTo>
                      <a:cubicBezTo>
                        <a:pt x="148" y="26"/>
                        <a:pt x="151" y="25"/>
                        <a:pt x="153" y="24"/>
                      </a:cubicBezTo>
                      <a:cubicBezTo>
                        <a:pt x="153" y="24"/>
                        <a:pt x="152" y="23"/>
                        <a:pt x="152" y="23"/>
                      </a:cubicBezTo>
                      <a:cubicBezTo>
                        <a:pt x="152" y="23"/>
                        <a:pt x="151" y="22"/>
                        <a:pt x="151" y="22"/>
                      </a:cubicBezTo>
                      <a:cubicBezTo>
                        <a:pt x="152" y="22"/>
                        <a:pt x="153" y="20"/>
                        <a:pt x="153" y="22"/>
                      </a:cubicBezTo>
                      <a:cubicBezTo>
                        <a:pt x="154" y="22"/>
                        <a:pt x="154" y="21"/>
                        <a:pt x="154" y="21"/>
                      </a:cubicBezTo>
                      <a:cubicBezTo>
                        <a:pt x="154" y="21"/>
                        <a:pt x="155" y="21"/>
                        <a:pt x="155" y="22"/>
                      </a:cubicBezTo>
                      <a:cubicBezTo>
                        <a:pt x="155" y="23"/>
                        <a:pt x="156" y="24"/>
                        <a:pt x="156" y="24"/>
                      </a:cubicBezTo>
                      <a:cubicBezTo>
                        <a:pt x="157" y="24"/>
                        <a:pt x="157" y="25"/>
                        <a:pt x="158" y="25"/>
                      </a:cubicBezTo>
                      <a:cubicBezTo>
                        <a:pt x="158" y="25"/>
                        <a:pt x="158" y="25"/>
                        <a:pt x="158" y="25"/>
                      </a:cubicBezTo>
                      <a:cubicBezTo>
                        <a:pt x="158" y="25"/>
                        <a:pt x="160" y="26"/>
                        <a:pt x="158" y="26"/>
                      </a:cubicBezTo>
                      <a:cubicBezTo>
                        <a:pt x="160" y="28"/>
                        <a:pt x="160" y="25"/>
                        <a:pt x="159" y="25"/>
                      </a:cubicBezTo>
                      <a:cubicBezTo>
                        <a:pt x="159" y="24"/>
                        <a:pt x="158" y="25"/>
                        <a:pt x="158" y="24"/>
                      </a:cubicBezTo>
                      <a:cubicBezTo>
                        <a:pt x="158" y="24"/>
                        <a:pt x="158" y="24"/>
                        <a:pt x="158" y="24"/>
                      </a:cubicBezTo>
                      <a:cubicBezTo>
                        <a:pt x="158" y="24"/>
                        <a:pt x="158" y="23"/>
                        <a:pt x="159" y="23"/>
                      </a:cubicBezTo>
                      <a:cubicBezTo>
                        <a:pt x="160" y="23"/>
                        <a:pt x="160" y="24"/>
                        <a:pt x="161" y="25"/>
                      </a:cubicBezTo>
                      <a:cubicBezTo>
                        <a:pt x="161" y="25"/>
                        <a:pt x="162" y="26"/>
                        <a:pt x="162" y="26"/>
                      </a:cubicBezTo>
                      <a:cubicBezTo>
                        <a:pt x="165" y="26"/>
                        <a:pt x="163" y="25"/>
                        <a:pt x="164" y="25"/>
                      </a:cubicBezTo>
                      <a:cubicBezTo>
                        <a:pt x="164" y="24"/>
                        <a:pt x="165" y="25"/>
                        <a:pt x="165" y="25"/>
                      </a:cubicBezTo>
                      <a:cubicBezTo>
                        <a:pt x="165" y="25"/>
                        <a:pt x="165" y="25"/>
                        <a:pt x="165" y="25"/>
                      </a:cubicBezTo>
                      <a:cubicBezTo>
                        <a:pt x="166" y="27"/>
                        <a:pt x="168" y="23"/>
                        <a:pt x="168" y="26"/>
                      </a:cubicBezTo>
                      <a:cubicBezTo>
                        <a:pt x="169" y="26"/>
                        <a:pt x="169" y="24"/>
                        <a:pt x="170" y="24"/>
                      </a:cubicBezTo>
                      <a:cubicBezTo>
                        <a:pt x="170" y="25"/>
                        <a:pt x="170" y="25"/>
                        <a:pt x="171" y="25"/>
                      </a:cubicBezTo>
                      <a:cubicBezTo>
                        <a:pt x="171" y="24"/>
                        <a:pt x="173" y="24"/>
                        <a:pt x="173" y="23"/>
                      </a:cubicBezTo>
                      <a:cubicBezTo>
                        <a:pt x="172" y="23"/>
                        <a:pt x="171" y="25"/>
                        <a:pt x="171" y="23"/>
                      </a:cubicBezTo>
                      <a:cubicBezTo>
                        <a:pt x="171" y="23"/>
                        <a:pt x="172" y="23"/>
                        <a:pt x="173" y="23"/>
                      </a:cubicBezTo>
                      <a:cubicBezTo>
                        <a:pt x="173" y="22"/>
                        <a:pt x="173" y="22"/>
                        <a:pt x="174" y="21"/>
                      </a:cubicBezTo>
                      <a:cubicBezTo>
                        <a:pt x="174" y="21"/>
                        <a:pt x="174" y="18"/>
                        <a:pt x="173" y="20"/>
                      </a:cubicBezTo>
                      <a:cubicBezTo>
                        <a:pt x="173" y="23"/>
                        <a:pt x="172" y="20"/>
                        <a:pt x="171" y="21"/>
                      </a:cubicBezTo>
                      <a:cubicBezTo>
                        <a:pt x="171" y="21"/>
                        <a:pt x="171" y="21"/>
                        <a:pt x="171" y="21"/>
                      </a:cubicBezTo>
                      <a:cubicBezTo>
                        <a:pt x="171" y="21"/>
                        <a:pt x="171" y="21"/>
                        <a:pt x="171" y="21"/>
                      </a:cubicBezTo>
                      <a:cubicBezTo>
                        <a:pt x="171" y="20"/>
                        <a:pt x="171" y="20"/>
                        <a:pt x="171" y="20"/>
                      </a:cubicBezTo>
                      <a:cubicBezTo>
                        <a:pt x="172" y="20"/>
                        <a:pt x="172" y="20"/>
                        <a:pt x="173" y="20"/>
                      </a:cubicBezTo>
                      <a:cubicBezTo>
                        <a:pt x="173" y="19"/>
                        <a:pt x="173" y="19"/>
                        <a:pt x="173" y="19"/>
                      </a:cubicBezTo>
                      <a:cubicBezTo>
                        <a:pt x="174" y="19"/>
                        <a:pt x="173" y="20"/>
                        <a:pt x="174" y="21"/>
                      </a:cubicBezTo>
                      <a:cubicBezTo>
                        <a:pt x="174" y="21"/>
                        <a:pt x="174" y="21"/>
                        <a:pt x="175" y="22"/>
                      </a:cubicBezTo>
                      <a:cubicBezTo>
                        <a:pt x="174" y="22"/>
                        <a:pt x="174" y="22"/>
                        <a:pt x="174" y="22"/>
                      </a:cubicBezTo>
                      <a:cubicBezTo>
                        <a:pt x="174" y="23"/>
                        <a:pt x="173" y="23"/>
                        <a:pt x="173" y="24"/>
                      </a:cubicBezTo>
                      <a:cubicBezTo>
                        <a:pt x="173" y="24"/>
                        <a:pt x="173" y="24"/>
                        <a:pt x="173" y="25"/>
                      </a:cubicBezTo>
                      <a:cubicBezTo>
                        <a:pt x="173" y="25"/>
                        <a:pt x="173" y="25"/>
                        <a:pt x="173" y="25"/>
                      </a:cubicBezTo>
                      <a:cubicBezTo>
                        <a:pt x="173" y="25"/>
                        <a:pt x="173" y="25"/>
                        <a:pt x="173" y="25"/>
                      </a:cubicBezTo>
                      <a:cubicBezTo>
                        <a:pt x="173" y="25"/>
                        <a:pt x="174" y="25"/>
                        <a:pt x="174" y="25"/>
                      </a:cubicBezTo>
                      <a:cubicBezTo>
                        <a:pt x="174" y="25"/>
                        <a:pt x="174" y="24"/>
                        <a:pt x="174" y="24"/>
                      </a:cubicBezTo>
                      <a:cubicBezTo>
                        <a:pt x="175" y="24"/>
                        <a:pt x="175" y="25"/>
                        <a:pt x="176" y="2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7" y="24"/>
                        <a:pt x="177" y="25"/>
                        <a:pt x="178" y="24"/>
                      </a:cubicBezTo>
                      <a:cubicBezTo>
                        <a:pt x="178" y="26"/>
                        <a:pt x="175" y="25"/>
                        <a:pt x="173" y="26"/>
                      </a:cubicBezTo>
                      <a:cubicBezTo>
                        <a:pt x="173" y="27"/>
                        <a:pt x="174" y="27"/>
                        <a:pt x="174" y="27"/>
                      </a:cubicBezTo>
                      <a:cubicBezTo>
                        <a:pt x="177" y="26"/>
                        <a:pt x="176" y="26"/>
                        <a:pt x="179" y="27"/>
                      </a:cubicBezTo>
                      <a:cubicBezTo>
                        <a:pt x="178" y="25"/>
                        <a:pt x="179" y="24"/>
                        <a:pt x="179" y="22"/>
                      </a:cubicBezTo>
                      <a:cubicBezTo>
                        <a:pt x="179" y="22"/>
                        <a:pt x="179" y="22"/>
                        <a:pt x="179" y="23"/>
                      </a:cubicBezTo>
                      <a:cubicBezTo>
                        <a:pt x="179" y="24"/>
                        <a:pt x="179" y="25"/>
                        <a:pt x="180" y="25"/>
                      </a:cubicBezTo>
                      <a:cubicBezTo>
                        <a:pt x="180" y="23"/>
                        <a:pt x="181" y="23"/>
                        <a:pt x="180" y="21"/>
                      </a:cubicBezTo>
                      <a:cubicBezTo>
                        <a:pt x="180" y="21"/>
                        <a:pt x="181" y="21"/>
                        <a:pt x="181" y="20"/>
                      </a:cubicBezTo>
                      <a:cubicBezTo>
                        <a:pt x="181" y="21"/>
                        <a:pt x="181" y="21"/>
                        <a:pt x="181" y="21"/>
                      </a:cubicBezTo>
                      <a:cubicBezTo>
                        <a:pt x="182" y="21"/>
                        <a:pt x="183" y="21"/>
                        <a:pt x="184" y="22"/>
                      </a:cubicBezTo>
                      <a:cubicBezTo>
                        <a:pt x="185" y="22"/>
                        <a:pt x="185" y="21"/>
                        <a:pt x="185" y="21"/>
                      </a:cubicBezTo>
                      <a:cubicBezTo>
                        <a:pt x="186" y="21"/>
                        <a:pt x="187" y="21"/>
                        <a:pt x="187" y="21"/>
                      </a:cubicBezTo>
                      <a:cubicBezTo>
                        <a:pt x="187" y="21"/>
                        <a:pt x="187" y="20"/>
                        <a:pt x="187" y="20"/>
                      </a:cubicBezTo>
                      <a:cubicBezTo>
                        <a:pt x="187" y="20"/>
                        <a:pt x="188" y="21"/>
                        <a:pt x="189" y="20"/>
                      </a:cubicBezTo>
                      <a:cubicBezTo>
                        <a:pt x="189" y="20"/>
                        <a:pt x="189" y="21"/>
                        <a:pt x="189" y="21"/>
                      </a:cubicBezTo>
                      <a:cubicBezTo>
                        <a:pt x="188" y="21"/>
                        <a:pt x="188" y="21"/>
                        <a:pt x="188" y="21"/>
                      </a:cubicBezTo>
                      <a:cubicBezTo>
                        <a:pt x="188" y="21"/>
                        <a:pt x="188" y="21"/>
                        <a:pt x="188" y="22"/>
                      </a:cubicBezTo>
                      <a:cubicBezTo>
                        <a:pt x="188" y="22"/>
                        <a:pt x="186" y="21"/>
                        <a:pt x="186" y="23"/>
                      </a:cubicBezTo>
                      <a:cubicBezTo>
                        <a:pt x="188" y="22"/>
                        <a:pt x="189" y="23"/>
                        <a:pt x="190" y="23"/>
                      </a:cubicBezTo>
                      <a:cubicBezTo>
                        <a:pt x="190" y="23"/>
                        <a:pt x="190" y="23"/>
                        <a:pt x="190" y="23"/>
                      </a:cubicBezTo>
                      <a:cubicBezTo>
                        <a:pt x="190" y="25"/>
                        <a:pt x="188" y="24"/>
                        <a:pt x="189" y="27"/>
                      </a:cubicBezTo>
                      <a:cubicBezTo>
                        <a:pt x="190" y="27"/>
                        <a:pt x="191" y="27"/>
                        <a:pt x="192" y="27"/>
                      </a:cubicBezTo>
                      <a:cubicBezTo>
                        <a:pt x="192" y="26"/>
                        <a:pt x="190" y="26"/>
                        <a:pt x="190" y="25"/>
                      </a:cubicBezTo>
                      <a:cubicBezTo>
                        <a:pt x="191" y="25"/>
                        <a:pt x="191" y="25"/>
                        <a:pt x="191" y="24"/>
                      </a:cubicBezTo>
                      <a:cubicBezTo>
                        <a:pt x="192" y="24"/>
                        <a:pt x="192" y="25"/>
                        <a:pt x="192" y="26"/>
                      </a:cubicBezTo>
                      <a:cubicBezTo>
                        <a:pt x="193" y="26"/>
                        <a:pt x="193" y="25"/>
                        <a:pt x="193" y="25"/>
                      </a:cubicBezTo>
                      <a:cubicBezTo>
                        <a:pt x="194" y="25"/>
                        <a:pt x="194" y="26"/>
                        <a:pt x="194" y="26"/>
                      </a:cubicBezTo>
                      <a:cubicBezTo>
                        <a:pt x="194" y="25"/>
                        <a:pt x="196" y="26"/>
                        <a:pt x="197" y="25"/>
                      </a:cubicBezTo>
                      <a:cubicBezTo>
                        <a:pt x="196" y="25"/>
                        <a:pt x="196" y="24"/>
                        <a:pt x="195" y="24"/>
                      </a:cubicBezTo>
                      <a:cubicBezTo>
                        <a:pt x="195" y="23"/>
                        <a:pt x="197" y="24"/>
                        <a:pt x="197" y="24"/>
                      </a:cubicBezTo>
                      <a:cubicBezTo>
                        <a:pt x="197" y="25"/>
                        <a:pt x="197" y="25"/>
                        <a:pt x="197" y="26"/>
                      </a:cubicBezTo>
                      <a:cubicBezTo>
                        <a:pt x="196" y="26"/>
                        <a:pt x="196" y="26"/>
                        <a:pt x="196" y="27"/>
                      </a:cubicBezTo>
                      <a:cubicBezTo>
                        <a:pt x="196" y="27"/>
                        <a:pt x="196" y="26"/>
                        <a:pt x="197" y="26"/>
                      </a:cubicBezTo>
                      <a:cubicBezTo>
                        <a:pt x="198" y="25"/>
                        <a:pt x="199" y="27"/>
                        <a:pt x="199" y="25"/>
                      </a:cubicBezTo>
                      <a:cubicBezTo>
                        <a:pt x="200" y="25"/>
                        <a:pt x="200" y="24"/>
                        <a:pt x="200" y="24"/>
                      </a:cubicBezTo>
                      <a:cubicBezTo>
                        <a:pt x="199" y="24"/>
                        <a:pt x="198" y="24"/>
                        <a:pt x="199" y="25"/>
                      </a:cubicBezTo>
                      <a:cubicBezTo>
                        <a:pt x="198" y="24"/>
                        <a:pt x="197" y="23"/>
                        <a:pt x="198" y="22"/>
                      </a:cubicBezTo>
                      <a:cubicBezTo>
                        <a:pt x="196" y="21"/>
                        <a:pt x="196" y="24"/>
                        <a:pt x="195" y="22"/>
                      </a:cubicBezTo>
                      <a:cubicBezTo>
                        <a:pt x="195" y="22"/>
                        <a:pt x="194" y="22"/>
                        <a:pt x="194" y="23"/>
                      </a:cubicBezTo>
                      <a:cubicBezTo>
                        <a:pt x="194" y="22"/>
                        <a:pt x="195" y="22"/>
                        <a:pt x="195" y="22"/>
                      </a:cubicBezTo>
                      <a:cubicBezTo>
                        <a:pt x="194" y="21"/>
                        <a:pt x="195" y="20"/>
                        <a:pt x="195" y="19"/>
                      </a:cubicBezTo>
                      <a:cubicBezTo>
                        <a:pt x="195" y="19"/>
                        <a:pt x="196" y="18"/>
                        <a:pt x="196" y="18"/>
                      </a:cubicBezTo>
                      <a:cubicBezTo>
                        <a:pt x="197" y="19"/>
                        <a:pt x="195" y="20"/>
                        <a:pt x="196" y="21"/>
                      </a:cubicBezTo>
                      <a:cubicBezTo>
                        <a:pt x="198" y="21"/>
                        <a:pt x="199" y="21"/>
                        <a:pt x="201" y="21"/>
                      </a:cubicBezTo>
                      <a:cubicBezTo>
                        <a:pt x="200" y="21"/>
                        <a:pt x="200" y="22"/>
                        <a:pt x="199" y="22"/>
                      </a:cubicBezTo>
                      <a:cubicBezTo>
                        <a:pt x="199" y="23"/>
                        <a:pt x="201" y="23"/>
                        <a:pt x="201" y="24"/>
                      </a:cubicBezTo>
                      <a:cubicBezTo>
                        <a:pt x="202" y="23"/>
                        <a:pt x="202" y="22"/>
                        <a:pt x="201" y="21"/>
                      </a:cubicBezTo>
                      <a:cubicBezTo>
                        <a:pt x="201" y="21"/>
                        <a:pt x="201" y="21"/>
                        <a:pt x="201" y="21"/>
                      </a:cubicBezTo>
                      <a:cubicBezTo>
                        <a:pt x="201" y="20"/>
                        <a:pt x="203" y="20"/>
                        <a:pt x="202" y="19"/>
                      </a:cubicBezTo>
                      <a:cubicBezTo>
                        <a:pt x="203" y="19"/>
                        <a:pt x="203" y="21"/>
                        <a:pt x="205" y="20"/>
                      </a:cubicBezTo>
                      <a:cubicBezTo>
                        <a:pt x="205" y="19"/>
                        <a:pt x="207" y="19"/>
                        <a:pt x="209" y="18"/>
                      </a:cubicBezTo>
                      <a:cubicBezTo>
                        <a:pt x="209" y="18"/>
                        <a:pt x="209" y="18"/>
                        <a:pt x="209" y="18"/>
                      </a:cubicBezTo>
                      <a:cubicBezTo>
                        <a:pt x="209" y="18"/>
                        <a:pt x="209" y="18"/>
                        <a:pt x="209" y="18"/>
                      </a:cubicBezTo>
                      <a:cubicBezTo>
                        <a:pt x="209" y="18"/>
                        <a:pt x="210" y="18"/>
                        <a:pt x="210" y="18"/>
                      </a:cubicBezTo>
                      <a:cubicBezTo>
                        <a:pt x="210" y="19"/>
                        <a:pt x="210" y="19"/>
                        <a:pt x="210" y="19"/>
                      </a:cubicBezTo>
                      <a:cubicBezTo>
                        <a:pt x="209" y="19"/>
                        <a:pt x="209" y="19"/>
                        <a:pt x="208" y="19"/>
                      </a:cubicBezTo>
                      <a:cubicBezTo>
                        <a:pt x="209" y="21"/>
                        <a:pt x="207" y="23"/>
                        <a:pt x="209" y="25"/>
                      </a:cubicBezTo>
                      <a:cubicBezTo>
                        <a:pt x="209" y="23"/>
                        <a:pt x="210" y="24"/>
                        <a:pt x="210" y="24"/>
                      </a:cubicBezTo>
                      <a:cubicBezTo>
                        <a:pt x="210" y="24"/>
                        <a:pt x="210" y="25"/>
                        <a:pt x="210" y="25"/>
                      </a:cubicBezTo>
                      <a:cubicBezTo>
                        <a:pt x="209" y="26"/>
                        <a:pt x="210" y="26"/>
                        <a:pt x="210" y="26"/>
                      </a:cubicBezTo>
                      <a:cubicBezTo>
                        <a:pt x="210" y="26"/>
                        <a:pt x="211" y="26"/>
                        <a:pt x="211" y="26"/>
                      </a:cubicBezTo>
                      <a:cubicBezTo>
                        <a:pt x="211" y="25"/>
                        <a:pt x="211" y="25"/>
                        <a:pt x="210" y="24"/>
                      </a:cubicBezTo>
                      <a:cubicBezTo>
                        <a:pt x="211" y="24"/>
                        <a:pt x="211" y="25"/>
                        <a:pt x="211" y="25"/>
                      </a:cubicBezTo>
                      <a:cubicBezTo>
                        <a:pt x="211" y="23"/>
                        <a:pt x="211" y="23"/>
                        <a:pt x="211" y="21"/>
                      </a:cubicBezTo>
                      <a:cubicBezTo>
                        <a:pt x="211" y="21"/>
                        <a:pt x="211" y="21"/>
                        <a:pt x="211" y="21"/>
                      </a:cubicBezTo>
                      <a:cubicBezTo>
                        <a:pt x="211" y="21"/>
                        <a:pt x="211" y="21"/>
                        <a:pt x="211" y="21"/>
                      </a:cubicBezTo>
                      <a:cubicBezTo>
                        <a:pt x="212" y="21"/>
                        <a:pt x="212" y="21"/>
                        <a:pt x="212" y="22"/>
                      </a:cubicBezTo>
                      <a:cubicBezTo>
                        <a:pt x="212" y="22"/>
                        <a:pt x="213" y="22"/>
                        <a:pt x="213" y="22"/>
                      </a:cubicBezTo>
                      <a:cubicBezTo>
                        <a:pt x="213" y="23"/>
                        <a:pt x="213" y="23"/>
                        <a:pt x="214" y="23"/>
                      </a:cubicBezTo>
                      <a:cubicBezTo>
                        <a:pt x="214" y="25"/>
                        <a:pt x="215" y="23"/>
                        <a:pt x="217" y="24"/>
                      </a:cubicBezTo>
                      <a:cubicBezTo>
                        <a:pt x="217" y="24"/>
                        <a:pt x="217" y="25"/>
                        <a:pt x="217" y="25"/>
                      </a:cubicBezTo>
                      <a:cubicBezTo>
                        <a:pt x="218" y="24"/>
                        <a:pt x="217" y="24"/>
                        <a:pt x="217" y="24"/>
                      </a:cubicBezTo>
                      <a:cubicBezTo>
                        <a:pt x="216" y="23"/>
                        <a:pt x="216" y="23"/>
                        <a:pt x="216" y="22"/>
                      </a:cubicBezTo>
                      <a:cubicBezTo>
                        <a:pt x="216" y="22"/>
                        <a:pt x="218" y="21"/>
                        <a:pt x="218" y="22"/>
                      </a:cubicBezTo>
                      <a:cubicBezTo>
                        <a:pt x="217" y="22"/>
                        <a:pt x="217" y="23"/>
                        <a:pt x="217" y="23"/>
                      </a:cubicBezTo>
                      <a:cubicBezTo>
                        <a:pt x="217" y="24"/>
                        <a:pt x="218" y="24"/>
                        <a:pt x="218" y="24"/>
                      </a:cubicBezTo>
                      <a:cubicBezTo>
                        <a:pt x="219" y="25"/>
                        <a:pt x="219" y="24"/>
                        <a:pt x="219" y="26"/>
                      </a:cubicBezTo>
                      <a:cubicBezTo>
                        <a:pt x="219" y="26"/>
                        <a:pt x="219" y="25"/>
                        <a:pt x="219" y="25"/>
                      </a:cubicBezTo>
                      <a:cubicBezTo>
                        <a:pt x="219" y="24"/>
                        <a:pt x="221" y="25"/>
                        <a:pt x="220" y="24"/>
                      </a:cubicBezTo>
                      <a:cubicBezTo>
                        <a:pt x="221" y="24"/>
                        <a:pt x="222" y="24"/>
                        <a:pt x="223" y="24"/>
                      </a:cubicBezTo>
                      <a:cubicBezTo>
                        <a:pt x="222" y="24"/>
                        <a:pt x="221" y="24"/>
                        <a:pt x="221" y="25"/>
                      </a:cubicBezTo>
                      <a:cubicBezTo>
                        <a:pt x="222" y="25"/>
                        <a:pt x="222" y="25"/>
                        <a:pt x="223" y="25"/>
                      </a:cubicBezTo>
                      <a:cubicBezTo>
                        <a:pt x="224" y="25"/>
                        <a:pt x="225" y="24"/>
                        <a:pt x="227" y="25"/>
                      </a:cubicBezTo>
                      <a:cubicBezTo>
                        <a:pt x="227" y="23"/>
                        <a:pt x="226" y="24"/>
                        <a:pt x="225" y="24"/>
                      </a:cubicBezTo>
                      <a:cubicBezTo>
                        <a:pt x="225" y="23"/>
                        <a:pt x="225" y="23"/>
                        <a:pt x="225" y="23"/>
                      </a:cubicBezTo>
                      <a:cubicBezTo>
                        <a:pt x="225" y="23"/>
                        <a:pt x="225" y="23"/>
                        <a:pt x="224" y="23"/>
                      </a:cubicBezTo>
                      <a:cubicBezTo>
                        <a:pt x="224" y="22"/>
                        <a:pt x="224" y="22"/>
                        <a:pt x="224" y="22"/>
                      </a:cubicBezTo>
                      <a:cubicBezTo>
                        <a:pt x="224" y="20"/>
                        <a:pt x="226" y="23"/>
                        <a:pt x="225" y="21"/>
                      </a:cubicBezTo>
                      <a:cubicBezTo>
                        <a:pt x="225" y="21"/>
                        <a:pt x="224" y="21"/>
                        <a:pt x="223" y="21"/>
                      </a:cubicBezTo>
                      <a:cubicBezTo>
                        <a:pt x="223" y="21"/>
                        <a:pt x="224" y="20"/>
                        <a:pt x="224" y="20"/>
                      </a:cubicBezTo>
                      <a:cubicBezTo>
                        <a:pt x="225" y="19"/>
                        <a:pt x="223" y="19"/>
                        <a:pt x="224" y="18"/>
                      </a:cubicBezTo>
                      <a:cubicBezTo>
                        <a:pt x="224" y="19"/>
                        <a:pt x="225" y="18"/>
                        <a:pt x="225" y="18"/>
                      </a:cubicBezTo>
                      <a:cubicBezTo>
                        <a:pt x="226" y="19"/>
                        <a:pt x="226" y="19"/>
                        <a:pt x="225" y="19"/>
                      </a:cubicBezTo>
                      <a:cubicBezTo>
                        <a:pt x="226" y="20"/>
                        <a:pt x="227" y="20"/>
                        <a:pt x="227" y="21"/>
                      </a:cubicBezTo>
                      <a:cubicBezTo>
                        <a:pt x="228" y="21"/>
                        <a:pt x="228" y="21"/>
                        <a:pt x="230" y="21"/>
                      </a:cubicBezTo>
                      <a:cubicBezTo>
                        <a:pt x="230" y="20"/>
                        <a:pt x="230" y="19"/>
                        <a:pt x="231" y="19"/>
                      </a:cubicBezTo>
                      <a:cubicBezTo>
                        <a:pt x="231" y="19"/>
                        <a:pt x="231" y="19"/>
                        <a:pt x="231" y="19"/>
                      </a:cubicBezTo>
                      <a:cubicBezTo>
                        <a:pt x="232" y="19"/>
                        <a:pt x="233" y="19"/>
                        <a:pt x="234" y="19"/>
                      </a:cubicBezTo>
                      <a:cubicBezTo>
                        <a:pt x="234" y="20"/>
                        <a:pt x="233" y="20"/>
                        <a:pt x="233" y="19"/>
                      </a:cubicBezTo>
                      <a:cubicBezTo>
                        <a:pt x="232" y="20"/>
                        <a:pt x="234" y="22"/>
                        <a:pt x="232" y="22"/>
                      </a:cubicBezTo>
                      <a:cubicBezTo>
                        <a:pt x="232" y="23"/>
                        <a:pt x="233" y="23"/>
                        <a:pt x="233" y="23"/>
                      </a:cubicBezTo>
                      <a:cubicBezTo>
                        <a:pt x="232" y="25"/>
                        <a:pt x="234" y="25"/>
                        <a:pt x="233" y="27"/>
                      </a:cubicBezTo>
                      <a:cubicBezTo>
                        <a:pt x="234" y="27"/>
                        <a:pt x="234" y="26"/>
                        <a:pt x="234" y="25"/>
                      </a:cubicBezTo>
                      <a:cubicBezTo>
                        <a:pt x="234" y="24"/>
                        <a:pt x="234" y="24"/>
                        <a:pt x="235" y="24"/>
                      </a:cubicBezTo>
                      <a:cubicBezTo>
                        <a:pt x="235" y="24"/>
                        <a:pt x="235" y="25"/>
                        <a:pt x="235" y="25"/>
                      </a:cubicBezTo>
                      <a:cubicBezTo>
                        <a:pt x="236" y="24"/>
                        <a:pt x="236" y="24"/>
                        <a:pt x="237" y="24"/>
                      </a:cubicBezTo>
                      <a:cubicBezTo>
                        <a:pt x="237" y="25"/>
                        <a:pt x="235" y="26"/>
                        <a:pt x="238" y="26"/>
                      </a:cubicBezTo>
                      <a:cubicBezTo>
                        <a:pt x="238" y="25"/>
                        <a:pt x="238" y="25"/>
                        <a:pt x="238" y="25"/>
                      </a:cubicBezTo>
                      <a:cubicBezTo>
                        <a:pt x="238" y="25"/>
                        <a:pt x="238" y="25"/>
                        <a:pt x="239" y="25"/>
                      </a:cubicBezTo>
                      <a:cubicBezTo>
                        <a:pt x="239" y="25"/>
                        <a:pt x="238" y="26"/>
                        <a:pt x="239" y="27"/>
                      </a:cubicBezTo>
                      <a:cubicBezTo>
                        <a:pt x="239" y="27"/>
                        <a:pt x="240" y="27"/>
                        <a:pt x="240" y="27"/>
                      </a:cubicBezTo>
                      <a:cubicBezTo>
                        <a:pt x="240" y="26"/>
                        <a:pt x="240" y="25"/>
                        <a:pt x="240" y="25"/>
                      </a:cubicBezTo>
                      <a:cubicBezTo>
                        <a:pt x="240" y="25"/>
                        <a:pt x="240" y="24"/>
                        <a:pt x="240" y="24"/>
                      </a:cubicBezTo>
                      <a:cubicBezTo>
                        <a:pt x="240" y="24"/>
                        <a:pt x="240" y="24"/>
                        <a:pt x="240" y="24"/>
                      </a:cubicBezTo>
                      <a:cubicBezTo>
                        <a:pt x="240" y="24"/>
                        <a:pt x="240" y="24"/>
                        <a:pt x="240" y="24"/>
                      </a:cubicBezTo>
                      <a:cubicBezTo>
                        <a:pt x="239" y="24"/>
                        <a:pt x="238" y="23"/>
                        <a:pt x="238" y="23"/>
                      </a:cubicBezTo>
                      <a:cubicBezTo>
                        <a:pt x="238" y="23"/>
                        <a:pt x="237" y="23"/>
                        <a:pt x="237" y="24"/>
                      </a:cubicBezTo>
                      <a:cubicBezTo>
                        <a:pt x="237" y="24"/>
                        <a:pt x="236" y="24"/>
                        <a:pt x="236" y="23"/>
                      </a:cubicBezTo>
                      <a:cubicBezTo>
                        <a:pt x="236" y="23"/>
                        <a:pt x="236" y="23"/>
                        <a:pt x="237" y="23"/>
                      </a:cubicBezTo>
                      <a:cubicBezTo>
                        <a:pt x="237" y="22"/>
                        <a:pt x="237" y="22"/>
                        <a:pt x="237" y="22"/>
                      </a:cubicBezTo>
                      <a:cubicBezTo>
                        <a:pt x="237" y="22"/>
                        <a:pt x="237" y="22"/>
                        <a:pt x="238" y="22"/>
                      </a:cubicBezTo>
                      <a:cubicBezTo>
                        <a:pt x="238" y="23"/>
                        <a:pt x="238" y="22"/>
                        <a:pt x="240" y="23"/>
                      </a:cubicBezTo>
                      <a:cubicBezTo>
                        <a:pt x="240" y="23"/>
                        <a:pt x="240" y="23"/>
                        <a:pt x="240" y="23"/>
                      </a:cubicBezTo>
                      <a:cubicBezTo>
                        <a:pt x="240" y="23"/>
                        <a:pt x="241" y="24"/>
                        <a:pt x="241" y="25"/>
                      </a:cubicBezTo>
                      <a:cubicBezTo>
                        <a:pt x="241" y="25"/>
                        <a:pt x="242" y="24"/>
                        <a:pt x="242" y="25"/>
                      </a:cubicBezTo>
                      <a:cubicBezTo>
                        <a:pt x="242" y="27"/>
                        <a:pt x="241" y="25"/>
                        <a:pt x="241" y="25"/>
                      </a:cubicBezTo>
                      <a:cubicBezTo>
                        <a:pt x="241" y="26"/>
                        <a:pt x="242" y="26"/>
                        <a:pt x="242" y="27"/>
                      </a:cubicBezTo>
                      <a:cubicBezTo>
                        <a:pt x="243" y="27"/>
                        <a:pt x="243" y="25"/>
                        <a:pt x="243" y="25"/>
                      </a:cubicBezTo>
                      <a:cubicBezTo>
                        <a:pt x="244" y="25"/>
                        <a:pt x="245" y="25"/>
                        <a:pt x="245" y="26"/>
                      </a:cubicBezTo>
                      <a:cubicBezTo>
                        <a:pt x="246" y="26"/>
                        <a:pt x="246" y="24"/>
                        <a:pt x="246" y="23"/>
                      </a:cubicBezTo>
                      <a:cubicBezTo>
                        <a:pt x="246" y="23"/>
                        <a:pt x="246" y="23"/>
                        <a:pt x="246" y="23"/>
                      </a:cubicBezTo>
                      <a:cubicBezTo>
                        <a:pt x="247" y="24"/>
                        <a:pt x="248" y="24"/>
                        <a:pt x="248" y="23"/>
                      </a:cubicBezTo>
                      <a:cubicBezTo>
                        <a:pt x="248" y="23"/>
                        <a:pt x="247" y="23"/>
                        <a:pt x="247" y="23"/>
                      </a:cubicBezTo>
                      <a:cubicBezTo>
                        <a:pt x="247" y="23"/>
                        <a:pt x="248" y="23"/>
                        <a:pt x="248" y="23"/>
                      </a:cubicBezTo>
                      <a:cubicBezTo>
                        <a:pt x="248" y="22"/>
                        <a:pt x="248" y="22"/>
                        <a:pt x="248" y="22"/>
                      </a:cubicBezTo>
                      <a:cubicBezTo>
                        <a:pt x="249" y="23"/>
                        <a:pt x="249" y="24"/>
                        <a:pt x="250" y="25"/>
                      </a:cubicBezTo>
                      <a:cubicBezTo>
                        <a:pt x="249" y="26"/>
                        <a:pt x="247" y="25"/>
                        <a:pt x="248" y="27"/>
                      </a:cubicBezTo>
                      <a:cubicBezTo>
                        <a:pt x="249" y="27"/>
                        <a:pt x="249" y="26"/>
                        <a:pt x="250" y="27"/>
                      </a:cubicBezTo>
                      <a:cubicBezTo>
                        <a:pt x="251" y="27"/>
                        <a:pt x="249" y="28"/>
                        <a:pt x="251" y="28"/>
                      </a:cubicBezTo>
                      <a:cubicBezTo>
                        <a:pt x="251" y="27"/>
                        <a:pt x="252" y="27"/>
                        <a:pt x="252" y="27"/>
                      </a:cubicBezTo>
                      <a:cubicBezTo>
                        <a:pt x="253" y="26"/>
                        <a:pt x="254" y="25"/>
                        <a:pt x="254" y="25"/>
                      </a:cubicBezTo>
                      <a:cubicBezTo>
                        <a:pt x="255" y="25"/>
                        <a:pt x="255" y="26"/>
                        <a:pt x="255" y="27"/>
                      </a:cubicBezTo>
                      <a:cubicBezTo>
                        <a:pt x="256" y="26"/>
                        <a:pt x="256" y="26"/>
                        <a:pt x="257" y="26"/>
                      </a:cubicBezTo>
                      <a:cubicBezTo>
                        <a:pt x="257" y="26"/>
                        <a:pt x="259" y="25"/>
                        <a:pt x="259" y="24"/>
                      </a:cubicBezTo>
                      <a:cubicBezTo>
                        <a:pt x="259" y="23"/>
                        <a:pt x="259" y="23"/>
                        <a:pt x="260" y="23"/>
                      </a:cubicBezTo>
                      <a:cubicBezTo>
                        <a:pt x="259" y="23"/>
                        <a:pt x="259" y="23"/>
                        <a:pt x="259" y="24"/>
                      </a:cubicBezTo>
                      <a:cubicBezTo>
                        <a:pt x="260" y="24"/>
                        <a:pt x="260" y="24"/>
                        <a:pt x="260" y="24"/>
                      </a:cubicBezTo>
                      <a:cubicBezTo>
                        <a:pt x="261" y="24"/>
                        <a:pt x="261" y="24"/>
                        <a:pt x="261" y="23"/>
                      </a:cubicBezTo>
                      <a:cubicBezTo>
                        <a:pt x="261" y="23"/>
                        <a:pt x="260" y="23"/>
                        <a:pt x="260" y="23"/>
                      </a:cubicBezTo>
                      <a:cubicBezTo>
                        <a:pt x="260" y="23"/>
                        <a:pt x="260" y="23"/>
                        <a:pt x="261" y="23"/>
                      </a:cubicBezTo>
                      <a:cubicBezTo>
                        <a:pt x="261" y="22"/>
                        <a:pt x="260" y="22"/>
                        <a:pt x="260" y="22"/>
                      </a:cubicBezTo>
                      <a:cubicBezTo>
                        <a:pt x="260" y="22"/>
                        <a:pt x="260" y="22"/>
                        <a:pt x="260" y="22"/>
                      </a:cubicBezTo>
                      <a:cubicBezTo>
                        <a:pt x="260" y="22"/>
                        <a:pt x="260" y="22"/>
                        <a:pt x="260" y="22"/>
                      </a:cubicBezTo>
                      <a:cubicBezTo>
                        <a:pt x="260" y="22"/>
                        <a:pt x="260" y="22"/>
                        <a:pt x="260" y="22"/>
                      </a:cubicBezTo>
                      <a:cubicBezTo>
                        <a:pt x="259" y="20"/>
                        <a:pt x="261" y="20"/>
                        <a:pt x="261" y="20"/>
                      </a:cubicBezTo>
                      <a:cubicBezTo>
                        <a:pt x="262" y="20"/>
                        <a:pt x="262" y="20"/>
                        <a:pt x="262" y="20"/>
                      </a:cubicBezTo>
                      <a:cubicBezTo>
                        <a:pt x="262" y="20"/>
                        <a:pt x="263" y="21"/>
                        <a:pt x="263" y="20"/>
                      </a:cubicBezTo>
                      <a:cubicBezTo>
                        <a:pt x="262" y="20"/>
                        <a:pt x="263" y="19"/>
                        <a:pt x="263" y="19"/>
                      </a:cubicBezTo>
                      <a:cubicBezTo>
                        <a:pt x="263" y="18"/>
                        <a:pt x="262" y="19"/>
                        <a:pt x="262" y="19"/>
                      </a:cubicBezTo>
                      <a:cubicBezTo>
                        <a:pt x="262" y="18"/>
                        <a:pt x="262" y="18"/>
                        <a:pt x="263" y="18"/>
                      </a:cubicBezTo>
                      <a:cubicBezTo>
                        <a:pt x="264" y="19"/>
                        <a:pt x="262" y="20"/>
                        <a:pt x="263" y="21"/>
                      </a:cubicBezTo>
                      <a:cubicBezTo>
                        <a:pt x="263" y="21"/>
                        <a:pt x="264" y="22"/>
                        <a:pt x="264" y="21"/>
                      </a:cubicBezTo>
                      <a:cubicBezTo>
                        <a:pt x="264" y="22"/>
                        <a:pt x="262" y="23"/>
                        <a:pt x="264" y="23"/>
                      </a:cubicBezTo>
                      <a:cubicBezTo>
                        <a:pt x="264" y="24"/>
                        <a:pt x="263" y="24"/>
                        <a:pt x="263" y="25"/>
                      </a:cubicBezTo>
                      <a:cubicBezTo>
                        <a:pt x="263" y="25"/>
                        <a:pt x="263" y="24"/>
                        <a:pt x="262" y="24"/>
                      </a:cubicBezTo>
                      <a:cubicBezTo>
                        <a:pt x="262" y="24"/>
                        <a:pt x="262" y="25"/>
                        <a:pt x="261" y="25"/>
                      </a:cubicBezTo>
                      <a:cubicBezTo>
                        <a:pt x="261" y="25"/>
                        <a:pt x="261" y="25"/>
                        <a:pt x="261" y="26"/>
                      </a:cubicBezTo>
                      <a:cubicBezTo>
                        <a:pt x="262" y="27"/>
                        <a:pt x="265" y="27"/>
                        <a:pt x="265" y="26"/>
                      </a:cubicBezTo>
                      <a:cubicBezTo>
                        <a:pt x="266" y="26"/>
                        <a:pt x="266" y="27"/>
                        <a:pt x="267" y="27"/>
                      </a:cubicBezTo>
                      <a:cubicBezTo>
                        <a:pt x="267" y="26"/>
                        <a:pt x="269" y="26"/>
                        <a:pt x="268" y="25"/>
                      </a:cubicBezTo>
                      <a:cubicBezTo>
                        <a:pt x="268" y="24"/>
                        <a:pt x="267" y="24"/>
                        <a:pt x="267" y="24"/>
                      </a:cubicBezTo>
                      <a:cubicBezTo>
                        <a:pt x="266" y="24"/>
                        <a:pt x="266" y="25"/>
                        <a:pt x="266" y="25"/>
                      </a:cubicBezTo>
                      <a:cubicBezTo>
                        <a:pt x="265" y="25"/>
                        <a:pt x="265" y="24"/>
                        <a:pt x="264" y="24"/>
                      </a:cubicBezTo>
                      <a:cubicBezTo>
                        <a:pt x="264" y="23"/>
                        <a:pt x="264" y="22"/>
                        <a:pt x="266" y="23"/>
                      </a:cubicBezTo>
                      <a:cubicBezTo>
                        <a:pt x="266" y="23"/>
                        <a:pt x="266" y="23"/>
                        <a:pt x="266" y="23"/>
                      </a:cubicBezTo>
                      <a:cubicBezTo>
                        <a:pt x="266" y="23"/>
                        <a:pt x="267" y="23"/>
                        <a:pt x="267" y="23"/>
                      </a:cubicBezTo>
                      <a:cubicBezTo>
                        <a:pt x="267" y="23"/>
                        <a:pt x="267" y="23"/>
                        <a:pt x="268" y="23"/>
                      </a:cubicBezTo>
                      <a:cubicBezTo>
                        <a:pt x="267" y="24"/>
                        <a:pt x="269" y="24"/>
                        <a:pt x="269" y="25"/>
                      </a:cubicBezTo>
                      <a:cubicBezTo>
                        <a:pt x="269" y="25"/>
                        <a:pt x="269" y="25"/>
                        <a:pt x="269" y="26"/>
                      </a:cubicBezTo>
                      <a:cubicBezTo>
                        <a:pt x="269" y="26"/>
                        <a:pt x="270" y="26"/>
                        <a:pt x="270" y="27"/>
                      </a:cubicBezTo>
                      <a:cubicBezTo>
                        <a:pt x="271" y="27"/>
                        <a:pt x="272" y="26"/>
                        <a:pt x="272" y="25"/>
                      </a:cubicBezTo>
                      <a:cubicBezTo>
                        <a:pt x="273" y="26"/>
                        <a:pt x="273" y="25"/>
                        <a:pt x="273" y="24"/>
                      </a:cubicBezTo>
                      <a:cubicBezTo>
                        <a:pt x="272" y="24"/>
                        <a:pt x="273" y="24"/>
                        <a:pt x="271" y="24"/>
                      </a:cubicBezTo>
                      <a:cubicBezTo>
                        <a:pt x="272" y="23"/>
                        <a:pt x="272" y="22"/>
                        <a:pt x="271" y="21"/>
                      </a:cubicBezTo>
                      <a:cubicBezTo>
                        <a:pt x="271" y="21"/>
                        <a:pt x="272" y="21"/>
                        <a:pt x="272" y="21"/>
                      </a:cubicBezTo>
                      <a:cubicBezTo>
                        <a:pt x="272" y="21"/>
                        <a:pt x="272" y="21"/>
                        <a:pt x="272" y="21"/>
                      </a:cubicBezTo>
                      <a:cubicBezTo>
                        <a:pt x="273" y="21"/>
                        <a:pt x="273" y="21"/>
                        <a:pt x="273" y="21"/>
                      </a:cubicBezTo>
                      <a:cubicBezTo>
                        <a:pt x="273" y="21"/>
                        <a:pt x="273" y="21"/>
                        <a:pt x="273" y="21"/>
                      </a:cubicBezTo>
                      <a:cubicBezTo>
                        <a:pt x="275" y="21"/>
                        <a:pt x="276" y="20"/>
                        <a:pt x="277" y="19"/>
                      </a:cubicBezTo>
                      <a:cubicBezTo>
                        <a:pt x="277" y="20"/>
                        <a:pt x="276" y="20"/>
                        <a:pt x="277" y="21"/>
                      </a:cubicBezTo>
                      <a:cubicBezTo>
                        <a:pt x="277" y="21"/>
                        <a:pt x="276" y="21"/>
                        <a:pt x="276" y="21"/>
                      </a:cubicBezTo>
                      <a:cubicBezTo>
                        <a:pt x="275" y="23"/>
                        <a:pt x="277" y="22"/>
                        <a:pt x="277" y="23"/>
                      </a:cubicBezTo>
                      <a:cubicBezTo>
                        <a:pt x="277" y="23"/>
                        <a:pt x="277" y="23"/>
                        <a:pt x="277" y="23"/>
                      </a:cubicBezTo>
                      <a:cubicBezTo>
                        <a:pt x="277" y="23"/>
                        <a:pt x="277" y="23"/>
                        <a:pt x="277" y="23"/>
                      </a:cubicBezTo>
                      <a:cubicBezTo>
                        <a:pt x="277" y="23"/>
                        <a:pt x="277" y="23"/>
                        <a:pt x="277" y="23"/>
                      </a:cubicBezTo>
                      <a:cubicBezTo>
                        <a:pt x="276" y="24"/>
                        <a:pt x="275" y="25"/>
                        <a:pt x="276" y="26"/>
                      </a:cubicBezTo>
                      <a:cubicBezTo>
                        <a:pt x="275" y="26"/>
                        <a:pt x="275" y="25"/>
                        <a:pt x="274" y="26"/>
                      </a:cubicBezTo>
                      <a:cubicBezTo>
                        <a:pt x="274" y="27"/>
                        <a:pt x="276" y="28"/>
                        <a:pt x="276" y="27"/>
                      </a:cubicBezTo>
                      <a:cubicBezTo>
                        <a:pt x="276" y="27"/>
                        <a:pt x="277" y="27"/>
                        <a:pt x="277" y="28"/>
                      </a:cubicBezTo>
                      <a:cubicBezTo>
                        <a:pt x="277" y="28"/>
                        <a:pt x="278" y="27"/>
                        <a:pt x="278" y="27"/>
                      </a:cubicBezTo>
                      <a:cubicBezTo>
                        <a:pt x="279" y="27"/>
                        <a:pt x="279" y="27"/>
                        <a:pt x="279" y="28"/>
                      </a:cubicBezTo>
                      <a:cubicBezTo>
                        <a:pt x="280" y="28"/>
                        <a:pt x="280" y="27"/>
                        <a:pt x="280" y="27"/>
                      </a:cubicBezTo>
                      <a:cubicBezTo>
                        <a:pt x="280" y="26"/>
                        <a:pt x="281" y="27"/>
                        <a:pt x="282" y="27"/>
                      </a:cubicBezTo>
                      <a:cubicBezTo>
                        <a:pt x="282" y="27"/>
                        <a:pt x="282" y="26"/>
                        <a:pt x="282" y="26"/>
                      </a:cubicBezTo>
                      <a:cubicBezTo>
                        <a:pt x="283" y="25"/>
                        <a:pt x="282" y="25"/>
                        <a:pt x="282" y="25"/>
                      </a:cubicBezTo>
                      <a:cubicBezTo>
                        <a:pt x="282" y="25"/>
                        <a:pt x="282" y="25"/>
                        <a:pt x="282" y="25"/>
                      </a:cubicBezTo>
                      <a:cubicBezTo>
                        <a:pt x="282" y="24"/>
                        <a:pt x="281" y="23"/>
                        <a:pt x="281" y="23"/>
                      </a:cubicBezTo>
                      <a:cubicBezTo>
                        <a:pt x="281" y="23"/>
                        <a:pt x="281" y="24"/>
                        <a:pt x="281" y="24"/>
                      </a:cubicBezTo>
                      <a:cubicBezTo>
                        <a:pt x="281" y="23"/>
                        <a:pt x="281" y="23"/>
                        <a:pt x="281" y="23"/>
                      </a:cubicBezTo>
                      <a:cubicBezTo>
                        <a:pt x="280" y="23"/>
                        <a:pt x="280" y="23"/>
                        <a:pt x="280" y="23"/>
                      </a:cubicBezTo>
                      <a:cubicBezTo>
                        <a:pt x="279" y="22"/>
                        <a:pt x="280" y="22"/>
                        <a:pt x="281" y="21"/>
                      </a:cubicBezTo>
                      <a:cubicBezTo>
                        <a:pt x="281" y="20"/>
                        <a:pt x="280" y="19"/>
                        <a:pt x="280" y="19"/>
                      </a:cubicBezTo>
                      <a:cubicBezTo>
                        <a:pt x="280" y="19"/>
                        <a:pt x="281" y="19"/>
                        <a:pt x="282" y="17"/>
                      </a:cubicBezTo>
                      <a:cubicBezTo>
                        <a:pt x="282" y="17"/>
                        <a:pt x="282" y="18"/>
                        <a:pt x="282" y="18"/>
                      </a:cubicBezTo>
                      <a:cubicBezTo>
                        <a:pt x="282" y="18"/>
                        <a:pt x="282" y="18"/>
                        <a:pt x="282" y="18"/>
                      </a:cubicBezTo>
                      <a:cubicBezTo>
                        <a:pt x="283" y="19"/>
                        <a:pt x="283" y="20"/>
                        <a:pt x="284" y="20"/>
                      </a:cubicBezTo>
                      <a:cubicBezTo>
                        <a:pt x="284" y="20"/>
                        <a:pt x="284" y="19"/>
                        <a:pt x="284" y="19"/>
                      </a:cubicBezTo>
                      <a:cubicBezTo>
                        <a:pt x="284" y="19"/>
                        <a:pt x="285" y="19"/>
                        <a:pt x="285" y="19"/>
                      </a:cubicBezTo>
                      <a:cubicBezTo>
                        <a:pt x="286" y="20"/>
                        <a:pt x="286" y="20"/>
                        <a:pt x="286" y="20"/>
                      </a:cubicBezTo>
                      <a:cubicBezTo>
                        <a:pt x="286" y="21"/>
                        <a:pt x="285" y="22"/>
                        <a:pt x="284" y="23"/>
                      </a:cubicBezTo>
                      <a:cubicBezTo>
                        <a:pt x="284" y="23"/>
                        <a:pt x="283" y="22"/>
                        <a:pt x="282" y="22"/>
                      </a:cubicBezTo>
                      <a:cubicBezTo>
                        <a:pt x="282" y="25"/>
                        <a:pt x="283" y="26"/>
                        <a:pt x="285" y="26"/>
                      </a:cubicBezTo>
                      <a:cubicBezTo>
                        <a:pt x="285" y="26"/>
                        <a:pt x="285" y="26"/>
                        <a:pt x="286" y="26"/>
                      </a:cubicBezTo>
                      <a:cubicBezTo>
                        <a:pt x="286" y="25"/>
                        <a:pt x="285" y="25"/>
                        <a:pt x="285" y="24"/>
                      </a:cubicBezTo>
                      <a:cubicBezTo>
                        <a:pt x="286" y="24"/>
                        <a:pt x="286" y="25"/>
                        <a:pt x="286" y="26"/>
                      </a:cubicBezTo>
                      <a:cubicBezTo>
                        <a:pt x="287" y="24"/>
                        <a:pt x="288" y="27"/>
                        <a:pt x="289" y="25"/>
                      </a:cubicBezTo>
                      <a:cubicBezTo>
                        <a:pt x="290" y="25"/>
                        <a:pt x="290" y="26"/>
                        <a:pt x="290" y="27"/>
                      </a:cubicBezTo>
                      <a:cubicBezTo>
                        <a:pt x="291" y="27"/>
                        <a:pt x="292" y="27"/>
                        <a:pt x="292" y="26"/>
                      </a:cubicBezTo>
                      <a:cubicBezTo>
                        <a:pt x="292" y="26"/>
                        <a:pt x="292" y="27"/>
                        <a:pt x="293" y="27"/>
                      </a:cubicBezTo>
                      <a:cubicBezTo>
                        <a:pt x="293" y="27"/>
                        <a:pt x="293" y="27"/>
                        <a:pt x="293" y="28"/>
                      </a:cubicBezTo>
                      <a:cubicBezTo>
                        <a:pt x="294" y="28"/>
                        <a:pt x="295" y="28"/>
                        <a:pt x="296" y="28"/>
                      </a:cubicBezTo>
                      <a:cubicBezTo>
                        <a:pt x="297" y="27"/>
                        <a:pt x="296" y="26"/>
                        <a:pt x="298" y="26"/>
                      </a:cubicBezTo>
                      <a:cubicBezTo>
                        <a:pt x="297" y="25"/>
                        <a:pt x="297" y="24"/>
                        <a:pt x="296" y="24"/>
                      </a:cubicBezTo>
                      <a:cubicBezTo>
                        <a:pt x="297" y="22"/>
                        <a:pt x="297" y="22"/>
                        <a:pt x="299" y="23"/>
                      </a:cubicBezTo>
                      <a:cubicBezTo>
                        <a:pt x="299" y="21"/>
                        <a:pt x="297" y="22"/>
                        <a:pt x="297" y="21"/>
                      </a:cubicBezTo>
                      <a:cubicBezTo>
                        <a:pt x="297" y="20"/>
                        <a:pt x="296" y="20"/>
                        <a:pt x="295" y="20"/>
                      </a:cubicBezTo>
                      <a:cubicBezTo>
                        <a:pt x="295" y="21"/>
                        <a:pt x="295" y="21"/>
                        <a:pt x="295" y="21"/>
                      </a:cubicBezTo>
                      <a:cubicBezTo>
                        <a:pt x="293" y="21"/>
                        <a:pt x="296" y="20"/>
                        <a:pt x="296" y="19"/>
                      </a:cubicBezTo>
                      <a:cubicBezTo>
                        <a:pt x="296" y="19"/>
                        <a:pt x="296" y="19"/>
                        <a:pt x="296" y="19"/>
                      </a:cubicBezTo>
                      <a:cubicBezTo>
                        <a:pt x="296" y="19"/>
                        <a:pt x="296" y="19"/>
                        <a:pt x="297" y="19"/>
                      </a:cubicBezTo>
                      <a:cubicBezTo>
                        <a:pt x="297" y="20"/>
                        <a:pt x="297" y="20"/>
                        <a:pt x="298" y="20"/>
                      </a:cubicBezTo>
                      <a:cubicBezTo>
                        <a:pt x="298" y="19"/>
                        <a:pt x="298" y="21"/>
                        <a:pt x="300" y="21"/>
                      </a:cubicBezTo>
                      <a:cubicBezTo>
                        <a:pt x="300" y="20"/>
                        <a:pt x="300" y="20"/>
                        <a:pt x="300" y="19"/>
                      </a:cubicBezTo>
                      <a:cubicBezTo>
                        <a:pt x="301" y="19"/>
                        <a:pt x="301" y="20"/>
                        <a:pt x="301" y="20"/>
                      </a:cubicBezTo>
                      <a:cubicBezTo>
                        <a:pt x="301" y="20"/>
                        <a:pt x="301" y="20"/>
                        <a:pt x="302" y="20"/>
                      </a:cubicBezTo>
                      <a:cubicBezTo>
                        <a:pt x="302" y="20"/>
                        <a:pt x="302" y="20"/>
                        <a:pt x="302" y="20"/>
                      </a:cubicBezTo>
                      <a:cubicBezTo>
                        <a:pt x="302" y="21"/>
                        <a:pt x="303" y="21"/>
                        <a:pt x="303" y="21"/>
                      </a:cubicBezTo>
                      <a:cubicBezTo>
                        <a:pt x="303" y="21"/>
                        <a:pt x="303" y="22"/>
                        <a:pt x="303" y="22"/>
                      </a:cubicBezTo>
                      <a:cubicBezTo>
                        <a:pt x="303" y="22"/>
                        <a:pt x="304" y="22"/>
                        <a:pt x="304" y="22"/>
                      </a:cubicBezTo>
                      <a:cubicBezTo>
                        <a:pt x="304" y="22"/>
                        <a:pt x="304" y="22"/>
                        <a:pt x="304" y="22"/>
                      </a:cubicBezTo>
                      <a:cubicBezTo>
                        <a:pt x="304" y="22"/>
                        <a:pt x="304" y="22"/>
                        <a:pt x="304" y="22"/>
                      </a:cubicBezTo>
                      <a:cubicBezTo>
                        <a:pt x="304" y="20"/>
                        <a:pt x="304" y="21"/>
                        <a:pt x="305" y="22"/>
                      </a:cubicBezTo>
                      <a:cubicBezTo>
                        <a:pt x="305" y="22"/>
                        <a:pt x="305" y="23"/>
                        <a:pt x="305" y="24"/>
                      </a:cubicBezTo>
                      <a:cubicBezTo>
                        <a:pt x="304" y="23"/>
                        <a:pt x="303" y="22"/>
                        <a:pt x="303" y="21"/>
                      </a:cubicBezTo>
                      <a:cubicBezTo>
                        <a:pt x="302" y="22"/>
                        <a:pt x="301" y="22"/>
                        <a:pt x="301" y="21"/>
                      </a:cubicBezTo>
                      <a:cubicBezTo>
                        <a:pt x="300" y="22"/>
                        <a:pt x="300" y="22"/>
                        <a:pt x="299" y="23"/>
                      </a:cubicBezTo>
                      <a:cubicBezTo>
                        <a:pt x="299" y="24"/>
                        <a:pt x="300" y="23"/>
                        <a:pt x="301" y="23"/>
                      </a:cubicBezTo>
                      <a:cubicBezTo>
                        <a:pt x="301" y="24"/>
                        <a:pt x="300" y="24"/>
                        <a:pt x="300" y="25"/>
                      </a:cubicBezTo>
                      <a:cubicBezTo>
                        <a:pt x="299" y="25"/>
                        <a:pt x="299" y="23"/>
                        <a:pt x="298" y="23"/>
                      </a:cubicBezTo>
                      <a:cubicBezTo>
                        <a:pt x="298" y="25"/>
                        <a:pt x="299" y="25"/>
                        <a:pt x="301" y="26"/>
                      </a:cubicBezTo>
                      <a:cubicBezTo>
                        <a:pt x="300" y="24"/>
                        <a:pt x="303" y="25"/>
                        <a:pt x="303" y="24"/>
                      </a:cubicBezTo>
                      <a:cubicBezTo>
                        <a:pt x="303" y="24"/>
                        <a:pt x="303" y="25"/>
                        <a:pt x="303" y="25"/>
                      </a:cubicBezTo>
                      <a:cubicBezTo>
                        <a:pt x="303" y="25"/>
                        <a:pt x="304" y="26"/>
                        <a:pt x="304" y="26"/>
                      </a:cubicBezTo>
                      <a:cubicBezTo>
                        <a:pt x="303" y="27"/>
                        <a:pt x="304" y="26"/>
                        <a:pt x="304" y="27"/>
                      </a:cubicBezTo>
                      <a:cubicBezTo>
                        <a:pt x="305" y="27"/>
                        <a:pt x="305" y="27"/>
                        <a:pt x="305" y="28"/>
                      </a:cubicBezTo>
                      <a:cubicBezTo>
                        <a:pt x="305" y="28"/>
                        <a:pt x="306" y="27"/>
                        <a:pt x="306" y="28"/>
                      </a:cubicBezTo>
                      <a:cubicBezTo>
                        <a:pt x="307" y="29"/>
                        <a:pt x="306" y="28"/>
                        <a:pt x="308" y="28"/>
                      </a:cubicBezTo>
                      <a:cubicBezTo>
                        <a:pt x="308" y="27"/>
                        <a:pt x="308" y="28"/>
                        <a:pt x="308" y="28"/>
                      </a:cubicBezTo>
                      <a:cubicBezTo>
                        <a:pt x="309" y="28"/>
                        <a:pt x="309" y="28"/>
                        <a:pt x="310" y="28"/>
                      </a:cubicBezTo>
                      <a:cubicBezTo>
                        <a:pt x="310" y="28"/>
                        <a:pt x="310" y="28"/>
                        <a:pt x="310" y="28"/>
                      </a:cubicBezTo>
                      <a:cubicBezTo>
                        <a:pt x="311" y="29"/>
                        <a:pt x="312" y="26"/>
                        <a:pt x="313" y="27"/>
                      </a:cubicBezTo>
                      <a:cubicBezTo>
                        <a:pt x="313" y="26"/>
                        <a:pt x="314" y="26"/>
                        <a:pt x="314" y="26"/>
                      </a:cubicBezTo>
                      <a:cubicBezTo>
                        <a:pt x="315" y="26"/>
                        <a:pt x="314" y="28"/>
                        <a:pt x="314" y="28"/>
                      </a:cubicBezTo>
                      <a:cubicBezTo>
                        <a:pt x="315" y="29"/>
                        <a:pt x="316" y="28"/>
                        <a:pt x="316" y="28"/>
                      </a:cubicBezTo>
                      <a:cubicBezTo>
                        <a:pt x="318" y="27"/>
                        <a:pt x="319" y="26"/>
                        <a:pt x="320" y="25"/>
                      </a:cubicBezTo>
                      <a:cubicBezTo>
                        <a:pt x="321" y="25"/>
                        <a:pt x="322" y="26"/>
                        <a:pt x="322" y="28"/>
                      </a:cubicBezTo>
                      <a:cubicBezTo>
                        <a:pt x="323" y="27"/>
                        <a:pt x="323" y="28"/>
                        <a:pt x="323" y="28"/>
                      </a:cubicBezTo>
                      <a:cubicBezTo>
                        <a:pt x="324" y="28"/>
                        <a:pt x="325" y="27"/>
                        <a:pt x="326" y="27"/>
                      </a:cubicBezTo>
                      <a:cubicBezTo>
                        <a:pt x="326" y="25"/>
                        <a:pt x="326" y="24"/>
                        <a:pt x="327" y="24"/>
                      </a:cubicBezTo>
                      <a:cubicBezTo>
                        <a:pt x="328" y="24"/>
                        <a:pt x="326" y="25"/>
                        <a:pt x="327" y="26"/>
                      </a:cubicBezTo>
                      <a:cubicBezTo>
                        <a:pt x="329" y="26"/>
                        <a:pt x="328" y="24"/>
                        <a:pt x="331" y="25"/>
                      </a:cubicBezTo>
                      <a:cubicBezTo>
                        <a:pt x="330" y="26"/>
                        <a:pt x="329" y="26"/>
                        <a:pt x="331" y="28"/>
                      </a:cubicBezTo>
                      <a:cubicBezTo>
                        <a:pt x="331" y="28"/>
                        <a:pt x="330" y="28"/>
                        <a:pt x="330" y="28"/>
                      </a:cubicBezTo>
                      <a:cubicBezTo>
                        <a:pt x="330" y="29"/>
                        <a:pt x="331" y="28"/>
                        <a:pt x="332" y="28"/>
                      </a:cubicBezTo>
                      <a:cubicBezTo>
                        <a:pt x="332" y="27"/>
                        <a:pt x="331" y="27"/>
                        <a:pt x="332" y="26"/>
                      </a:cubicBezTo>
                      <a:cubicBezTo>
                        <a:pt x="332" y="25"/>
                        <a:pt x="333" y="25"/>
                        <a:pt x="334" y="25"/>
                      </a:cubicBezTo>
                      <a:cubicBezTo>
                        <a:pt x="334" y="25"/>
                        <a:pt x="334" y="24"/>
                        <a:pt x="335" y="24"/>
                      </a:cubicBezTo>
                      <a:cubicBezTo>
                        <a:pt x="336" y="24"/>
                        <a:pt x="334" y="25"/>
                        <a:pt x="335" y="26"/>
                      </a:cubicBezTo>
                      <a:cubicBezTo>
                        <a:pt x="336" y="26"/>
                        <a:pt x="335" y="28"/>
                        <a:pt x="337" y="28"/>
                      </a:cubicBezTo>
                      <a:cubicBezTo>
                        <a:pt x="337" y="28"/>
                        <a:pt x="337" y="28"/>
                        <a:pt x="336" y="28"/>
                      </a:cubicBezTo>
                      <a:cubicBezTo>
                        <a:pt x="337" y="30"/>
                        <a:pt x="340" y="27"/>
                        <a:pt x="340" y="26"/>
                      </a:cubicBezTo>
                      <a:cubicBezTo>
                        <a:pt x="341" y="25"/>
                        <a:pt x="342" y="26"/>
                        <a:pt x="342" y="25"/>
                      </a:cubicBezTo>
                      <a:cubicBezTo>
                        <a:pt x="344" y="25"/>
                        <a:pt x="345" y="29"/>
                        <a:pt x="347" y="28"/>
                      </a:cubicBezTo>
                      <a:cubicBezTo>
                        <a:pt x="347" y="29"/>
                        <a:pt x="344" y="28"/>
                        <a:pt x="343" y="28"/>
                      </a:cubicBezTo>
                      <a:cubicBezTo>
                        <a:pt x="342" y="29"/>
                        <a:pt x="345" y="28"/>
                        <a:pt x="344" y="29"/>
                      </a:cubicBezTo>
                      <a:cubicBezTo>
                        <a:pt x="346" y="29"/>
                        <a:pt x="346" y="29"/>
                        <a:pt x="347" y="29"/>
                      </a:cubicBezTo>
                      <a:cubicBezTo>
                        <a:pt x="347" y="28"/>
                        <a:pt x="348" y="27"/>
                        <a:pt x="347" y="27"/>
                      </a:cubicBezTo>
                      <a:cubicBezTo>
                        <a:pt x="348" y="24"/>
                        <a:pt x="350" y="26"/>
                        <a:pt x="351" y="25"/>
                      </a:cubicBezTo>
                      <a:cubicBezTo>
                        <a:pt x="352" y="26"/>
                        <a:pt x="350" y="26"/>
                        <a:pt x="350" y="27"/>
                      </a:cubicBezTo>
                      <a:cubicBezTo>
                        <a:pt x="352" y="27"/>
                        <a:pt x="352" y="28"/>
                        <a:pt x="353" y="28"/>
                      </a:cubicBezTo>
                      <a:cubicBezTo>
                        <a:pt x="354" y="26"/>
                        <a:pt x="356" y="25"/>
                        <a:pt x="358" y="26"/>
                      </a:cubicBezTo>
                      <a:cubicBezTo>
                        <a:pt x="359" y="25"/>
                        <a:pt x="359" y="26"/>
                        <a:pt x="359" y="27"/>
                      </a:cubicBezTo>
                      <a:cubicBezTo>
                        <a:pt x="359" y="27"/>
                        <a:pt x="360" y="26"/>
                        <a:pt x="360" y="27"/>
                      </a:cubicBezTo>
                      <a:cubicBezTo>
                        <a:pt x="360" y="27"/>
                        <a:pt x="360" y="28"/>
                        <a:pt x="360" y="28"/>
                      </a:cubicBezTo>
                      <a:cubicBezTo>
                        <a:pt x="361" y="29"/>
                        <a:pt x="361" y="26"/>
                        <a:pt x="362" y="28"/>
                      </a:cubicBezTo>
                      <a:cubicBezTo>
                        <a:pt x="363" y="27"/>
                        <a:pt x="361" y="26"/>
                        <a:pt x="361" y="27"/>
                      </a:cubicBezTo>
                      <a:cubicBezTo>
                        <a:pt x="360" y="25"/>
                        <a:pt x="363" y="26"/>
                        <a:pt x="363" y="25"/>
                      </a:cubicBezTo>
                      <a:cubicBezTo>
                        <a:pt x="364" y="24"/>
                        <a:pt x="364" y="26"/>
                        <a:pt x="365" y="25"/>
                      </a:cubicBezTo>
                      <a:cubicBezTo>
                        <a:pt x="365" y="25"/>
                        <a:pt x="365" y="26"/>
                        <a:pt x="365" y="26"/>
                      </a:cubicBezTo>
                      <a:cubicBezTo>
                        <a:pt x="365" y="27"/>
                        <a:pt x="366" y="27"/>
                        <a:pt x="366" y="28"/>
                      </a:cubicBezTo>
                      <a:cubicBezTo>
                        <a:pt x="367" y="27"/>
                        <a:pt x="367" y="28"/>
                        <a:pt x="368" y="28"/>
                      </a:cubicBezTo>
                      <a:cubicBezTo>
                        <a:pt x="368" y="27"/>
                        <a:pt x="368" y="27"/>
                        <a:pt x="368" y="27"/>
                      </a:cubicBezTo>
                      <a:cubicBezTo>
                        <a:pt x="369" y="26"/>
                        <a:pt x="370" y="27"/>
                        <a:pt x="370" y="27"/>
                      </a:cubicBezTo>
                      <a:cubicBezTo>
                        <a:pt x="370" y="27"/>
                        <a:pt x="370" y="25"/>
                        <a:pt x="370" y="25"/>
                      </a:cubicBezTo>
                      <a:cubicBezTo>
                        <a:pt x="372" y="26"/>
                        <a:pt x="373" y="24"/>
                        <a:pt x="374" y="25"/>
                      </a:cubicBezTo>
                      <a:cubicBezTo>
                        <a:pt x="375" y="25"/>
                        <a:pt x="374" y="24"/>
                        <a:pt x="375" y="24"/>
                      </a:cubicBezTo>
                      <a:cubicBezTo>
                        <a:pt x="376" y="24"/>
                        <a:pt x="377" y="26"/>
                        <a:pt x="378" y="25"/>
                      </a:cubicBezTo>
                      <a:cubicBezTo>
                        <a:pt x="379" y="25"/>
                        <a:pt x="378" y="26"/>
                        <a:pt x="380" y="26"/>
                      </a:cubicBezTo>
                      <a:cubicBezTo>
                        <a:pt x="381" y="26"/>
                        <a:pt x="381" y="27"/>
                        <a:pt x="382" y="28"/>
                      </a:cubicBezTo>
                      <a:cubicBezTo>
                        <a:pt x="384" y="27"/>
                        <a:pt x="383" y="26"/>
                        <a:pt x="385" y="27"/>
                      </a:cubicBezTo>
                      <a:cubicBezTo>
                        <a:pt x="386" y="26"/>
                        <a:pt x="387" y="26"/>
                        <a:pt x="386" y="25"/>
                      </a:cubicBezTo>
                      <a:cubicBezTo>
                        <a:pt x="386" y="25"/>
                        <a:pt x="387" y="25"/>
                        <a:pt x="387" y="25"/>
                      </a:cubicBezTo>
                      <a:cubicBezTo>
                        <a:pt x="388" y="24"/>
                        <a:pt x="388" y="24"/>
                        <a:pt x="389" y="24"/>
                      </a:cubicBezTo>
                      <a:cubicBezTo>
                        <a:pt x="391" y="25"/>
                        <a:pt x="388" y="26"/>
                        <a:pt x="389" y="28"/>
                      </a:cubicBezTo>
                      <a:cubicBezTo>
                        <a:pt x="389" y="28"/>
                        <a:pt x="389" y="28"/>
                        <a:pt x="389" y="27"/>
                      </a:cubicBezTo>
                      <a:cubicBezTo>
                        <a:pt x="391" y="27"/>
                        <a:pt x="390" y="29"/>
                        <a:pt x="392" y="28"/>
                      </a:cubicBezTo>
                      <a:cubicBezTo>
                        <a:pt x="391" y="28"/>
                        <a:pt x="393" y="26"/>
                        <a:pt x="391" y="27"/>
                      </a:cubicBezTo>
                      <a:cubicBezTo>
                        <a:pt x="391" y="23"/>
                        <a:pt x="393" y="20"/>
                        <a:pt x="389" y="20"/>
                      </a:cubicBezTo>
                      <a:cubicBezTo>
                        <a:pt x="389" y="20"/>
                        <a:pt x="390" y="21"/>
                        <a:pt x="390" y="21"/>
                      </a:cubicBezTo>
                      <a:cubicBezTo>
                        <a:pt x="389" y="21"/>
                        <a:pt x="388" y="21"/>
                        <a:pt x="388" y="20"/>
                      </a:cubicBezTo>
                      <a:cubicBezTo>
                        <a:pt x="388" y="21"/>
                        <a:pt x="388" y="21"/>
                        <a:pt x="388" y="23"/>
                      </a:cubicBezTo>
                      <a:cubicBezTo>
                        <a:pt x="387" y="22"/>
                        <a:pt x="386" y="21"/>
                        <a:pt x="387" y="20"/>
                      </a:cubicBezTo>
                      <a:cubicBezTo>
                        <a:pt x="385" y="20"/>
                        <a:pt x="386" y="17"/>
                        <a:pt x="384" y="18"/>
                      </a:cubicBezTo>
                      <a:cubicBezTo>
                        <a:pt x="383" y="18"/>
                        <a:pt x="384" y="16"/>
                        <a:pt x="382" y="16"/>
                      </a:cubicBezTo>
                      <a:cubicBezTo>
                        <a:pt x="383" y="15"/>
                        <a:pt x="384" y="17"/>
                        <a:pt x="385" y="15"/>
                      </a:cubicBezTo>
                      <a:cubicBezTo>
                        <a:pt x="385" y="15"/>
                        <a:pt x="385" y="16"/>
                        <a:pt x="385" y="16"/>
                      </a:cubicBezTo>
                      <a:cubicBezTo>
                        <a:pt x="387" y="15"/>
                        <a:pt x="383" y="15"/>
                        <a:pt x="384" y="12"/>
                      </a:cubicBezTo>
                      <a:cubicBezTo>
                        <a:pt x="384" y="12"/>
                        <a:pt x="384" y="12"/>
                        <a:pt x="384" y="13"/>
                      </a:cubicBezTo>
                      <a:cubicBezTo>
                        <a:pt x="384" y="13"/>
                        <a:pt x="384" y="13"/>
                        <a:pt x="384" y="13"/>
                      </a:cubicBezTo>
                      <a:cubicBezTo>
                        <a:pt x="384" y="13"/>
                        <a:pt x="384" y="13"/>
                        <a:pt x="384" y="13"/>
                      </a:cubicBezTo>
                      <a:cubicBezTo>
                        <a:pt x="384" y="13"/>
                        <a:pt x="385" y="14"/>
                        <a:pt x="385" y="14"/>
                      </a:cubicBezTo>
                      <a:cubicBezTo>
                        <a:pt x="385" y="14"/>
                        <a:pt x="385" y="15"/>
                        <a:pt x="385" y="15"/>
                      </a:cubicBezTo>
                      <a:cubicBezTo>
                        <a:pt x="386" y="15"/>
                        <a:pt x="387" y="15"/>
                        <a:pt x="388" y="15"/>
                      </a:cubicBezTo>
                      <a:cubicBezTo>
                        <a:pt x="389" y="16"/>
                        <a:pt x="390" y="17"/>
                        <a:pt x="389" y="18"/>
                      </a:cubicBezTo>
                      <a:cubicBezTo>
                        <a:pt x="390" y="18"/>
                        <a:pt x="390" y="19"/>
                        <a:pt x="390" y="19"/>
                      </a:cubicBezTo>
                      <a:cubicBezTo>
                        <a:pt x="392" y="19"/>
                        <a:pt x="392" y="18"/>
                        <a:pt x="393" y="17"/>
                      </a:cubicBezTo>
                      <a:cubicBezTo>
                        <a:pt x="393" y="17"/>
                        <a:pt x="393" y="16"/>
                        <a:pt x="393" y="16"/>
                      </a:cubicBezTo>
                      <a:cubicBezTo>
                        <a:pt x="394" y="16"/>
                        <a:pt x="394" y="18"/>
                        <a:pt x="395" y="17"/>
                      </a:cubicBezTo>
                      <a:cubicBezTo>
                        <a:pt x="393" y="16"/>
                        <a:pt x="395" y="15"/>
                        <a:pt x="395" y="14"/>
                      </a:cubicBezTo>
                      <a:cubicBezTo>
                        <a:pt x="394" y="14"/>
                        <a:pt x="394" y="14"/>
                        <a:pt x="393" y="14"/>
                      </a:cubicBezTo>
                      <a:cubicBezTo>
                        <a:pt x="394" y="14"/>
                        <a:pt x="395" y="14"/>
                        <a:pt x="395" y="14"/>
                      </a:cubicBezTo>
                      <a:cubicBezTo>
                        <a:pt x="395" y="14"/>
                        <a:pt x="395" y="14"/>
                        <a:pt x="395" y="14"/>
                      </a:cubicBezTo>
                      <a:cubicBezTo>
                        <a:pt x="396" y="14"/>
                        <a:pt x="396" y="14"/>
                        <a:pt x="396" y="14"/>
                      </a:cubicBezTo>
                      <a:cubicBezTo>
                        <a:pt x="396" y="14"/>
                        <a:pt x="396" y="16"/>
                        <a:pt x="397" y="16"/>
                      </a:cubicBezTo>
                      <a:cubicBezTo>
                        <a:pt x="397" y="17"/>
                        <a:pt x="396" y="15"/>
                        <a:pt x="395" y="16"/>
                      </a:cubicBezTo>
                      <a:cubicBezTo>
                        <a:pt x="395" y="18"/>
                        <a:pt x="395" y="19"/>
                        <a:pt x="395" y="21"/>
                      </a:cubicBezTo>
                      <a:cubicBezTo>
                        <a:pt x="394" y="21"/>
                        <a:pt x="393" y="20"/>
                        <a:pt x="392" y="20"/>
                      </a:cubicBezTo>
                      <a:cubicBezTo>
                        <a:pt x="391" y="22"/>
                        <a:pt x="393" y="21"/>
                        <a:pt x="393" y="21"/>
                      </a:cubicBezTo>
                      <a:cubicBezTo>
                        <a:pt x="393" y="22"/>
                        <a:pt x="392" y="21"/>
                        <a:pt x="392" y="23"/>
                      </a:cubicBezTo>
                      <a:cubicBezTo>
                        <a:pt x="392" y="23"/>
                        <a:pt x="393" y="23"/>
                        <a:pt x="393" y="23"/>
                      </a:cubicBezTo>
                      <a:cubicBezTo>
                        <a:pt x="393" y="23"/>
                        <a:pt x="393" y="24"/>
                        <a:pt x="392" y="25"/>
                      </a:cubicBezTo>
                      <a:cubicBezTo>
                        <a:pt x="392" y="25"/>
                        <a:pt x="395" y="25"/>
                        <a:pt x="395" y="23"/>
                      </a:cubicBezTo>
                      <a:cubicBezTo>
                        <a:pt x="396" y="23"/>
                        <a:pt x="394" y="25"/>
                        <a:pt x="396" y="25"/>
                      </a:cubicBezTo>
                      <a:cubicBezTo>
                        <a:pt x="396" y="25"/>
                        <a:pt x="396" y="26"/>
                        <a:pt x="395" y="26"/>
                      </a:cubicBezTo>
                      <a:cubicBezTo>
                        <a:pt x="395" y="27"/>
                        <a:pt x="396" y="27"/>
                        <a:pt x="396" y="28"/>
                      </a:cubicBezTo>
                      <a:cubicBezTo>
                        <a:pt x="396" y="28"/>
                        <a:pt x="396" y="27"/>
                        <a:pt x="397" y="27"/>
                      </a:cubicBezTo>
                      <a:cubicBezTo>
                        <a:pt x="399" y="27"/>
                        <a:pt x="396" y="28"/>
                        <a:pt x="397" y="28"/>
                      </a:cubicBezTo>
                      <a:cubicBezTo>
                        <a:pt x="399" y="29"/>
                        <a:pt x="399" y="27"/>
                        <a:pt x="399" y="27"/>
                      </a:cubicBezTo>
                      <a:cubicBezTo>
                        <a:pt x="398" y="27"/>
                        <a:pt x="398" y="26"/>
                        <a:pt x="398" y="26"/>
                      </a:cubicBezTo>
                      <a:cubicBezTo>
                        <a:pt x="398" y="25"/>
                        <a:pt x="400" y="25"/>
                        <a:pt x="400" y="24"/>
                      </a:cubicBezTo>
                      <a:cubicBezTo>
                        <a:pt x="401" y="25"/>
                        <a:pt x="403" y="24"/>
                        <a:pt x="404" y="24"/>
                      </a:cubicBezTo>
                      <a:cubicBezTo>
                        <a:pt x="404" y="23"/>
                        <a:pt x="404" y="22"/>
                        <a:pt x="405" y="22"/>
                      </a:cubicBezTo>
                      <a:cubicBezTo>
                        <a:pt x="406" y="22"/>
                        <a:pt x="405" y="24"/>
                        <a:pt x="405" y="24"/>
                      </a:cubicBezTo>
                      <a:cubicBezTo>
                        <a:pt x="405" y="25"/>
                        <a:pt x="408" y="24"/>
                        <a:pt x="407" y="23"/>
                      </a:cubicBezTo>
                      <a:cubicBezTo>
                        <a:pt x="410" y="23"/>
                        <a:pt x="408" y="25"/>
                        <a:pt x="411" y="25"/>
                      </a:cubicBezTo>
                      <a:cubicBezTo>
                        <a:pt x="410" y="25"/>
                        <a:pt x="409" y="26"/>
                        <a:pt x="411" y="26"/>
                      </a:cubicBezTo>
                      <a:cubicBezTo>
                        <a:pt x="411" y="27"/>
                        <a:pt x="410" y="26"/>
                        <a:pt x="410" y="28"/>
                      </a:cubicBezTo>
                      <a:cubicBezTo>
                        <a:pt x="412" y="28"/>
                        <a:pt x="412" y="26"/>
                        <a:pt x="412" y="26"/>
                      </a:cubicBezTo>
                      <a:cubicBezTo>
                        <a:pt x="413" y="26"/>
                        <a:pt x="413" y="27"/>
                        <a:pt x="414" y="27"/>
                      </a:cubicBezTo>
                      <a:cubicBezTo>
                        <a:pt x="413" y="26"/>
                        <a:pt x="413" y="25"/>
                        <a:pt x="412" y="24"/>
                      </a:cubicBezTo>
                      <a:cubicBezTo>
                        <a:pt x="412" y="24"/>
                        <a:pt x="412" y="24"/>
                        <a:pt x="412" y="24"/>
                      </a:cubicBezTo>
                      <a:cubicBezTo>
                        <a:pt x="411" y="24"/>
                        <a:pt x="411" y="23"/>
                        <a:pt x="410" y="23"/>
                      </a:cubicBezTo>
                      <a:cubicBezTo>
                        <a:pt x="411" y="23"/>
                        <a:pt x="411" y="23"/>
                        <a:pt x="412" y="23"/>
                      </a:cubicBezTo>
                      <a:cubicBezTo>
                        <a:pt x="411" y="21"/>
                        <a:pt x="410" y="20"/>
                        <a:pt x="410" y="18"/>
                      </a:cubicBezTo>
                      <a:cubicBezTo>
                        <a:pt x="409" y="18"/>
                        <a:pt x="409" y="19"/>
                        <a:pt x="409" y="19"/>
                      </a:cubicBezTo>
                      <a:cubicBezTo>
                        <a:pt x="406" y="19"/>
                        <a:pt x="406" y="19"/>
                        <a:pt x="406" y="19"/>
                      </a:cubicBezTo>
                      <a:cubicBezTo>
                        <a:pt x="407" y="18"/>
                        <a:pt x="407" y="18"/>
                        <a:pt x="407" y="18"/>
                      </a:cubicBezTo>
                      <a:cubicBezTo>
                        <a:pt x="408" y="18"/>
                        <a:pt x="409" y="17"/>
                        <a:pt x="409" y="17"/>
                      </a:cubicBezTo>
                      <a:cubicBezTo>
                        <a:pt x="409" y="16"/>
                        <a:pt x="408" y="16"/>
                        <a:pt x="408" y="15"/>
                      </a:cubicBezTo>
                      <a:cubicBezTo>
                        <a:pt x="406" y="15"/>
                        <a:pt x="406" y="15"/>
                        <a:pt x="406" y="15"/>
                      </a:cubicBezTo>
                      <a:cubicBezTo>
                        <a:pt x="407" y="16"/>
                        <a:pt x="407" y="16"/>
                        <a:pt x="406" y="16"/>
                      </a:cubicBezTo>
                      <a:cubicBezTo>
                        <a:pt x="405" y="16"/>
                        <a:pt x="406" y="15"/>
                        <a:pt x="404" y="15"/>
                      </a:cubicBezTo>
                      <a:cubicBezTo>
                        <a:pt x="404" y="15"/>
                        <a:pt x="404" y="15"/>
                        <a:pt x="404" y="15"/>
                      </a:cubicBezTo>
                      <a:cubicBezTo>
                        <a:pt x="404" y="15"/>
                        <a:pt x="404" y="15"/>
                        <a:pt x="404" y="15"/>
                      </a:cubicBezTo>
                      <a:cubicBezTo>
                        <a:pt x="404" y="15"/>
                        <a:pt x="405" y="14"/>
                        <a:pt x="405" y="14"/>
                      </a:cubicBezTo>
                      <a:cubicBezTo>
                        <a:pt x="405" y="14"/>
                        <a:pt x="405" y="13"/>
                        <a:pt x="405" y="13"/>
                      </a:cubicBezTo>
                      <a:cubicBezTo>
                        <a:pt x="405" y="13"/>
                        <a:pt x="405" y="13"/>
                        <a:pt x="405" y="13"/>
                      </a:cubicBezTo>
                      <a:cubicBezTo>
                        <a:pt x="405" y="13"/>
                        <a:pt x="405" y="13"/>
                        <a:pt x="405" y="13"/>
                      </a:cubicBezTo>
                      <a:cubicBezTo>
                        <a:pt x="406" y="13"/>
                        <a:pt x="406" y="14"/>
                        <a:pt x="407" y="15"/>
                      </a:cubicBezTo>
                      <a:cubicBezTo>
                        <a:pt x="407" y="15"/>
                        <a:pt x="407" y="14"/>
                        <a:pt x="408" y="14"/>
                      </a:cubicBezTo>
                      <a:cubicBezTo>
                        <a:pt x="407" y="13"/>
                        <a:pt x="407" y="12"/>
                        <a:pt x="406" y="11"/>
                      </a:cubicBezTo>
                      <a:cubicBezTo>
                        <a:pt x="406" y="11"/>
                        <a:pt x="406" y="11"/>
                        <a:pt x="406" y="11"/>
                      </a:cubicBezTo>
                      <a:cubicBezTo>
                        <a:pt x="406" y="10"/>
                        <a:pt x="405" y="10"/>
                        <a:pt x="405" y="9"/>
                      </a:cubicBezTo>
                      <a:cubicBezTo>
                        <a:pt x="405" y="9"/>
                        <a:pt x="405" y="9"/>
                        <a:pt x="405" y="9"/>
                      </a:cubicBezTo>
                      <a:cubicBezTo>
                        <a:pt x="405" y="8"/>
                        <a:pt x="404" y="7"/>
                        <a:pt x="404" y="7"/>
                      </a:cubicBezTo>
                      <a:cubicBezTo>
                        <a:pt x="403" y="7"/>
                        <a:pt x="403" y="6"/>
                        <a:pt x="402" y="6"/>
                      </a:cubicBezTo>
                      <a:cubicBezTo>
                        <a:pt x="400" y="6"/>
                        <a:pt x="400" y="5"/>
                        <a:pt x="398" y="5"/>
                      </a:cubicBezTo>
                      <a:cubicBezTo>
                        <a:pt x="398" y="7"/>
                        <a:pt x="397" y="7"/>
                        <a:pt x="398" y="8"/>
                      </a:cubicBezTo>
                      <a:cubicBezTo>
                        <a:pt x="397" y="8"/>
                        <a:pt x="397" y="7"/>
                        <a:pt x="396" y="7"/>
                      </a:cubicBezTo>
                      <a:cubicBezTo>
                        <a:pt x="396" y="6"/>
                        <a:pt x="396" y="6"/>
                        <a:pt x="396" y="6"/>
                      </a:cubicBezTo>
                      <a:cubicBezTo>
                        <a:pt x="396" y="6"/>
                        <a:pt x="396" y="6"/>
                        <a:pt x="396" y="6"/>
                      </a:cubicBezTo>
                      <a:cubicBezTo>
                        <a:pt x="395" y="5"/>
                        <a:pt x="395" y="6"/>
                        <a:pt x="395" y="7"/>
                      </a:cubicBezTo>
                      <a:cubicBezTo>
                        <a:pt x="396" y="5"/>
                        <a:pt x="395" y="4"/>
                        <a:pt x="393" y="4"/>
                      </a:cubicBezTo>
                      <a:cubicBezTo>
                        <a:pt x="393" y="5"/>
                        <a:pt x="392" y="6"/>
                        <a:pt x="392" y="6"/>
                      </a:cubicBezTo>
                      <a:cubicBezTo>
                        <a:pt x="392" y="6"/>
                        <a:pt x="391" y="6"/>
                        <a:pt x="391" y="7"/>
                      </a:cubicBezTo>
                      <a:cubicBezTo>
                        <a:pt x="391" y="7"/>
                        <a:pt x="391" y="7"/>
                        <a:pt x="392" y="8"/>
                      </a:cubicBezTo>
                      <a:cubicBezTo>
                        <a:pt x="392" y="8"/>
                        <a:pt x="392" y="8"/>
                        <a:pt x="392" y="8"/>
                      </a:cubicBezTo>
                      <a:cubicBezTo>
                        <a:pt x="392" y="8"/>
                        <a:pt x="393" y="8"/>
                        <a:pt x="394" y="9"/>
                      </a:cubicBezTo>
                      <a:cubicBezTo>
                        <a:pt x="394" y="9"/>
                        <a:pt x="394" y="9"/>
                        <a:pt x="394" y="9"/>
                      </a:cubicBezTo>
                      <a:cubicBezTo>
                        <a:pt x="394" y="9"/>
                        <a:pt x="394" y="9"/>
                        <a:pt x="394" y="9"/>
                      </a:cubicBezTo>
                      <a:cubicBezTo>
                        <a:pt x="394" y="9"/>
                        <a:pt x="395" y="9"/>
                        <a:pt x="395" y="9"/>
                      </a:cubicBezTo>
                      <a:cubicBezTo>
                        <a:pt x="395" y="9"/>
                        <a:pt x="395" y="8"/>
                        <a:pt x="395" y="8"/>
                      </a:cubicBezTo>
                      <a:cubicBezTo>
                        <a:pt x="395" y="9"/>
                        <a:pt x="395" y="9"/>
                        <a:pt x="395" y="10"/>
                      </a:cubicBezTo>
                      <a:cubicBezTo>
                        <a:pt x="395" y="10"/>
                        <a:pt x="395" y="11"/>
                        <a:pt x="396" y="11"/>
                      </a:cubicBezTo>
                      <a:cubicBezTo>
                        <a:pt x="397" y="12"/>
                        <a:pt x="397" y="10"/>
                        <a:pt x="399" y="10"/>
                      </a:cubicBezTo>
                      <a:cubicBezTo>
                        <a:pt x="399" y="7"/>
                        <a:pt x="399" y="7"/>
                        <a:pt x="399" y="7"/>
                      </a:cubicBezTo>
                      <a:cubicBezTo>
                        <a:pt x="399" y="6"/>
                        <a:pt x="400" y="6"/>
                        <a:pt x="400" y="6"/>
                      </a:cubicBezTo>
                      <a:cubicBezTo>
                        <a:pt x="401" y="6"/>
                        <a:pt x="400" y="7"/>
                        <a:pt x="401" y="7"/>
                      </a:cubicBezTo>
                      <a:cubicBezTo>
                        <a:pt x="401" y="8"/>
                        <a:pt x="402" y="7"/>
                        <a:pt x="402" y="7"/>
                      </a:cubicBezTo>
                      <a:cubicBezTo>
                        <a:pt x="402" y="8"/>
                        <a:pt x="402" y="8"/>
                        <a:pt x="402" y="8"/>
                      </a:cubicBezTo>
                      <a:cubicBezTo>
                        <a:pt x="402" y="8"/>
                        <a:pt x="401" y="8"/>
                        <a:pt x="401" y="8"/>
                      </a:cubicBezTo>
                      <a:cubicBezTo>
                        <a:pt x="400" y="9"/>
                        <a:pt x="403" y="9"/>
                        <a:pt x="402" y="10"/>
                      </a:cubicBezTo>
                      <a:cubicBezTo>
                        <a:pt x="401" y="10"/>
                        <a:pt x="401" y="9"/>
                        <a:pt x="400" y="8"/>
                      </a:cubicBezTo>
                      <a:cubicBezTo>
                        <a:pt x="399" y="10"/>
                        <a:pt x="400" y="11"/>
                        <a:pt x="401" y="11"/>
                      </a:cubicBezTo>
                      <a:cubicBezTo>
                        <a:pt x="401" y="11"/>
                        <a:pt x="402" y="10"/>
                        <a:pt x="403" y="10"/>
                      </a:cubicBezTo>
                      <a:cubicBezTo>
                        <a:pt x="402" y="11"/>
                        <a:pt x="402" y="12"/>
                        <a:pt x="403" y="12"/>
                      </a:cubicBezTo>
                      <a:cubicBezTo>
                        <a:pt x="403" y="12"/>
                        <a:pt x="403" y="13"/>
                        <a:pt x="403" y="12"/>
                      </a:cubicBezTo>
                      <a:cubicBezTo>
                        <a:pt x="402" y="12"/>
                        <a:pt x="402" y="12"/>
                        <a:pt x="402" y="13"/>
                      </a:cubicBezTo>
                      <a:cubicBezTo>
                        <a:pt x="401" y="14"/>
                        <a:pt x="401" y="14"/>
                        <a:pt x="400" y="14"/>
                      </a:cubicBezTo>
                      <a:cubicBezTo>
                        <a:pt x="400" y="13"/>
                        <a:pt x="400" y="13"/>
                        <a:pt x="400" y="12"/>
                      </a:cubicBezTo>
                      <a:cubicBezTo>
                        <a:pt x="400" y="12"/>
                        <a:pt x="399" y="11"/>
                        <a:pt x="399" y="11"/>
                      </a:cubicBezTo>
                      <a:cubicBezTo>
                        <a:pt x="399" y="11"/>
                        <a:pt x="399" y="10"/>
                        <a:pt x="398" y="10"/>
                      </a:cubicBezTo>
                      <a:cubicBezTo>
                        <a:pt x="398" y="11"/>
                        <a:pt x="398" y="11"/>
                        <a:pt x="398" y="12"/>
                      </a:cubicBezTo>
                      <a:cubicBezTo>
                        <a:pt x="398" y="12"/>
                        <a:pt x="399" y="13"/>
                        <a:pt x="399" y="13"/>
                      </a:cubicBezTo>
                      <a:cubicBezTo>
                        <a:pt x="397" y="13"/>
                        <a:pt x="396" y="12"/>
                        <a:pt x="395" y="13"/>
                      </a:cubicBezTo>
                      <a:cubicBezTo>
                        <a:pt x="395" y="12"/>
                        <a:pt x="395" y="12"/>
                        <a:pt x="395" y="11"/>
                      </a:cubicBezTo>
                      <a:cubicBezTo>
                        <a:pt x="394" y="11"/>
                        <a:pt x="393" y="12"/>
                        <a:pt x="394" y="10"/>
                      </a:cubicBezTo>
                      <a:cubicBezTo>
                        <a:pt x="393" y="10"/>
                        <a:pt x="393" y="11"/>
                        <a:pt x="392" y="10"/>
                      </a:cubicBezTo>
                      <a:cubicBezTo>
                        <a:pt x="391" y="12"/>
                        <a:pt x="394" y="11"/>
                        <a:pt x="393" y="12"/>
                      </a:cubicBezTo>
                      <a:cubicBezTo>
                        <a:pt x="392" y="12"/>
                        <a:pt x="392" y="11"/>
                        <a:pt x="391" y="11"/>
                      </a:cubicBezTo>
                      <a:cubicBezTo>
                        <a:pt x="391" y="12"/>
                        <a:pt x="391" y="12"/>
                        <a:pt x="391" y="12"/>
                      </a:cubicBezTo>
                      <a:cubicBezTo>
                        <a:pt x="391" y="12"/>
                        <a:pt x="390" y="12"/>
                        <a:pt x="390" y="11"/>
                      </a:cubicBezTo>
                      <a:cubicBezTo>
                        <a:pt x="390" y="11"/>
                        <a:pt x="390" y="11"/>
                        <a:pt x="390" y="12"/>
                      </a:cubicBezTo>
                      <a:cubicBezTo>
                        <a:pt x="390" y="13"/>
                        <a:pt x="389" y="13"/>
                        <a:pt x="389" y="13"/>
                      </a:cubicBezTo>
                      <a:cubicBezTo>
                        <a:pt x="389" y="13"/>
                        <a:pt x="389" y="13"/>
                        <a:pt x="388" y="13"/>
                      </a:cubicBezTo>
                      <a:cubicBezTo>
                        <a:pt x="388" y="14"/>
                        <a:pt x="388" y="14"/>
                        <a:pt x="387" y="14"/>
                      </a:cubicBezTo>
                      <a:cubicBezTo>
                        <a:pt x="387" y="13"/>
                        <a:pt x="387" y="13"/>
                        <a:pt x="386" y="13"/>
                      </a:cubicBezTo>
                      <a:cubicBezTo>
                        <a:pt x="386" y="12"/>
                        <a:pt x="386" y="12"/>
                        <a:pt x="385" y="11"/>
                      </a:cubicBezTo>
                      <a:cubicBezTo>
                        <a:pt x="386" y="11"/>
                        <a:pt x="386" y="11"/>
                        <a:pt x="386" y="11"/>
                      </a:cubicBezTo>
                      <a:cubicBezTo>
                        <a:pt x="386" y="9"/>
                        <a:pt x="385" y="10"/>
                        <a:pt x="384" y="9"/>
                      </a:cubicBezTo>
                      <a:cubicBezTo>
                        <a:pt x="384" y="9"/>
                        <a:pt x="385" y="9"/>
                        <a:pt x="385" y="9"/>
                      </a:cubicBezTo>
                      <a:cubicBezTo>
                        <a:pt x="385" y="8"/>
                        <a:pt x="385" y="7"/>
                        <a:pt x="385" y="7"/>
                      </a:cubicBezTo>
                      <a:cubicBezTo>
                        <a:pt x="385" y="6"/>
                        <a:pt x="385" y="8"/>
                        <a:pt x="386" y="7"/>
                      </a:cubicBezTo>
                      <a:cubicBezTo>
                        <a:pt x="386" y="7"/>
                        <a:pt x="386" y="7"/>
                        <a:pt x="386" y="7"/>
                      </a:cubicBezTo>
                      <a:cubicBezTo>
                        <a:pt x="387" y="7"/>
                        <a:pt x="387" y="7"/>
                        <a:pt x="387" y="7"/>
                      </a:cubicBezTo>
                      <a:cubicBezTo>
                        <a:pt x="386" y="6"/>
                        <a:pt x="386" y="5"/>
                        <a:pt x="387" y="5"/>
                      </a:cubicBezTo>
                      <a:cubicBezTo>
                        <a:pt x="386" y="5"/>
                        <a:pt x="384" y="5"/>
                        <a:pt x="385" y="4"/>
                      </a:cubicBezTo>
                      <a:cubicBezTo>
                        <a:pt x="383" y="4"/>
                        <a:pt x="382" y="4"/>
                        <a:pt x="382" y="5"/>
                      </a:cubicBezTo>
                      <a:cubicBezTo>
                        <a:pt x="381" y="4"/>
                        <a:pt x="380" y="4"/>
                        <a:pt x="379" y="3"/>
                      </a:cubicBezTo>
                      <a:cubicBezTo>
                        <a:pt x="378" y="5"/>
                        <a:pt x="376" y="5"/>
                        <a:pt x="375" y="5"/>
                      </a:cubicBezTo>
                      <a:cubicBezTo>
                        <a:pt x="374" y="6"/>
                        <a:pt x="376" y="6"/>
                        <a:pt x="376" y="6"/>
                      </a:cubicBezTo>
                      <a:cubicBezTo>
                        <a:pt x="376" y="6"/>
                        <a:pt x="376" y="7"/>
                        <a:pt x="376" y="7"/>
                      </a:cubicBezTo>
                      <a:cubicBezTo>
                        <a:pt x="377" y="8"/>
                        <a:pt x="377" y="8"/>
                        <a:pt x="378" y="8"/>
                      </a:cubicBezTo>
                      <a:cubicBezTo>
                        <a:pt x="378" y="8"/>
                        <a:pt x="378" y="8"/>
                        <a:pt x="379" y="8"/>
                      </a:cubicBezTo>
                      <a:cubicBezTo>
                        <a:pt x="379" y="9"/>
                        <a:pt x="379" y="9"/>
                        <a:pt x="379" y="9"/>
                      </a:cubicBezTo>
                      <a:cubicBezTo>
                        <a:pt x="379" y="10"/>
                        <a:pt x="379" y="11"/>
                        <a:pt x="378" y="11"/>
                      </a:cubicBezTo>
                      <a:cubicBezTo>
                        <a:pt x="377" y="10"/>
                        <a:pt x="376" y="11"/>
                        <a:pt x="375" y="11"/>
                      </a:cubicBezTo>
                      <a:cubicBezTo>
                        <a:pt x="375" y="11"/>
                        <a:pt x="377" y="10"/>
                        <a:pt x="376" y="8"/>
                      </a:cubicBezTo>
                      <a:cubicBezTo>
                        <a:pt x="375" y="8"/>
                        <a:pt x="373" y="8"/>
                        <a:pt x="374" y="8"/>
                      </a:cubicBezTo>
                      <a:cubicBezTo>
                        <a:pt x="373" y="8"/>
                        <a:pt x="373" y="7"/>
                        <a:pt x="372" y="7"/>
                      </a:cubicBezTo>
                      <a:cubicBezTo>
                        <a:pt x="372" y="7"/>
                        <a:pt x="373" y="6"/>
                        <a:pt x="372" y="6"/>
                      </a:cubicBezTo>
                      <a:cubicBezTo>
                        <a:pt x="371" y="6"/>
                        <a:pt x="371" y="7"/>
                        <a:pt x="370" y="7"/>
                      </a:cubicBezTo>
                      <a:cubicBezTo>
                        <a:pt x="370" y="7"/>
                        <a:pt x="370" y="7"/>
                        <a:pt x="370" y="7"/>
                      </a:cubicBezTo>
                      <a:cubicBezTo>
                        <a:pt x="370" y="6"/>
                        <a:pt x="369" y="5"/>
                        <a:pt x="369" y="5"/>
                      </a:cubicBezTo>
                      <a:cubicBezTo>
                        <a:pt x="367" y="5"/>
                        <a:pt x="367" y="4"/>
                        <a:pt x="366" y="4"/>
                      </a:cubicBezTo>
                      <a:cubicBezTo>
                        <a:pt x="365" y="4"/>
                        <a:pt x="365" y="5"/>
                        <a:pt x="364" y="5"/>
                      </a:cubicBezTo>
                      <a:cubicBezTo>
                        <a:pt x="364" y="5"/>
                        <a:pt x="364" y="3"/>
                        <a:pt x="363" y="4"/>
                      </a:cubicBezTo>
                      <a:cubicBezTo>
                        <a:pt x="362" y="4"/>
                        <a:pt x="362" y="5"/>
                        <a:pt x="361" y="5"/>
                      </a:cubicBezTo>
                      <a:cubicBezTo>
                        <a:pt x="360" y="2"/>
                        <a:pt x="359" y="4"/>
                        <a:pt x="357" y="2"/>
                      </a:cubicBezTo>
                      <a:cubicBezTo>
                        <a:pt x="358" y="2"/>
                        <a:pt x="358" y="2"/>
                        <a:pt x="358" y="2"/>
                      </a:cubicBezTo>
                      <a:cubicBezTo>
                        <a:pt x="356" y="1"/>
                        <a:pt x="357" y="3"/>
                        <a:pt x="356" y="3"/>
                      </a:cubicBezTo>
                      <a:cubicBezTo>
                        <a:pt x="358" y="4"/>
                        <a:pt x="360" y="4"/>
                        <a:pt x="360" y="6"/>
                      </a:cubicBezTo>
                      <a:cubicBezTo>
                        <a:pt x="361" y="6"/>
                        <a:pt x="363" y="5"/>
                        <a:pt x="362" y="6"/>
                      </a:cubicBezTo>
                      <a:cubicBezTo>
                        <a:pt x="362" y="6"/>
                        <a:pt x="362" y="6"/>
                        <a:pt x="362" y="7"/>
                      </a:cubicBezTo>
                      <a:cubicBezTo>
                        <a:pt x="361" y="6"/>
                        <a:pt x="360" y="6"/>
                        <a:pt x="360" y="6"/>
                      </a:cubicBezTo>
                      <a:cubicBezTo>
                        <a:pt x="359" y="6"/>
                        <a:pt x="359" y="6"/>
                        <a:pt x="359" y="7"/>
                      </a:cubicBezTo>
                      <a:cubicBezTo>
                        <a:pt x="359" y="7"/>
                        <a:pt x="358" y="7"/>
                        <a:pt x="358" y="7"/>
                      </a:cubicBezTo>
                      <a:cubicBezTo>
                        <a:pt x="358" y="6"/>
                        <a:pt x="358" y="5"/>
                        <a:pt x="357" y="5"/>
                      </a:cubicBezTo>
                      <a:cubicBezTo>
                        <a:pt x="358" y="5"/>
                        <a:pt x="358" y="5"/>
                        <a:pt x="358" y="5"/>
                      </a:cubicBezTo>
                      <a:cubicBezTo>
                        <a:pt x="358" y="5"/>
                        <a:pt x="358" y="5"/>
                        <a:pt x="357" y="5"/>
                      </a:cubicBezTo>
                      <a:cubicBezTo>
                        <a:pt x="357" y="4"/>
                        <a:pt x="357" y="4"/>
                        <a:pt x="357" y="4"/>
                      </a:cubicBezTo>
                      <a:cubicBezTo>
                        <a:pt x="357" y="4"/>
                        <a:pt x="357" y="5"/>
                        <a:pt x="357" y="6"/>
                      </a:cubicBezTo>
                      <a:cubicBezTo>
                        <a:pt x="357" y="6"/>
                        <a:pt x="356" y="5"/>
                        <a:pt x="356" y="6"/>
                      </a:cubicBezTo>
                      <a:cubicBezTo>
                        <a:pt x="356" y="6"/>
                        <a:pt x="356" y="7"/>
                        <a:pt x="355" y="7"/>
                      </a:cubicBezTo>
                      <a:cubicBezTo>
                        <a:pt x="354" y="6"/>
                        <a:pt x="356" y="6"/>
                        <a:pt x="355" y="5"/>
                      </a:cubicBezTo>
                      <a:cubicBezTo>
                        <a:pt x="355" y="4"/>
                        <a:pt x="354" y="5"/>
                        <a:pt x="354" y="5"/>
                      </a:cubicBezTo>
                      <a:cubicBezTo>
                        <a:pt x="354" y="5"/>
                        <a:pt x="354" y="4"/>
                        <a:pt x="354" y="4"/>
                      </a:cubicBezTo>
                      <a:cubicBezTo>
                        <a:pt x="354" y="4"/>
                        <a:pt x="353" y="4"/>
                        <a:pt x="353" y="4"/>
                      </a:cubicBezTo>
                      <a:cubicBezTo>
                        <a:pt x="353" y="4"/>
                        <a:pt x="353" y="3"/>
                        <a:pt x="352" y="3"/>
                      </a:cubicBezTo>
                      <a:cubicBezTo>
                        <a:pt x="352" y="3"/>
                        <a:pt x="351" y="3"/>
                        <a:pt x="352" y="3"/>
                      </a:cubicBezTo>
                      <a:cubicBezTo>
                        <a:pt x="352" y="3"/>
                        <a:pt x="353" y="3"/>
                        <a:pt x="352" y="4"/>
                      </a:cubicBezTo>
                      <a:cubicBezTo>
                        <a:pt x="351" y="5"/>
                        <a:pt x="350" y="3"/>
                        <a:pt x="349" y="2"/>
                      </a:cubicBezTo>
                      <a:cubicBezTo>
                        <a:pt x="349" y="3"/>
                        <a:pt x="349" y="4"/>
                        <a:pt x="349" y="4"/>
                      </a:cubicBezTo>
                      <a:cubicBezTo>
                        <a:pt x="347" y="4"/>
                        <a:pt x="347" y="4"/>
                        <a:pt x="346" y="3"/>
                      </a:cubicBezTo>
                      <a:cubicBezTo>
                        <a:pt x="346" y="3"/>
                        <a:pt x="347" y="2"/>
                        <a:pt x="346" y="2"/>
                      </a:cubicBezTo>
                      <a:cubicBezTo>
                        <a:pt x="346" y="3"/>
                        <a:pt x="345" y="3"/>
                        <a:pt x="344" y="3"/>
                      </a:cubicBezTo>
                      <a:cubicBezTo>
                        <a:pt x="344" y="4"/>
                        <a:pt x="343" y="4"/>
                        <a:pt x="343" y="5"/>
                      </a:cubicBezTo>
                      <a:cubicBezTo>
                        <a:pt x="343" y="4"/>
                        <a:pt x="342" y="4"/>
                        <a:pt x="341" y="4"/>
                      </a:cubicBezTo>
                      <a:cubicBezTo>
                        <a:pt x="340" y="4"/>
                        <a:pt x="340" y="7"/>
                        <a:pt x="341" y="8"/>
                      </a:cubicBezTo>
                      <a:cubicBezTo>
                        <a:pt x="340" y="8"/>
                        <a:pt x="340" y="7"/>
                        <a:pt x="340" y="7"/>
                      </a:cubicBezTo>
                      <a:cubicBezTo>
                        <a:pt x="340" y="8"/>
                        <a:pt x="340" y="8"/>
                        <a:pt x="340" y="8"/>
                      </a:cubicBezTo>
                      <a:cubicBezTo>
                        <a:pt x="340" y="8"/>
                        <a:pt x="339" y="8"/>
                        <a:pt x="339" y="8"/>
                      </a:cubicBezTo>
                      <a:cubicBezTo>
                        <a:pt x="338" y="8"/>
                        <a:pt x="339" y="7"/>
                        <a:pt x="339" y="7"/>
                      </a:cubicBezTo>
                      <a:cubicBezTo>
                        <a:pt x="339" y="6"/>
                        <a:pt x="338" y="6"/>
                        <a:pt x="337" y="6"/>
                      </a:cubicBezTo>
                      <a:cubicBezTo>
                        <a:pt x="337" y="6"/>
                        <a:pt x="337" y="6"/>
                        <a:pt x="337" y="6"/>
                      </a:cubicBezTo>
                      <a:cubicBezTo>
                        <a:pt x="337" y="6"/>
                        <a:pt x="337" y="6"/>
                        <a:pt x="337" y="6"/>
                      </a:cubicBezTo>
                      <a:cubicBezTo>
                        <a:pt x="337" y="5"/>
                        <a:pt x="338" y="6"/>
                        <a:pt x="338" y="5"/>
                      </a:cubicBezTo>
                      <a:cubicBezTo>
                        <a:pt x="337" y="5"/>
                        <a:pt x="337" y="5"/>
                        <a:pt x="338" y="4"/>
                      </a:cubicBezTo>
                      <a:cubicBezTo>
                        <a:pt x="337" y="4"/>
                        <a:pt x="337" y="5"/>
                        <a:pt x="336" y="5"/>
                      </a:cubicBezTo>
                      <a:cubicBezTo>
                        <a:pt x="336" y="3"/>
                        <a:pt x="334" y="3"/>
                        <a:pt x="332" y="3"/>
                      </a:cubicBezTo>
                      <a:cubicBezTo>
                        <a:pt x="332" y="4"/>
                        <a:pt x="334" y="4"/>
                        <a:pt x="333" y="6"/>
                      </a:cubicBezTo>
                      <a:cubicBezTo>
                        <a:pt x="332" y="6"/>
                        <a:pt x="333" y="6"/>
                        <a:pt x="333" y="7"/>
                      </a:cubicBezTo>
                      <a:cubicBezTo>
                        <a:pt x="333" y="7"/>
                        <a:pt x="332" y="7"/>
                        <a:pt x="332" y="8"/>
                      </a:cubicBezTo>
                      <a:cubicBezTo>
                        <a:pt x="333" y="9"/>
                        <a:pt x="334" y="8"/>
                        <a:pt x="334" y="8"/>
                      </a:cubicBezTo>
                      <a:cubicBezTo>
                        <a:pt x="335" y="9"/>
                        <a:pt x="334" y="9"/>
                        <a:pt x="334" y="9"/>
                      </a:cubicBezTo>
                      <a:cubicBezTo>
                        <a:pt x="334" y="10"/>
                        <a:pt x="334" y="10"/>
                        <a:pt x="334" y="10"/>
                      </a:cubicBezTo>
                      <a:cubicBezTo>
                        <a:pt x="333" y="11"/>
                        <a:pt x="332" y="11"/>
                        <a:pt x="331" y="12"/>
                      </a:cubicBezTo>
                      <a:cubicBezTo>
                        <a:pt x="331" y="12"/>
                        <a:pt x="330" y="12"/>
                        <a:pt x="331" y="11"/>
                      </a:cubicBezTo>
                      <a:cubicBezTo>
                        <a:pt x="331" y="11"/>
                        <a:pt x="331" y="11"/>
                        <a:pt x="330" y="11"/>
                      </a:cubicBezTo>
                      <a:cubicBezTo>
                        <a:pt x="330" y="11"/>
                        <a:pt x="330" y="10"/>
                        <a:pt x="330" y="10"/>
                      </a:cubicBezTo>
                      <a:cubicBezTo>
                        <a:pt x="331" y="10"/>
                        <a:pt x="332" y="10"/>
                        <a:pt x="332" y="8"/>
                      </a:cubicBezTo>
                      <a:cubicBezTo>
                        <a:pt x="331" y="9"/>
                        <a:pt x="331" y="8"/>
                        <a:pt x="331" y="7"/>
                      </a:cubicBezTo>
                      <a:cubicBezTo>
                        <a:pt x="331" y="8"/>
                        <a:pt x="330" y="8"/>
                        <a:pt x="330" y="8"/>
                      </a:cubicBezTo>
                      <a:cubicBezTo>
                        <a:pt x="330" y="8"/>
                        <a:pt x="330" y="8"/>
                        <a:pt x="330" y="8"/>
                      </a:cubicBezTo>
                      <a:cubicBezTo>
                        <a:pt x="329" y="8"/>
                        <a:pt x="329" y="8"/>
                        <a:pt x="329" y="7"/>
                      </a:cubicBezTo>
                      <a:cubicBezTo>
                        <a:pt x="329" y="7"/>
                        <a:pt x="330" y="6"/>
                        <a:pt x="328" y="6"/>
                      </a:cubicBezTo>
                      <a:cubicBezTo>
                        <a:pt x="328" y="6"/>
                        <a:pt x="328" y="7"/>
                        <a:pt x="327" y="7"/>
                      </a:cubicBezTo>
                      <a:cubicBezTo>
                        <a:pt x="327" y="7"/>
                        <a:pt x="327" y="7"/>
                        <a:pt x="327" y="7"/>
                      </a:cubicBezTo>
                      <a:cubicBezTo>
                        <a:pt x="326" y="7"/>
                        <a:pt x="326" y="7"/>
                        <a:pt x="325" y="7"/>
                      </a:cubicBezTo>
                      <a:cubicBezTo>
                        <a:pt x="325" y="8"/>
                        <a:pt x="325" y="8"/>
                        <a:pt x="325" y="8"/>
                      </a:cubicBezTo>
                      <a:cubicBezTo>
                        <a:pt x="325" y="8"/>
                        <a:pt x="325" y="9"/>
                        <a:pt x="324" y="9"/>
                      </a:cubicBezTo>
                      <a:cubicBezTo>
                        <a:pt x="324" y="9"/>
                        <a:pt x="324" y="9"/>
                        <a:pt x="324" y="8"/>
                      </a:cubicBezTo>
                      <a:cubicBezTo>
                        <a:pt x="324" y="9"/>
                        <a:pt x="323" y="9"/>
                        <a:pt x="323" y="9"/>
                      </a:cubicBezTo>
                      <a:cubicBezTo>
                        <a:pt x="323" y="9"/>
                        <a:pt x="322" y="9"/>
                        <a:pt x="322" y="8"/>
                      </a:cubicBezTo>
                      <a:cubicBezTo>
                        <a:pt x="322" y="7"/>
                        <a:pt x="323" y="5"/>
                        <a:pt x="322" y="5"/>
                      </a:cubicBezTo>
                      <a:cubicBezTo>
                        <a:pt x="321" y="7"/>
                        <a:pt x="320" y="5"/>
                        <a:pt x="320" y="4"/>
                      </a:cubicBezTo>
                      <a:cubicBezTo>
                        <a:pt x="320" y="4"/>
                        <a:pt x="319" y="5"/>
                        <a:pt x="318" y="5"/>
                      </a:cubicBezTo>
                      <a:cubicBezTo>
                        <a:pt x="318" y="5"/>
                        <a:pt x="317" y="3"/>
                        <a:pt x="317" y="3"/>
                      </a:cubicBezTo>
                      <a:cubicBezTo>
                        <a:pt x="318" y="3"/>
                        <a:pt x="318" y="2"/>
                        <a:pt x="318" y="2"/>
                      </a:cubicBezTo>
                      <a:cubicBezTo>
                        <a:pt x="318" y="2"/>
                        <a:pt x="317" y="2"/>
                        <a:pt x="316" y="2"/>
                      </a:cubicBezTo>
                      <a:cubicBezTo>
                        <a:pt x="316" y="2"/>
                        <a:pt x="316" y="2"/>
                        <a:pt x="316" y="3"/>
                      </a:cubicBezTo>
                      <a:cubicBezTo>
                        <a:pt x="316" y="3"/>
                        <a:pt x="317" y="3"/>
                        <a:pt x="317" y="3"/>
                      </a:cubicBezTo>
                      <a:cubicBezTo>
                        <a:pt x="316" y="4"/>
                        <a:pt x="316" y="5"/>
                        <a:pt x="317" y="6"/>
                      </a:cubicBezTo>
                      <a:cubicBezTo>
                        <a:pt x="317" y="6"/>
                        <a:pt x="317" y="6"/>
                        <a:pt x="318" y="6"/>
                      </a:cubicBezTo>
                      <a:cubicBezTo>
                        <a:pt x="318" y="6"/>
                        <a:pt x="318" y="7"/>
                        <a:pt x="318" y="7"/>
                      </a:cubicBezTo>
                      <a:cubicBezTo>
                        <a:pt x="317" y="7"/>
                        <a:pt x="317" y="8"/>
                        <a:pt x="316" y="7"/>
                      </a:cubicBezTo>
                      <a:cubicBezTo>
                        <a:pt x="316" y="7"/>
                        <a:pt x="316" y="7"/>
                        <a:pt x="316" y="7"/>
                      </a:cubicBezTo>
                      <a:cubicBezTo>
                        <a:pt x="317" y="6"/>
                        <a:pt x="314" y="7"/>
                        <a:pt x="315" y="6"/>
                      </a:cubicBezTo>
                      <a:cubicBezTo>
                        <a:pt x="313" y="5"/>
                        <a:pt x="314" y="7"/>
                        <a:pt x="313" y="7"/>
                      </a:cubicBezTo>
                      <a:cubicBezTo>
                        <a:pt x="313" y="8"/>
                        <a:pt x="315" y="7"/>
                        <a:pt x="315" y="8"/>
                      </a:cubicBezTo>
                      <a:cubicBezTo>
                        <a:pt x="315" y="9"/>
                        <a:pt x="314" y="8"/>
                        <a:pt x="314" y="8"/>
                      </a:cubicBezTo>
                      <a:cubicBezTo>
                        <a:pt x="314" y="7"/>
                        <a:pt x="312" y="8"/>
                        <a:pt x="312" y="6"/>
                      </a:cubicBezTo>
                      <a:cubicBezTo>
                        <a:pt x="315" y="7"/>
                        <a:pt x="314" y="5"/>
                        <a:pt x="314" y="4"/>
                      </a:cubicBezTo>
                      <a:cubicBezTo>
                        <a:pt x="314" y="4"/>
                        <a:pt x="316" y="4"/>
                        <a:pt x="316" y="3"/>
                      </a:cubicBezTo>
                      <a:cubicBezTo>
                        <a:pt x="314" y="3"/>
                        <a:pt x="313" y="4"/>
                        <a:pt x="312" y="5"/>
                      </a:cubicBezTo>
                      <a:cubicBezTo>
                        <a:pt x="311" y="4"/>
                        <a:pt x="311" y="5"/>
                        <a:pt x="310" y="6"/>
                      </a:cubicBezTo>
                      <a:cubicBezTo>
                        <a:pt x="311" y="6"/>
                        <a:pt x="310" y="5"/>
                        <a:pt x="310" y="6"/>
                      </a:cubicBezTo>
                      <a:cubicBezTo>
                        <a:pt x="310" y="6"/>
                        <a:pt x="310" y="6"/>
                        <a:pt x="310" y="7"/>
                      </a:cubicBezTo>
                      <a:cubicBezTo>
                        <a:pt x="309" y="7"/>
                        <a:pt x="309" y="7"/>
                        <a:pt x="309" y="7"/>
                      </a:cubicBezTo>
                      <a:cubicBezTo>
                        <a:pt x="308" y="8"/>
                        <a:pt x="307" y="6"/>
                        <a:pt x="307" y="7"/>
                      </a:cubicBezTo>
                      <a:cubicBezTo>
                        <a:pt x="306" y="7"/>
                        <a:pt x="307" y="7"/>
                        <a:pt x="306" y="7"/>
                      </a:cubicBezTo>
                      <a:cubicBezTo>
                        <a:pt x="306" y="7"/>
                        <a:pt x="306" y="7"/>
                        <a:pt x="306" y="7"/>
                      </a:cubicBezTo>
                      <a:cubicBezTo>
                        <a:pt x="307" y="7"/>
                        <a:pt x="308" y="6"/>
                        <a:pt x="308" y="6"/>
                      </a:cubicBezTo>
                      <a:cubicBezTo>
                        <a:pt x="309" y="5"/>
                        <a:pt x="308" y="5"/>
                        <a:pt x="308" y="5"/>
                      </a:cubicBezTo>
                      <a:cubicBezTo>
                        <a:pt x="309" y="4"/>
                        <a:pt x="310" y="5"/>
                        <a:pt x="310" y="3"/>
                      </a:cubicBezTo>
                      <a:cubicBezTo>
                        <a:pt x="308" y="3"/>
                        <a:pt x="305" y="6"/>
                        <a:pt x="306" y="4"/>
                      </a:cubicBezTo>
                      <a:cubicBezTo>
                        <a:pt x="305" y="3"/>
                        <a:pt x="305" y="5"/>
                        <a:pt x="303" y="5"/>
                      </a:cubicBezTo>
                      <a:cubicBezTo>
                        <a:pt x="303" y="5"/>
                        <a:pt x="303" y="6"/>
                        <a:pt x="303" y="6"/>
                      </a:cubicBezTo>
                      <a:cubicBezTo>
                        <a:pt x="302" y="4"/>
                        <a:pt x="304" y="5"/>
                        <a:pt x="304" y="4"/>
                      </a:cubicBezTo>
                      <a:cubicBezTo>
                        <a:pt x="303" y="4"/>
                        <a:pt x="303" y="4"/>
                        <a:pt x="302" y="4"/>
                      </a:cubicBezTo>
                      <a:cubicBezTo>
                        <a:pt x="303" y="6"/>
                        <a:pt x="301" y="6"/>
                        <a:pt x="301" y="7"/>
                      </a:cubicBezTo>
                      <a:cubicBezTo>
                        <a:pt x="301" y="7"/>
                        <a:pt x="301" y="7"/>
                        <a:pt x="301" y="7"/>
                      </a:cubicBezTo>
                      <a:cubicBezTo>
                        <a:pt x="301" y="7"/>
                        <a:pt x="300" y="8"/>
                        <a:pt x="300" y="8"/>
                      </a:cubicBezTo>
                      <a:cubicBezTo>
                        <a:pt x="299" y="8"/>
                        <a:pt x="299" y="7"/>
                        <a:pt x="298" y="7"/>
                      </a:cubicBezTo>
                      <a:cubicBezTo>
                        <a:pt x="298" y="7"/>
                        <a:pt x="298" y="8"/>
                        <a:pt x="298" y="8"/>
                      </a:cubicBezTo>
                      <a:cubicBezTo>
                        <a:pt x="298" y="8"/>
                        <a:pt x="298" y="7"/>
                        <a:pt x="298" y="7"/>
                      </a:cubicBezTo>
                      <a:cubicBezTo>
                        <a:pt x="298" y="8"/>
                        <a:pt x="297" y="8"/>
                        <a:pt x="297" y="8"/>
                      </a:cubicBezTo>
                      <a:cubicBezTo>
                        <a:pt x="297" y="8"/>
                        <a:pt x="297" y="7"/>
                        <a:pt x="296" y="7"/>
                      </a:cubicBezTo>
                      <a:cubicBezTo>
                        <a:pt x="296" y="7"/>
                        <a:pt x="296" y="7"/>
                        <a:pt x="296" y="6"/>
                      </a:cubicBezTo>
                      <a:cubicBezTo>
                        <a:pt x="297" y="7"/>
                        <a:pt x="297" y="7"/>
                        <a:pt x="298" y="7"/>
                      </a:cubicBezTo>
                      <a:cubicBezTo>
                        <a:pt x="299" y="7"/>
                        <a:pt x="299" y="5"/>
                        <a:pt x="299" y="3"/>
                      </a:cubicBezTo>
                      <a:cubicBezTo>
                        <a:pt x="298" y="3"/>
                        <a:pt x="297" y="4"/>
                        <a:pt x="297" y="4"/>
                      </a:cubicBezTo>
                      <a:cubicBezTo>
                        <a:pt x="297" y="4"/>
                        <a:pt x="296" y="3"/>
                        <a:pt x="296" y="3"/>
                      </a:cubicBezTo>
                      <a:cubicBezTo>
                        <a:pt x="296" y="3"/>
                        <a:pt x="295" y="3"/>
                        <a:pt x="295" y="3"/>
                      </a:cubicBezTo>
                      <a:cubicBezTo>
                        <a:pt x="295" y="3"/>
                        <a:pt x="295" y="4"/>
                        <a:pt x="295" y="4"/>
                      </a:cubicBezTo>
                      <a:cubicBezTo>
                        <a:pt x="295" y="4"/>
                        <a:pt x="292" y="3"/>
                        <a:pt x="292" y="4"/>
                      </a:cubicBezTo>
                      <a:cubicBezTo>
                        <a:pt x="293" y="5"/>
                        <a:pt x="295" y="5"/>
                        <a:pt x="296" y="5"/>
                      </a:cubicBezTo>
                      <a:cubicBezTo>
                        <a:pt x="296" y="5"/>
                        <a:pt x="296" y="6"/>
                        <a:pt x="296" y="6"/>
                      </a:cubicBezTo>
                      <a:cubicBezTo>
                        <a:pt x="296" y="6"/>
                        <a:pt x="295" y="7"/>
                        <a:pt x="294" y="7"/>
                      </a:cubicBezTo>
                      <a:cubicBezTo>
                        <a:pt x="294" y="7"/>
                        <a:pt x="294" y="7"/>
                        <a:pt x="293" y="7"/>
                      </a:cubicBezTo>
                      <a:cubicBezTo>
                        <a:pt x="292" y="7"/>
                        <a:pt x="293" y="7"/>
                        <a:pt x="294" y="7"/>
                      </a:cubicBezTo>
                      <a:cubicBezTo>
                        <a:pt x="294" y="7"/>
                        <a:pt x="294" y="7"/>
                        <a:pt x="294" y="7"/>
                      </a:cubicBezTo>
                      <a:cubicBezTo>
                        <a:pt x="294" y="6"/>
                        <a:pt x="294" y="6"/>
                        <a:pt x="294" y="6"/>
                      </a:cubicBezTo>
                      <a:cubicBezTo>
                        <a:pt x="294" y="6"/>
                        <a:pt x="294" y="6"/>
                        <a:pt x="294" y="6"/>
                      </a:cubicBezTo>
                      <a:cubicBezTo>
                        <a:pt x="294" y="6"/>
                        <a:pt x="294" y="6"/>
                        <a:pt x="294" y="6"/>
                      </a:cubicBezTo>
                      <a:cubicBezTo>
                        <a:pt x="293" y="5"/>
                        <a:pt x="292" y="5"/>
                        <a:pt x="292" y="6"/>
                      </a:cubicBezTo>
                      <a:cubicBezTo>
                        <a:pt x="292" y="6"/>
                        <a:pt x="292" y="6"/>
                        <a:pt x="292" y="6"/>
                      </a:cubicBezTo>
                      <a:cubicBezTo>
                        <a:pt x="292" y="5"/>
                        <a:pt x="292" y="4"/>
                        <a:pt x="292" y="3"/>
                      </a:cubicBezTo>
                      <a:cubicBezTo>
                        <a:pt x="290" y="3"/>
                        <a:pt x="289" y="4"/>
                        <a:pt x="289" y="5"/>
                      </a:cubicBezTo>
                      <a:cubicBezTo>
                        <a:pt x="288" y="3"/>
                        <a:pt x="287" y="5"/>
                        <a:pt x="285" y="5"/>
                      </a:cubicBezTo>
                      <a:cubicBezTo>
                        <a:pt x="285" y="5"/>
                        <a:pt x="285" y="5"/>
                        <a:pt x="285" y="5"/>
                      </a:cubicBezTo>
                      <a:cubicBezTo>
                        <a:pt x="285" y="6"/>
                        <a:pt x="285" y="6"/>
                        <a:pt x="285" y="7"/>
                      </a:cubicBezTo>
                      <a:cubicBezTo>
                        <a:pt x="285" y="8"/>
                        <a:pt x="285" y="7"/>
                        <a:pt x="284" y="7"/>
                      </a:cubicBezTo>
                      <a:cubicBezTo>
                        <a:pt x="284" y="7"/>
                        <a:pt x="284" y="7"/>
                        <a:pt x="283" y="7"/>
                      </a:cubicBezTo>
                      <a:cubicBezTo>
                        <a:pt x="283" y="8"/>
                        <a:pt x="283" y="7"/>
                        <a:pt x="283" y="7"/>
                      </a:cubicBezTo>
                      <a:cubicBezTo>
                        <a:pt x="283" y="7"/>
                        <a:pt x="283" y="7"/>
                        <a:pt x="283" y="7"/>
                      </a:cubicBezTo>
                      <a:cubicBezTo>
                        <a:pt x="283" y="6"/>
                        <a:pt x="282" y="7"/>
                        <a:pt x="282" y="6"/>
                      </a:cubicBezTo>
                      <a:cubicBezTo>
                        <a:pt x="283" y="6"/>
                        <a:pt x="283" y="5"/>
                        <a:pt x="284" y="6"/>
                      </a:cubicBezTo>
                      <a:cubicBezTo>
                        <a:pt x="284" y="5"/>
                        <a:pt x="284" y="5"/>
                        <a:pt x="285" y="4"/>
                      </a:cubicBezTo>
                      <a:cubicBezTo>
                        <a:pt x="284" y="4"/>
                        <a:pt x="285" y="1"/>
                        <a:pt x="283" y="2"/>
                      </a:cubicBezTo>
                      <a:cubicBezTo>
                        <a:pt x="283" y="3"/>
                        <a:pt x="283" y="3"/>
                        <a:pt x="283" y="4"/>
                      </a:cubicBezTo>
                      <a:cubicBezTo>
                        <a:pt x="283" y="4"/>
                        <a:pt x="284" y="4"/>
                        <a:pt x="284" y="5"/>
                      </a:cubicBezTo>
                      <a:cubicBezTo>
                        <a:pt x="283" y="4"/>
                        <a:pt x="282" y="6"/>
                        <a:pt x="282" y="4"/>
                      </a:cubicBezTo>
                      <a:cubicBezTo>
                        <a:pt x="282" y="4"/>
                        <a:pt x="283" y="3"/>
                        <a:pt x="282" y="3"/>
                      </a:cubicBezTo>
                      <a:cubicBezTo>
                        <a:pt x="282" y="4"/>
                        <a:pt x="280" y="3"/>
                        <a:pt x="280" y="4"/>
                      </a:cubicBezTo>
                      <a:cubicBezTo>
                        <a:pt x="281" y="4"/>
                        <a:pt x="280" y="5"/>
                        <a:pt x="280" y="5"/>
                      </a:cubicBezTo>
                      <a:cubicBezTo>
                        <a:pt x="281" y="5"/>
                        <a:pt x="281" y="5"/>
                        <a:pt x="281" y="7"/>
                      </a:cubicBezTo>
                      <a:cubicBezTo>
                        <a:pt x="280" y="6"/>
                        <a:pt x="281" y="8"/>
                        <a:pt x="280" y="8"/>
                      </a:cubicBezTo>
                      <a:cubicBezTo>
                        <a:pt x="280" y="8"/>
                        <a:pt x="279" y="8"/>
                        <a:pt x="279" y="8"/>
                      </a:cubicBezTo>
                      <a:cubicBezTo>
                        <a:pt x="279" y="8"/>
                        <a:pt x="279" y="7"/>
                        <a:pt x="278" y="7"/>
                      </a:cubicBezTo>
                      <a:cubicBezTo>
                        <a:pt x="278" y="7"/>
                        <a:pt x="278" y="7"/>
                        <a:pt x="278" y="7"/>
                      </a:cubicBezTo>
                      <a:cubicBezTo>
                        <a:pt x="278" y="6"/>
                        <a:pt x="278" y="5"/>
                        <a:pt x="279" y="5"/>
                      </a:cubicBezTo>
                      <a:cubicBezTo>
                        <a:pt x="279" y="5"/>
                        <a:pt x="280" y="5"/>
                        <a:pt x="280" y="4"/>
                      </a:cubicBezTo>
                      <a:cubicBezTo>
                        <a:pt x="279" y="4"/>
                        <a:pt x="279" y="2"/>
                        <a:pt x="278" y="2"/>
                      </a:cubicBezTo>
                      <a:cubicBezTo>
                        <a:pt x="278" y="2"/>
                        <a:pt x="277" y="3"/>
                        <a:pt x="276" y="3"/>
                      </a:cubicBezTo>
                      <a:cubicBezTo>
                        <a:pt x="276" y="2"/>
                        <a:pt x="276" y="1"/>
                        <a:pt x="275" y="1"/>
                      </a:cubicBezTo>
                      <a:cubicBezTo>
                        <a:pt x="275" y="2"/>
                        <a:pt x="274" y="1"/>
                        <a:pt x="273" y="1"/>
                      </a:cubicBezTo>
                      <a:cubicBezTo>
                        <a:pt x="272" y="2"/>
                        <a:pt x="274" y="2"/>
                        <a:pt x="273" y="3"/>
                      </a:cubicBezTo>
                      <a:cubicBezTo>
                        <a:pt x="271" y="3"/>
                        <a:pt x="272" y="1"/>
                        <a:pt x="270" y="2"/>
                      </a:cubicBezTo>
                      <a:cubicBezTo>
                        <a:pt x="271" y="4"/>
                        <a:pt x="270" y="4"/>
                        <a:pt x="270" y="6"/>
                      </a:cubicBezTo>
                      <a:cubicBezTo>
                        <a:pt x="271" y="6"/>
                        <a:pt x="271" y="6"/>
                        <a:pt x="272" y="6"/>
                      </a:cubicBezTo>
                      <a:cubicBezTo>
                        <a:pt x="271" y="7"/>
                        <a:pt x="272" y="8"/>
                        <a:pt x="274" y="7"/>
                      </a:cubicBezTo>
                      <a:cubicBezTo>
                        <a:pt x="275" y="6"/>
                        <a:pt x="274" y="6"/>
                        <a:pt x="275" y="6"/>
                      </a:cubicBezTo>
                      <a:cubicBezTo>
                        <a:pt x="276" y="6"/>
                        <a:pt x="276" y="6"/>
                        <a:pt x="277" y="6"/>
                      </a:cubicBezTo>
                      <a:cubicBezTo>
                        <a:pt x="277" y="6"/>
                        <a:pt x="277" y="6"/>
                        <a:pt x="277" y="6"/>
                      </a:cubicBezTo>
                      <a:cubicBezTo>
                        <a:pt x="276" y="6"/>
                        <a:pt x="275" y="7"/>
                        <a:pt x="274" y="8"/>
                      </a:cubicBezTo>
                      <a:cubicBezTo>
                        <a:pt x="275" y="8"/>
                        <a:pt x="275" y="8"/>
                        <a:pt x="275" y="8"/>
                      </a:cubicBezTo>
                      <a:cubicBezTo>
                        <a:pt x="275" y="8"/>
                        <a:pt x="275" y="8"/>
                        <a:pt x="275" y="9"/>
                      </a:cubicBezTo>
                      <a:cubicBezTo>
                        <a:pt x="273" y="9"/>
                        <a:pt x="273" y="7"/>
                        <a:pt x="272" y="7"/>
                      </a:cubicBezTo>
                      <a:cubicBezTo>
                        <a:pt x="272" y="8"/>
                        <a:pt x="272" y="10"/>
                        <a:pt x="273" y="9"/>
                      </a:cubicBezTo>
                      <a:cubicBezTo>
                        <a:pt x="273" y="10"/>
                        <a:pt x="272" y="10"/>
                        <a:pt x="272" y="10"/>
                      </a:cubicBezTo>
                      <a:cubicBezTo>
                        <a:pt x="272" y="10"/>
                        <a:pt x="271" y="10"/>
                        <a:pt x="271" y="10"/>
                      </a:cubicBezTo>
                      <a:cubicBezTo>
                        <a:pt x="271" y="9"/>
                        <a:pt x="271" y="8"/>
                        <a:pt x="271" y="8"/>
                      </a:cubicBezTo>
                      <a:cubicBezTo>
                        <a:pt x="270" y="8"/>
                        <a:pt x="270" y="8"/>
                        <a:pt x="269" y="8"/>
                      </a:cubicBezTo>
                      <a:cubicBezTo>
                        <a:pt x="269" y="8"/>
                        <a:pt x="269" y="8"/>
                        <a:pt x="269" y="7"/>
                      </a:cubicBezTo>
                      <a:cubicBezTo>
                        <a:pt x="267" y="8"/>
                        <a:pt x="268" y="7"/>
                        <a:pt x="266" y="7"/>
                      </a:cubicBezTo>
                      <a:cubicBezTo>
                        <a:pt x="266" y="7"/>
                        <a:pt x="266" y="7"/>
                        <a:pt x="266" y="7"/>
                      </a:cubicBezTo>
                      <a:cubicBezTo>
                        <a:pt x="266" y="7"/>
                        <a:pt x="265" y="7"/>
                        <a:pt x="265" y="7"/>
                      </a:cubicBezTo>
                      <a:cubicBezTo>
                        <a:pt x="264" y="7"/>
                        <a:pt x="261" y="6"/>
                        <a:pt x="262" y="7"/>
                      </a:cubicBezTo>
                      <a:cubicBezTo>
                        <a:pt x="262" y="7"/>
                        <a:pt x="262" y="8"/>
                        <a:pt x="262" y="8"/>
                      </a:cubicBezTo>
                      <a:cubicBezTo>
                        <a:pt x="261" y="7"/>
                        <a:pt x="261" y="7"/>
                        <a:pt x="262" y="7"/>
                      </a:cubicBezTo>
                      <a:cubicBezTo>
                        <a:pt x="261" y="6"/>
                        <a:pt x="260" y="5"/>
                        <a:pt x="261" y="5"/>
                      </a:cubicBezTo>
                      <a:cubicBezTo>
                        <a:pt x="262" y="5"/>
                        <a:pt x="262" y="6"/>
                        <a:pt x="263" y="6"/>
                      </a:cubicBezTo>
                      <a:cubicBezTo>
                        <a:pt x="263" y="4"/>
                        <a:pt x="264" y="4"/>
                        <a:pt x="263" y="3"/>
                      </a:cubicBezTo>
                      <a:cubicBezTo>
                        <a:pt x="262" y="2"/>
                        <a:pt x="261" y="4"/>
                        <a:pt x="261" y="1"/>
                      </a:cubicBezTo>
                      <a:cubicBezTo>
                        <a:pt x="259" y="0"/>
                        <a:pt x="261" y="3"/>
                        <a:pt x="260" y="3"/>
                      </a:cubicBezTo>
                      <a:cubicBezTo>
                        <a:pt x="260" y="3"/>
                        <a:pt x="259" y="2"/>
                        <a:pt x="259" y="2"/>
                      </a:cubicBezTo>
                      <a:cubicBezTo>
                        <a:pt x="258" y="2"/>
                        <a:pt x="258" y="2"/>
                        <a:pt x="257" y="2"/>
                      </a:cubicBezTo>
                      <a:cubicBezTo>
                        <a:pt x="257" y="3"/>
                        <a:pt x="257" y="3"/>
                        <a:pt x="256" y="4"/>
                      </a:cubicBezTo>
                      <a:cubicBezTo>
                        <a:pt x="256" y="4"/>
                        <a:pt x="256" y="4"/>
                        <a:pt x="256" y="4"/>
                      </a:cubicBezTo>
                      <a:cubicBezTo>
                        <a:pt x="256" y="4"/>
                        <a:pt x="256" y="5"/>
                        <a:pt x="256" y="5"/>
                      </a:cubicBezTo>
                      <a:cubicBezTo>
                        <a:pt x="256" y="6"/>
                        <a:pt x="256" y="6"/>
                        <a:pt x="257" y="5"/>
                      </a:cubicBezTo>
                      <a:cubicBezTo>
                        <a:pt x="257" y="5"/>
                        <a:pt x="257" y="6"/>
                        <a:pt x="257" y="6"/>
                      </a:cubicBezTo>
                      <a:cubicBezTo>
                        <a:pt x="258" y="6"/>
                        <a:pt x="259" y="6"/>
                        <a:pt x="259" y="7"/>
                      </a:cubicBezTo>
                      <a:cubicBezTo>
                        <a:pt x="259" y="6"/>
                        <a:pt x="261" y="7"/>
                        <a:pt x="260" y="8"/>
                      </a:cubicBezTo>
                      <a:cubicBezTo>
                        <a:pt x="260" y="8"/>
                        <a:pt x="260" y="8"/>
                        <a:pt x="259" y="7"/>
                      </a:cubicBezTo>
                      <a:cubicBezTo>
                        <a:pt x="259" y="8"/>
                        <a:pt x="259" y="8"/>
                        <a:pt x="259" y="8"/>
                      </a:cubicBezTo>
                      <a:cubicBezTo>
                        <a:pt x="259" y="8"/>
                        <a:pt x="258" y="7"/>
                        <a:pt x="259" y="7"/>
                      </a:cubicBezTo>
                      <a:cubicBezTo>
                        <a:pt x="258" y="7"/>
                        <a:pt x="256" y="6"/>
                        <a:pt x="257" y="7"/>
                      </a:cubicBezTo>
                      <a:cubicBezTo>
                        <a:pt x="256" y="7"/>
                        <a:pt x="255" y="8"/>
                        <a:pt x="255" y="8"/>
                      </a:cubicBezTo>
                      <a:cubicBezTo>
                        <a:pt x="255" y="8"/>
                        <a:pt x="254" y="8"/>
                        <a:pt x="254" y="7"/>
                      </a:cubicBezTo>
                      <a:cubicBezTo>
                        <a:pt x="254" y="8"/>
                        <a:pt x="253" y="9"/>
                        <a:pt x="252" y="8"/>
                      </a:cubicBezTo>
                      <a:cubicBezTo>
                        <a:pt x="252" y="8"/>
                        <a:pt x="252" y="8"/>
                        <a:pt x="252" y="8"/>
                      </a:cubicBezTo>
                      <a:cubicBezTo>
                        <a:pt x="252" y="8"/>
                        <a:pt x="252" y="8"/>
                        <a:pt x="252" y="8"/>
                      </a:cubicBezTo>
                      <a:cubicBezTo>
                        <a:pt x="252" y="8"/>
                        <a:pt x="252" y="8"/>
                        <a:pt x="252" y="8"/>
                      </a:cubicBezTo>
                      <a:cubicBezTo>
                        <a:pt x="252" y="8"/>
                        <a:pt x="253" y="8"/>
                        <a:pt x="253" y="7"/>
                      </a:cubicBezTo>
                      <a:cubicBezTo>
                        <a:pt x="253" y="7"/>
                        <a:pt x="252" y="6"/>
                        <a:pt x="253" y="5"/>
                      </a:cubicBezTo>
                      <a:cubicBezTo>
                        <a:pt x="252" y="5"/>
                        <a:pt x="251" y="4"/>
                        <a:pt x="251" y="3"/>
                      </a:cubicBezTo>
                      <a:cubicBezTo>
                        <a:pt x="250" y="3"/>
                        <a:pt x="249" y="3"/>
                        <a:pt x="248" y="4"/>
                      </a:cubicBezTo>
                      <a:cubicBezTo>
                        <a:pt x="248" y="3"/>
                        <a:pt x="248" y="3"/>
                        <a:pt x="247" y="3"/>
                      </a:cubicBezTo>
                      <a:cubicBezTo>
                        <a:pt x="247" y="3"/>
                        <a:pt x="247" y="4"/>
                        <a:pt x="247" y="4"/>
                      </a:cubicBezTo>
                      <a:cubicBezTo>
                        <a:pt x="247" y="4"/>
                        <a:pt x="247" y="4"/>
                        <a:pt x="246" y="4"/>
                      </a:cubicBezTo>
                      <a:cubicBezTo>
                        <a:pt x="245" y="3"/>
                        <a:pt x="245" y="4"/>
                        <a:pt x="245" y="5"/>
                      </a:cubicBezTo>
                      <a:cubicBezTo>
                        <a:pt x="244" y="5"/>
                        <a:pt x="243" y="4"/>
                        <a:pt x="242" y="5"/>
                      </a:cubicBezTo>
                      <a:cubicBezTo>
                        <a:pt x="242" y="5"/>
                        <a:pt x="242" y="4"/>
                        <a:pt x="242" y="4"/>
                      </a:cubicBezTo>
                      <a:cubicBezTo>
                        <a:pt x="241" y="3"/>
                        <a:pt x="241" y="4"/>
                        <a:pt x="240" y="4"/>
                      </a:cubicBezTo>
                      <a:cubicBezTo>
                        <a:pt x="240" y="4"/>
                        <a:pt x="240" y="4"/>
                        <a:pt x="240" y="4"/>
                      </a:cubicBezTo>
                      <a:cubicBezTo>
                        <a:pt x="240" y="4"/>
                        <a:pt x="240" y="4"/>
                        <a:pt x="240" y="4"/>
                      </a:cubicBezTo>
                      <a:cubicBezTo>
                        <a:pt x="240" y="4"/>
                        <a:pt x="240" y="4"/>
                        <a:pt x="240" y="4"/>
                      </a:cubicBezTo>
                      <a:cubicBezTo>
                        <a:pt x="239" y="3"/>
                        <a:pt x="239" y="3"/>
                        <a:pt x="238" y="3"/>
                      </a:cubicBezTo>
                      <a:cubicBezTo>
                        <a:pt x="238" y="3"/>
                        <a:pt x="237" y="4"/>
                        <a:pt x="236" y="4"/>
                      </a:cubicBezTo>
                      <a:cubicBezTo>
                        <a:pt x="236" y="3"/>
                        <a:pt x="235" y="3"/>
                        <a:pt x="235" y="2"/>
                      </a:cubicBezTo>
                      <a:cubicBezTo>
                        <a:pt x="232" y="3"/>
                        <a:pt x="231" y="2"/>
                        <a:pt x="227" y="3"/>
                      </a:cubicBezTo>
                      <a:cubicBezTo>
                        <a:pt x="228" y="1"/>
                        <a:pt x="225" y="1"/>
                        <a:pt x="224" y="2"/>
                      </a:cubicBezTo>
                      <a:cubicBezTo>
                        <a:pt x="224" y="2"/>
                        <a:pt x="224" y="3"/>
                        <a:pt x="224" y="3"/>
                      </a:cubicBezTo>
                      <a:cubicBezTo>
                        <a:pt x="223" y="3"/>
                        <a:pt x="223" y="2"/>
                        <a:pt x="223" y="2"/>
                      </a:cubicBezTo>
                      <a:cubicBezTo>
                        <a:pt x="223" y="2"/>
                        <a:pt x="223" y="2"/>
                        <a:pt x="222" y="2"/>
                      </a:cubicBezTo>
                      <a:cubicBezTo>
                        <a:pt x="222" y="3"/>
                        <a:pt x="222" y="3"/>
                        <a:pt x="222" y="3"/>
                      </a:cubicBezTo>
                      <a:cubicBezTo>
                        <a:pt x="223" y="4"/>
                        <a:pt x="224" y="3"/>
                        <a:pt x="226" y="4"/>
                      </a:cubicBezTo>
                      <a:cubicBezTo>
                        <a:pt x="226" y="4"/>
                        <a:pt x="226" y="4"/>
                        <a:pt x="226" y="5"/>
                      </a:cubicBezTo>
                      <a:cubicBezTo>
                        <a:pt x="226" y="5"/>
                        <a:pt x="226" y="6"/>
                        <a:pt x="226" y="7"/>
                      </a:cubicBezTo>
                      <a:cubicBezTo>
                        <a:pt x="227" y="7"/>
                        <a:pt x="227" y="7"/>
                        <a:pt x="228" y="7"/>
                      </a:cubicBezTo>
                      <a:cubicBezTo>
                        <a:pt x="228" y="6"/>
                        <a:pt x="228" y="5"/>
                        <a:pt x="227" y="5"/>
                      </a:cubicBezTo>
                      <a:cubicBezTo>
                        <a:pt x="228" y="5"/>
                        <a:pt x="228" y="5"/>
                        <a:pt x="228" y="6"/>
                      </a:cubicBezTo>
                      <a:cubicBezTo>
                        <a:pt x="229" y="6"/>
                        <a:pt x="231" y="8"/>
                        <a:pt x="232" y="6"/>
                      </a:cubicBezTo>
                      <a:cubicBezTo>
                        <a:pt x="231" y="6"/>
                        <a:pt x="232" y="4"/>
                        <a:pt x="232" y="5"/>
                      </a:cubicBezTo>
                      <a:cubicBezTo>
                        <a:pt x="232" y="5"/>
                        <a:pt x="233" y="5"/>
                        <a:pt x="233" y="5"/>
                      </a:cubicBezTo>
                      <a:cubicBezTo>
                        <a:pt x="232" y="6"/>
                        <a:pt x="233" y="7"/>
                        <a:pt x="231" y="7"/>
                      </a:cubicBezTo>
                      <a:cubicBezTo>
                        <a:pt x="230" y="7"/>
                        <a:pt x="230" y="8"/>
                        <a:pt x="230" y="9"/>
                      </a:cubicBezTo>
                      <a:cubicBezTo>
                        <a:pt x="230" y="8"/>
                        <a:pt x="229" y="8"/>
                        <a:pt x="229" y="7"/>
                      </a:cubicBezTo>
                      <a:cubicBezTo>
                        <a:pt x="228" y="7"/>
                        <a:pt x="227" y="8"/>
                        <a:pt x="226" y="8"/>
                      </a:cubicBezTo>
                      <a:cubicBezTo>
                        <a:pt x="225" y="7"/>
                        <a:pt x="224" y="7"/>
                        <a:pt x="224" y="5"/>
                      </a:cubicBezTo>
                      <a:cubicBezTo>
                        <a:pt x="224" y="5"/>
                        <a:pt x="225" y="6"/>
                        <a:pt x="225" y="5"/>
                      </a:cubicBezTo>
                      <a:cubicBezTo>
                        <a:pt x="225" y="3"/>
                        <a:pt x="224" y="5"/>
                        <a:pt x="223" y="5"/>
                      </a:cubicBezTo>
                      <a:cubicBezTo>
                        <a:pt x="223" y="6"/>
                        <a:pt x="223" y="7"/>
                        <a:pt x="221" y="7"/>
                      </a:cubicBezTo>
                      <a:cubicBezTo>
                        <a:pt x="220" y="7"/>
                        <a:pt x="220" y="7"/>
                        <a:pt x="219" y="7"/>
                      </a:cubicBezTo>
                      <a:cubicBezTo>
                        <a:pt x="219" y="7"/>
                        <a:pt x="219" y="7"/>
                        <a:pt x="219" y="7"/>
                      </a:cubicBezTo>
                      <a:cubicBezTo>
                        <a:pt x="218" y="7"/>
                        <a:pt x="218" y="7"/>
                        <a:pt x="217" y="7"/>
                      </a:cubicBezTo>
                      <a:cubicBezTo>
                        <a:pt x="217" y="7"/>
                        <a:pt x="217" y="7"/>
                        <a:pt x="217" y="7"/>
                      </a:cubicBezTo>
                      <a:cubicBezTo>
                        <a:pt x="217" y="7"/>
                        <a:pt x="217" y="7"/>
                        <a:pt x="216" y="7"/>
                      </a:cubicBezTo>
                      <a:cubicBezTo>
                        <a:pt x="216" y="7"/>
                        <a:pt x="217" y="7"/>
                        <a:pt x="217" y="7"/>
                      </a:cubicBezTo>
                      <a:cubicBezTo>
                        <a:pt x="217" y="6"/>
                        <a:pt x="216" y="6"/>
                        <a:pt x="216" y="6"/>
                      </a:cubicBezTo>
                      <a:cubicBezTo>
                        <a:pt x="216" y="5"/>
                        <a:pt x="217" y="4"/>
                        <a:pt x="217" y="4"/>
                      </a:cubicBezTo>
                      <a:cubicBezTo>
                        <a:pt x="218" y="3"/>
                        <a:pt x="219" y="3"/>
                        <a:pt x="219" y="2"/>
                      </a:cubicBezTo>
                      <a:cubicBezTo>
                        <a:pt x="217" y="0"/>
                        <a:pt x="215" y="1"/>
                        <a:pt x="213" y="1"/>
                      </a:cubicBezTo>
                      <a:cubicBezTo>
                        <a:pt x="213" y="2"/>
                        <a:pt x="212" y="2"/>
                        <a:pt x="212" y="2"/>
                      </a:cubicBezTo>
                      <a:cubicBezTo>
                        <a:pt x="212" y="3"/>
                        <a:pt x="214" y="2"/>
                        <a:pt x="214" y="3"/>
                      </a:cubicBezTo>
                      <a:cubicBezTo>
                        <a:pt x="214" y="3"/>
                        <a:pt x="214" y="4"/>
                        <a:pt x="214" y="4"/>
                      </a:cubicBezTo>
                      <a:cubicBezTo>
                        <a:pt x="213" y="4"/>
                        <a:pt x="212" y="4"/>
                        <a:pt x="212" y="3"/>
                      </a:cubicBezTo>
                      <a:cubicBezTo>
                        <a:pt x="211" y="2"/>
                        <a:pt x="211" y="5"/>
                        <a:pt x="210" y="5"/>
                      </a:cubicBezTo>
                      <a:cubicBezTo>
                        <a:pt x="209" y="5"/>
                        <a:pt x="209" y="5"/>
                        <a:pt x="208" y="5"/>
                      </a:cubicBezTo>
                      <a:cubicBezTo>
                        <a:pt x="208" y="6"/>
                        <a:pt x="207" y="5"/>
                        <a:pt x="207" y="7"/>
                      </a:cubicBezTo>
                      <a:cubicBezTo>
                        <a:pt x="206" y="7"/>
                        <a:pt x="206" y="7"/>
                        <a:pt x="206" y="7"/>
                      </a:cubicBezTo>
                      <a:cubicBezTo>
                        <a:pt x="205" y="7"/>
                        <a:pt x="205" y="7"/>
                        <a:pt x="205" y="7"/>
                      </a:cubicBezTo>
                      <a:cubicBezTo>
                        <a:pt x="205" y="7"/>
                        <a:pt x="204" y="7"/>
                        <a:pt x="204" y="7"/>
                      </a:cubicBezTo>
                      <a:cubicBezTo>
                        <a:pt x="204" y="7"/>
                        <a:pt x="204" y="7"/>
                        <a:pt x="204" y="7"/>
                      </a:cubicBezTo>
                      <a:cubicBezTo>
                        <a:pt x="204" y="6"/>
                        <a:pt x="204" y="5"/>
                        <a:pt x="204" y="5"/>
                      </a:cubicBezTo>
                      <a:cubicBezTo>
                        <a:pt x="204" y="5"/>
                        <a:pt x="204" y="5"/>
                        <a:pt x="204" y="5"/>
                      </a:cubicBezTo>
                      <a:cubicBezTo>
                        <a:pt x="204" y="4"/>
                        <a:pt x="204" y="3"/>
                        <a:pt x="204" y="3"/>
                      </a:cubicBezTo>
                      <a:cubicBezTo>
                        <a:pt x="204" y="3"/>
                        <a:pt x="203" y="3"/>
                        <a:pt x="203" y="4"/>
                      </a:cubicBezTo>
                      <a:cubicBezTo>
                        <a:pt x="203" y="3"/>
                        <a:pt x="203" y="1"/>
                        <a:pt x="201" y="1"/>
                      </a:cubicBezTo>
                      <a:cubicBezTo>
                        <a:pt x="202" y="2"/>
                        <a:pt x="200" y="2"/>
                        <a:pt x="199" y="2"/>
                      </a:cubicBezTo>
                      <a:cubicBezTo>
                        <a:pt x="198" y="2"/>
                        <a:pt x="198" y="2"/>
                        <a:pt x="197" y="2"/>
                      </a:cubicBezTo>
                      <a:cubicBezTo>
                        <a:pt x="197" y="2"/>
                        <a:pt x="198" y="1"/>
                        <a:pt x="197" y="1"/>
                      </a:cubicBezTo>
                      <a:cubicBezTo>
                        <a:pt x="197" y="1"/>
                        <a:pt x="196" y="1"/>
                        <a:pt x="196" y="1"/>
                      </a:cubicBezTo>
                      <a:cubicBezTo>
                        <a:pt x="196" y="2"/>
                        <a:pt x="196" y="2"/>
                        <a:pt x="196" y="3"/>
                      </a:cubicBezTo>
                      <a:cubicBezTo>
                        <a:pt x="196" y="3"/>
                        <a:pt x="195" y="3"/>
                        <a:pt x="194" y="4"/>
                      </a:cubicBezTo>
                      <a:cubicBezTo>
                        <a:pt x="194" y="4"/>
                        <a:pt x="194" y="4"/>
                        <a:pt x="195" y="5"/>
                      </a:cubicBezTo>
                      <a:cubicBezTo>
                        <a:pt x="193" y="5"/>
                        <a:pt x="192" y="5"/>
                        <a:pt x="191" y="5"/>
                      </a:cubicBezTo>
                      <a:cubicBezTo>
                        <a:pt x="191" y="5"/>
                        <a:pt x="191" y="5"/>
                        <a:pt x="191" y="5"/>
                      </a:cubicBezTo>
                      <a:cubicBezTo>
                        <a:pt x="191" y="5"/>
                        <a:pt x="191" y="4"/>
                        <a:pt x="191" y="4"/>
                      </a:cubicBezTo>
                      <a:cubicBezTo>
                        <a:pt x="191" y="4"/>
                        <a:pt x="190" y="4"/>
                        <a:pt x="190" y="4"/>
                      </a:cubicBezTo>
                      <a:cubicBezTo>
                        <a:pt x="190" y="4"/>
                        <a:pt x="190" y="5"/>
                        <a:pt x="189" y="5"/>
                      </a:cubicBezTo>
                      <a:cubicBezTo>
                        <a:pt x="189" y="5"/>
                        <a:pt x="189" y="4"/>
                        <a:pt x="189" y="4"/>
                      </a:cubicBezTo>
                      <a:cubicBezTo>
                        <a:pt x="189" y="3"/>
                        <a:pt x="188" y="3"/>
                        <a:pt x="187" y="4"/>
                      </a:cubicBezTo>
                      <a:cubicBezTo>
                        <a:pt x="187" y="3"/>
                        <a:pt x="187" y="2"/>
                        <a:pt x="186" y="3"/>
                      </a:cubicBezTo>
                      <a:cubicBezTo>
                        <a:pt x="186" y="3"/>
                        <a:pt x="185" y="4"/>
                        <a:pt x="186" y="5"/>
                      </a:cubicBezTo>
                      <a:cubicBezTo>
                        <a:pt x="184" y="4"/>
                        <a:pt x="182" y="4"/>
                        <a:pt x="181" y="4"/>
                      </a:cubicBezTo>
                      <a:cubicBezTo>
                        <a:pt x="181" y="4"/>
                        <a:pt x="180" y="3"/>
                        <a:pt x="180" y="3"/>
                      </a:cubicBezTo>
                      <a:cubicBezTo>
                        <a:pt x="181" y="3"/>
                        <a:pt x="181" y="3"/>
                        <a:pt x="181" y="2"/>
                      </a:cubicBezTo>
                      <a:cubicBezTo>
                        <a:pt x="179" y="2"/>
                        <a:pt x="180" y="3"/>
                        <a:pt x="179" y="4"/>
                      </a:cubicBezTo>
                      <a:cubicBezTo>
                        <a:pt x="179" y="4"/>
                        <a:pt x="178" y="4"/>
                        <a:pt x="178" y="4"/>
                      </a:cubicBezTo>
                      <a:cubicBezTo>
                        <a:pt x="178" y="4"/>
                        <a:pt x="178" y="4"/>
                        <a:pt x="178" y="4"/>
                      </a:cubicBezTo>
                      <a:cubicBezTo>
                        <a:pt x="178" y="4"/>
                        <a:pt x="178" y="4"/>
                        <a:pt x="178" y="4"/>
                      </a:cubicBezTo>
                      <a:cubicBezTo>
                        <a:pt x="178" y="4"/>
                        <a:pt x="178" y="5"/>
                        <a:pt x="178" y="5"/>
                      </a:cubicBezTo>
                      <a:cubicBezTo>
                        <a:pt x="177" y="4"/>
                        <a:pt x="178" y="3"/>
                        <a:pt x="177" y="3"/>
                      </a:cubicBezTo>
                      <a:cubicBezTo>
                        <a:pt x="177" y="5"/>
                        <a:pt x="177" y="2"/>
                        <a:pt x="176" y="2"/>
                      </a:cubicBezTo>
                      <a:cubicBezTo>
                        <a:pt x="175" y="3"/>
                        <a:pt x="174" y="3"/>
                        <a:pt x="173" y="2"/>
                      </a:cubicBezTo>
                      <a:cubicBezTo>
                        <a:pt x="173" y="3"/>
                        <a:pt x="174" y="4"/>
                        <a:pt x="174" y="5"/>
                      </a:cubicBezTo>
                      <a:cubicBezTo>
                        <a:pt x="173" y="5"/>
                        <a:pt x="173" y="5"/>
                        <a:pt x="172" y="5"/>
                      </a:cubicBezTo>
                      <a:cubicBezTo>
                        <a:pt x="172" y="4"/>
                        <a:pt x="173" y="4"/>
                        <a:pt x="173" y="3"/>
                      </a:cubicBezTo>
                      <a:cubicBezTo>
                        <a:pt x="171" y="2"/>
                        <a:pt x="172" y="4"/>
                        <a:pt x="171" y="4"/>
                      </a:cubicBezTo>
                      <a:cubicBezTo>
                        <a:pt x="171" y="5"/>
                        <a:pt x="170" y="6"/>
                        <a:pt x="170" y="7"/>
                      </a:cubicBezTo>
                      <a:cubicBezTo>
                        <a:pt x="169" y="6"/>
                        <a:pt x="168" y="7"/>
                        <a:pt x="167" y="7"/>
                      </a:cubicBezTo>
                      <a:cubicBezTo>
                        <a:pt x="167" y="7"/>
                        <a:pt x="167" y="7"/>
                        <a:pt x="166" y="6"/>
                      </a:cubicBezTo>
                      <a:cubicBezTo>
                        <a:pt x="166" y="6"/>
                        <a:pt x="167" y="5"/>
                        <a:pt x="166" y="5"/>
                      </a:cubicBezTo>
                      <a:cubicBezTo>
                        <a:pt x="166" y="5"/>
                        <a:pt x="166" y="5"/>
                        <a:pt x="166" y="5"/>
                      </a:cubicBezTo>
                      <a:cubicBezTo>
                        <a:pt x="167" y="5"/>
                        <a:pt x="168" y="4"/>
                        <a:pt x="169" y="3"/>
                      </a:cubicBezTo>
                      <a:cubicBezTo>
                        <a:pt x="168" y="3"/>
                        <a:pt x="168" y="1"/>
                        <a:pt x="167" y="2"/>
                      </a:cubicBezTo>
                      <a:cubicBezTo>
                        <a:pt x="166" y="2"/>
                        <a:pt x="166" y="3"/>
                        <a:pt x="166" y="3"/>
                      </a:cubicBezTo>
                      <a:cubicBezTo>
                        <a:pt x="166" y="2"/>
                        <a:pt x="164" y="2"/>
                        <a:pt x="164" y="3"/>
                      </a:cubicBezTo>
                      <a:cubicBezTo>
                        <a:pt x="164" y="3"/>
                        <a:pt x="164" y="3"/>
                        <a:pt x="164" y="3"/>
                      </a:cubicBezTo>
                      <a:cubicBezTo>
                        <a:pt x="163" y="3"/>
                        <a:pt x="163" y="3"/>
                        <a:pt x="163" y="3"/>
                      </a:cubicBezTo>
                      <a:cubicBezTo>
                        <a:pt x="162" y="3"/>
                        <a:pt x="162" y="3"/>
                        <a:pt x="162" y="4"/>
                      </a:cubicBezTo>
                      <a:cubicBezTo>
                        <a:pt x="162" y="5"/>
                        <a:pt x="161" y="5"/>
                        <a:pt x="161" y="6"/>
                      </a:cubicBezTo>
                      <a:cubicBezTo>
                        <a:pt x="161" y="6"/>
                        <a:pt x="161" y="6"/>
                        <a:pt x="160" y="7"/>
                      </a:cubicBezTo>
                      <a:cubicBezTo>
                        <a:pt x="160" y="7"/>
                        <a:pt x="159" y="7"/>
                        <a:pt x="159" y="7"/>
                      </a:cubicBezTo>
                      <a:cubicBezTo>
                        <a:pt x="159" y="7"/>
                        <a:pt x="160" y="7"/>
                        <a:pt x="160" y="7"/>
                      </a:cubicBezTo>
                      <a:cubicBezTo>
                        <a:pt x="160" y="8"/>
                        <a:pt x="160" y="8"/>
                        <a:pt x="160" y="8"/>
                      </a:cubicBezTo>
                      <a:cubicBezTo>
                        <a:pt x="159" y="8"/>
                        <a:pt x="158" y="8"/>
                        <a:pt x="159" y="9"/>
                      </a:cubicBezTo>
                      <a:cubicBezTo>
                        <a:pt x="159" y="9"/>
                        <a:pt x="159" y="8"/>
                        <a:pt x="159" y="8"/>
                      </a:cubicBezTo>
                      <a:cubicBezTo>
                        <a:pt x="159" y="9"/>
                        <a:pt x="159" y="10"/>
                        <a:pt x="160" y="10"/>
                      </a:cubicBezTo>
                      <a:cubicBezTo>
                        <a:pt x="159" y="10"/>
                        <a:pt x="159" y="10"/>
                        <a:pt x="159" y="9"/>
                      </a:cubicBezTo>
                      <a:cubicBezTo>
                        <a:pt x="158" y="10"/>
                        <a:pt x="159" y="11"/>
                        <a:pt x="157" y="10"/>
                      </a:cubicBezTo>
                      <a:cubicBezTo>
                        <a:pt x="158" y="11"/>
                        <a:pt x="157" y="11"/>
                        <a:pt x="156" y="12"/>
                      </a:cubicBezTo>
                      <a:cubicBezTo>
                        <a:pt x="156" y="12"/>
                        <a:pt x="156" y="12"/>
                        <a:pt x="156" y="11"/>
                      </a:cubicBezTo>
                      <a:cubicBezTo>
                        <a:pt x="156" y="11"/>
                        <a:pt x="156" y="11"/>
                        <a:pt x="156" y="11"/>
                      </a:cubicBezTo>
                      <a:cubicBezTo>
                        <a:pt x="156" y="10"/>
                        <a:pt x="155" y="12"/>
                        <a:pt x="155" y="10"/>
                      </a:cubicBezTo>
                      <a:cubicBezTo>
                        <a:pt x="154" y="10"/>
                        <a:pt x="154" y="10"/>
                        <a:pt x="154" y="9"/>
                      </a:cubicBezTo>
                      <a:cubicBezTo>
                        <a:pt x="155" y="10"/>
                        <a:pt x="155" y="11"/>
                        <a:pt x="157" y="10"/>
                      </a:cubicBezTo>
                      <a:cubicBezTo>
                        <a:pt x="157" y="9"/>
                        <a:pt x="158" y="9"/>
                        <a:pt x="157" y="7"/>
                      </a:cubicBezTo>
                      <a:cubicBezTo>
                        <a:pt x="158" y="7"/>
                        <a:pt x="159" y="7"/>
                        <a:pt x="159" y="6"/>
                      </a:cubicBezTo>
                      <a:cubicBezTo>
                        <a:pt x="158" y="6"/>
                        <a:pt x="158" y="6"/>
                        <a:pt x="157" y="6"/>
                      </a:cubicBezTo>
                      <a:cubicBezTo>
                        <a:pt x="157" y="5"/>
                        <a:pt x="156" y="5"/>
                        <a:pt x="157" y="4"/>
                      </a:cubicBezTo>
                      <a:cubicBezTo>
                        <a:pt x="156" y="4"/>
                        <a:pt x="156" y="4"/>
                        <a:pt x="155" y="4"/>
                      </a:cubicBezTo>
                      <a:cubicBezTo>
                        <a:pt x="155" y="1"/>
                        <a:pt x="157" y="5"/>
                        <a:pt x="157" y="3"/>
                      </a:cubicBezTo>
                      <a:cubicBezTo>
                        <a:pt x="157" y="3"/>
                        <a:pt x="157" y="2"/>
                        <a:pt x="157" y="2"/>
                      </a:cubicBezTo>
                      <a:cubicBezTo>
                        <a:pt x="156" y="1"/>
                        <a:pt x="156" y="3"/>
                        <a:pt x="155" y="3"/>
                      </a:cubicBezTo>
                      <a:cubicBezTo>
                        <a:pt x="154" y="3"/>
                        <a:pt x="155" y="1"/>
                        <a:pt x="154" y="2"/>
                      </a:cubicBezTo>
                      <a:cubicBezTo>
                        <a:pt x="154" y="3"/>
                        <a:pt x="154" y="4"/>
                        <a:pt x="155" y="4"/>
                      </a:cubicBezTo>
                      <a:cubicBezTo>
                        <a:pt x="155" y="4"/>
                        <a:pt x="154" y="4"/>
                        <a:pt x="154" y="4"/>
                      </a:cubicBezTo>
                      <a:cubicBezTo>
                        <a:pt x="154" y="4"/>
                        <a:pt x="154" y="5"/>
                        <a:pt x="153" y="5"/>
                      </a:cubicBezTo>
                      <a:cubicBezTo>
                        <a:pt x="152" y="5"/>
                        <a:pt x="154" y="2"/>
                        <a:pt x="152" y="3"/>
                      </a:cubicBezTo>
                      <a:cubicBezTo>
                        <a:pt x="152" y="5"/>
                        <a:pt x="151" y="4"/>
                        <a:pt x="150" y="5"/>
                      </a:cubicBezTo>
                      <a:cubicBezTo>
                        <a:pt x="150" y="5"/>
                        <a:pt x="150" y="5"/>
                        <a:pt x="150" y="5"/>
                      </a:cubicBezTo>
                      <a:cubicBezTo>
                        <a:pt x="150" y="5"/>
                        <a:pt x="149" y="5"/>
                        <a:pt x="149" y="5"/>
                      </a:cubicBezTo>
                      <a:cubicBezTo>
                        <a:pt x="149" y="5"/>
                        <a:pt x="149" y="4"/>
                        <a:pt x="149" y="4"/>
                      </a:cubicBezTo>
                      <a:cubicBezTo>
                        <a:pt x="149" y="4"/>
                        <a:pt x="149" y="4"/>
                        <a:pt x="148" y="5"/>
                      </a:cubicBezTo>
                      <a:cubicBezTo>
                        <a:pt x="148" y="5"/>
                        <a:pt x="148" y="5"/>
                        <a:pt x="148" y="5"/>
                      </a:cubicBezTo>
                      <a:cubicBezTo>
                        <a:pt x="148" y="6"/>
                        <a:pt x="147" y="5"/>
                        <a:pt x="146" y="6"/>
                      </a:cubicBezTo>
                      <a:cubicBezTo>
                        <a:pt x="146" y="6"/>
                        <a:pt x="146" y="7"/>
                        <a:pt x="145" y="7"/>
                      </a:cubicBezTo>
                      <a:cubicBezTo>
                        <a:pt x="145" y="7"/>
                        <a:pt x="144" y="6"/>
                        <a:pt x="143" y="6"/>
                      </a:cubicBezTo>
                      <a:cubicBezTo>
                        <a:pt x="143" y="5"/>
                        <a:pt x="143" y="5"/>
                        <a:pt x="143" y="4"/>
                      </a:cubicBezTo>
                      <a:cubicBezTo>
                        <a:pt x="143" y="4"/>
                        <a:pt x="142" y="4"/>
                        <a:pt x="142" y="4"/>
                      </a:cubicBezTo>
                      <a:cubicBezTo>
                        <a:pt x="143" y="3"/>
                        <a:pt x="142" y="1"/>
                        <a:pt x="141" y="2"/>
                      </a:cubicBezTo>
                      <a:cubicBezTo>
                        <a:pt x="141" y="3"/>
                        <a:pt x="141" y="3"/>
                        <a:pt x="142" y="4"/>
                      </a:cubicBezTo>
                      <a:cubicBezTo>
                        <a:pt x="141" y="4"/>
                        <a:pt x="141" y="5"/>
                        <a:pt x="140" y="5"/>
                      </a:cubicBezTo>
                      <a:cubicBezTo>
                        <a:pt x="139" y="4"/>
                        <a:pt x="141" y="4"/>
                        <a:pt x="140" y="3"/>
                      </a:cubicBezTo>
                      <a:cubicBezTo>
                        <a:pt x="140" y="3"/>
                        <a:pt x="138" y="4"/>
                        <a:pt x="138" y="3"/>
                      </a:cubicBezTo>
                      <a:cubicBezTo>
                        <a:pt x="137" y="3"/>
                        <a:pt x="137" y="4"/>
                        <a:pt x="137" y="5"/>
                      </a:cubicBezTo>
                      <a:cubicBezTo>
                        <a:pt x="137" y="5"/>
                        <a:pt x="136" y="5"/>
                        <a:pt x="136" y="5"/>
                      </a:cubicBezTo>
                      <a:cubicBezTo>
                        <a:pt x="136" y="4"/>
                        <a:pt x="137" y="4"/>
                        <a:pt x="136" y="3"/>
                      </a:cubicBezTo>
                      <a:cubicBezTo>
                        <a:pt x="136" y="4"/>
                        <a:pt x="136" y="4"/>
                        <a:pt x="135" y="4"/>
                      </a:cubicBezTo>
                      <a:cubicBezTo>
                        <a:pt x="135" y="4"/>
                        <a:pt x="135" y="4"/>
                        <a:pt x="135" y="4"/>
                      </a:cubicBezTo>
                      <a:cubicBezTo>
                        <a:pt x="134" y="4"/>
                        <a:pt x="135" y="6"/>
                        <a:pt x="133" y="6"/>
                      </a:cubicBezTo>
                      <a:cubicBezTo>
                        <a:pt x="133" y="6"/>
                        <a:pt x="133" y="6"/>
                        <a:pt x="134" y="6"/>
                      </a:cubicBezTo>
                      <a:cubicBezTo>
                        <a:pt x="134" y="6"/>
                        <a:pt x="134" y="7"/>
                        <a:pt x="134" y="7"/>
                      </a:cubicBezTo>
                      <a:cubicBezTo>
                        <a:pt x="133" y="6"/>
                        <a:pt x="133" y="6"/>
                        <a:pt x="133" y="6"/>
                      </a:cubicBezTo>
                      <a:cubicBezTo>
                        <a:pt x="133" y="6"/>
                        <a:pt x="133" y="6"/>
                        <a:pt x="133" y="6"/>
                      </a:cubicBezTo>
                      <a:cubicBezTo>
                        <a:pt x="133" y="5"/>
                        <a:pt x="131" y="6"/>
                        <a:pt x="131" y="5"/>
                      </a:cubicBezTo>
                      <a:cubicBezTo>
                        <a:pt x="130" y="5"/>
                        <a:pt x="131" y="5"/>
                        <a:pt x="131" y="6"/>
                      </a:cubicBezTo>
                      <a:cubicBezTo>
                        <a:pt x="131" y="6"/>
                        <a:pt x="131" y="6"/>
                        <a:pt x="131" y="7"/>
                      </a:cubicBezTo>
                      <a:cubicBezTo>
                        <a:pt x="131" y="6"/>
                        <a:pt x="131" y="6"/>
                        <a:pt x="131" y="6"/>
                      </a:cubicBezTo>
                      <a:cubicBezTo>
                        <a:pt x="131" y="6"/>
                        <a:pt x="130" y="6"/>
                        <a:pt x="130" y="6"/>
                      </a:cubicBezTo>
                      <a:cubicBezTo>
                        <a:pt x="130" y="5"/>
                        <a:pt x="130" y="4"/>
                        <a:pt x="130" y="4"/>
                      </a:cubicBezTo>
                      <a:cubicBezTo>
                        <a:pt x="129" y="3"/>
                        <a:pt x="129" y="4"/>
                        <a:pt x="129" y="5"/>
                      </a:cubicBezTo>
                      <a:cubicBezTo>
                        <a:pt x="128" y="5"/>
                        <a:pt x="128" y="6"/>
                        <a:pt x="128" y="5"/>
                      </a:cubicBezTo>
                      <a:cubicBezTo>
                        <a:pt x="128" y="4"/>
                        <a:pt x="129" y="4"/>
                        <a:pt x="128" y="3"/>
                      </a:cubicBezTo>
                      <a:cubicBezTo>
                        <a:pt x="127" y="3"/>
                        <a:pt x="126" y="4"/>
                        <a:pt x="126" y="5"/>
                      </a:cubicBezTo>
                      <a:cubicBezTo>
                        <a:pt x="126" y="6"/>
                        <a:pt x="128" y="5"/>
                        <a:pt x="127" y="7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27" y="6"/>
                        <a:pt x="127" y="6"/>
                        <a:pt x="126" y="6"/>
                      </a:cubicBezTo>
                      <a:cubicBezTo>
                        <a:pt x="126" y="6"/>
                        <a:pt x="126" y="6"/>
                        <a:pt x="125" y="6"/>
                      </a:cubicBezTo>
                      <a:cubicBezTo>
                        <a:pt x="125" y="6"/>
                        <a:pt x="125" y="6"/>
                        <a:pt x="125" y="6"/>
                      </a:cubicBezTo>
                      <a:cubicBezTo>
                        <a:pt x="125" y="6"/>
                        <a:pt x="125" y="6"/>
                        <a:pt x="125" y="7"/>
                      </a:cubicBezTo>
                      <a:cubicBezTo>
                        <a:pt x="124" y="6"/>
                        <a:pt x="123" y="5"/>
                        <a:pt x="122" y="5"/>
                      </a:cubicBezTo>
                      <a:cubicBezTo>
                        <a:pt x="122" y="5"/>
                        <a:pt x="122" y="4"/>
                        <a:pt x="122" y="4"/>
                      </a:cubicBezTo>
                      <a:cubicBezTo>
                        <a:pt x="121" y="4"/>
                        <a:pt x="120" y="4"/>
                        <a:pt x="119" y="4"/>
                      </a:cubicBezTo>
                      <a:cubicBezTo>
                        <a:pt x="119" y="5"/>
                        <a:pt x="121" y="5"/>
                        <a:pt x="120" y="5"/>
                      </a:cubicBezTo>
                      <a:cubicBezTo>
                        <a:pt x="120" y="5"/>
                        <a:pt x="120" y="5"/>
                        <a:pt x="119" y="5"/>
                      </a:cubicBezTo>
                      <a:cubicBezTo>
                        <a:pt x="119" y="5"/>
                        <a:pt x="119" y="5"/>
                        <a:pt x="119" y="5"/>
                      </a:cubicBezTo>
                      <a:cubicBezTo>
                        <a:pt x="119" y="5"/>
                        <a:pt x="119" y="5"/>
                        <a:pt x="118" y="5"/>
                      </a:cubicBezTo>
                      <a:cubicBezTo>
                        <a:pt x="118" y="5"/>
                        <a:pt x="118" y="5"/>
                        <a:pt x="118" y="5"/>
                      </a:cubicBezTo>
                      <a:cubicBezTo>
                        <a:pt x="117" y="4"/>
                        <a:pt x="117" y="4"/>
                        <a:pt x="117" y="4"/>
                      </a:cubicBezTo>
                      <a:cubicBezTo>
                        <a:pt x="117" y="4"/>
                        <a:pt x="117" y="5"/>
                        <a:pt x="117" y="5"/>
                      </a:cubicBezTo>
                      <a:cubicBezTo>
                        <a:pt x="117" y="5"/>
                        <a:pt x="117" y="6"/>
                        <a:pt x="117" y="6"/>
                      </a:cubicBezTo>
                      <a:cubicBezTo>
                        <a:pt x="116" y="6"/>
                        <a:pt x="115" y="5"/>
                        <a:pt x="114" y="5"/>
                      </a:cubicBezTo>
                      <a:cubicBezTo>
                        <a:pt x="114" y="5"/>
                        <a:pt x="114" y="6"/>
                        <a:pt x="114" y="6"/>
                      </a:cubicBezTo>
                      <a:cubicBezTo>
                        <a:pt x="114" y="6"/>
                        <a:pt x="114" y="6"/>
                        <a:pt x="114" y="6"/>
                      </a:cubicBezTo>
                      <a:cubicBezTo>
                        <a:pt x="113" y="6"/>
                        <a:pt x="112" y="5"/>
                        <a:pt x="112" y="5"/>
                      </a:cubicBezTo>
                      <a:cubicBezTo>
                        <a:pt x="112" y="5"/>
                        <a:pt x="112" y="5"/>
                        <a:pt x="112" y="5"/>
                      </a:cubicBezTo>
                      <a:cubicBezTo>
                        <a:pt x="111" y="5"/>
                        <a:pt x="111" y="5"/>
                        <a:pt x="111" y="5"/>
                      </a:cubicBezTo>
                      <a:cubicBezTo>
                        <a:pt x="111" y="6"/>
                        <a:pt x="111" y="6"/>
                        <a:pt x="111" y="6"/>
                      </a:cubicBezTo>
                      <a:cubicBezTo>
                        <a:pt x="111" y="6"/>
                        <a:pt x="111" y="6"/>
                        <a:pt x="111" y="6"/>
                      </a:cubicBezTo>
                      <a:cubicBezTo>
                        <a:pt x="111" y="6"/>
                        <a:pt x="111" y="6"/>
                        <a:pt x="111" y="7"/>
                      </a:cubicBezTo>
                      <a:cubicBezTo>
                        <a:pt x="111" y="7"/>
                        <a:pt x="111" y="7"/>
                        <a:pt x="111" y="7"/>
                      </a:cubicBezTo>
                      <a:cubicBezTo>
                        <a:pt x="111" y="6"/>
                        <a:pt x="111" y="6"/>
                        <a:pt x="111" y="6"/>
                      </a:cubicBezTo>
                      <a:cubicBezTo>
                        <a:pt x="110" y="6"/>
                        <a:pt x="110" y="5"/>
                        <a:pt x="109" y="6"/>
                      </a:cubicBezTo>
                      <a:cubicBezTo>
                        <a:pt x="109" y="6"/>
                        <a:pt x="110" y="6"/>
                        <a:pt x="110" y="7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09" y="7"/>
                        <a:pt x="109" y="7"/>
                        <a:pt x="109" y="7"/>
                      </a:cubicBezTo>
                      <a:cubicBezTo>
                        <a:pt x="109" y="7"/>
                        <a:pt x="109" y="6"/>
                        <a:pt x="109" y="6"/>
                      </a:cubicBezTo>
                      <a:cubicBezTo>
                        <a:pt x="109" y="6"/>
                        <a:pt x="109" y="6"/>
                        <a:pt x="108" y="6"/>
                      </a:cubicBezTo>
                      <a:cubicBezTo>
                        <a:pt x="108" y="6"/>
                        <a:pt x="108" y="4"/>
                        <a:pt x="107" y="5"/>
                      </a:cubicBezTo>
                      <a:cubicBezTo>
                        <a:pt x="106" y="5"/>
                        <a:pt x="107" y="5"/>
                        <a:pt x="106" y="6"/>
                      </a:cubicBezTo>
                      <a:cubicBezTo>
                        <a:pt x="106" y="5"/>
                        <a:pt x="105" y="5"/>
                        <a:pt x="105" y="5"/>
                      </a:cubicBezTo>
                      <a:cubicBezTo>
                        <a:pt x="104" y="5"/>
                        <a:pt x="104" y="5"/>
                        <a:pt x="104" y="5"/>
                      </a:cubicBezTo>
                      <a:cubicBezTo>
                        <a:pt x="104" y="5"/>
                        <a:pt x="104" y="4"/>
                        <a:pt x="103" y="5"/>
                      </a:cubicBezTo>
                      <a:cubicBezTo>
                        <a:pt x="103" y="5"/>
                        <a:pt x="103" y="6"/>
                        <a:pt x="103" y="7"/>
                      </a:cubicBezTo>
                      <a:cubicBezTo>
                        <a:pt x="101" y="7"/>
                        <a:pt x="102" y="6"/>
                        <a:pt x="101" y="6"/>
                      </a:cubicBezTo>
                      <a:cubicBezTo>
                        <a:pt x="101" y="6"/>
                        <a:pt x="100" y="6"/>
                        <a:pt x="100" y="6"/>
                      </a:cubicBezTo>
                      <a:cubicBezTo>
                        <a:pt x="100" y="6"/>
                        <a:pt x="100" y="6"/>
                        <a:pt x="100" y="6"/>
                      </a:cubicBezTo>
                      <a:cubicBezTo>
                        <a:pt x="100" y="5"/>
                        <a:pt x="100" y="5"/>
                        <a:pt x="100" y="5"/>
                      </a:cubicBezTo>
                      <a:cubicBezTo>
                        <a:pt x="99" y="5"/>
                        <a:pt x="100" y="3"/>
                        <a:pt x="98" y="4"/>
                      </a:cubicBezTo>
                      <a:cubicBezTo>
                        <a:pt x="99" y="5"/>
                        <a:pt x="98" y="5"/>
                        <a:pt x="97" y="5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6" y="4"/>
                        <a:pt x="95" y="4"/>
                      </a:cubicBezTo>
                      <a:cubicBezTo>
                        <a:pt x="95" y="4"/>
                        <a:pt x="95" y="5"/>
                        <a:pt x="96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95" y="5"/>
                        <a:pt x="95" y="5"/>
                        <a:pt x="95" y="6"/>
                      </a:cubicBezTo>
                      <a:cubicBezTo>
                        <a:pt x="95" y="6"/>
                        <a:pt x="95" y="6"/>
                        <a:pt x="96" y="6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4" y="6"/>
                        <a:pt x="93" y="5"/>
                        <a:pt x="91" y="5"/>
                      </a:cubicBezTo>
                      <a:cubicBezTo>
                        <a:pt x="91" y="6"/>
                        <a:pt x="91" y="7"/>
                        <a:pt x="90" y="7"/>
                      </a:cubicBezTo>
                      <a:cubicBezTo>
                        <a:pt x="90" y="8"/>
                        <a:pt x="90" y="7"/>
                        <a:pt x="89" y="7"/>
                      </a:cubicBezTo>
                      <a:cubicBezTo>
                        <a:pt x="89" y="7"/>
                        <a:pt x="89" y="7"/>
                        <a:pt x="89" y="7"/>
                      </a:cubicBezTo>
                      <a:cubicBezTo>
                        <a:pt x="89" y="7"/>
                        <a:pt x="89" y="7"/>
                        <a:pt x="89" y="7"/>
                      </a:cubicBezTo>
                      <a:cubicBezTo>
                        <a:pt x="88" y="7"/>
                        <a:pt x="88" y="6"/>
                        <a:pt x="88" y="6"/>
                      </a:cubicBezTo>
                      <a:cubicBezTo>
                        <a:pt x="88" y="6"/>
                        <a:pt x="88" y="5"/>
                        <a:pt x="88" y="5"/>
                      </a:cubicBezTo>
                      <a:cubicBezTo>
                        <a:pt x="87" y="5"/>
                        <a:pt x="87" y="5"/>
                        <a:pt x="87" y="4"/>
                      </a:cubicBezTo>
                      <a:cubicBezTo>
                        <a:pt x="87" y="4"/>
                        <a:pt x="86" y="5"/>
                        <a:pt x="86" y="5"/>
                      </a:cubicBezTo>
                      <a:cubicBezTo>
                        <a:pt x="86" y="5"/>
                        <a:pt x="86" y="5"/>
                        <a:pt x="85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7"/>
                        <a:pt x="88" y="8"/>
                        <a:pt x="86" y="9"/>
                      </a:cubicBezTo>
                      <a:cubicBezTo>
                        <a:pt x="86" y="9"/>
                        <a:pt x="85" y="8"/>
                        <a:pt x="85" y="7"/>
                      </a:cubicBezTo>
                      <a:cubicBezTo>
                        <a:pt x="83" y="8"/>
                        <a:pt x="85" y="9"/>
                        <a:pt x="85" y="10"/>
                      </a:cubicBezTo>
                      <a:cubicBezTo>
                        <a:pt x="84" y="10"/>
                        <a:pt x="84" y="10"/>
                        <a:pt x="83" y="10"/>
                      </a:cubicBezTo>
                      <a:cubicBezTo>
                        <a:pt x="83" y="10"/>
                        <a:pt x="84" y="9"/>
                        <a:pt x="83" y="9"/>
                      </a:cubicBezTo>
                      <a:cubicBezTo>
                        <a:pt x="83" y="9"/>
                        <a:pt x="82" y="9"/>
                        <a:pt x="82" y="9"/>
                      </a:cubicBezTo>
                      <a:cubicBezTo>
                        <a:pt x="84" y="10"/>
                        <a:pt x="81" y="10"/>
                        <a:pt x="81" y="10"/>
                      </a:cubicBezTo>
                      <a:cubicBezTo>
                        <a:pt x="81" y="9"/>
                        <a:pt x="80" y="9"/>
                        <a:pt x="80" y="8"/>
                      </a:cubicBezTo>
                      <a:cubicBezTo>
                        <a:pt x="80" y="8"/>
                        <a:pt x="81" y="7"/>
                        <a:pt x="80" y="7"/>
                      </a:cubicBezTo>
                      <a:cubicBezTo>
                        <a:pt x="80" y="6"/>
                        <a:pt x="81" y="6"/>
                        <a:pt x="81" y="5"/>
                      </a:cubicBezTo>
                      <a:cubicBezTo>
                        <a:pt x="80" y="5"/>
                        <a:pt x="79" y="5"/>
                        <a:pt x="79" y="5"/>
                      </a:cubicBezTo>
                      <a:cubicBezTo>
                        <a:pt x="78" y="5"/>
                        <a:pt x="78" y="5"/>
                        <a:pt x="78" y="5"/>
                      </a:cubicBezTo>
                      <a:cubicBezTo>
                        <a:pt x="78" y="5"/>
                        <a:pt x="78" y="5"/>
                        <a:pt x="78" y="5"/>
                      </a:cubicBezTo>
                      <a:cubicBezTo>
                        <a:pt x="78" y="6"/>
                        <a:pt x="78" y="6"/>
                        <a:pt x="78" y="6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6"/>
                        <a:pt x="76" y="6"/>
                        <a:pt x="76" y="6"/>
                      </a:cubicBezTo>
                      <a:cubicBezTo>
                        <a:pt x="75" y="5"/>
                        <a:pt x="76" y="5"/>
                        <a:pt x="76" y="4"/>
                      </a:cubicBezTo>
                      <a:cubicBezTo>
                        <a:pt x="76" y="4"/>
                        <a:pt x="76" y="4"/>
                        <a:pt x="76" y="5"/>
                      </a:cubicBezTo>
                      <a:cubicBezTo>
                        <a:pt x="77" y="5"/>
                        <a:pt x="77" y="5"/>
                        <a:pt x="77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4"/>
                        <a:pt x="75" y="4"/>
                        <a:pt x="74" y="5"/>
                      </a:cubicBezTo>
                      <a:cubicBezTo>
                        <a:pt x="74" y="5"/>
                        <a:pt x="75" y="6"/>
                        <a:pt x="74" y="7"/>
                      </a:cubicBezTo>
                      <a:cubicBezTo>
                        <a:pt x="73" y="7"/>
                        <a:pt x="73" y="6"/>
                        <a:pt x="73" y="6"/>
                      </a:cubicBezTo>
                      <a:cubicBezTo>
                        <a:pt x="73" y="8"/>
                        <a:pt x="75" y="7"/>
                        <a:pt x="74" y="8"/>
                      </a:cubicBezTo>
                      <a:cubicBezTo>
                        <a:pt x="74" y="9"/>
                        <a:pt x="73" y="8"/>
                        <a:pt x="73" y="8"/>
                      </a:cubicBezTo>
                      <a:cubicBezTo>
                        <a:pt x="73" y="7"/>
                        <a:pt x="73" y="6"/>
                        <a:pt x="72" y="6"/>
                      </a:cubicBezTo>
                      <a:cubicBezTo>
                        <a:pt x="71" y="5"/>
                        <a:pt x="70" y="6"/>
                        <a:pt x="70" y="6"/>
                      </a:cubicBezTo>
                      <a:cubicBezTo>
                        <a:pt x="70" y="6"/>
                        <a:pt x="70" y="6"/>
                        <a:pt x="70" y="6"/>
                      </a:cubicBezTo>
                      <a:cubicBezTo>
                        <a:pt x="70" y="6"/>
                        <a:pt x="70" y="6"/>
                        <a:pt x="69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69" y="5"/>
                        <a:pt x="68" y="4"/>
                        <a:pt x="67" y="4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66" y="4"/>
                        <a:pt x="67" y="5"/>
                        <a:pt x="67" y="5"/>
                      </a:cubicBezTo>
                      <a:cubicBezTo>
                        <a:pt x="67" y="5"/>
                        <a:pt x="67" y="5"/>
                        <a:pt x="66" y="6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65" y="6"/>
                        <a:pt x="64" y="5"/>
                        <a:pt x="64" y="5"/>
                      </a:cubicBezTo>
                      <a:cubicBezTo>
                        <a:pt x="64" y="5"/>
                        <a:pt x="64" y="4"/>
                        <a:pt x="64" y="4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2" y="3"/>
                        <a:pt x="62" y="5"/>
                        <a:pt x="60" y="5"/>
                      </a:cubicBezTo>
                      <a:cubicBezTo>
                        <a:pt x="60" y="5"/>
                        <a:pt x="60" y="5"/>
                        <a:pt x="60" y="6"/>
                      </a:cubicBezTo>
                      <a:cubicBezTo>
                        <a:pt x="59" y="6"/>
                        <a:pt x="59" y="6"/>
                        <a:pt x="59" y="6"/>
                      </a:cubicBezTo>
                      <a:cubicBezTo>
                        <a:pt x="59" y="6"/>
                        <a:pt x="59" y="6"/>
                        <a:pt x="59" y="6"/>
                      </a:cubicBezTo>
                      <a:cubicBezTo>
                        <a:pt x="59" y="7"/>
                        <a:pt x="58" y="6"/>
                        <a:pt x="57" y="6"/>
                      </a:cubicBezTo>
                      <a:cubicBezTo>
                        <a:pt x="57" y="6"/>
                        <a:pt x="57" y="5"/>
                        <a:pt x="57" y="5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57" y="5"/>
                        <a:pt x="57" y="5"/>
                        <a:pt x="57" y="5"/>
                      </a:cubicBezTo>
                      <a:cubicBezTo>
                        <a:pt x="56" y="4"/>
                        <a:pt x="56" y="3"/>
                        <a:pt x="55" y="4"/>
                      </a:cubicBezTo>
                      <a:cubicBezTo>
                        <a:pt x="55" y="4"/>
                        <a:pt x="56" y="4"/>
                        <a:pt x="56" y="4"/>
                      </a:cubicBezTo>
                      <a:cubicBezTo>
                        <a:pt x="55" y="5"/>
                        <a:pt x="55" y="5"/>
                        <a:pt x="54" y="5"/>
                      </a:cubicBezTo>
                      <a:cubicBezTo>
                        <a:pt x="54" y="4"/>
                        <a:pt x="54" y="4"/>
                        <a:pt x="53" y="4"/>
                      </a:cubicBezTo>
                      <a:cubicBezTo>
                        <a:pt x="53" y="4"/>
                        <a:pt x="51" y="4"/>
                        <a:pt x="51" y="5"/>
                      </a:cubicBezTo>
                      <a:cubicBezTo>
                        <a:pt x="50" y="4"/>
                        <a:pt x="50" y="5"/>
                        <a:pt x="49" y="5"/>
                      </a:cubicBezTo>
                      <a:cubicBezTo>
                        <a:pt x="49" y="4"/>
                        <a:pt x="48" y="4"/>
                        <a:pt x="47" y="4"/>
                      </a:cubicBezTo>
                      <a:cubicBezTo>
                        <a:pt x="47" y="3"/>
                        <a:pt x="46" y="4"/>
                        <a:pt x="46" y="4"/>
                      </a:cubicBezTo>
                      <a:cubicBezTo>
                        <a:pt x="46" y="4"/>
                        <a:pt x="46" y="4"/>
                        <a:pt x="45" y="4"/>
                      </a:cubicBezTo>
                      <a:cubicBezTo>
                        <a:pt x="44" y="3"/>
                        <a:pt x="43" y="4"/>
                        <a:pt x="43" y="5"/>
                      </a:cubicBezTo>
                      <a:cubicBezTo>
                        <a:pt x="43" y="5"/>
                        <a:pt x="46" y="4"/>
                        <a:pt x="44" y="5"/>
                      </a:cubicBezTo>
                      <a:cubicBezTo>
                        <a:pt x="44" y="6"/>
                        <a:pt x="44" y="7"/>
                        <a:pt x="45" y="7"/>
                      </a:cubicBezTo>
                      <a:cubicBezTo>
                        <a:pt x="45" y="7"/>
                        <a:pt x="44" y="7"/>
                        <a:pt x="44" y="7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2" y="9"/>
                        <a:pt x="42" y="8"/>
                        <a:pt x="41" y="8"/>
                      </a:cubicBezTo>
                      <a:cubicBezTo>
                        <a:pt x="41" y="8"/>
                        <a:pt x="41" y="8"/>
                        <a:pt x="41" y="7"/>
                      </a:cubicBezTo>
                      <a:cubicBezTo>
                        <a:pt x="41" y="8"/>
                        <a:pt x="41" y="7"/>
                        <a:pt x="41" y="7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1" y="6"/>
                        <a:pt x="42" y="5"/>
                        <a:pt x="42" y="5"/>
                      </a:cubicBezTo>
                      <a:cubicBezTo>
                        <a:pt x="43" y="6"/>
                        <a:pt x="41" y="7"/>
                        <a:pt x="42" y="7"/>
                      </a:cubicBezTo>
                      <a:cubicBezTo>
                        <a:pt x="43" y="6"/>
                        <a:pt x="43" y="5"/>
                        <a:pt x="42" y="5"/>
                      </a:cubicBezTo>
                      <a:cubicBezTo>
                        <a:pt x="40" y="5"/>
                        <a:pt x="41" y="6"/>
                        <a:pt x="39" y="7"/>
                      </a:cubicBezTo>
                      <a:cubicBezTo>
                        <a:pt x="40" y="6"/>
                        <a:pt x="38" y="6"/>
                        <a:pt x="37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7"/>
                        <a:pt x="36" y="6"/>
                        <a:pt x="36" y="6"/>
                      </a:cubicBezTo>
                      <a:cubicBezTo>
                        <a:pt x="36" y="6"/>
                        <a:pt x="36" y="5"/>
                        <a:pt x="36" y="5"/>
                      </a:cubicBezTo>
                      <a:cubicBezTo>
                        <a:pt x="35" y="5"/>
                        <a:pt x="35" y="5"/>
                        <a:pt x="34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3" y="5"/>
                        <a:pt x="33" y="5"/>
                        <a:pt x="32" y="4"/>
                      </a:cubicBezTo>
                      <a:cubicBezTo>
                        <a:pt x="32" y="5"/>
                        <a:pt x="32" y="6"/>
                        <a:pt x="31" y="6"/>
                      </a:cubicBezTo>
                      <a:cubicBezTo>
                        <a:pt x="30" y="6"/>
                        <a:pt x="31" y="5"/>
                        <a:pt x="30" y="5"/>
                      </a:cubicBezTo>
                      <a:cubicBezTo>
                        <a:pt x="30" y="5"/>
                        <a:pt x="29" y="4"/>
                        <a:pt x="29" y="4"/>
                      </a:cubicBezTo>
                      <a:cubicBezTo>
                        <a:pt x="29" y="4"/>
                        <a:pt x="30" y="4"/>
                        <a:pt x="30" y="3"/>
                      </a:cubicBezTo>
                      <a:cubicBezTo>
                        <a:pt x="28" y="4"/>
                        <a:pt x="26" y="3"/>
                        <a:pt x="27" y="6"/>
                      </a:cubicBezTo>
                      <a:cubicBezTo>
                        <a:pt x="28" y="6"/>
                        <a:pt x="28" y="4"/>
                        <a:pt x="29" y="5"/>
                      </a:cubicBezTo>
                      <a:cubicBezTo>
                        <a:pt x="28" y="5"/>
                        <a:pt x="28" y="6"/>
                        <a:pt x="28" y="7"/>
                      </a:cubicBezTo>
                      <a:cubicBezTo>
                        <a:pt x="27" y="7"/>
                        <a:pt x="27" y="6"/>
                        <a:pt x="26" y="7"/>
                      </a:cubicBezTo>
                      <a:cubicBezTo>
                        <a:pt x="27" y="7"/>
                        <a:pt x="27" y="8"/>
                        <a:pt x="26" y="8"/>
                      </a:cubicBezTo>
                      <a:cubicBezTo>
                        <a:pt x="26" y="9"/>
                        <a:pt x="27" y="9"/>
                        <a:pt x="27" y="9"/>
                      </a:cubicBezTo>
                      <a:cubicBezTo>
                        <a:pt x="27" y="10"/>
                        <a:pt x="29" y="9"/>
                        <a:pt x="29" y="10"/>
                      </a:cubicBezTo>
                      <a:cubicBezTo>
                        <a:pt x="28" y="10"/>
                        <a:pt x="28" y="12"/>
                        <a:pt x="27" y="12"/>
                      </a:cubicBezTo>
                      <a:cubicBezTo>
                        <a:pt x="29" y="13"/>
                        <a:pt x="28" y="11"/>
                        <a:pt x="30" y="10"/>
                      </a:cubicBezTo>
                      <a:cubicBezTo>
                        <a:pt x="30" y="12"/>
                        <a:pt x="28" y="13"/>
                        <a:pt x="27" y="13"/>
                      </a:cubicBezTo>
                      <a:cubicBezTo>
                        <a:pt x="27" y="14"/>
                        <a:pt x="27" y="14"/>
                        <a:pt x="27" y="15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16"/>
                        <a:pt x="25" y="16"/>
                        <a:pt x="25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4"/>
                        <a:pt x="25" y="14"/>
                        <a:pt x="25" y="13"/>
                      </a:cubicBezTo>
                      <a:cubicBezTo>
                        <a:pt x="25" y="12"/>
                        <a:pt x="25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5" y="11"/>
                        <a:pt x="26" y="12"/>
                        <a:pt x="26" y="10"/>
                      </a:cubicBezTo>
                      <a:cubicBezTo>
                        <a:pt x="25" y="10"/>
                        <a:pt x="24" y="11"/>
                        <a:pt x="24" y="11"/>
                      </a:cubicBezTo>
                      <a:cubicBezTo>
                        <a:pt x="24" y="11"/>
                        <a:pt x="23" y="11"/>
                        <a:pt x="23" y="10"/>
                      </a:cubicBezTo>
                      <a:cubicBezTo>
                        <a:pt x="23" y="10"/>
                        <a:pt x="23" y="9"/>
                        <a:pt x="23" y="9"/>
                      </a:cubicBezTo>
                      <a:cubicBezTo>
                        <a:pt x="22" y="10"/>
                        <a:pt x="21" y="10"/>
                        <a:pt x="20" y="11"/>
                      </a:cubicBezTo>
                      <a:cubicBezTo>
                        <a:pt x="20" y="11"/>
                        <a:pt x="20" y="12"/>
                        <a:pt x="20" y="12"/>
                      </a:cubicBezTo>
                      <a:cubicBezTo>
                        <a:pt x="20" y="12"/>
                        <a:pt x="20" y="12"/>
                        <a:pt x="19" y="12"/>
                      </a:cubicBezTo>
                      <a:cubicBezTo>
                        <a:pt x="20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8" y="14"/>
                      </a:cubicBezTo>
                      <a:cubicBezTo>
                        <a:pt x="17" y="14"/>
                        <a:pt x="17" y="15"/>
                        <a:pt x="16" y="14"/>
                      </a:cubicBezTo>
                      <a:cubicBezTo>
                        <a:pt x="18" y="14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7" y="9"/>
                        <a:pt x="15" y="11"/>
                        <a:pt x="13" y="12"/>
                      </a:cubicBezTo>
                      <a:cubicBezTo>
                        <a:pt x="14" y="11"/>
                        <a:pt x="14" y="11"/>
                        <a:pt x="14" y="10"/>
                      </a:cubicBezTo>
                      <a:cubicBezTo>
                        <a:pt x="13" y="10"/>
                        <a:pt x="13" y="12"/>
                        <a:pt x="12" y="12"/>
                      </a:cubicBezTo>
                      <a:cubicBezTo>
                        <a:pt x="12" y="12"/>
                        <a:pt x="11" y="12"/>
                        <a:pt x="11" y="12"/>
                      </a:cubicBezTo>
                      <a:cubicBezTo>
                        <a:pt x="11" y="12"/>
                        <a:pt x="11" y="12"/>
                        <a:pt x="11" y="11"/>
                      </a:cubicBezTo>
                      <a:cubicBezTo>
                        <a:pt x="11" y="11"/>
                        <a:pt x="13" y="11"/>
                        <a:pt x="12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1" y="10"/>
                        <a:pt x="11" y="10"/>
                        <a:pt x="10" y="10"/>
                      </a:cubicBezTo>
                      <a:cubicBezTo>
                        <a:pt x="10" y="11"/>
                        <a:pt x="11" y="9"/>
                        <a:pt x="10" y="9"/>
                      </a:cubicBezTo>
                      <a:cubicBezTo>
                        <a:pt x="10" y="9"/>
                        <a:pt x="9" y="8"/>
                        <a:pt x="10" y="8"/>
                      </a:cubicBezTo>
                      <a:cubicBezTo>
                        <a:pt x="10" y="8"/>
                        <a:pt x="10" y="8"/>
                        <a:pt x="10" y="7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2" y="5"/>
                        <a:pt x="12" y="6"/>
                        <a:pt x="12" y="6"/>
                      </a:cubicBezTo>
                      <a:cubicBezTo>
                        <a:pt x="13" y="5"/>
                        <a:pt x="12" y="4"/>
                        <a:pt x="13" y="4"/>
                      </a:cubicBezTo>
                      <a:cubicBezTo>
                        <a:pt x="14" y="4"/>
                        <a:pt x="14" y="4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3" y="5"/>
                        <a:pt x="13" y="5"/>
                      </a:cubicBezTo>
                      <a:cubicBezTo>
                        <a:pt x="13" y="5"/>
                        <a:pt x="13" y="6"/>
                        <a:pt x="14" y="6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6" y="8"/>
                        <a:pt x="16" y="10"/>
                        <a:pt x="17" y="9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8" y="10"/>
                        <a:pt x="18" y="10"/>
                        <a:pt x="18" y="11"/>
                      </a:cubicBezTo>
                      <a:cubicBezTo>
                        <a:pt x="19" y="10"/>
                        <a:pt x="21" y="10"/>
                        <a:pt x="22" y="10"/>
                      </a:cubicBezTo>
                      <a:cubicBezTo>
                        <a:pt x="22" y="8"/>
                        <a:pt x="21" y="8"/>
                        <a:pt x="20" y="6"/>
                      </a:cubicBezTo>
                      <a:cubicBezTo>
                        <a:pt x="21" y="6"/>
                        <a:pt x="22" y="6"/>
                        <a:pt x="22" y="5"/>
                      </a:cubicBezTo>
                      <a:cubicBezTo>
                        <a:pt x="21" y="4"/>
                        <a:pt x="21" y="5"/>
                        <a:pt x="20" y="6"/>
                      </a:cubicBezTo>
                      <a:cubicBezTo>
                        <a:pt x="20" y="6"/>
                        <a:pt x="18" y="6"/>
                        <a:pt x="19" y="7"/>
                      </a:cubicBezTo>
                      <a:cubicBezTo>
                        <a:pt x="18" y="7"/>
                        <a:pt x="18" y="7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7"/>
                        <a:pt x="18" y="7"/>
                        <a:pt x="18" y="6"/>
                      </a:cubicBezTo>
                      <a:cubicBezTo>
                        <a:pt x="17" y="6"/>
                        <a:pt x="18" y="4"/>
                        <a:pt x="17" y="5"/>
                      </a:cubicBezTo>
                      <a:cubicBezTo>
                        <a:pt x="16" y="5"/>
                        <a:pt x="16" y="6"/>
                        <a:pt x="15" y="7"/>
                      </a:cubicBezTo>
                      <a:cubicBezTo>
                        <a:pt x="16" y="5"/>
                        <a:pt x="15" y="5"/>
                        <a:pt x="15" y="3"/>
                      </a:cubicBezTo>
                      <a:cubicBezTo>
                        <a:pt x="13" y="3"/>
                        <a:pt x="13" y="4"/>
                        <a:pt x="11" y="4"/>
                      </a:cubicBezTo>
                      <a:cubicBezTo>
                        <a:pt x="10" y="4"/>
                        <a:pt x="10" y="5"/>
                        <a:pt x="9" y="5"/>
                      </a:cubicBezTo>
                      <a:cubicBezTo>
                        <a:pt x="9" y="5"/>
                        <a:pt x="8" y="6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8" y="8"/>
                        <a:pt x="8" y="8"/>
                        <a:pt x="8" y="9"/>
                      </a:cubicBezTo>
                      <a:cubicBezTo>
                        <a:pt x="7" y="10"/>
                        <a:pt x="7" y="9"/>
                        <a:pt x="7" y="9"/>
                      </a:cubicBezTo>
                      <a:cubicBezTo>
                        <a:pt x="7" y="10"/>
                        <a:pt x="6" y="11"/>
                        <a:pt x="6" y="12"/>
                      </a:cubicBezTo>
                      <a:cubicBezTo>
                        <a:pt x="6" y="12"/>
                        <a:pt x="6" y="13"/>
                        <a:pt x="6" y="13"/>
                      </a:cubicBezTo>
                      <a:cubicBezTo>
                        <a:pt x="7" y="12"/>
                        <a:pt x="8" y="11"/>
                        <a:pt x="8" y="10"/>
                      </a:cubicBezTo>
                      <a:cubicBezTo>
                        <a:pt x="9" y="10"/>
                        <a:pt x="8" y="12"/>
                        <a:pt x="8" y="12"/>
                      </a:cubicBezTo>
                      <a:cubicBezTo>
                        <a:pt x="8" y="12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8" y="14"/>
                        <a:pt x="8" y="14"/>
                        <a:pt x="8" y="15"/>
                      </a:cubicBezTo>
                      <a:cubicBezTo>
                        <a:pt x="8" y="15"/>
                        <a:pt x="8" y="15"/>
                        <a:pt x="9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6"/>
                        <a:pt x="8" y="14"/>
                        <a:pt x="8" y="14"/>
                      </a:cubicBezTo>
                      <a:cubicBezTo>
                        <a:pt x="7" y="14"/>
                        <a:pt x="6" y="15"/>
                        <a:pt x="7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5" y="15"/>
                        <a:pt x="5" y="16"/>
                        <a:pt x="6" y="16"/>
                      </a:cubicBezTo>
                      <a:cubicBezTo>
                        <a:pt x="7" y="16"/>
                        <a:pt x="7" y="16"/>
                        <a:pt x="7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6"/>
                        <a:pt x="4" y="16"/>
                      </a:cubicBezTo>
                      <a:cubicBezTo>
                        <a:pt x="3" y="18"/>
                        <a:pt x="2" y="19"/>
                        <a:pt x="1" y="21"/>
                      </a:cubicBezTo>
                      <a:cubicBezTo>
                        <a:pt x="2" y="21"/>
                        <a:pt x="3" y="21"/>
                        <a:pt x="3" y="21"/>
                      </a:cubicBez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0" y="23"/>
                        <a:pt x="0" y="24"/>
                        <a:pt x="0" y="25"/>
                      </a:cubicBezTo>
                      <a:cubicBezTo>
                        <a:pt x="0" y="25"/>
                        <a:pt x="0" y="24"/>
                        <a:pt x="1" y="24"/>
                      </a:cubicBezTo>
                      <a:close/>
                      <a:moveTo>
                        <a:pt x="238" y="24"/>
                      </a:moveTo>
                      <a:cubicBezTo>
                        <a:pt x="238" y="24"/>
                        <a:pt x="238" y="24"/>
                        <a:pt x="238" y="24"/>
                      </a:cubicBezTo>
                      <a:cubicBezTo>
                        <a:pt x="238" y="24"/>
                        <a:pt x="238" y="24"/>
                        <a:pt x="238" y="24"/>
                      </a:cubicBezTo>
                      <a:cubicBezTo>
                        <a:pt x="238" y="24"/>
                        <a:pt x="238" y="24"/>
                        <a:pt x="238" y="24"/>
                      </a:cubicBezTo>
                      <a:close/>
                      <a:moveTo>
                        <a:pt x="405" y="17"/>
                      </a:moveTo>
                      <a:cubicBezTo>
                        <a:pt x="405" y="17"/>
                        <a:pt x="405" y="17"/>
                        <a:pt x="405" y="17"/>
                      </a:cubicBezTo>
                      <a:cubicBezTo>
                        <a:pt x="405" y="17"/>
                        <a:pt x="405" y="16"/>
                        <a:pt x="405" y="16"/>
                      </a:cubicBezTo>
                      <a:cubicBezTo>
                        <a:pt x="405" y="16"/>
                        <a:pt x="405" y="16"/>
                        <a:pt x="405" y="17"/>
                      </a:cubicBezTo>
                      <a:close/>
                      <a:moveTo>
                        <a:pt x="398" y="23"/>
                      </a:moveTo>
                      <a:cubicBezTo>
                        <a:pt x="397" y="23"/>
                        <a:pt x="397" y="24"/>
                        <a:pt x="397" y="24"/>
                      </a:cubicBezTo>
                      <a:cubicBezTo>
                        <a:pt x="397" y="23"/>
                        <a:pt x="397" y="22"/>
                        <a:pt x="398" y="22"/>
                      </a:cubicBezTo>
                      <a:lnTo>
                        <a:pt x="398" y="23"/>
                      </a:lnTo>
                      <a:close/>
                      <a:moveTo>
                        <a:pt x="404" y="9"/>
                      </a:moveTo>
                      <a:cubicBezTo>
                        <a:pt x="404" y="10"/>
                        <a:pt x="404" y="10"/>
                        <a:pt x="403" y="10"/>
                      </a:cubicBezTo>
                      <a:cubicBezTo>
                        <a:pt x="403" y="10"/>
                        <a:pt x="403" y="10"/>
                        <a:pt x="403" y="9"/>
                      </a:cubicBezTo>
                      <a:lnTo>
                        <a:pt x="404" y="9"/>
                      </a:lnTo>
                      <a:close/>
                      <a:moveTo>
                        <a:pt x="401" y="16"/>
                      </a:moveTo>
                      <a:cubicBezTo>
                        <a:pt x="401" y="16"/>
                        <a:pt x="402" y="15"/>
                        <a:pt x="402" y="16"/>
                      </a:cubicBezTo>
                      <a:cubicBezTo>
                        <a:pt x="401" y="16"/>
                        <a:pt x="402" y="16"/>
                        <a:pt x="402" y="17"/>
                      </a:cubicBezTo>
                      <a:cubicBezTo>
                        <a:pt x="402" y="17"/>
                        <a:pt x="401" y="18"/>
                        <a:pt x="402" y="18"/>
                      </a:cubicBezTo>
                      <a:cubicBezTo>
                        <a:pt x="402" y="18"/>
                        <a:pt x="402" y="18"/>
                        <a:pt x="402" y="18"/>
                      </a:cubicBezTo>
                      <a:cubicBezTo>
                        <a:pt x="401" y="18"/>
                        <a:pt x="401" y="18"/>
                        <a:pt x="401" y="18"/>
                      </a:cubicBezTo>
                      <a:cubicBezTo>
                        <a:pt x="402" y="18"/>
                        <a:pt x="401" y="20"/>
                        <a:pt x="401" y="21"/>
                      </a:cubicBezTo>
                      <a:cubicBezTo>
                        <a:pt x="400" y="21"/>
                        <a:pt x="400" y="20"/>
                        <a:pt x="400" y="19"/>
                      </a:cubicBezTo>
                      <a:cubicBezTo>
                        <a:pt x="400" y="19"/>
                        <a:pt x="399" y="18"/>
                        <a:pt x="399" y="17"/>
                      </a:cubicBezTo>
                      <a:cubicBezTo>
                        <a:pt x="400" y="18"/>
                        <a:pt x="399" y="16"/>
                        <a:pt x="400" y="16"/>
                      </a:cubicBezTo>
                      <a:cubicBezTo>
                        <a:pt x="400" y="16"/>
                        <a:pt x="401" y="16"/>
                        <a:pt x="401" y="16"/>
                      </a:cubicBezTo>
                      <a:close/>
                      <a:moveTo>
                        <a:pt x="38" y="9"/>
                      </a:move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8"/>
                        <a:pt x="37" y="8"/>
                      </a:cubicBezTo>
                      <a:cubicBezTo>
                        <a:pt x="38" y="9"/>
                        <a:pt x="38" y="9"/>
                        <a:pt x="38" y="9"/>
                      </a:cubicBezTo>
                      <a:close/>
                      <a:moveTo>
                        <a:pt x="40" y="16"/>
                      </a:move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lose/>
                      <a:moveTo>
                        <a:pt x="33" y="14"/>
                      </a:moveTo>
                      <a:cubicBezTo>
                        <a:pt x="33" y="14"/>
                        <a:pt x="33" y="14"/>
                        <a:pt x="32" y="15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lose/>
                      <a:moveTo>
                        <a:pt x="33" y="17"/>
                      </a:moveTo>
                      <a:cubicBezTo>
                        <a:pt x="33" y="16"/>
                        <a:pt x="33" y="16"/>
                        <a:pt x="33" y="15"/>
                      </a:cubicBezTo>
                      <a:cubicBezTo>
                        <a:pt x="34" y="15"/>
                        <a:pt x="34" y="16"/>
                        <a:pt x="34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lose/>
                      <a:moveTo>
                        <a:pt x="36" y="10"/>
                      </a:move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lose/>
                      <a:moveTo>
                        <a:pt x="35" y="10"/>
                      </a:move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lose/>
                      <a:moveTo>
                        <a:pt x="32" y="9"/>
                      </a:moveTo>
                      <a:cubicBezTo>
                        <a:pt x="31" y="9"/>
                        <a:pt x="31" y="9"/>
                        <a:pt x="31" y="8"/>
                      </a:cubicBezTo>
                      <a:cubicBezTo>
                        <a:pt x="31" y="9"/>
                        <a:pt x="32" y="9"/>
                        <a:pt x="32" y="9"/>
                      </a:cubicBezTo>
                      <a:close/>
                      <a:moveTo>
                        <a:pt x="31" y="13"/>
                      </a:moveTo>
                      <a:cubicBezTo>
                        <a:pt x="31" y="12"/>
                        <a:pt x="30" y="10"/>
                        <a:pt x="31" y="10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3" y="10"/>
                        <a:pt x="33" y="10"/>
                        <a:pt x="34" y="10"/>
                      </a:cubicBezTo>
                      <a:cubicBezTo>
                        <a:pt x="34" y="11"/>
                        <a:pt x="32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2" y="11"/>
                        <a:pt x="32" y="11"/>
                        <a:pt x="31" y="11"/>
                      </a:cubicBezTo>
                      <a:cubicBezTo>
                        <a:pt x="31" y="12"/>
                        <a:pt x="31" y="13"/>
                        <a:pt x="31" y="13"/>
                      </a:cubicBezTo>
                      <a:close/>
                      <a:moveTo>
                        <a:pt x="36" y="17"/>
                      </a:moveTo>
                      <a:cubicBezTo>
                        <a:pt x="36" y="17"/>
                        <a:pt x="36" y="17"/>
                        <a:pt x="36" y="17"/>
                      </a:cubicBezTo>
                      <a:cubicBezTo>
                        <a:pt x="36" y="17"/>
                        <a:pt x="37" y="17"/>
                        <a:pt x="37" y="17"/>
                      </a:cubicBezTo>
                      <a:cubicBezTo>
                        <a:pt x="37" y="17"/>
                        <a:pt x="37" y="17"/>
                        <a:pt x="36" y="17"/>
                      </a:cubicBezTo>
                      <a:close/>
                      <a:moveTo>
                        <a:pt x="38" y="18"/>
                      </a:moveTo>
                      <a:cubicBezTo>
                        <a:pt x="38" y="17"/>
                        <a:pt x="39" y="18"/>
                        <a:pt x="40" y="17"/>
                      </a:cubicBezTo>
                      <a:cubicBezTo>
                        <a:pt x="40" y="17"/>
                        <a:pt x="40" y="17"/>
                        <a:pt x="40" y="17"/>
                      </a:cubicBezTo>
                      <a:cubicBezTo>
                        <a:pt x="40" y="17"/>
                        <a:pt x="42" y="16"/>
                        <a:pt x="42" y="17"/>
                      </a:cubicBezTo>
                      <a:cubicBezTo>
                        <a:pt x="43" y="17"/>
                        <a:pt x="44" y="17"/>
                        <a:pt x="44" y="16"/>
                      </a:cubicBezTo>
                      <a:cubicBezTo>
                        <a:pt x="44" y="16"/>
                        <a:pt x="44" y="16"/>
                        <a:pt x="44" y="16"/>
                      </a:cubicBezTo>
                      <a:cubicBezTo>
                        <a:pt x="44" y="17"/>
                        <a:pt x="43" y="17"/>
                        <a:pt x="43" y="17"/>
                      </a:cubicBezTo>
                      <a:cubicBezTo>
                        <a:pt x="43" y="17"/>
                        <a:pt x="43" y="18"/>
                        <a:pt x="42" y="1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41" y="19"/>
                        <a:pt x="40" y="18"/>
                        <a:pt x="38" y="18"/>
                      </a:cubicBezTo>
                      <a:close/>
                      <a:moveTo>
                        <a:pt x="42" y="19"/>
                      </a:moveTo>
                      <a:cubicBezTo>
                        <a:pt x="42" y="19"/>
                        <a:pt x="42" y="20"/>
                        <a:pt x="42" y="20"/>
                      </a:cubicBezTo>
                      <a:cubicBezTo>
                        <a:pt x="41" y="20"/>
                        <a:pt x="41" y="18"/>
                        <a:pt x="42" y="19"/>
                      </a:cubicBezTo>
                      <a:close/>
                      <a:moveTo>
                        <a:pt x="44" y="13"/>
                      </a:moveTo>
                      <a:cubicBezTo>
                        <a:pt x="44" y="13"/>
                        <a:pt x="45" y="13"/>
                        <a:pt x="45" y="13"/>
                      </a:cubicBezTo>
                      <a:cubicBezTo>
                        <a:pt x="45" y="13"/>
                        <a:pt x="45" y="12"/>
                        <a:pt x="45" y="12"/>
                      </a:cubicBez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45" y="13"/>
                        <a:pt x="45" y="13"/>
                        <a:pt x="44" y="13"/>
                      </a:cubicBezTo>
                      <a:close/>
                      <a:moveTo>
                        <a:pt x="53" y="7"/>
                      </a:moveTo>
                      <a:cubicBezTo>
                        <a:pt x="53" y="7"/>
                        <a:pt x="53" y="7"/>
                        <a:pt x="54" y="7"/>
                      </a:cubicBezTo>
                      <a:cubicBezTo>
                        <a:pt x="54" y="7"/>
                        <a:pt x="55" y="7"/>
                        <a:pt x="55" y="7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7"/>
                        <a:pt x="56" y="7"/>
                        <a:pt x="56" y="7"/>
                      </a:cubicBezTo>
                      <a:cubicBezTo>
                        <a:pt x="55" y="8"/>
                        <a:pt x="55" y="8"/>
                        <a:pt x="55" y="9"/>
                      </a:cubicBezTo>
                      <a:cubicBezTo>
                        <a:pt x="54" y="8"/>
                        <a:pt x="53" y="9"/>
                        <a:pt x="53" y="7"/>
                      </a:cubicBezTo>
                      <a:cubicBezTo>
                        <a:pt x="53" y="7"/>
                        <a:pt x="53" y="7"/>
                        <a:pt x="53" y="7"/>
                      </a:cubicBezTo>
                      <a:close/>
                      <a:moveTo>
                        <a:pt x="68" y="9"/>
                      </a:moveTo>
                      <a:cubicBezTo>
                        <a:pt x="67" y="9"/>
                        <a:pt x="67" y="9"/>
                        <a:pt x="67" y="9"/>
                      </a:cubicBezTo>
                      <a:cubicBezTo>
                        <a:pt x="67" y="9"/>
                        <a:pt x="67" y="9"/>
                        <a:pt x="67" y="8"/>
                      </a:cubicBezTo>
                      <a:cubicBezTo>
                        <a:pt x="67" y="9"/>
                        <a:pt x="67" y="9"/>
                        <a:pt x="68" y="9"/>
                      </a:cubicBezTo>
                      <a:cubicBezTo>
                        <a:pt x="68" y="9"/>
                        <a:pt x="68" y="9"/>
                        <a:pt x="68" y="9"/>
                      </a:cubicBezTo>
                      <a:close/>
                      <a:moveTo>
                        <a:pt x="64" y="17"/>
                      </a:moveTo>
                      <a:cubicBezTo>
                        <a:pt x="63" y="17"/>
                        <a:pt x="63" y="17"/>
                        <a:pt x="62" y="17"/>
                      </a:cubicBezTo>
                      <a:cubicBezTo>
                        <a:pt x="62" y="16"/>
                        <a:pt x="62" y="15"/>
                        <a:pt x="62" y="15"/>
                      </a:cubicBezTo>
                      <a:cubicBezTo>
                        <a:pt x="63" y="15"/>
                        <a:pt x="64" y="15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5" y="17"/>
                        <a:pt x="64" y="17"/>
                        <a:pt x="64" y="17"/>
                      </a:cubicBezTo>
                      <a:close/>
                      <a:moveTo>
                        <a:pt x="64" y="18"/>
                      </a:moveTo>
                      <a:cubicBezTo>
                        <a:pt x="64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8"/>
                      </a:cubicBezTo>
                      <a:cubicBezTo>
                        <a:pt x="63" y="19"/>
                        <a:pt x="63" y="19"/>
                        <a:pt x="64" y="18"/>
                      </a:cubicBezTo>
                      <a:cubicBezTo>
                        <a:pt x="64" y="18"/>
                        <a:pt x="64" y="18"/>
                        <a:pt x="64" y="18"/>
                      </a:cubicBezTo>
                      <a:close/>
                      <a:moveTo>
                        <a:pt x="67" y="13"/>
                      </a:moveTo>
                      <a:cubicBezTo>
                        <a:pt x="67" y="13"/>
                        <a:pt x="67" y="13"/>
                        <a:pt x="66" y="13"/>
                      </a:cubicBezTo>
                      <a:cubicBezTo>
                        <a:pt x="66" y="13"/>
                        <a:pt x="67" y="13"/>
                        <a:pt x="67" y="13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5" y="13"/>
                        <a:pt x="67" y="13"/>
                        <a:pt x="67" y="12"/>
                      </a:cubicBezTo>
                      <a:cubicBezTo>
                        <a:pt x="68" y="13"/>
                        <a:pt x="67" y="13"/>
                        <a:pt x="67" y="13"/>
                      </a:cubicBezTo>
                      <a:close/>
                      <a:moveTo>
                        <a:pt x="66" y="12"/>
                      </a:moveTo>
                      <a:cubicBezTo>
                        <a:pt x="66" y="11"/>
                        <a:pt x="66" y="11"/>
                        <a:pt x="67" y="11"/>
                      </a:cubicBezTo>
                      <a:cubicBezTo>
                        <a:pt x="67" y="11"/>
                        <a:pt x="67" y="12"/>
                        <a:pt x="66" y="12"/>
                      </a:cubicBezTo>
                      <a:close/>
                      <a:moveTo>
                        <a:pt x="63" y="12"/>
                      </a:move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4" y="12"/>
                        <a:pt x="64" y="12"/>
                        <a:pt x="64" y="12"/>
                      </a:cubicBezTo>
                      <a:cubicBezTo>
                        <a:pt x="64" y="12"/>
                        <a:pt x="64" y="12"/>
                        <a:pt x="63" y="12"/>
                      </a:cubicBezTo>
                      <a:close/>
                      <a:moveTo>
                        <a:pt x="67" y="17"/>
                      </a:move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6" y="18"/>
                        <a:pt x="66" y="17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6" y="17"/>
                        <a:pt x="67" y="17"/>
                        <a:pt x="67" y="17"/>
                      </a:cubicBezTo>
                      <a:close/>
                      <a:moveTo>
                        <a:pt x="68" y="7"/>
                      </a:move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7"/>
                        <a:pt x="68" y="7"/>
                        <a:pt x="68" y="7"/>
                      </a:cubicBezTo>
                      <a:close/>
                      <a:moveTo>
                        <a:pt x="65" y="11"/>
                      </a:moveTo>
                      <a:cubicBezTo>
                        <a:pt x="65" y="11"/>
                        <a:pt x="65" y="12"/>
                        <a:pt x="65" y="12"/>
                      </a:cubicBezTo>
                      <a:cubicBezTo>
                        <a:pt x="65" y="11"/>
                        <a:pt x="64" y="11"/>
                        <a:pt x="63" y="11"/>
                      </a:cubicBezTo>
                      <a:cubicBezTo>
                        <a:pt x="63" y="11"/>
                        <a:pt x="64" y="11"/>
                        <a:pt x="64" y="10"/>
                      </a:cubicBezTo>
                      <a:cubicBezTo>
                        <a:pt x="64" y="11"/>
                        <a:pt x="65" y="11"/>
                        <a:pt x="65" y="11"/>
                      </a:cubicBezTo>
                      <a:close/>
                      <a:moveTo>
                        <a:pt x="60" y="12"/>
                      </a:moveTo>
                      <a:cubicBezTo>
                        <a:pt x="60" y="12"/>
                        <a:pt x="60" y="12"/>
                        <a:pt x="59" y="12"/>
                      </a:cubicBezTo>
                      <a:cubicBezTo>
                        <a:pt x="60" y="12"/>
                        <a:pt x="60" y="12"/>
                        <a:pt x="60" y="11"/>
                      </a:cubicBezTo>
                      <a:cubicBezTo>
                        <a:pt x="60" y="11"/>
                        <a:pt x="61" y="11"/>
                        <a:pt x="61" y="11"/>
                      </a:cubicBezTo>
                      <a:cubicBezTo>
                        <a:pt x="61" y="11"/>
                        <a:pt x="61" y="11"/>
                        <a:pt x="61" y="11"/>
                      </a:cubicBezTo>
                      <a:cubicBezTo>
                        <a:pt x="61" y="12"/>
                        <a:pt x="61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lose/>
                      <a:moveTo>
                        <a:pt x="48" y="14"/>
                      </a:move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8" y="14"/>
                        <a:pt x="48" y="14"/>
                        <a:pt x="48" y="14"/>
                      </a:cubicBezTo>
                      <a:close/>
                      <a:moveTo>
                        <a:pt x="48" y="10"/>
                      </a:moveTo>
                      <a:cubicBezTo>
                        <a:pt x="48" y="10"/>
                        <a:pt x="47" y="11"/>
                        <a:pt x="48" y="11"/>
                      </a:cubicBezTo>
                      <a:cubicBezTo>
                        <a:pt x="48" y="11"/>
                        <a:pt x="47" y="12"/>
                        <a:pt x="47" y="12"/>
                      </a:cubicBezTo>
                      <a:cubicBezTo>
                        <a:pt x="47" y="11"/>
                        <a:pt x="47" y="11"/>
                        <a:pt x="47" y="10"/>
                      </a:cubicBezTo>
                      <a:cubicBezTo>
                        <a:pt x="47" y="10"/>
                        <a:pt x="47" y="10"/>
                        <a:pt x="46" y="10"/>
                      </a:cubicBezTo>
                      <a:cubicBezTo>
                        <a:pt x="46" y="9"/>
                        <a:pt x="47" y="9"/>
                        <a:pt x="47" y="9"/>
                      </a:cubicBezTo>
                      <a:cubicBezTo>
                        <a:pt x="47" y="10"/>
                        <a:pt x="48" y="10"/>
                        <a:pt x="48" y="10"/>
                      </a:cubicBezTo>
                      <a:close/>
                      <a:moveTo>
                        <a:pt x="52" y="10"/>
                      </a:moveTo>
                      <a:cubicBezTo>
                        <a:pt x="52" y="10"/>
                        <a:pt x="53" y="9"/>
                        <a:pt x="54" y="9"/>
                      </a:cubicBezTo>
                      <a:cubicBezTo>
                        <a:pt x="54" y="10"/>
                        <a:pt x="53" y="10"/>
                        <a:pt x="52" y="10"/>
                      </a:cubicBezTo>
                      <a:close/>
                      <a:moveTo>
                        <a:pt x="55" y="9"/>
                      </a:moveTo>
                      <a:cubicBezTo>
                        <a:pt x="55" y="10"/>
                        <a:pt x="55" y="10"/>
                        <a:pt x="55" y="11"/>
                      </a:cubicBezTo>
                      <a:cubicBezTo>
                        <a:pt x="55" y="10"/>
                        <a:pt x="55" y="10"/>
                        <a:pt x="55" y="9"/>
                      </a:cubicBezTo>
                      <a:close/>
                      <a:moveTo>
                        <a:pt x="55" y="13"/>
                      </a:moveTo>
                      <a:cubicBezTo>
                        <a:pt x="55" y="13"/>
                        <a:pt x="56" y="13"/>
                        <a:pt x="56" y="13"/>
                      </a:cubicBezTo>
                      <a:cubicBezTo>
                        <a:pt x="56" y="13"/>
                        <a:pt x="56" y="13"/>
                        <a:pt x="57" y="13"/>
                      </a:cubicBezTo>
                      <a:cubicBezTo>
                        <a:pt x="56" y="14"/>
                        <a:pt x="56" y="14"/>
                        <a:pt x="55" y="13"/>
                      </a:cubicBezTo>
                      <a:close/>
                      <a:moveTo>
                        <a:pt x="53" y="8"/>
                      </a:moveTo>
                      <a:cubicBezTo>
                        <a:pt x="53" y="9"/>
                        <a:pt x="52" y="9"/>
                        <a:pt x="52" y="9"/>
                      </a:cubicBezTo>
                      <a:cubicBezTo>
                        <a:pt x="52" y="9"/>
                        <a:pt x="51" y="10"/>
                        <a:pt x="51" y="10"/>
                      </a:cubicBezTo>
                      <a:cubicBezTo>
                        <a:pt x="51" y="11"/>
                        <a:pt x="52" y="11"/>
                        <a:pt x="52" y="12"/>
                      </a:cubicBezTo>
                      <a:cubicBezTo>
                        <a:pt x="51" y="12"/>
                        <a:pt x="51" y="12"/>
                        <a:pt x="51" y="12"/>
                      </a:cubicBezTo>
                      <a:cubicBezTo>
                        <a:pt x="50" y="12"/>
                        <a:pt x="51" y="13"/>
                        <a:pt x="51" y="13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2"/>
                        <a:pt x="50" y="12"/>
                        <a:pt x="50" y="11"/>
                      </a:cubicBezTo>
                      <a:cubicBezTo>
                        <a:pt x="50" y="10"/>
                        <a:pt x="52" y="9"/>
                        <a:pt x="51" y="8"/>
                      </a:cubicBezTo>
                      <a:cubicBezTo>
                        <a:pt x="51" y="7"/>
                        <a:pt x="52" y="7"/>
                        <a:pt x="52" y="7"/>
                      </a:cubicBezTo>
                      <a:cubicBezTo>
                        <a:pt x="52" y="8"/>
                        <a:pt x="53" y="8"/>
                        <a:pt x="53" y="8"/>
                      </a:cubicBezTo>
                      <a:close/>
                      <a:moveTo>
                        <a:pt x="47" y="16"/>
                      </a:moveTo>
                      <a:cubicBezTo>
                        <a:pt x="47" y="16"/>
                        <a:pt x="48" y="15"/>
                        <a:pt x="48" y="15"/>
                      </a:cubicBezTo>
                      <a:cubicBezTo>
                        <a:pt x="48" y="15"/>
                        <a:pt x="48" y="15"/>
                        <a:pt x="48" y="16"/>
                      </a:cubicBezTo>
                      <a:cubicBezTo>
                        <a:pt x="48" y="16"/>
                        <a:pt x="49" y="16"/>
                        <a:pt x="50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16"/>
                        <a:pt x="50" y="16"/>
                        <a:pt x="49" y="17"/>
                      </a:cubicBezTo>
                      <a:cubicBezTo>
                        <a:pt x="49" y="17"/>
                        <a:pt x="50" y="17"/>
                        <a:pt x="51" y="17"/>
                      </a:cubicBezTo>
                      <a:cubicBezTo>
                        <a:pt x="51" y="17"/>
                        <a:pt x="51" y="17"/>
                        <a:pt x="52" y="17"/>
                      </a:cubicBezTo>
                      <a:cubicBezTo>
                        <a:pt x="51" y="18"/>
                        <a:pt x="51" y="18"/>
                        <a:pt x="50" y="18"/>
                      </a:cubicBezTo>
                      <a:cubicBezTo>
                        <a:pt x="50" y="17"/>
                        <a:pt x="49" y="17"/>
                        <a:pt x="48" y="17"/>
                      </a:cubicBezTo>
                      <a:cubicBezTo>
                        <a:pt x="48" y="17"/>
                        <a:pt x="49" y="15"/>
                        <a:pt x="47" y="16"/>
                      </a:cubicBezTo>
                      <a:close/>
                      <a:moveTo>
                        <a:pt x="52" y="24"/>
                      </a:moveTo>
                      <a:cubicBezTo>
                        <a:pt x="52" y="23"/>
                        <a:pt x="53" y="23"/>
                        <a:pt x="54" y="23"/>
                      </a:cubicBezTo>
                      <a:cubicBezTo>
                        <a:pt x="54" y="23"/>
                        <a:pt x="53" y="24"/>
                        <a:pt x="52" y="24"/>
                      </a:cubicBezTo>
                      <a:close/>
                      <a:moveTo>
                        <a:pt x="55" y="20"/>
                      </a:moveTo>
                      <a:cubicBezTo>
                        <a:pt x="54" y="20"/>
                        <a:pt x="54" y="19"/>
                        <a:pt x="54" y="19"/>
                      </a:cubicBezTo>
                      <a:cubicBezTo>
                        <a:pt x="54" y="19"/>
                        <a:pt x="54" y="19"/>
                        <a:pt x="53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53" y="20"/>
                        <a:pt x="53" y="20"/>
                        <a:pt x="52" y="20"/>
                      </a:cubicBezTo>
                      <a:cubicBezTo>
                        <a:pt x="52" y="19"/>
                        <a:pt x="52" y="19"/>
                        <a:pt x="52" y="18"/>
                      </a:cubicBezTo>
                      <a:cubicBezTo>
                        <a:pt x="54" y="18"/>
                        <a:pt x="56" y="19"/>
                        <a:pt x="55" y="20"/>
                      </a:cubicBezTo>
                      <a:close/>
                      <a:moveTo>
                        <a:pt x="60" y="21"/>
                      </a:moveTo>
                      <a:cubicBezTo>
                        <a:pt x="58" y="21"/>
                        <a:pt x="59" y="22"/>
                        <a:pt x="57" y="22"/>
                      </a:cubicBezTo>
                      <a:cubicBezTo>
                        <a:pt x="57" y="22"/>
                        <a:pt x="57" y="22"/>
                        <a:pt x="57" y="21"/>
                      </a:cubicBezTo>
                      <a:cubicBezTo>
                        <a:pt x="57" y="21"/>
                        <a:pt x="58" y="21"/>
                        <a:pt x="58" y="21"/>
                      </a:cubicBezTo>
                      <a:cubicBezTo>
                        <a:pt x="58" y="21"/>
                        <a:pt x="58" y="20"/>
                        <a:pt x="58" y="19"/>
                      </a:cubicBezTo>
                      <a:cubicBezTo>
                        <a:pt x="58" y="19"/>
                        <a:pt x="56" y="19"/>
                        <a:pt x="56" y="18"/>
                      </a:cubicBezTo>
                      <a:cubicBezTo>
                        <a:pt x="56" y="17"/>
                        <a:pt x="55" y="17"/>
                        <a:pt x="55" y="16"/>
                      </a:cubicBezTo>
                      <a:cubicBezTo>
                        <a:pt x="57" y="16"/>
                        <a:pt x="57" y="18"/>
                        <a:pt x="58" y="17"/>
                      </a:cubicBezTo>
                      <a:cubicBezTo>
                        <a:pt x="58" y="16"/>
                        <a:pt x="59" y="17"/>
                        <a:pt x="59" y="17"/>
                      </a:cubicBezTo>
                      <a:cubicBezTo>
                        <a:pt x="60" y="16"/>
                        <a:pt x="59" y="15"/>
                        <a:pt x="60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60" y="15"/>
                        <a:pt x="59" y="17"/>
                        <a:pt x="60" y="17"/>
                      </a:cubicBezTo>
                      <a:cubicBezTo>
                        <a:pt x="60" y="18"/>
                        <a:pt x="58" y="16"/>
                        <a:pt x="58" y="18"/>
                      </a:cubicBezTo>
                      <a:cubicBezTo>
                        <a:pt x="58" y="21"/>
                        <a:pt x="60" y="19"/>
                        <a:pt x="62" y="20"/>
                      </a:cubicBezTo>
                      <a:cubicBezTo>
                        <a:pt x="61" y="21"/>
                        <a:pt x="61" y="21"/>
                        <a:pt x="60" y="21"/>
                      </a:cubicBezTo>
                      <a:close/>
                      <a:moveTo>
                        <a:pt x="65" y="22"/>
                      </a:moveTo>
                      <a:cubicBezTo>
                        <a:pt x="65" y="20"/>
                        <a:pt x="63" y="19"/>
                        <a:pt x="63" y="21"/>
                      </a:cubicBezTo>
                      <a:cubicBezTo>
                        <a:pt x="63" y="21"/>
                        <a:pt x="62" y="20"/>
                        <a:pt x="62" y="20"/>
                      </a:cubicBezTo>
                      <a:cubicBezTo>
                        <a:pt x="64" y="19"/>
                        <a:pt x="64" y="21"/>
                        <a:pt x="66" y="21"/>
                      </a:cubicBezTo>
                      <a:cubicBezTo>
                        <a:pt x="66" y="20"/>
                        <a:pt x="66" y="20"/>
                        <a:pt x="65" y="20"/>
                      </a:cubicBezTo>
                      <a:cubicBezTo>
                        <a:pt x="64" y="19"/>
                        <a:pt x="65" y="19"/>
                        <a:pt x="65" y="18"/>
                      </a:cubicBezTo>
                      <a:cubicBezTo>
                        <a:pt x="65" y="19"/>
                        <a:pt x="66" y="19"/>
                        <a:pt x="66" y="19"/>
                      </a:cubicBezTo>
                      <a:cubicBezTo>
                        <a:pt x="66" y="20"/>
                        <a:pt x="66" y="21"/>
                        <a:pt x="67" y="20"/>
                      </a:cubicBezTo>
                      <a:cubicBezTo>
                        <a:pt x="67" y="21"/>
                        <a:pt x="66" y="22"/>
                        <a:pt x="65" y="22"/>
                      </a:cubicBezTo>
                      <a:close/>
                      <a:moveTo>
                        <a:pt x="76" y="11"/>
                      </a:moveTo>
                      <a:cubicBezTo>
                        <a:pt x="76" y="11"/>
                        <a:pt x="77" y="12"/>
                        <a:pt x="76" y="12"/>
                      </a:cubicBezTo>
                      <a:cubicBezTo>
                        <a:pt x="76" y="12"/>
                        <a:pt x="76" y="12"/>
                        <a:pt x="76" y="12"/>
                      </a:cubicBezTo>
                      <a:cubicBezTo>
                        <a:pt x="76" y="11"/>
                        <a:pt x="77" y="11"/>
                        <a:pt x="78" y="10"/>
                      </a:cubicBezTo>
                      <a:cubicBezTo>
                        <a:pt x="77" y="10"/>
                        <a:pt x="77" y="9"/>
                        <a:pt x="78" y="9"/>
                      </a:cubicBezTo>
                      <a:cubicBezTo>
                        <a:pt x="78" y="9"/>
                        <a:pt x="78" y="9"/>
                        <a:pt x="78" y="9"/>
                      </a:cubicBezTo>
                      <a:cubicBezTo>
                        <a:pt x="78" y="10"/>
                        <a:pt x="78" y="10"/>
                        <a:pt x="78" y="11"/>
                      </a:cubicBezTo>
                      <a:cubicBezTo>
                        <a:pt x="78" y="12"/>
                        <a:pt x="77" y="11"/>
                        <a:pt x="76" y="11"/>
                      </a:cubicBezTo>
                      <a:close/>
                      <a:moveTo>
                        <a:pt x="74" y="19"/>
                      </a:moveTo>
                      <a:cubicBezTo>
                        <a:pt x="73" y="19"/>
                        <a:pt x="74" y="21"/>
                        <a:pt x="72" y="21"/>
                      </a:cubicBezTo>
                      <a:cubicBezTo>
                        <a:pt x="72" y="20"/>
                        <a:pt x="73" y="19"/>
                        <a:pt x="72" y="19"/>
                      </a:cubicBezTo>
                      <a:cubicBezTo>
                        <a:pt x="71" y="18"/>
                        <a:pt x="71" y="21"/>
                        <a:pt x="70" y="18"/>
                      </a:cubicBezTo>
                      <a:cubicBezTo>
                        <a:pt x="70" y="19"/>
                        <a:pt x="71" y="18"/>
                        <a:pt x="71" y="18"/>
                      </a:cubicBezTo>
                      <a:cubicBezTo>
                        <a:pt x="69" y="17"/>
                        <a:pt x="71" y="17"/>
                        <a:pt x="71" y="16"/>
                      </a:cubicBezTo>
                      <a:cubicBezTo>
                        <a:pt x="72" y="16"/>
                        <a:pt x="72" y="17"/>
                        <a:pt x="72" y="17"/>
                      </a:cubicBezTo>
                      <a:cubicBezTo>
                        <a:pt x="73" y="17"/>
                        <a:pt x="73" y="17"/>
                        <a:pt x="74" y="17"/>
                      </a:cubicBezTo>
                      <a:cubicBezTo>
                        <a:pt x="74" y="17"/>
                        <a:pt x="74" y="18"/>
                        <a:pt x="74" y="18"/>
                      </a:cubicBezTo>
                      <a:cubicBezTo>
                        <a:pt x="74" y="19"/>
                        <a:pt x="75" y="17"/>
                        <a:pt x="76" y="18"/>
                      </a:cubicBezTo>
                      <a:cubicBezTo>
                        <a:pt x="76" y="19"/>
                        <a:pt x="75" y="19"/>
                        <a:pt x="75" y="20"/>
                      </a:cubicBezTo>
                      <a:cubicBezTo>
                        <a:pt x="75" y="20"/>
                        <a:pt x="75" y="20"/>
                        <a:pt x="75" y="20"/>
                      </a:cubicBezTo>
                      <a:cubicBezTo>
                        <a:pt x="75" y="20"/>
                        <a:pt x="75" y="20"/>
                        <a:pt x="75" y="20"/>
                      </a:cubicBezTo>
                      <a:cubicBezTo>
                        <a:pt x="75" y="20"/>
                        <a:pt x="75" y="20"/>
                        <a:pt x="75" y="20"/>
                      </a:cubicBezTo>
                      <a:cubicBezTo>
                        <a:pt x="75" y="20"/>
                        <a:pt x="74" y="19"/>
                        <a:pt x="74" y="19"/>
                      </a:cubicBezTo>
                      <a:close/>
                      <a:moveTo>
                        <a:pt x="92" y="11"/>
                      </a:moveTo>
                      <a:cubicBezTo>
                        <a:pt x="93" y="10"/>
                        <a:pt x="93" y="11"/>
                        <a:pt x="94" y="10"/>
                      </a:cubicBezTo>
                      <a:cubicBezTo>
                        <a:pt x="94" y="10"/>
                        <a:pt x="94" y="9"/>
                        <a:pt x="96" y="9"/>
                      </a:cubicBezTo>
                      <a:cubicBezTo>
                        <a:pt x="96" y="9"/>
                        <a:pt x="96" y="9"/>
                        <a:pt x="96" y="8"/>
                      </a:cubicBezTo>
                      <a:cubicBezTo>
                        <a:pt x="97" y="8"/>
                        <a:pt x="98" y="8"/>
                        <a:pt x="98" y="9"/>
                      </a:cubicBezTo>
                      <a:cubicBezTo>
                        <a:pt x="97" y="9"/>
                        <a:pt x="97" y="10"/>
                        <a:pt x="97" y="10"/>
                      </a:cubicBezTo>
                      <a:cubicBezTo>
                        <a:pt x="96" y="10"/>
                        <a:pt x="94" y="11"/>
                        <a:pt x="96" y="11"/>
                      </a:cubicBezTo>
                      <a:cubicBezTo>
                        <a:pt x="96" y="10"/>
                        <a:pt x="98" y="11"/>
                        <a:pt x="99" y="12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cubicBezTo>
                        <a:pt x="98" y="12"/>
                        <a:pt x="98" y="12"/>
                        <a:pt x="99" y="12"/>
                      </a:cubicBezTo>
                      <a:cubicBezTo>
                        <a:pt x="97" y="12"/>
                        <a:pt x="97" y="14"/>
                        <a:pt x="95" y="13"/>
                      </a:cubicBezTo>
                      <a:cubicBezTo>
                        <a:pt x="95" y="13"/>
                        <a:pt x="96" y="12"/>
                        <a:pt x="96" y="12"/>
                      </a:cubicBezTo>
                      <a:cubicBezTo>
                        <a:pt x="95" y="12"/>
                        <a:pt x="94" y="12"/>
                        <a:pt x="94" y="12"/>
                      </a:cubicBezTo>
                      <a:cubicBezTo>
                        <a:pt x="93" y="12"/>
                        <a:pt x="92" y="11"/>
                        <a:pt x="92" y="12"/>
                      </a:cubicBezTo>
                      <a:cubicBezTo>
                        <a:pt x="91" y="12"/>
                        <a:pt x="93" y="11"/>
                        <a:pt x="92" y="11"/>
                      </a:cubicBezTo>
                      <a:cubicBezTo>
                        <a:pt x="92" y="11"/>
                        <a:pt x="92" y="11"/>
                        <a:pt x="92" y="11"/>
                      </a:cubicBezTo>
                      <a:cubicBezTo>
                        <a:pt x="92" y="11"/>
                        <a:pt x="92" y="11"/>
                        <a:pt x="92" y="11"/>
                      </a:cubicBezTo>
                      <a:close/>
                      <a:moveTo>
                        <a:pt x="99" y="8"/>
                      </a:moveTo>
                      <a:cubicBezTo>
                        <a:pt x="100" y="9"/>
                        <a:pt x="100" y="8"/>
                        <a:pt x="100" y="8"/>
                      </a:cubicBezTo>
                      <a:cubicBezTo>
                        <a:pt x="100" y="8"/>
                        <a:pt x="101" y="8"/>
                        <a:pt x="101" y="8"/>
                      </a:cubicBezTo>
                      <a:cubicBezTo>
                        <a:pt x="102" y="10"/>
                        <a:pt x="99" y="9"/>
                        <a:pt x="99" y="10"/>
                      </a:cubicBezTo>
                      <a:cubicBezTo>
                        <a:pt x="100" y="11"/>
                        <a:pt x="101" y="10"/>
                        <a:pt x="101" y="10"/>
                      </a:cubicBezTo>
                      <a:cubicBezTo>
                        <a:pt x="102" y="12"/>
                        <a:pt x="100" y="11"/>
                        <a:pt x="99" y="12"/>
                      </a:cubicBezTo>
                      <a:cubicBezTo>
                        <a:pt x="99" y="10"/>
                        <a:pt x="98" y="8"/>
                        <a:pt x="99" y="8"/>
                      </a:cubicBezTo>
                      <a:close/>
                      <a:moveTo>
                        <a:pt x="113" y="12"/>
                      </a:moveTo>
                      <a:cubicBezTo>
                        <a:pt x="113" y="12"/>
                        <a:pt x="113" y="13"/>
                        <a:pt x="114" y="13"/>
                      </a:cubicBezTo>
                      <a:cubicBezTo>
                        <a:pt x="113" y="13"/>
                        <a:pt x="113" y="13"/>
                        <a:pt x="113" y="13"/>
                      </a:cubicBezTo>
                      <a:cubicBezTo>
                        <a:pt x="113" y="13"/>
                        <a:pt x="113" y="13"/>
                        <a:pt x="113" y="13"/>
                      </a:cubicBezTo>
                      <a:cubicBezTo>
                        <a:pt x="113" y="13"/>
                        <a:pt x="113" y="13"/>
                        <a:pt x="113" y="13"/>
                      </a:cubicBezTo>
                      <a:cubicBezTo>
                        <a:pt x="113" y="12"/>
                        <a:pt x="113" y="12"/>
                        <a:pt x="113" y="12"/>
                      </a:cubicBezTo>
                      <a:close/>
                      <a:moveTo>
                        <a:pt x="199" y="10"/>
                      </a:moveTo>
                      <a:cubicBezTo>
                        <a:pt x="199" y="11"/>
                        <a:pt x="199" y="11"/>
                        <a:pt x="199" y="11"/>
                      </a:cubicBezTo>
                      <a:cubicBezTo>
                        <a:pt x="199" y="11"/>
                        <a:pt x="199" y="11"/>
                        <a:pt x="199" y="11"/>
                      </a:cubicBezTo>
                      <a:cubicBezTo>
                        <a:pt x="199" y="11"/>
                        <a:pt x="199" y="11"/>
                        <a:pt x="199" y="10"/>
                      </a:cubicBezTo>
                      <a:close/>
                      <a:moveTo>
                        <a:pt x="199" y="14"/>
                      </a:moveTo>
                      <a:cubicBezTo>
                        <a:pt x="199" y="14"/>
                        <a:pt x="200" y="14"/>
                        <a:pt x="200" y="13"/>
                      </a:cubicBezTo>
                      <a:cubicBezTo>
                        <a:pt x="201" y="14"/>
                        <a:pt x="200" y="14"/>
                        <a:pt x="199" y="15"/>
                      </a:cubicBezTo>
                      <a:cubicBezTo>
                        <a:pt x="199" y="15"/>
                        <a:pt x="199" y="14"/>
                        <a:pt x="199" y="14"/>
                      </a:cubicBezTo>
                      <a:close/>
                      <a:moveTo>
                        <a:pt x="187" y="10"/>
                      </a:moveTo>
                      <a:cubicBezTo>
                        <a:pt x="187" y="10"/>
                        <a:pt x="187" y="10"/>
                        <a:pt x="187" y="11"/>
                      </a:cubicBezTo>
                      <a:cubicBezTo>
                        <a:pt x="186" y="11"/>
                        <a:pt x="187" y="12"/>
                        <a:pt x="187" y="12"/>
                      </a:cubicBezTo>
                      <a:cubicBezTo>
                        <a:pt x="186" y="12"/>
                        <a:pt x="186" y="12"/>
                        <a:pt x="185" y="12"/>
                      </a:cubicBezTo>
                      <a:cubicBezTo>
                        <a:pt x="185" y="11"/>
                        <a:pt x="185" y="11"/>
                        <a:pt x="185" y="10"/>
                      </a:cubicBezTo>
                      <a:cubicBezTo>
                        <a:pt x="183" y="10"/>
                        <a:pt x="185" y="11"/>
                        <a:pt x="184" y="12"/>
                      </a:cubicBezTo>
                      <a:cubicBezTo>
                        <a:pt x="183" y="12"/>
                        <a:pt x="184" y="10"/>
                        <a:pt x="182" y="9"/>
                      </a:cubicBezTo>
                      <a:cubicBezTo>
                        <a:pt x="182" y="9"/>
                        <a:pt x="182" y="9"/>
                        <a:pt x="183" y="9"/>
                      </a:cubicBezTo>
                      <a:cubicBezTo>
                        <a:pt x="183" y="10"/>
                        <a:pt x="185" y="9"/>
                        <a:pt x="186" y="10"/>
                      </a:cubicBezTo>
                      <a:cubicBezTo>
                        <a:pt x="186" y="10"/>
                        <a:pt x="187" y="10"/>
                        <a:pt x="187" y="10"/>
                      </a:cubicBezTo>
                      <a:close/>
                      <a:moveTo>
                        <a:pt x="191" y="15"/>
                      </a:moveTo>
                      <a:cubicBezTo>
                        <a:pt x="191" y="15"/>
                        <a:pt x="192" y="15"/>
                        <a:pt x="192" y="16"/>
                      </a:cubicBezTo>
                      <a:cubicBezTo>
                        <a:pt x="191" y="16"/>
                        <a:pt x="191" y="16"/>
                        <a:pt x="191" y="15"/>
                      </a:cubicBezTo>
                      <a:cubicBezTo>
                        <a:pt x="191" y="15"/>
                        <a:pt x="191" y="15"/>
                        <a:pt x="191" y="15"/>
                      </a:cubicBezTo>
                      <a:close/>
                      <a:moveTo>
                        <a:pt x="190" y="15"/>
                      </a:moveTo>
                      <a:cubicBezTo>
                        <a:pt x="190" y="16"/>
                        <a:pt x="190" y="16"/>
                        <a:pt x="191" y="16"/>
                      </a:cubicBezTo>
                      <a:cubicBezTo>
                        <a:pt x="190" y="16"/>
                        <a:pt x="190" y="16"/>
                        <a:pt x="190" y="16"/>
                      </a:cubicBezTo>
                      <a:cubicBezTo>
                        <a:pt x="189" y="16"/>
                        <a:pt x="188" y="16"/>
                        <a:pt x="188" y="17"/>
                      </a:cubicBezTo>
                      <a:cubicBezTo>
                        <a:pt x="188" y="17"/>
                        <a:pt x="188" y="16"/>
                        <a:pt x="188" y="16"/>
                      </a:cubicBezTo>
                      <a:cubicBezTo>
                        <a:pt x="188" y="16"/>
                        <a:pt x="188" y="15"/>
                        <a:pt x="188" y="14"/>
                      </a:cubicBezTo>
                      <a:cubicBezTo>
                        <a:pt x="189" y="15"/>
                        <a:pt x="189" y="15"/>
                        <a:pt x="189" y="15"/>
                      </a:cubicBezTo>
                      <a:cubicBezTo>
                        <a:pt x="189" y="15"/>
                        <a:pt x="190" y="15"/>
                        <a:pt x="190" y="15"/>
                      </a:cubicBezTo>
                      <a:close/>
                      <a:moveTo>
                        <a:pt x="187" y="12"/>
                      </a:moveTo>
                      <a:cubicBezTo>
                        <a:pt x="187" y="12"/>
                        <a:pt x="188" y="12"/>
                        <a:pt x="188" y="12"/>
                      </a:cubicBezTo>
                      <a:cubicBezTo>
                        <a:pt x="188" y="13"/>
                        <a:pt x="188" y="14"/>
                        <a:pt x="188" y="14"/>
                      </a:cubicBezTo>
                      <a:cubicBezTo>
                        <a:pt x="188" y="14"/>
                        <a:pt x="188" y="14"/>
                        <a:pt x="188" y="14"/>
                      </a:cubicBezTo>
                      <a:cubicBezTo>
                        <a:pt x="188" y="14"/>
                        <a:pt x="188" y="14"/>
                        <a:pt x="188" y="14"/>
                      </a:cubicBezTo>
                      <a:cubicBezTo>
                        <a:pt x="187" y="14"/>
                        <a:pt x="187" y="13"/>
                        <a:pt x="187" y="12"/>
                      </a:cubicBezTo>
                      <a:close/>
                      <a:moveTo>
                        <a:pt x="182" y="11"/>
                      </a:move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2" y="11"/>
                        <a:pt x="182" y="11"/>
                        <a:pt x="181" y="11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lose/>
                      <a:moveTo>
                        <a:pt x="179" y="14"/>
                      </a:moveTo>
                      <a:cubicBezTo>
                        <a:pt x="179" y="14"/>
                        <a:pt x="179" y="13"/>
                        <a:pt x="179" y="13"/>
                      </a:cubicBezTo>
                      <a:cubicBezTo>
                        <a:pt x="179" y="13"/>
                        <a:pt x="179" y="12"/>
                        <a:pt x="180" y="12"/>
                      </a:cubicBezTo>
                      <a:cubicBezTo>
                        <a:pt x="180" y="12"/>
                        <a:pt x="180" y="12"/>
                        <a:pt x="180" y="12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81" y="13"/>
                        <a:pt x="181" y="13"/>
                        <a:pt x="182" y="13"/>
                      </a:cubicBezTo>
                      <a:cubicBezTo>
                        <a:pt x="182" y="13"/>
                        <a:pt x="182" y="13"/>
                        <a:pt x="182" y="13"/>
                      </a:cubicBezTo>
                      <a:cubicBezTo>
                        <a:pt x="182" y="14"/>
                        <a:pt x="182" y="14"/>
                        <a:pt x="181" y="15"/>
                      </a:cubicBezTo>
                      <a:cubicBezTo>
                        <a:pt x="181" y="14"/>
                        <a:pt x="180" y="14"/>
                        <a:pt x="179" y="14"/>
                      </a:cubicBezTo>
                      <a:close/>
                      <a:moveTo>
                        <a:pt x="192" y="18"/>
                      </a:moveTo>
                      <a:cubicBezTo>
                        <a:pt x="192" y="18"/>
                        <a:pt x="192" y="18"/>
                        <a:pt x="192" y="18"/>
                      </a:cubicBezTo>
                      <a:cubicBezTo>
                        <a:pt x="193" y="19"/>
                        <a:pt x="194" y="20"/>
                        <a:pt x="193" y="21"/>
                      </a:cubicBezTo>
                      <a:cubicBezTo>
                        <a:pt x="192" y="20"/>
                        <a:pt x="193" y="19"/>
                        <a:pt x="192" y="18"/>
                      </a:cubicBezTo>
                      <a:close/>
                      <a:moveTo>
                        <a:pt x="196" y="14"/>
                      </a:moveTo>
                      <a:cubicBezTo>
                        <a:pt x="196" y="14"/>
                        <a:pt x="196" y="14"/>
                        <a:pt x="196" y="14"/>
                      </a:cubicBezTo>
                      <a:cubicBezTo>
                        <a:pt x="196" y="12"/>
                        <a:pt x="195" y="13"/>
                        <a:pt x="194" y="12"/>
                      </a:cubicBezTo>
                      <a:cubicBezTo>
                        <a:pt x="195" y="12"/>
                        <a:pt x="196" y="12"/>
                        <a:pt x="196" y="13"/>
                      </a:cubicBezTo>
                      <a:cubicBezTo>
                        <a:pt x="196" y="13"/>
                        <a:pt x="196" y="13"/>
                        <a:pt x="196" y="14"/>
                      </a:cubicBezTo>
                      <a:close/>
                      <a:moveTo>
                        <a:pt x="182" y="7"/>
                      </a:moveTo>
                      <a:cubicBezTo>
                        <a:pt x="182" y="7"/>
                        <a:pt x="182" y="7"/>
                        <a:pt x="182" y="7"/>
                      </a:cubicBezTo>
                      <a:cubicBezTo>
                        <a:pt x="182" y="7"/>
                        <a:pt x="182" y="7"/>
                        <a:pt x="182" y="7"/>
                      </a:cubicBezTo>
                      <a:cubicBezTo>
                        <a:pt x="182" y="7"/>
                        <a:pt x="182" y="7"/>
                        <a:pt x="182" y="7"/>
                      </a:cubicBezTo>
                      <a:close/>
                      <a:moveTo>
                        <a:pt x="176" y="16"/>
                      </a:moveTo>
                      <a:cubicBezTo>
                        <a:pt x="177" y="17"/>
                        <a:pt x="176" y="17"/>
                        <a:pt x="176" y="18"/>
                      </a:cubicBezTo>
                      <a:cubicBezTo>
                        <a:pt x="177" y="18"/>
                        <a:pt x="177" y="18"/>
                        <a:pt x="177" y="19"/>
                      </a:cubicBezTo>
                      <a:cubicBezTo>
                        <a:pt x="176" y="19"/>
                        <a:pt x="176" y="18"/>
                        <a:pt x="175" y="18"/>
                      </a:cubicBezTo>
                      <a:cubicBezTo>
                        <a:pt x="175" y="18"/>
                        <a:pt x="175" y="17"/>
                        <a:pt x="175" y="17"/>
                      </a:cubicBezTo>
                      <a:cubicBezTo>
                        <a:pt x="175" y="17"/>
                        <a:pt x="175" y="17"/>
                        <a:pt x="176" y="17"/>
                      </a:cubicBezTo>
                      <a:cubicBezTo>
                        <a:pt x="176" y="17"/>
                        <a:pt x="176" y="17"/>
                        <a:pt x="176" y="17"/>
                      </a:cubicBezTo>
                      <a:cubicBezTo>
                        <a:pt x="176" y="17"/>
                        <a:pt x="176" y="16"/>
                        <a:pt x="176" y="16"/>
                      </a:cubicBezTo>
                      <a:cubicBezTo>
                        <a:pt x="176" y="16"/>
                        <a:pt x="176" y="16"/>
                        <a:pt x="176" y="16"/>
                      </a:cubicBezTo>
                      <a:close/>
                      <a:moveTo>
                        <a:pt x="169" y="21"/>
                      </a:moveTo>
                      <a:cubicBezTo>
                        <a:pt x="169" y="21"/>
                        <a:pt x="169" y="21"/>
                        <a:pt x="168" y="22"/>
                      </a:cubicBezTo>
                      <a:cubicBezTo>
                        <a:pt x="168" y="22"/>
                        <a:pt x="168" y="22"/>
                        <a:pt x="168" y="22"/>
                      </a:cubicBezTo>
                      <a:cubicBezTo>
                        <a:pt x="168" y="22"/>
                        <a:pt x="168" y="22"/>
                        <a:pt x="168" y="22"/>
                      </a:cubicBezTo>
                      <a:cubicBezTo>
                        <a:pt x="168" y="22"/>
                        <a:pt x="168" y="22"/>
                        <a:pt x="167" y="22"/>
                      </a:cubicBezTo>
                      <a:cubicBezTo>
                        <a:pt x="168" y="21"/>
                        <a:pt x="168" y="21"/>
                        <a:pt x="168" y="21"/>
                      </a:cubicBezTo>
                      <a:cubicBezTo>
                        <a:pt x="168" y="21"/>
                        <a:pt x="168" y="20"/>
                        <a:pt x="168" y="20"/>
                      </a:cubicBezTo>
                      <a:cubicBezTo>
                        <a:pt x="169" y="20"/>
                        <a:pt x="169" y="20"/>
                        <a:pt x="170" y="20"/>
                      </a:cubicBezTo>
                      <a:cubicBezTo>
                        <a:pt x="170" y="21"/>
                        <a:pt x="169" y="21"/>
                        <a:pt x="169" y="21"/>
                      </a:cubicBezTo>
                      <a:close/>
                      <a:moveTo>
                        <a:pt x="173" y="9"/>
                      </a:moveTo>
                      <a:cubicBezTo>
                        <a:pt x="173" y="9"/>
                        <a:pt x="173" y="9"/>
                        <a:pt x="173" y="9"/>
                      </a:cubicBezTo>
                      <a:cubicBezTo>
                        <a:pt x="173" y="9"/>
                        <a:pt x="173" y="9"/>
                        <a:pt x="173" y="9"/>
                      </a:cubicBezTo>
                      <a:close/>
                      <a:moveTo>
                        <a:pt x="174" y="10"/>
                      </a:moveTo>
                      <a:cubicBezTo>
                        <a:pt x="174" y="10"/>
                        <a:pt x="174" y="10"/>
                        <a:pt x="174" y="10"/>
                      </a:cubicBezTo>
                      <a:cubicBezTo>
                        <a:pt x="174" y="10"/>
                        <a:pt x="174" y="10"/>
                        <a:pt x="174" y="10"/>
                      </a:cubicBezTo>
                      <a:cubicBezTo>
                        <a:pt x="174" y="10"/>
                        <a:pt x="174" y="10"/>
                        <a:pt x="174" y="10"/>
                      </a:cubicBezTo>
                      <a:close/>
                      <a:moveTo>
                        <a:pt x="166" y="20"/>
                      </a:move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lose/>
                      <a:moveTo>
                        <a:pt x="169" y="15"/>
                      </a:moveTo>
                      <a:cubicBezTo>
                        <a:pt x="170" y="15"/>
                        <a:pt x="170" y="15"/>
                        <a:pt x="170" y="15"/>
                      </a:cubicBezTo>
                      <a:cubicBezTo>
                        <a:pt x="170" y="15"/>
                        <a:pt x="170" y="15"/>
                        <a:pt x="170" y="15"/>
                      </a:cubicBezTo>
                      <a:cubicBezTo>
                        <a:pt x="170" y="16"/>
                        <a:pt x="170" y="16"/>
                        <a:pt x="169" y="16"/>
                      </a:cubicBezTo>
                      <a:cubicBezTo>
                        <a:pt x="169" y="16"/>
                        <a:pt x="169" y="15"/>
                        <a:pt x="169" y="15"/>
                      </a:cubicBezTo>
                      <a:close/>
                      <a:moveTo>
                        <a:pt x="174" y="9"/>
                      </a:moveTo>
                      <a:cubicBezTo>
                        <a:pt x="174" y="9"/>
                        <a:pt x="174" y="9"/>
                        <a:pt x="174" y="9"/>
                      </a:cubicBezTo>
                      <a:cubicBezTo>
                        <a:pt x="173" y="8"/>
                        <a:pt x="174" y="8"/>
                        <a:pt x="174" y="8"/>
                      </a:cubicBezTo>
                      <a:cubicBezTo>
                        <a:pt x="174" y="8"/>
                        <a:pt x="174" y="9"/>
                        <a:pt x="174" y="9"/>
                      </a:cubicBezTo>
                      <a:close/>
                      <a:moveTo>
                        <a:pt x="163" y="12"/>
                      </a:moveTo>
                      <a:cubicBezTo>
                        <a:pt x="163" y="13"/>
                        <a:pt x="163" y="13"/>
                        <a:pt x="162" y="13"/>
                      </a:cubicBezTo>
                      <a:cubicBezTo>
                        <a:pt x="162" y="13"/>
                        <a:pt x="162" y="12"/>
                        <a:pt x="162" y="12"/>
                      </a:cubicBezTo>
                      <a:cubicBezTo>
                        <a:pt x="163" y="12"/>
                        <a:pt x="163" y="12"/>
                        <a:pt x="163" y="12"/>
                      </a:cubicBezTo>
                      <a:close/>
                      <a:moveTo>
                        <a:pt x="162" y="18"/>
                      </a:moveTo>
                      <a:cubicBezTo>
                        <a:pt x="161" y="19"/>
                        <a:pt x="161" y="18"/>
                        <a:pt x="161" y="18"/>
                      </a:cubicBezTo>
                      <a:cubicBezTo>
                        <a:pt x="160" y="18"/>
                        <a:pt x="160" y="18"/>
                        <a:pt x="160" y="18"/>
                      </a:cubicBezTo>
                      <a:cubicBezTo>
                        <a:pt x="160" y="18"/>
                        <a:pt x="160" y="18"/>
                        <a:pt x="159" y="18"/>
                      </a:cubicBezTo>
                      <a:cubicBezTo>
                        <a:pt x="159" y="17"/>
                        <a:pt x="160" y="17"/>
                        <a:pt x="161" y="17"/>
                      </a:cubicBezTo>
                      <a:cubicBezTo>
                        <a:pt x="161" y="17"/>
                        <a:pt x="162" y="18"/>
                        <a:pt x="162" y="18"/>
                      </a:cubicBezTo>
                      <a:cubicBezTo>
                        <a:pt x="162" y="18"/>
                        <a:pt x="162" y="18"/>
                        <a:pt x="162" y="18"/>
                      </a:cubicBezTo>
                      <a:close/>
                      <a:moveTo>
                        <a:pt x="146" y="15"/>
                      </a:moveTo>
                      <a:cubicBezTo>
                        <a:pt x="146" y="15"/>
                        <a:pt x="147" y="15"/>
                        <a:pt x="147" y="15"/>
                      </a:cubicBezTo>
                      <a:cubicBezTo>
                        <a:pt x="147" y="15"/>
                        <a:pt x="147" y="16"/>
                        <a:pt x="146" y="16"/>
                      </a:cubicBezTo>
                      <a:cubicBezTo>
                        <a:pt x="146" y="15"/>
                        <a:pt x="146" y="15"/>
                        <a:pt x="146" y="15"/>
                      </a:cubicBezTo>
                      <a:close/>
                      <a:moveTo>
                        <a:pt x="152" y="11"/>
                      </a:moveTo>
                      <a:cubicBezTo>
                        <a:pt x="152" y="11"/>
                        <a:pt x="152" y="11"/>
                        <a:pt x="152" y="11"/>
                      </a:cubicBezTo>
                      <a:cubicBezTo>
                        <a:pt x="152" y="11"/>
                        <a:pt x="152" y="11"/>
                        <a:pt x="152" y="11"/>
                      </a:cubicBezTo>
                      <a:cubicBezTo>
                        <a:pt x="152" y="11"/>
                        <a:pt x="152" y="11"/>
                        <a:pt x="152" y="11"/>
                      </a:cubicBezTo>
                      <a:close/>
                      <a:moveTo>
                        <a:pt x="151" y="13"/>
                      </a:moveTo>
                      <a:cubicBezTo>
                        <a:pt x="150" y="13"/>
                        <a:pt x="150" y="13"/>
                        <a:pt x="150" y="13"/>
                      </a:cubicBezTo>
                      <a:cubicBezTo>
                        <a:pt x="150" y="13"/>
                        <a:pt x="151" y="13"/>
                        <a:pt x="151" y="13"/>
                      </a:cubicBezTo>
                      <a:close/>
                      <a:moveTo>
                        <a:pt x="150" y="6"/>
                      </a:moveTo>
                      <a:cubicBezTo>
                        <a:pt x="150" y="7"/>
                        <a:pt x="149" y="7"/>
                        <a:pt x="149" y="6"/>
                      </a:cubicBezTo>
                      <a:cubicBezTo>
                        <a:pt x="149" y="6"/>
                        <a:pt x="150" y="6"/>
                        <a:pt x="149" y="6"/>
                      </a:cubicBezTo>
                      <a:cubicBezTo>
                        <a:pt x="150" y="6"/>
                        <a:pt x="150" y="6"/>
                        <a:pt x="150" y="6"/>
                      </a:cubicBezTo>
                      <a:cubicBezTo>
                        <a:pt x="150" y="6"/>
                        <a:pt x="150" y="6"/>
                        <a:pt x="150" y="6"/>
                      </a:cubicBezTo>
                      <a:close/>
                      <a:moveTo>
                        <a:pt x="145" y="16"/>
                      </a:moveTo>
                      <a:cubicBezTo>
                        <a:pt x="146" y="16"/>
                        <a:pt x="146" y="16"/>
                        <a:pt x="146" y="16"/>
                      </a:cubicBezTo>
                      <a:cubicBezTo>
                        <a:pt x="146" y="16"/>
                        <a:pt x="146" y="17"/>
                        <a:pt x="146" y="18"/>
                      </a:cubicBezTo>
                      <a:cubicBezTo>
                        <a:pt x="146" y="18"/>
                        <a:pt x="145" y="18"/>
                        <a:pt x="145" y="18"/>
                      </a:cubicBezTo>
                      <a:cubicBezTo>
                        <a:pt x="145" y="18"/>
                        <a:pt x="145" y="18"/>
                        <a:pt x="143" y="18"/>
                      </a:cubicBezTo>
                      <a:cubicBezTo>
                        <a:pt x="143" y="17"/>
                        <a:pt x="144" y="16"/>
                        <a:pt x="144" y="15"/>
                      </a:cubicBezTo>
                      <a:cubicBezTo>
                        <a:pt x="144" y="16"/>
                        <a:pt x="144" y="16"/>
                        <a:pt x="145" y="16"/>
                      </a:cubicBezTo>
                      <a:close/>
                      <a:moveTo>
                        <a:pt x="138" y="15"/>
                      </a:moveTo>
                      <a:cubicBezTo>
                        <a:pt x="138" y="16"/>
                        <a:pt x="137" y="15"/>
                        <a:pt x="137" y="16"/>
                      </a:cubicBezTo>
                      <a:cubicBezTo>
                        <a:pt x="137" y="16"/>
                        <a:pt x="138" y="16"/>
                        <a:pt x="137" y="17"/>
                      </a:cubicBezTo>
                      <a:cubicBezTo>
                        <a:pt x="137" y="17"/>
                        <a:pt x="137" y="17"/>
                        <a:pt x="137" y="18"/>
                      </a:cubicBezTo>
                      <a:cubicBezTo>
                        <a:pt x="136" y="17"/>
                        <a:pt x="136" y="16"/>
                        <a:pt x="137" y="16"/>
                      </a:cubicBezTo>
                      <a:cubicBezTo>
                        <a:pt x="136" y="15"/>
                        <a:pt x="135" y="15"/>
                        <a:pt x="135" y="14"/>
                      </a:cubicBezTo>
                      <a:cubicBezTo>
                        <a:pt x="135" y="14"/>
                        <a:pt x="136" y="14"/>
                        <a:pt x="136" y="14"/>
                      </a:cubicBezTo>
                      <a:cubicBezTo>
                        <a:pt x="136" y="13"/>
                        <a:pt x="136" y="13"/>
                        <a:pt x="136" y="13"/>
                      </a:cubicBezTo>
                      <a:cubicBezTo>
                        <a:pt x="136" y="13"/>
                        <a:pt x="135" y="13"/>
                        <a:pt x="135" y="12"/>
                      </a:cubicBezTo>
                      <a:cubicBezTo>
                        <a:pt x="136" y="13"/>
                        <a:pt x="136" y="12"/>
                        <a:pt x="137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37" y="13"/>
                        <a:pt x="137" y="13"/>
                        <a:pt x="138" y="13"/>
                      </a:cubicBezTo>
                      <a:cubicBezTo>
                        <a:pt x="137" y="14"/>
                        <a:pt x="138" y="14"/>
                        <a:pt x="138" y="15"/>
                      </a:cubicBezTo>
                      <a:close/>
                      <a:moveTo>
                        <a:pt x="137" y="11"/>
                      </a:moveTo>
                      <a:cubicBezTo>
                        <a:pt x="137" y="11"/>
                        <a:pt x="137" y="11"/>
                        <a:pt x="137" y="10"/>
                      </a:cubicBezTo>
                      <a:cubicBezTo>
                        <a:pt x="137" y="10"/>
                        <a:pt x="138" y="10"/>
                        <a:pt x="138" y="10"/>
                      </a:cubicBezTo>
                      <a:cubicBezTo>
                        <a:pt x="138" y="10"/>
                        <a:pt x="138" y="10"/>
                        <a:pt x="138" y="10"/>
                      </a:cubicBezTo>
                      <a:cubicBezTo>
                        <a:pt x="139" y="10"/>
                        <a:pt x="140" y="10"/>
                        <a:pt x="140" y="11"/>
                      </a:cubicBezTo>
                      <a:cubicBezTo>
                        <a:pt x="140" y="11"/>
                        <a:pt x="140" y="12"/>
                        <a:pt x="140" y="12"/>
                      </a:cubicBezTo>
                      <a:cubicBezTo>
                        <a:pt x="139" y="11"/>
                        <a:pt x="139" y="11"/>
                        <a:pt x="139" y="11"/>
                      </a:cubicBezTo>
                      <a:cubicBezTo>
                        <a:pt x="139" y="11"/>
                        <a:pt x="138" y="11"/>
                        <a:pt x="137" y="11"/>
                      </a:cubicBezTo>
                      <a:close/>
                      <a:moveTo>
                        <a:pt x="142" y="20"/>
                      </a:moveTo>
                      <a:cubicBezTo>
                        <a:pt x="142" y="20"/>
                        <a:pt x="142" y="20"/>
                        <a:pt x="142" y="20"/>
                      </a:cubicBezTo>
                      <a:cubicBezTo>
                        <a:pt x="142" y="20"/>
                        <a:pt x="142" y="20"/>
                        <a:pt x="142" y="20"/>
                      </a:cubicBezTo>
                      <a:cubicBezTo>
                        <a:pt x="142" y="20"/>
                        <a:pt x="142" y="20"/>
                        <a:pt x="142" y="20"/>
                      </a:cubicBezTo>
                      <a:close/>
                      <a:moveTo>
                        <a:pt x="142" y="9"/>
                      </a:moveTo>
                      <a:cubicBezTo>
                        <a:pt x="142" y="9"/>
                        <a:pt x="141" y="9"/>
                        <a:pt x="141" y="9"/>
                      </a:cubicBezTo>
                      <a:cubicBezTo>
                        <a:pt x="142" y="9"/>
                        <a:pt x="142" y="8"/>
                        <a:pt x="141" y="7"/>
                      </a:cubicBezTo>
                      <a:cubicBezTo>
                        <a:pt x="142" y="8"/>
                        <a:pt x="142" y="8"/>
                        <a:pt x="142" y="8"/>
                      </a:cubicBezTo>
                      <a:cubicBezTo>
                        <a:pt x="142" y="8"/>
                        <a:pt x="142" y="9"/>
                        <a:pt x="142" y="9"/>
                      </a:cubicBezTo>
                      <a:close/>
                      <a:moveTo>
                        <a:pt x="129" y="10"/>
                      </a:moveTo>
                      <a:cubicBezTo>
                        <a:pt x="130" y="10"/>
                        <a:pt x="130" y="9"/>
                        <a:pt x="130" y="7"/>
                      </a:cubicBezTo>
                      <a:cubicBezTo>
                        <a:pt x="130" y="8"/>
                        <a:pt x="130" y="8"/>
                        <a:pt x="131" y="8"/>
                      </a:cubicBezTo>
                      <a:cubicBezTo>
                        <a:pt x="131" y="8"/>
                        <a:pt x="130" y="8"/>
                        <a:pt x="130" y="8"/>
                      </a:cubicBezTo>
                      <a:cubicBezTo>
                        <a:pt x="131" y="10"/>
                        <a:pt x="130" y="10"/>
                        <a:pt x="129" y="10"/>
                      </a:cubicBezTo>
                      <a:close/>
                      <a:moveTo>
                        <a:pt x="121" y="17"/>
                      </a:moveTo>
                      <a:cubicBezTo>
                        <a:pt x="121" y="16"/>
                        <a:pt x="121" y="16"/>
                        <a:pt x="122" y="16"/>
                      </a:cubicBezTo>
                      <a:cubicBezTo>
                        <a:pt x="122" y="16"/>
                        <a:pt x="122" y="16"/>
                        <a:pt x="122" y="17"/>
                      </a:cubicBezTo>
                      <a:cubicBezTo>
                        <a:pt x="121" y="17"/>
                        <a:pt x="121" y="17"/>
                        <a:pt x="121" y="17"/>
                      </a:cubicBezTo>
                      <a:close/>
                      <a:moveTo>
                        <a:pt x="125" y="11"/>
                      </a:moveTo>
                      <a:cubicBezTo>
                        <a:pt x="125" y="11"/>
                        <a:pt x="125" y="11"/>
                        <a:pt x="125" y="11"/>
                      </a:cubicBezTo>
                      <a:cubicBezTo>
                        <a:pt x="125" y="11"/>
                        <a:pt x="125" y="11"/>
                        <a:pt x="124" y="12"/>
                      </a:cubicBezTo>
                      <a:cubicBezTo>
                        <a:pt x="124" y="11"/>
                        <a:pt x="125" y="11"/>
                        <a:pt x="125" y="11"/>
                      </a:cubicBezTo>
                      <a:close/>
                      <a:moveTo>
                        <a:pt x="126" y="12"/>
                      </a:moveTo>
                      <a:cubicBezTo>
                        <a:pt x="126" y="12"/>
                        <a:pt x="126" y="12"/>
                        <a:pt x="125" y="12"/>
                      </a:cubicBezTo>
                      <a:cubicBezTo>
                        <a:pt x="126" y="12"/>
                        <a:pt x="127" y="12"/>
                        <a:pt x="126" y="12"/>
                      </a:cubicBezTo>
                      <a:cubicBezTo>
                        <a:pt x="126" y="12"/>
                        <a:pt x="126" y="12"/>
                        <a:pt x="126" y="12"/>
                      </a:cubicBezTo>
                      <a:close/>
                      <a:moveTo>
                        <a:pt x="125" y="10"/>
                      </a:moveTo>
                      <a:cubicBezTo>
                        <a:pt x="125" y="10"/>
                        <a:pt x="125" y="10"/>
                        <a:pt x="125" y="9"/>
                      </a:cubicBezTo>
                      <a:cubicBezTo>
                        <a:pt x="125" y="9"/>
                        <a:pt x="125" y="9"/>
                        <a:pt x="125" y="9"/>
                      </a:cubicBezTo>
                      <a:cubicBezTo>
                        <a:pt x="125" y="9"/>
                        <a:pt x="125" y="10"/>
                        <a:pt x="125" y="10"/>
                      </a:cubicBezTo>
                      <a:close/>
                      <a:moveTo>
                        <a:pt x="122" y="11"/>
                      </a:moveTo>
                      <a:cubicBezTo>
                        <a:pt x="122" y="12"/>
                        <a:pt x="122" y="13"/>
                        <a:pt x="121" y="13"/>
                      </a:cubicBezTo>
                      <a:cubicBezTo>
                        <a:pt x="121" y="13"/>
                        <a:pt x="121" y="13"/>
                        <a:pt x="121" y="12"/>
                      </a:cubicBezTo>
                      <a:cubicBezTo>
                        <a:pt x="121" y="12"/>
                        <a:pt x="121" y="11"/>
                        <a:pt x="122" y="11"/>
                      </a:cubicBezTo>
                      <a:close/>
                      <a:moveTo>
                        <a:pt x="117" y="16"/>
                      </a:moveTo>
                      <a:cubicBezTo>
                        <a:pt x="117" y="16"/>
                        <a:pt x="117" y="16"/>
                        <a:pt x="117" y="16"/>
                      </a:cubicBezTo>
                      <a:cubicBezTo>
                        <a:pt x="117" y="16"/>
                        <a:pt x="117" y="17"/>
                        <a:pt x="117" y="17"/>
                      </a:cubicBezTo>
                      <a:cubicBezTo>
                        <a:pt x="117" y="18"/>
                        <a:pt x="119" y="18"/>
                        <a:pt x="119" y="19"/>
                      </a:cubicBezTo>
                      <a:cubicBezTo>
                        <a:pt x="119" y="19"/>
                        <a:pt x="118" y="19"/>
                        <a:pt x="118" y="19"/>
                      </a:cubicBezTo>
                      <a:cubicBezTo>
                        <a:pt x="118" y="18"/>
                        <a:pt x="118" y="18"/>
                        <a:pt x="118" y="18"/>
                      </a:cubicBezTo>
                      <a:cubicBezTo>
                        <a:pt x="118" y="18"/>
                        <a:pt x="118" y="18"/>
                        <a:pt x="118" y="18"/>
                      </a:cubicBezTo>
                      <a:cubicBezTo>
                        <a:pt x="118" y="18"/>
                        <a:pt x="117" y="17"/>
                        <a:pt x="116" y="17"/>
                      </a:cubicBezTo>
                      <a:cubicBezTo>
                        <a:pt x="116" y="18"/>
                        <a:pt x="116" y="18"/>
                        <a:pt x="116" y="19"/>
                      </a:cubicBezTo>
                      <a:cubicBezTo>
                        <a:pt x="116" y="19"/>
                        <a:pt x="116" y="19"/>
                        <a:pt x="116" y="19"/>
                      </a:cubicBezTo>
                      <a:cubicBezTo>
                        <a:pt x="116" y="19"/>
                        <a:pt x="116" y="19"/>
                        <a:pt x="116" y="19"/>
                      </a:cubicBezTo>
                      <a:cubicBezTo>
                        <a:pt x="115" y="19"/>
                        <a:pt x="115" y="18"/>
                        <a:pt x="115" y="18"/>
                      </a:cubicBezTo>
                      <a:cubicBezTo>
                        <a:pt x="115" y="17"/>
                        <a:pt x="116" y="17"/>
                        <a:pt x="117" y="16"/>
                      </a:cubicBezTo>
                      <a:close/>
                      <a:moveTo>
                        <a:pt x="101" y="14"/>
                      </a:moveTo>
                      <a:cubicBezTo>
                        <a:pt x="100" y="13"/>
                        <a:pt x="100" y="13"/>
                        <a:pt x="99" y="12"/>
                      </a:cubicBezTo>
                      <a:cubicBezTo>
                        <a:pt x="100" y="12"/>
                        <a:pt x="101" y="12"/>
                        <a:pt x="101" y="13"/>
                      </a:cubicBezTo>
                      <a:cubicBezTo>
                        <a:pt x="100" y="13"/>
                        <a:pt x="102" y="15"/>
                        <a:pt x="101" y="14"/>
                      </a:cubicBezTo>
                      <a:close/>
                      <a:moveTo>
                        <a:pt x="94" y="14"/>
                      </a:moveTo>
                      <a:cubicBezTo>
                        <a:pt x="94" y="14"/>
                        <a:pt x="94" y="13"/>
                        <a:pt x="94" y="13"/>
                      </a:cubicBezTo>
                      <a:cubicBezTo>
                        <a:pt x="94" y="13"/>
                        <a:pt x="95" y="13"/>
                        <a:pt x="94" y="14"/>
                      </a:cubicBezTo>
                      <a:cubicBezTo>
                        <a:pt x="94" y="14"/>
                        <a:pt x="93" y="14"/>
                        <a:pt x="93" y="14"/>
                      </a:cubicBezTo>
                      <a:cubicBezTo>
                        <a:pt x="93" y="14"/>
                        <a:pt x="93" y="14"/>
                        <a:pt x="94" y="14"/>
                      </a:cubicBezTo>
                      <a:close/>
                      <a:moveTo>
                        <a:pt x="103" y="20"/>
                      </a:moveTo>
                      <a:cubicBezTo>
                        <a:pt x="103" y="20"/>
                        <a:pt x="103" y="20"/>
                        <a:pt x="103" y="20"/>
                      </a:cubicBezTo>
                      <a:cubicBezTo>
                        <a:pt x="103" y="20"/>
                        <a:pt x="103" y="20"/>
                        <a:pt x="103" y="20"/>
                      </a:cubicBezTo>
                      <a:cubicBezTo>
                        <a:pt x="103" y="19"/>
                        <a:pt x="103" y="19"/>
                        <a:pt x="104" y="19"/>
                      </a:cubicBezTo>
                      <a:cubicBezTo>
                        <a:pt x="104" y="20"/>
                        <a:pt x="104" y="20"/>
                        <a:pt x="104" y="20"/>
                      </a:cubicBezTo>
                      <a:cubicBezTo>
                        <a:pt x="104" y="20"/>
                        <a:pt x="103" y="20"/>
                        <a:pt x="103" y="20"/>
                      </a:cubicBezTo>
                      <a:close/>
                      <a:moveTo>
                        <a:pt x="103" y="19"/>
                      </a:moveTo>
                      <a:cubicBezTo>
                        <a:pt x="104" y="19"/>
                        <a:pt x="104" y="18"/>
                        <a:pt x="104" y="18"/>
                      </a:cubicBezTo>
                      <a:cubicBezTo>
                        <a:pt x="104" y="18"/>
                        <a:pt x="104" y="17"/>
                        <a:pt x="104" y="17"/>
                      </a:cubicBezTo>
                      <a:cubicBezTo>
                        <a:pt x="106" y="17"/>
                        <a:pt x="104" y="20"/>
                        <a:pt x="103" y="19"/>
                      </a:cubicBezTo>
                      <a:close/>
                      <a:moveTo>
                        <a:pt x="113" y="18"/>
                      </a:moveTo>
                      <a:cubicBezTo>
                        <a:pt x="113" y="18"/>
                        <a:pt x="114" y="18"/>
                        <a:pt x="114" y="19"/>
                      </a:cubicBezTo>
                      <a:cubicBezTo>
                        <a:pt x="113" y="19"/>
                        <a:pt x="112" y="19"/>
                        <a:pt x="112" y="18"/>
                      </a:cubicBezTo>
                      <a:cubicBezTo>
                        <a:pt x="112" y="18"/>
                        <a:pt x="113" y="18"/>
                        <a:pt x="113" y="18"/>
                      </a:cubicBezTo>
                      <a:close/>
                      <a:moveTo>
                        <a:pt x="108" y="22"/>
                      </a:moveTo>
                      <a:cubicBezTo>
                        <a:pt x="108" y="21"/>
                        <a:pt x="108" y="21"/>
                        <a:pt x="108" y="21"/>
                      </a:cubicBezTo>
                      <a:cubicBezTo>
                        <a:pt x="109" y="21"/>
                        <a:pt x="109" y="21"/>
                        <a:pt x="109" y="21"/>
                      </a:cubicBezTo>
                      <a:cubicBezTo>
                        <a:pt x="109" y="20"/>
                        <a:pt x="109" y="19"/>
                        <a:pt x="109" y="18"/>
                      </a:cubicBezTo>
                      <a:cubicBezTo>
                        <a:pt x="110" y="18"/>
                        <a:pt x="110" y="19"/>
                        <a:pt x="110" y="19"/>
                      </a:cubicBezTo>
                      <a:cubicBezTo>
                        <a:pt x="110" y="19"/>
                        <a:pt x="109" y="19"/>
                        <a:pt x="109" y="19"/>
                      </a:cubicBezTo>
                      <a:cubicBezTo>
                        <a:pt x="109" y="19"/>
                        <a:pt x="109" y="20"/>
                        <a:pt x="109" y="20"/>
                      </a:cubicBezTo>
                      <a:cubicBezTo>
                        <a:pt x="109" y="20"/>
                        <a:pt x="110" y="20"/>
                        <a:pt x="110" y="20"/>
                      </a:cubicBezTo>
                      <a:cubicBezTo>
                        <a:pt x="110" y="20"/>
                        <a:pt x="110" y="20"/>
                        <a:pt x="110" y="20"/>
                      </a:cubicBezTo>
                      <a:cubicBezTo>
                        <a:pt x="110" y="20"/>
                        <a:pt x="110" y="21"/>
                        <a:pt x="109" y="21"/>
                      </a:cubicBezTo>
                      <a:cubicBezTo>
                        <a:pt x="109" y="21"/>
                        <a:pt x="109" y="21"/>
                        <a:pt x="108" y="22"/>
                      </a:cubicBezTo>
                      <a:close/>
                      <a:moveTo>
                        <a:pt x="103" y="16"/>
                      </a:moveTo>
                      <a:cubicBezTo>
                        <a:pt x="103" y="16"/>
                        <a:pt x="104" y="17"/>
                        <a:pt x="103" y="17"/>
                      </a:cubicBezTo>
                      <a:cubicBezTo>
                        <a:pt x="103" y="17"/>
                        <a:pt x="103" y="18"/>
                        <a:pt x="103" y="18"/>
                      </a:cubicBezTo>
                      <a:cubicBezTo>
                        <a:pt x="103" y="18"/>
                        <a:pt x="103" y="18"/>
                        <a:pt x="102" y="18"/>
                      </a:cubicBezTo>
                      <a:cubicBezTo>
                        <a:pt x="102" y="18"/>
                        <a:pt x="103" y="17"/>
                        <a:pt x="102" y="17"/>
                      </a:cubicBezTo>
                      <a:cubicBezTo>
                        <a:pt x="102" y="16"/>
                        <a:pt x="103" y="16"/>
                        <a:pt x="103" y="16"/>
                      </a:cubicBezTo>
                      <a:close/>
                      <a:moveTo>
                        <a:pt x="94" y="23"/>
                      </a:moveTo>
                      <a:cubicBezTo>
                        <a:pt x="94" y="22"/>
                        <a:pt x="94" y="22"/>
                        <a:pt x="94" y="22"/>
                      </a:cubicBezTo>
                      <a:cubicBezTo>
                        <a:pt x="94" y="22"/>
                        <a:pt x="94" y="22"/>
                        <a:pt x="94" y="21"/>
                      </a:cubicBezTo>
                      <a:cubicBezTo>
                        <a:pt x="95" y="22"/>
                        <a:pt x="95" y="22"/>
                        <a:pt x="94" y="23"/>
                      </a:cubicBezTo>
                      <a:close/>
                      <a:moveTo>
                        <a:pt x="97" y="20"/>
                      </a:moveTo>
                      <a:cubicBezTo>
                        <a:pt x="97" y="19"/>
                        <a:pt x="97" y="19"/>
                        <a:pt x="97" y="18"/>
                      </a:cubicBezTo>
                      <a:cubicBezTo>
                        <a:pt x="97" y="18"/>
                        <a:pt x="98" y="18"/>
                        <a:pt x="98" y="18"/>
                      </a:cubicBezTo>
                      <a:cubicBezTo>
                        <a:pt x="98" y="19"/>
                        <a:pt x="98" y="19"/>
                        <a:pt x="98" y="20"/>
                      </a:cubicBezTo>
                      <a:cubicBezTo>
                        <a:pt x="98" y="20"/>
                        <a:pt x="98" y="20"/>
                        <a:pt x="97" y="20"/>
                      </a:cubicBezTo>
                      <a:close/>
                      <a:moveTo>
                        <a:pt x="100" y="22"/>
                      </a:moveTo>
                      <a:cubicBezTo>
                        <a:pt x="99" y="22"/>
                        <a:pt x="99" y="21"/>
                        <a:pt x="98" y="21"/>
                      </a:cubicBezTo>
                      <a:cubicBezTo>
                        <a:pt x="98" y="21"/>
                        <a:pt x="99" y="21"/>
                        <a:pt x="99" y="20"/>
                      </a:cubicBezTo>
                      <a:cubicBezTo>
                        <a:pt x="99" y="20"/>
                        <a:pt x="99" y="20"/>
                        <a:pt x="100" y="20"/>
                      </a:cubicBezTo>
                      <a:cubicBezTo>
                        <a:pt x="100" y="21"/>
                        <a:pt x="100" y="21"/>
                        <a:pt x="100" y="22"/>
                      </a:cubicBezTo>
                      <a:close/>
                      <a:moveTo>
                        <a:pt x="100" y="20"/>
                      </a:moveTo>
                      <a:cubicBezTo>
                        <a:pt x="100" y="18"/>
                        <a:pt x="99" y="19"/>
                        <a:pt x="99" y="18"/>
                      </a:cubicBezTo>
                      <a:cubicBezTo>
                        <a:pt x="99" y="18"/>
                        <a:pt x="99" y="18"/>
                        <a:pt x="99" y="18"/>
                      </a:cubicBezTo>
                      <a:cubicBezTo>
                        <a:pt x="100" y="18"/>
                        <a:pt x="100" y="18"/>
                        <a:pt x="100" y="17"/>
                      </a:cubicBezTo>
                      <a:cubicBezTo>
                        <a:pt x="101" y="17"/>
                        <a:pt x="101" y="18"/>
                        <a:pt x="101" y="18"/>
                      </a:cubicBezTo>
                      <a:cubicBezTo>
                        <a:pt x="101" y="19"/>
                        <a:pt x="100" y="20"/>
                        <a:pt x="100" y="19"/>
                      </a:cubicBezTo>
                      <a:cubicBezTo>
                        <a:pt x="100" y="20"/>
                        <a:pt x="101" y="20"/>
                        <a:pt x="101" y="20"/>
                      </a:cubicBezTo>
                      <a:cubicBezTo>
                        <a:pt x="101" y="20"/>
                        <a:pt x="101" y="20"/>
                        <a:pt x="101" y="20"/>
                      </a:cubicBezTo>
                      <a:cubicBezTo>
                        <a:pt x="100" y="20"/>
                        <a:pt x="100" y="20"/>
                        <a:pt x="100" y="20"/>
                      </a:cubicBezTo>
                      <a:close/>
                      <a:moveTo>
                        <a:pt x="104" y="22"/>
                      </a:moveTo>
                      <a:cubicBezTo>
                        <a:pt x="104" y="22"/>
                        <a:pt x="104" y="21"/>
                        <a:pt x="104" y="21"/>
                      </a:cubicBezTo>
                      <a:cubicBezTo>
                        <a:pt x="104" y="21"/>
                        <a:pt x="104" y="21"/>
                        <a:pt x="104" y="22"/>
                      </a:cubicBezTo>
                      <a:close/>
                      <a:moveTo>
                        <a:pt x="105" y="24"/>
                      </a:moveTo>
                      <a:cubicBezTo>
                        <a:pt x="104" y="23"/>
                        <a:pt x="105" y="21"/>
                        <a:pt x="104" y="21"/>
                      </a:cubicBezTo>
                      <a:cubicBezTo>
                        <a:pt x="105" y="20"/>
                        <a:pt x="105" y="21"/>
                        <a:pt x="105" y="21"/>
                      </a:cubicBezTo>
                      <a:cubicBezTo>
                        <a:pt x="105" y="21"/>
                        <a:pt x="105" y="21"/>
                        <a:pt x="105" y="22"/>
                      </a:cubicBezTo>
                      <a:cubicBezTo>
                        <a:pt x="106" y="22"/>
                        <a:pt x="106" y="22"/>
                        <a:pt x="106" y="21"/>
                      </a:cubicBezTo>
                      <a:cubicBezTo>
                        <a:pt x="106" y="22"/>
                        <a:pt x="105" y="23"/>
                        <a:pt x="105" y="24"/>
                      </a:cubicBezTo>
                      <a:close/>
                      <a:moveTo>
                        <a:pt x="113" y="21"/>
                      </a:moveTo>
                      <a:cubicBezTo>
                        <a:pt x="113" y="21"/>
                        <a:pt x="113" y="21"/>
                        <a:pt x="113" y="22"/>
                      </a:cubicBezTo>
                      <a:cubicBezTo>
                        <a:pt x="113" y="22"/>
                        <a:pt x="113" y="22"/>
                        <a:pt x="114" y="23"/>
                      </a:cubicBezTo>
                      <a:cubicBezTo>
                        <a:pt x="113" y="23"/>
                        <a:pt x="113" y="23"/>
                        <a:pt x="113" y="23"/>
                      </a:cubicBezTo>
                      <a:cubicBezTo>
                        <a:pt x="113" y="22"/>
                        <a:pt x="112" y="22"/>
                        <a:pt x="113" y="21"/>
                      </a:cubicBezTo>
                      <a:close/>
                      <a:moveTo>
                        <a:pt x="129" y="21"/>
                      </a:moveTo>
                      <a:cubicBezTo>
                        <a:pt x="129" y="21"/>
                        <a:pt x="129" y="21"/>
                        <a:pt x="129" y="21"/>
                      </a:cubicBezTo>
                      <a:cubicBezTo>
                        <a:pt x="129" y="21"/>
                        <a:pt x="129" y="20"/>
                        <a:pt x="128" y="20"/>
                      </a:cubicBezTo>
                      <a:cubicBezTo>
                        <a:pt x="129" y="20"/>
                        <a:pt x="129" y="20"/>
                        <a:pt x="129" y="20"/>
                      </a:cubicBezTo>
                      <a:cubicBezTo>
                        <a:pt x="130" y="20"/>
                        <a:pt x="129" y="20"/>
                        <a:pt x="129" y="21"/>
                      </a:cubicBezTo>
                      <a:close/>
                      <a:moveTo>
                        <a:pt x="134" y="17"/>
                      </a:moveTo>
                      <a:cubicBezTo>
                        <a:pt x="134" y="16"/>
                        <a:pt x="136" y="17"/>
                        <a:pt x="135" y="18"/>
                      </a:cubicBezTo>
                      <a:cubicBezTo>
                        <a:pt x="135" y="18"/>
                        <a:pt x="134" y="18"/>
                        <a:pt x="134" y="17"/>
                      </a:cubicBezTo>
                      <a:close/>
                      <a:moveTo>
                        <a:pt x="135" y="24"/>
                      </a:moveTo>
                      <a:cubicBezTo>
                        <a:pt x="135" y="24"/>
                        <a:pt x="134" y="24"/>
                        <a:pt x="134" y="24"/>
                      </a:cubicBezTo>
                      <a:cubicBezTo>
                        <a:pt x="134" y="23"/>
                        <a:pt x="134" y="23"/>
                        <a:pt x="134" y="23"/>
                      </a:cubicBezTo>
                      <a:cubicBezTo>
                        <a:pt x="135" y="23"/>
                        <a:pt x="136" y="23"/>
                        <a:pt x="135" y="24"/>
                      </a:cubicBezTo>
                      <a:close/>
                      <a:moveTo>
                        <a:pt x="137" y="19"/>
                      </a:moveTo>
                      <a:cubicBezTo>
                        <a:pt x="137" y="19"/>
                        <a:pt x="137" y="19"/>
                        <a:pt x="137" y="19"/>
                      </a:cubicBezTo>
                      <a:cubicBezTo>
                        <a:pt x="137" y="19"/>
                        <a:pt x="136" y="19"/>
                        <a:pt x="136" y="19"/>
                      </a:cubicBezTo>
                      <a:cubicBezTo>
                        <a:pt x="137" y="19"/>
                        <a:pt x="137" y="19"/>
                        <a:pt x="137" y="18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37" y="18"/>
                        <a:pt x="137" y="18"/>
                        <a:pt x="138" y="18"/>
                      </a:cubicBezTo>
                      <a:cubicBezTo>
                        <a:pt x="138" y="18"/>
                        <a:pt x="138" y="19"/>
                        <a:pt x="138" y="21"/>
                      </a:cubicBezTo>
                      <a:cubicBezTo>
                        <a:pt x="138" y="21"/>
                        <a:pt x="137" y="20"/>
                        <a:pt x="137" y="19"/>
                      </a:cubicBezTo>
                      <a:close/>
                      <a:moveTo>
                        <a:pt x="141" y="22"/>
                      </a:moveTo>
                      <a:cubicBezTo>
                        <a:pt x="141" y="22"/>
                        <a:pt x="142" y="22"/>
                        <a:pt x="142" y="21"/>
                      </a:cubicBezTo>
                      <a:cubicBezTo>
                        <a:pt x="142" y="22"/>
                        <a:pt x="142" y="22"/>
                        <a:pt x="142" y="22"/>
                      </a:cubicBezTo>
                      <a:cubicBezTo>
                        <a:pt x="142" y="22"/>
                        <a:pt x="141" y="22"/>
                        <a:pt x="141" y="22"/>
                      </a:cubicBezTo>
                      <a:close/>
                      <a:moveTo>
                        <a:pt x="147" y="23"/>
                      </a:moveTo>
                      <a:cubicBezTo>
                        <a:pt x="147" y="22"/>
                        <a:pt x="147" y="21"/>
                        <a:pt x="149" y="22"/>
                      </a:cubicBezTo>
                      <a:cubicBezTo>
                        <a:pt x="149" y="22"/>
                        <a:pt x="149" y="21"/>
                        <a:pt x="149" y="21"/>
                      </a:cubicBezTo>
                      <a:cubicBezTo>
                        <a:pt x="149" y="21"/>
                        <a:pt x="149" y="22"/>
                        <a:pt x="149" y="22"/>
                      </a:cubicBezTo>
                      <a:cubicBezTo>
                        <a:pt x="148" y="22"/>
                        <a:pt x="148" y="23"/>
                        <a:pt x="147" y="23"/>
                      </a:cubicBezTo>
                      <a:close/>
                      <a:moveTo>
                        <a:pt x="150" y="21"/>
                      </a:moveTo>
                      <a:cubicBezTo>
                        <a:pt x="150" y="21"/>
                        <a:pt x="151" y="22"/>
                        <a:pt x="150" y="22"/>
                      </a:cubicBezTo>
                      <a:cubicBezTo>
                        <a:pt x="150" y="22"/>
                        <a:pt x="151" y="22"/>
                        <a:pt x="151" y="22"/>
                      </a:cubicBezTo>
                      <a:cubicBezTo>
                        <a:pt x="151" y="23"/>
                        <a:pt x="150" y="23"/>
                        <a:pt x="150" y="23"/>
                      </a:cubicBezTo>
                      <a:cubicBezTo>
                        <a:pt x="150" y="22"/>
                        <a:pt x="149" y="22"/>
                        <a:pt x="149" y="21"/>
                      </a:cubicBezTo>
                      <a:cubicBezTo>
                        <a:pt x="152" y="21"/>
                        <a:pt x="149" y="20"/>
                        <a:pt x="149" y="19"/>
                      </a:cubicBezTo>
                      <a:cubicBezTo>
                        <a:pt x="149" y="20"/>
                        <a:pt x="150" y="19"/>
                        <a:pt x="150" y="19"/>
                      </a:cubicBezTo>
                      <a:cubicBezTo>
                        <a:pt x="151" y="18"/>
                        <a:pt x="149" y="17"/>
                        <a:pt x="150" y="17"/>
                      </a:cubicBezTo>
                      <a:cubicBezTo>
                        <a:pt x="151" y="16"/>
                        <a:pt x="151" y="17"/>
                        <a:pt x="151" y="18"/>
                      </a:cubicBezTo>
                      <a:cubicBezTo>
                        <a:pt x="151" y="18"/>
                        <a:pt x="151" y="19"/>
                        <a:pt x="152" y="20"/>
                      </a:cubicBezTo>
                      <a:cubicBezTo>
                        <a:pt x="151" y="21"/>
                        <a:pt x="151" y="20"/>
                        <a:pt x="150" y="21"/>
                      </a:cubicBezTo>
                      <a:close/>
                      <a:moveTo>
                        <a:pt x="156" y="20"/>
                      </a:moveTo>
                      <a:cubicBezTo>
                        <a:pt x="156" y="20"/>
                        <a:pt x="156" y="20"/>
                        <a:pt x="157" y="20"/>
                      </a:cubicBezTo>
                      <a:cubicBezTo>
                        <a:pt x="156" y="19"/>
                        <a:pt x="156" y="19"/>
                        <a:pt x="156" y="19"/>
                      </a:cubicBezTo>
                      <a:cubicBezTo>
                        <a:pt x="156" y="19"/>
                        <a:pt x="156" y="19"/>
                        <a:pt x="156" y="19"/>
                      </a:cubicBezTo>
                      <a:cubicBezTo>
                        <a:pt x="157" y="19"/>
                        <a:pt x="158" y="19"/>
                        <a:pt x="157" y="20"/>
                      </a:cubicBezTo>
                      <a:cubicBezTo>
                        <a:pt x="157" y="21"/>
                        <a:pt x="156" y="20"/>
                        <a:pt x="156" y="20"/>
                      </a:cubicBezTo>
                      <a:close/>
                      <a:moveTo>
                        <a:pt x="162" y="23"/>
                      </a:moveTo>
                      <a:cubicBezTo>
                        <a:pt x="162" y="22"/>
                        <a:pt x="162" y="22"/>
                        <a:pt x="162" y="21"/>
                      </a:cubicBezTo>
                      <a:cubicBezTo>
                        <a:pt x="164" y="21"/>
                        <a:pt x="164" y="23"/>
                        <a:pt x="162" y="23"/>
                      </a:cubicBezTo>
                      <a:close/>
                      <a:moveTo>
                        <a:pt x="164" y="16"/>
                      </a:moveTo>
                      <a:cubicBezTo>
                        <a:pt x="163" y="16"/>
                        <a:pt x="162" y="15"/>
                        <a:pt x="162" y="15"/>
                      </a:cubicBezTo>
                      <a:cubicBezTo>
                        <a:pt x="162" y="15"/>
                        <a:pt x="163" y="14"/>
                        <a:pt x="163" y="14"/>
                      </a:cubicBezTo>
                      <a:cubicBezTo>
                        <a:pt x="163" y="15"/>
                        <a:pt x="164" y="16"/>
                        <a:pt x="165" y="17"/>
                      </a:cubicBezTo>
                      <a:cubicBezTo>
                        <a:pt x="165" y="17"/>
                        <a:pt x="165" y="17"/>
                        <a:pt x="165" y="17"/>
                      </a:cubicBezTo>
                      <a:cubicBezTo>
                        <a:pt x="165" y="17"/>
                        <a:pt x="164" y="17"/>
                        <a:pt x="164" y="17"/>
                      </a:cubicBezTo>
                      <a:cubicBezTo>
                        <a:pt x="164" y="17"/>
                        <a:pt x="164" y="18"/>
                        <a:pt x="164" y="18"/>
                      </a:cubicBezTo>
                      <a:cubicBezTo>
                        <a:pt x="163" y="17"/>
                        <a:pt x="163" y="16"/>
                        <a:pt x="164" y="16"/>
                      </a:cubicBezTo>
                      <a:close/>
                      <a:moveTo>
                        <a:pt x="166" y="23"/>
                      </a:moveTo>
                      <a:cubicBezTo>
                        <a:pt x="166" y="23"/>
                        <a:pt x="166" y="23"/>
                        <a:pt x="166" y="23"/>
                      </a:cubicBezTo>
                      <a:cubicBezTo>
                        <a:pt x="166" y="23"/>
                        <a:pt x="166" y="23"/>
                        <a:pt x="166" y="23"/>
                      </a:cubicBezTo>
                      <a:cubicBezTo>
                        <a:pt x="165" y="24"/>
                        <a:pt x="166" y="24"/>
                        <a:pt x="166" y="24"/>
                      </a:cubicBezTo>
                      <a:cubicBezTo>
                        <a:pt x="166" y="24"/>
                        <a:pt x="166" y="25"/>
                        <a:pt x="166" y="25"/>
                      </a:cubicBezTo>
                      <a:cubicBezTo>
                        <a:pt x="166" y="23"/>
                        <a:pt x="164" y="24"/>
                        <a:pt x="164" y="23"/>
                      </a:cubicBezTo>
                      <a:cubicBezTo>
                        <a:pt x="164" y="23"/>
                        <a:pt x="164" y="22"/>
                        <a:pt x="165" y="21"/>
                      </a:cubicBezTo>
                      <a:cubicBezTo>
                        <a:pt x="165" y="21"/>
                        <a:pt x="165" y="20"/>
                        <a:pt x="165" y="20"/>
                      </a:cubicBezTo>
                      <a:cubicBezTo>
                        <a:pt x="165" y="20"/>
                        <a:pt x="166" y="21"/>
                        <a:pt x="165" y="21"/>
                      </a:cubicBezTo>
                      <a:cubicBezTo>
                        <a:pt x="166" y="21"/>
                        <a:pt x="167" y="21"/>
                        <a:pt x="167" y="21"/>
                      </a:cubicBezTo>
                      <a:cubicBezTo>
                        <a:pt x="167" y="22"/>
                        <a:pt x="167" y="23"/>
                        <a:pt x="168" y="23"/>
                      </a:cubicBezTo>
                      <a:cubicBezTo>
                        <a:pt x="167" y="23"/>
                        <a:pt x="167" y="22"/>
                        <a:pt x="166" y="23"/>
                      </a:cubicBezTo>
                      <a:close/>
                      <a:moveTo>
                        <a:pt x="169" y="24"/>
                      </a:moveTo>
                      <a:cubicBezTo>
                        <a:pt x="169" y="24"/>
                        <a:pt x="169" y="23"/>
                        <a:pt x="169" y="23"/>
                      </a:cubicBezTo>
                      <a:cubicBezTo>
                        <a:pt x="169" y="23"/>
                        <a:pt x="169" y="24"/>
                        <a:pt x="169" y="24"/>
                      </a:cubicBezTo>
                      <a:cubicBezTo>
                        <a:pt x="169" y="24"/>
                        <a:pt x="169" y="24"/>
                        <a:pt x="169" y="24"/>
                      </a:cubicBezTo>
                      <a:close/>
                      <a:moveTo>
                        <a:pt x="170" y="23"/>
                      </a:moveTo>
                      <a:cubicBezTo>
                        <a:pt x="170" y="23"/>
                        <a:pt x="170" y="23"/>
                        <a:pt x="170" y="23"/>
                      </a:cubicBezTo>
                      <a:cubicBezTo>
                        <a:pt x="170" y="23"/>
                        <a:pt x="170" y="23"/>
                        <a:pt x="170" y="23"/>
                      </a:cubicBezTo>
                      <a:cubicBezTo>
                        <a:pt x="170" y="23"/>
                        <a:pt x="170" y="23"/>
                        <a:pt x="170" y="23"/>
                      </a:cubicBezTo>
                      <a:close/>
                      <a:moveTo>
                        <a:pt x="171" y="19"/>
                      </a:move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0" y="19"/>
                        <a:pt x="169" y="19"/>
                        <a:pt x="169" y="18"/>
                      </a:cubicBezTo>
                      <a:cubicBezTo>
                        <a:pt x="169" y="19"/>
                        <a:pt x="169" y="18"/>
                        <a:pt x="170" y="18"/>
                      </a:cubicBezTo>
                      <a:cubicBezTo>
                        <a:pt x="170" y="19"/>
                        <a:pt x="170" y="19"/>
                        <a:pt x="170" y="19"/>
                      </a:cubicBezTo>
                      <a:cubicBezTo>
                        <a:pt x="170" y="19"/>
                        <a:pt x="170" y="19"/>
                        <a:pt x="171" y="18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lose/>
                      <a:moveTo>
                        <a:pt x="175" y="23"/>
                      </a:moveTo>
                      <a:cubicBezTo>
                        <a:pt x="174" y="23"/>
                        <a:pt x="174" y="22"/>
                        <a:pt x="175" y="22"/>
                      </a:cubicBezTo>
                      <a:cubicBezTo>
                        <a:pt x="175" y="22"/>
                        <a:pt x="175" y="22"/>
                        <a:pt x="175" y="22"/>
                      </a:cubicBezTo>
                      <a:cubicBezTo>
                        <a:pt x="175" y="23"/>
                        <a:pt x="175" y="23"/>
                        <a:pt x="175" y="23"/>
                      </a:cubicBezTo>
                      <a:close/>
                      <a:moveTo>
                        <a:pt x="179" y="17"/>
                      </a:moveTo>
                      <a:cubicBezTo>
                        <a:pt x="180" y="17"/>
                        <a:pt x="180" y="17"/>
                        <a:pt x="180" y="17"/>
                      </a:cubicBezTo>
                      <a:cubicBezTo>
                        <a:pt x="180" y="17"/>
                        <a:pt x="180" y="18"/>
                        <a:pt x="180" y="18"/>
                      </a:cubicBezTo>
                      <a:cubicBezTo>
                        <a:pt x="180" y="18"/>
                        <a:pt x="180" y="18"/>
                        <a:pt x="180" y="17"/>
                      </a:cubicBezTo>
                      <a:cubicBezTo>
                        <a:pt x="180" y="18"/>
                        <a:pt x="179" y="18"/>
                        <a:pt x="179" y="17"/>
                      </a:cubicBezTo>
                      <a:close/>
                      <a:moveTo>
                        <a:pt x="180" y="19"/>
                      </a:moveTo>
                      <a:cubicBezTo>
                        <a:pt x="181" y="19"/>
                        <a:pt x="181" y="19"/>
                        <a:pt x="181" y="20"/>
                      </a:cubicBezTo>
                      <a:cubicBezTo>
                        <a:pt x="180" y="20"/>
                        <a:pt x="180" y="20"/>
                        <a:pt x="180" y="19"/>
                      </a:cubicBezTo>
                      <a:close/>
                      <a:moveTo>
                        <a:pt x="194" y="24"/>
                      </a:moveTo>
                      <a:cubicBezTo>
                        <a:pt x="192" y="24"/>
                        <a:pt x="192" y="22"/>
                        <a:pt x="191" y="22"/>
                      </a:cubicBezTo>
                      <a:cubicBezTo>
                        <a:pt x="191" y="22"/>
                        <a:pt x="191" y="22"/>
                        <a:pt x="191" y="22"/>
                      </a:cubicBezTo>
                      <a:cubicBezTo>
                        <a:pt x="191" y="22"/>
                        <a:pt x="192" y="22"/>
                        <a:pt x="193" y="22"/>
                      </a:cubicBezTo>
                      <a:cubicBezTo>
                        <a:pt x="193" y="23"/>
                        <a:pt x="193" y="23"/>
                        <a:pt x="194" y="23"/>
                      </a:cubicBezTo>
                      <a:cubicBezTo>
                        <a:pt x="194" y="23"/>
                        <a:pt x="194" y="24"/>
                        <a:pt x="194" y="24"/>
                      </a:cubicBezTo>
                      <a:close/>
                      <a:moveTo>
                        <a:pt x="204" y="16"/>
                      </a:moveTo>
                      <a:cubicBezTo>
                        <a:pt x="204" y="16"/>
                        <a:pt x="204" y="16"/>
                        <a:pt x="204" y="16"/>
                      </a:cubicBezTo>
                      <a:cubicBezTo>
                        <a:pt x="204" y="16"/>
                        <a:pt x="203" y="16"/>
                        <a:pt x="203" y="16"/>
                      </a:cubicBezTo>
                      <a:cubicBezTo>
                        <a:pt x="203" y="16"/>
                        <a:pt x="203" y="16"/>
                        <a:pt x="203" y="16"/>
                      </a:cubicBezTo>
                      <a:cubicBezTo>
                        <a:pt x="202" y="15"/>
                        <a:pt x="202" y="14"/>
                        <a:pt x="201" y="14"/>
                      </a:cubicBezTo>
                      <a:cubicBezTo>
                        <a:pt x="203" y="14"/>
                        <a:pt x="203" y="15"/>
                        <a:pt x="204" y="15"/>
                      </a:cubicBezTo>
                      <a:cubicBezTo>
                        <a:pt x="204" y="15"/>
                        <a:pt x="204" y="15"/>
                        <a:pt x="204" y="15"/>
                      </a:cubicBezTo>
                      <a:cubicBezTo>
                        <a:pt x="204" y="15"/>
                        <a:pt x="204" y="16"/>
                        <a:pt x="204" y="16"/>
                      </a:cubicBezTo>
                      <a:cubicBezTo>
                        <a:pt x="204" y="16"/>
                        <a:pt x="204" y="16"/>
                        <a:pt x="204" y="16"/>
                      </a:cubicBezTo>
                      <a:close/>
                      <a:moveTo>
                        <a:pt x="207" y="12"/>
                      </a:moveTo>
                      <a:cubicBezTo>
                        <a:pt x="207" y="12"/>
                        <a:pt x="207" y="12"/>
                        <a:pt x="207" y="12"/>
                      </a:cubicBezTo>
                      <a:cubicBezTo>
                        <a:pt x="208" y="12"/>
                        <a:pt x="208" y="12"/>
                        <a:pt x="208" y="12"/>
                      </a:cubicBezTo>
                      <a:cubicBezTo>
                        <a:pt x="207" y="12"/>
                        <a:pt x="207" y="13"/>
                        <a:pt x="207" y="13"/>
                      </a:cubicBezTo>
                      <a:cubicBezTo>
                        <a:pt x="207" y="13"/>
                        <a:pt x="206" y="12"/>
                        <a:pt x="207" y="12"/>
                      </a:cubicBezTo>
                      <a:close/>
                      <a:moveTo>
                        <a:pt x="210" y="12"/>
                      </a:moveTo>
                      <a:cubicBezTo>
                        <a:pt x="210" y="12"/>
                        <a:pt x="211" y="13"/>
                        <a:pt x="211" y="12"/>
                      </a:cubicBezTo>
                      <a:cubicBezTo>
                        <a:pt x="211" y="12"/>
                        <a:pt x="211" y="13"/>
                        <a:pt x="211" y="14"/>
                      </a:cubicBezTo>
                      <a:cubicBezTo>
                        <a:pt x="210" y="14"/>
                        <a:pt x="210" y="14"/>
                        <a:pt x="209" y="14"/>
                      </a:cubicBezTo>
                      <a:cubicBezTo>
                        <a:pt x="209" y="13"/>
                        <a:pt x="209" y="12"/>
                        <a:pt x="210" y="12"/>
                      </a:cubicBezTo>
                      <a:close/>
                      <a:moveTo>
                        <a:pt x="220" y="22"/>
                      </a:moveTo>
                      <a:cubicBezTo>
                        <a:pt x="220" y="21"/>
                        <a:pt x="220" y="21"/>
                        <a:pt x="221" y="20"/>
                      </a:cubicBezTo>
                      <a:cubicBezTo>
                        <a:pt x="221" y="20"/>
                        <a:pt x="221" y="21"/>
                        <a:pt x="221" y="22"/>
                      </a:cubicBezTo>
                      <a:cubicBezTo>
                        <a:pt x="220" y="22"/>
                        <a:pt x="220" y="22"/>
                        <a:pt x="220" y="22"/>
                      </a:cubicBezTo>
                      <a:close/>
                      <a:moveTo>
                        <a:pt x="221" y="19"/>
                      </a:move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22" y="19"/>
                        <a:pt x="222" y="20"/>
                        <a:pt x="222" y="20"/>
                      </a:cubicBezTo>
                      <a:cubicBezTo>
                        <a:pt x="222" y="20"/>
                        <a:pt x="222" y="20"/>
                        <a:pt x="222" y="20"/>
                      </a:cubicBezTo>
                      <a:cubicBezTo>
                        <a:pt x="222" y="20"/>
                        <a:pt x="222" y="19"/>
                        <a:pt x="221" y="19"/>
                      </a:cubicBezTo>
                      <a:close/>
                      <a:moveTo>
                        <a:pt x="218" y="14"/>
                      </a:moveTo>
                      <a:cubicBezTo>
                        <a:pt x="218" y="14"/>
                        <a:pt x="219" y="14"/>
                        <a:pt x="219" y="14"/>
                      </a:cubicBezTo>
                      <a:cubicBezTo>
                        <a:pt x="219" y="14"/>
                        <a:pt x="219" y="14"/>
                        <a:pt x="219" y="14"/>
                      </a:cubicBezTo>
                      <a:cubicBezTo>
                        <a:pt x="219" y="14"/>
                        <a:pt x="219" y="14"/>
                        <a:pt x="219" y="14"/>
                      </a:cubicBezTo>
                      <a:cubicBezTo>
                        <a:pt x="218" y="15"/>
                        <a:pt x="218" y="15"/>
                        <a:pt x="218" y="15"/>
                      </a:cubicBezTo>
                      <a:cubicBezTo>
                        <a:pt x="218" y="15"/>
                        <a:pt x="218" y="15"/>
                        <a:pt x="217" y="15"/>
                      </a:cubicBezTo>
                      <a:cubicBezTo>
                        <a:pt x="218" y="15"/>
                        <a:pt x="218" y="14"/>
                        <a:pt x="218" y="14"/>
                      </a:cubicBezTo>
                      <a:close/>
                      <a:moveTo>
                        <a:pt x="210" y="18"/>
                      </a:moveTo>
                      <a:cubicBezTo>
                        <a:pt x="210" y="18"/>
                        <a:pt x="210" y="17"/>
                        <a:pt x="211" y="17"/>
                      </a:cubicBezTo>
                      <a:cubicBezTo>
                        <a:pt x="211" y="17"/>
                        <a:pt x="211" y="17"/>
                        <a:pt x="211" y="17"/>
                      </a:cubicBezTo>
                      <a:cubicBezTo>
                        <a:pt x="211" y="18"/>
                        <a:pt x="211" y="18"/>
                        <a:pt x="210" y="18"/>
                      </a:cubicBezTo>
                      <a:cubicBezTo>
                        <a:pt x="210" y="18"/>
                        <a:pt x="210" y="18"/>
                        <a:pt x="210" y="18"/>
                      </a:cubicBezTo>
                      <a:close/>
                      <a:moveTo>
                        <a:pt x="215" y="23"/>
                      </a:moveTo>
                      <a:cubicBezTo>
                        <a:pt x="215" y="22"/>
                        <a:pt x="214" y="22"/>
                        <a:pt x="214" y="22"/>
                      </a:cubicBezTo>
                      <a:cubicBezTo>
                        <a:pt x="214" y="22"/>
                        <a:pt x="215" y="22"/>
                        <a:pt x="215" y="22"/>
                      </a:cubicBezTo>
                      <a:cubicBezTo>
                        <a:pt x="215" y="21"/>
                        <a:pt x="215" y="20"/>
                        <a:pt x="216" y="20"/>
                      </a:cubicBezTo>
                      <a:cubicBezTo>
                        <a:pt x="216" y="21"/>
                        <a:pt x="215" y="22"/>
                        <a:pt x="215" y="23"/>
                      </a:cubicBezTo>
                      <a:close/>
                      <a:moveTo>
                        <a:pt x="216" y="20"/>
                      </a:moveTo>
                      <a:cubicBezTo>
                        <a:pt x="216" y="19"/>
                        <a:pt x="217" y="19"/>
                        <a:pt x="218" y="19"/>
                      </a:cubicBezTo>
                      <a:cubicBezTo>
                        <a:pt x="218" y="19"/>
                        <a:pt x="218" y="19"/>
                        <a:pt x="219" y="19"/>
                      </a:cubicBezTo>
                      <a:cubicBezTo>
                        <a:pt x="218" y="20"/>
                        <a:pt x="218" y="20"/>
                        <a:pt x="218" y="21"/>
                      </a:cubicBezTo>
                      <a:cubicBezTo>
                        <a:pt x="217" y="21"/>
                        <a:pt x="217" y="19"/>
                        <a:pt x="216" y="20"/>
                      </a:cubicBezTo>
                      <a:close/>
                      <a:moveTo>
                        <a:pt x="231" y="9"/>
                      </a:moveTo>
                      <a:cubicBezTo>
                        <a:pt x="231" y="9"/>
                        <a:pt x="231" y="9"/>
                        <a:pt x="231" y="9"/>
                      </a:cubicBezTo>
                      <a:cubicBezTo>
                        <a:pt x="231" y="9"/>
                        <a:pt x="231" y="9"/>
                        <a:pt x="231" y="9"/>
                      </a:cubicBezTo>
                      <a:cubicBezTo>
                        <a:pt x="231" y="9"/>
                        <a:pt x="231" y="9"/>
                        <a:pt x="231" y="9"/>
                      </a:cubicBezTo>
                      <a:close/>
                      <a:moveTo>
                        <a:pt x="244" y="21"/>
                      </a:moveTo>
                      <a:cubicBezTo>
                        <a:pt x="243" y="21"/>
                        <a:pt x="243" y="21"/>
                        <a:pt x="243" y="22"/>
                      </a:cubicBezTo>
                      <a:cubicBezTo>
                        <a:pt x="243" y="21"/>
                        <a:pt x="243" y="21"/>
                        <a:pt x="242" y="21"/>
                      </a:cubicBezTo>
                      <a:cubicBezTo>
                        <a:pt x="243" y="21"/>
                        <a:pt x="243" y="21"/>
                        <a:pt x="243" y="21"/>
                      </a:cubicBezTo>
                      <a:cubicBezTo>
                        <a:pt x="243" y="21"/>
                        <a:pt x="243" y="21"/>
                        <a:pt x="243" y="21"/>
                      </a:cubicBezTo>
                      <a:cubicBezTo>
                        <a:pt x="243" y="21"/>
                        <a:pt x="243" y="21"/>
                        <a:pt x="243" y="21"/>
                      </a:cubicBezTo>
                      <a:cubicBezTo>
                        <a:pt x="243" y="21"/>
                        <a:pt x="244" y="20"/>
                        <a:pt x="244" y="21"/>
                      </a:cubicBezTo>
                      <a:close/>
                      <a:moveTo>
                        <a:pt x="231" y="11"/>
                      </a:moveTo>
                      <a:cubicBezTo>
                        <a:pt x="231" y="11"/>
                        <a:pt x="231" y="12"/>
                        <a:pt x="231" y="12"/>
                      </a:cubicBezTo>
                      <a:cubicBezTo>
                        <a:pt x="231" y="12"/>
                        <a:pt x="231" y="11"/>
                        <a:pt x="231" y="11"/>
                      </a:cubicBezTo>
                      <a:close/>
                      <a:moveTo>
                        <a:pt x="233" y="14"/>
                      </a:moveTo>
                      <a:cubicBezTo>
                        <a:pt x="233" y="14"/>
                        <a:pt x="233" y="14"/>
                        <a:pt x="233" y="14"/>
                      </a:cubicBezTo>
                      <a:cubicBezTo>
                        <a:pt x="234" y="14"/>
                        <a:pt x="234" y="15"/>
                        <a:pt x="234" y="15"/>
                      </a:cubicBezTo>
                      <a:cubicBezTo>
                        <a:pt x="234" y="16"/>
                        <a:pt x="234" y="16"/>
                        <a:pt x="233" y="16"/>
                      </a:cubicBezTo>
                      <a:cubicBezTo>
                        <a:pt x="233" y="16"/>
                        <a:pt x="233" y="15"/>
                        <a:pt x="233" y="14"/>
                      </a:cubicBezTo>
                      <a:close/>
                      <a:moveTo>
                        <a:pt x="238" y="16"/>
                      </a:moveTo>
                      <a:cubicBezTo>
                        <a:pt x="238" y="16"/>
                        <a:pt x="238" y="16"/>
                        <a:pt x="238" y="17"/>
                      </a:cubicBezTo>
                      <a:cubicBezTo>
                        <a:pt x="238" y="16"/>
                        <a:pt x="237" y="17"/>
                        <a:pt x="237" y="17"/>
                      </a:cubicBezTo>
                      <a:cubicBezTo>
                        <a:pt x="237" y="16"/>
                        <a:pt x="238" y="16"/>
                        <a:pt x="238" y="16"/>
                      </a:cubicBezTo>
                      <a:close/>
                      <a:moveTo>
                        <a:pt x="243" y="17"/>
                      </a:moveTo>
                      <a:cubicBezTo>
                        <a:pt x="243" y="17"/>
                        <a:pt x="243" y="17"/>
                        <a:pt x="243" y="17"/>
                      </a:cubicBezTo>
                      <a:cubicBezTo>
                        <a:pt x="243" y="17"/>
                        <a:pt x="243" y="17"/>
                        <a:pt x="244" y="17"/>
                      </a:cubicBezTo>
                      <a:cubicBezTo>
                        <a:pt x="244" y="17"/>
                        <a:pt x="243" y="17"/>
                        <a:pt x="243" y="17"/>
                      </a:cubicBezTo>
                      <a:close/>
                      <a:moveTo>
                        <a:pt x="243" y="15"/>
                      </a:moveTo>
                      <a:cubicBezTo>
                        <a:pt x="243" y="15"/>
                        <a:pt x="242" y="16"/>
                        <a:pt x="242" y="16"/>
                      </a:cubicBezTo>
                      <a:cubicBezTo>
                        <a:pt x="242" y="15"/>
                        <a:pt x="242" y="15"/>
                        <a:pt x="243" y="15"/>
                      </a:cubicBezTo>
                      <a:cubicBezTo>
                        <a:pt x="243" y="15"/>
                        <a:pt x="243" y="15"/>
                        <a:pt x="243" y="15"/>
                      </a:cubicBezTo>
                      <a:close/>
                      <a:moveTo>
                        <a:pt x="244" y="13"/>
                      </a:moveTo>
                      <a:cubicBezTo>
                        <a:pt x="244" y="13"/>
                        <a:pt x="244" y="14"/>
                        <a:pt x="244" y="14"/>
                      </a:cubicBezTo>
                      <a:cubicBezTo>
                        <a:pt x="244" y="14"/>
                        <a:pt x="243" y="14"/>
                        <a:pt x="243" y="14"/>
                      </a:cubicBezTo>
                      <a:cubicBezTo>
                        <a:pt x="243" y="13"/>
                        <a:pt x="244" y="13"/>
                        <a:pt x="244" y="13"/>
                      </a:cubicBezTo>
                      <a:cubicBezTo>
                        <a:pt x="244" y="13"/>
                        <a:pt x="244" y="13"/>
                        <a:pt x="244" y="13"/>
                      </a:cubicBezTo>
                      <a:close/>
                      <a:moveTo>
                        <a:pt x="242" y="23"/>
                      </a:moveTo>
                      <a:cubicBezTo>
                        <a:pt x="241" y="22"/>
                        <a:pt x="240" y="24"/>
                        <a:pt x="240" y="23"/>
                      </a:cubicBezTo>
                      <a:cubicBezTo>
                        <a:pt x="240" y="23"/>
                        <a:pt x="240" y="23"/>
                        <a:pt x="240" y="23"/>
                      </a:cubicBezTo>
                      <a:cubicBezTo>
                        <a:pt x="240" y="22"/>
                        <a:pt x="240" y="22"/>
                        <a:pt x="240" y="22"/>
                      </a:cubicBezTo>
                      <a:cubicBezTo>
                        <a:pt x="240" y="22"/>
                        <a:pt x="240" y="22"/>
                        <a:pt x="240" y="22"/>
                      </a:cubicBezTo>
                      <a:cubicBezTo>
                        <a:pt x="240" y="21"/>
                        <a:pt x="240" y="21"/>
                        <a:pt x="240" y="22"/>
                      </a:cubicBezTo>
                      <a:cubicBezTo>
                        <a:pt x="239" y="22"/>
                        <a:pt x="238" y="22"/>
                        <a:pt x="238" y="20"/>
                      </a:cubicBezTo>
                      <a:cubicBezTo>
                        <a:pt x="238" y="19"/>
                        <a:pt x="239" y="19"/>
                        <a:pt x="239" y="19"/>
                      </a:cubicBezTo>
                      <a:cubicBezTo>
                        <a:pt x="239" y="19"/>
                        <a:pt x="239" y="19"/>
                        <a:pt x="239" y="18"/>
                      </a:cubicBezTo>
                      <a:cubicBezTo>
                        <a:pt x="240" y="18"/>
                        <a:pt x="240" y="18"/>
                        <a:pt x="240" y="18"/>
                      </a:cubicBezTo>
                      <a:cubicBezTo>
                        <a:pt x="240" y="19"/>
                        <a:pt x="239" y="20"/>
                        <a:pt x="239" y="20"/>
                      </a:cubicBezTo>
                      <a:cubicBezTo>
                        <a:pt x="239" y="21"/>
                        <a:pt x="241" y="20"/>
                        <a:pt x="241" y="21"/>
                      </a:cubicBezTo>
                      <a:cubicBezTo>
                        <a:pt x="242" y="21"/>
                        <a:pt x="241" y="20"/>
                        <a:pt x="241" y="20"/>
                      </a:cubicBezTo>
                      <a:cubicBezTo>
                        <a:pt x="242" y="20"/>
                        <a:pt x="242" y="20"/>
                        <a:pt x="242" y="20"/>
                      </a:cubicBezTo>
                      <a:cubicBezTo>
                        <a:pt x="242" y="20"/>
                        <a:pt x="242" y="21"/>
                        <a:pt x="242" y="21"/>
                      </a:cubicBezTo>
                      <a:cubicBezTo>
                        <a:pt x="242" y="21"/>
                        <a:pt x="242" y="21"/>
                        <a:pt x="242" y="21"/>
                      </a:cubicBezTo>
                      <a:cubicBezTo>
                        <a:pt x="241" y="21"/>
                        <a:pt x="243" y="23"/>
                        <a:pt x="242" y="24"/>
                      </a:cubicBezTo>
                      <a:cubicBezTo>
                        <a:pt x="242" y="24"/>
                        <a:pt x="242" y="23"/>
                        <a:pt x="242" y="23"/>
                      </a:cubicBezTo>
                      <a:close/>
                      <a:moveTo>
                        <a:pt x="246" y="24"/>
                      </a:moveTo>
                      <a:cubicBezTo>
                        <a:pt x="245" y="24"/>
                        <a:pt x="245" y="24"/>
                        <a:pt x="245" y="24"/>
                      </a:cubicBezTo>
                      <a:cubicBezTo>
                        <a:pt x="245" y="23"/>
                        <a:pt x="245" y="23"/>
                        <a:pt x="245" y="23"/>
                      </a:cubicBezTo>
                      <a:cubicBezTo>
                        <a:pt x="245" y="23"/>
                        <a:pt x="245" y="23"/>
                        <a:pt x="246" y="24"/>
                      </a:cubicBezTo>
                      <a:close/>
                      <a:moveTo>
                        <a:pt x="247" y="22"/>
                      </a:moveTo>
                      <a:cubicBezTo>
                        <a:pt x="247" y="22"/>
                        <a:pt x="247" y="21"/>
                        <a:pt x="247" y="21"/>
                      </a:cubicBezTo>
                      <a:cubicBezTo>
                        <a:pt x="245" y="20"/>
                        <a:pt x="246" y="22"/>
                        <a:pt x="244" y="22"/>
                      </a:cubicBezTo>
                      <a:cubicBezTo>
                        <a:pt x="244" y="21"/>
                        <a:pt x="245" y="21"/>
                        <a:pt x="245" y="20"/>
                      </a:cubicBezTo>
                      <a:cubicBezTo>
                        <a:pt x="245" y="20"/>
                        <a:pt x="245" y="20"/>
                        <a:pt x="245" y="20"/>
                      </a:cubicBezTo>
                      <a:cubicBezTo>
                        <a:pt x="245" y="20"/>
                        <a:pt x="246" y="20"/>
                        <a:pt x="246" y="20"/>
                      </a:cubicBezTo>
                      <a:cubicBezTo>
                        <a:pt x="246" y="20"/>
                        <a:pt x="246" y="20"/>
                        <a:pt x="246" y="20"/>
                      </a:cubicBezTo>
                      <a:cubicBezTo>
                        <a:pt x="246" y="20"/>
                        <a:pt x="246" y="20"/>
                        <a:pt x="247" y="20"/>
                      </a:cubicBezTo>
                      <a:cubicBezTo>
                        <a:pt x="247" y="21"/>
                        <a:pt x="247" y="21"/>
                        <a:pt x="248" y="21"/>
                      </a:cubicBezTo>
                      <a:cubicBezTo>
                        <a:pt x="248" y="22"/>
                        <a:pt x="247" y="22"/>
                        <a:pt x="247" y="22"/>
                      </a:cubicBezTo>
                      <a:close/>
                      <a:moveTo>
                        <a:pt x="248" y="19"/>
                      </a:moveTo>
                      <a:cubicBezTo>
                        <a:pt x="248" y="19"/>
                        <a:pt x="248" y="19"/>
                        <a:pt x="248" y="19"/>
                      </a:cubicBezTo>
                      <a:cubicBezTo>
                        <a:pt x="248" y="19"/>
                        <a:pt x="248" y="19"/>
                        <a:pt x="248" y="19"/>
                      </a:cubicBezTo>
                      <a:cubicBezTo>
                        <a:pt x="248" y="19"/>
                        <a:pt x="248" y="19"/>
                        <a:pt x="248" y="19"/>
                      </a:cubicBezTo>
                      <a:close/>
                      <a:moveTo>
                        <a:pt x="250" y="20"/>
                      </a:moveTo>
                      <a:cubicBezTo>
                        <a:pt x="249" y="20"/>
                        <a:pt x="249" y="19"/>
                        <a:pt x="249" y="18"/>
                      </a:cubicBezTo>
                      <a:cubicBezTo>
                        <a:pt x="249" y="18"/>
                        <a:pt x="249" y="18"/>
                        <a:pt x="249" y="19"/>
                      </a:cubicBezTo>
                      <a:cubicBezTo>
                        <a:pt x="249" y="18"/>
                        <a:pt x="249" y="18"/>
                        <a:pt x="249" y="18"/>
                      </a:cubicBezTo>
                      <a:cubicBezTo>
                        <a:pt x="250" y="17"/>
                        <a:pt x="251" y="16"/>
                        <a:pt x="250" y="15"/>
                      </a:cubicBezTo>
                      <a:cubicBezTo>
                        <a:pt x="249" y="15"/>
                        <a:pt x="249" y="15"/>
                        <a:pt x="249" y="15"/>
                      </a:cubicBezTo>
                      <a:cubicBezTo>
                        <a:pt x="249" y="15"/>
                        <a:pt x="249" y="15"/>
                        <a:pt x="248" y="15"/>
                      </a:cubicBezTo>
                      <a:cubicBezTo>
                        <a:pt x="248" y="15"/>
                        <a:pt x="248" y="15"/>
                        <a:pt x="248" y="15"/>
                      </a:cubicBezTo>
                      <a:cubicBezTo>
                        <a:pt x="248" y="15"/>
                        <a:pt x="246" y="15"/>
                        <a:pt x="247" y="14"/>
                      </a:cubicBezTo>
                      <a:cubicBezTo>
                        <a:pt x="247" y="14"/>
                        <a:pt x="247" y="14"/>
                        <a:pt x="248" y="14"/>
                      </a:cubicBezTo>
                      <a:cubicBezTo>
                        <a:pt x="248" y="14"/>
                        <a:pt x="248" y="14"/>
                        <a:pt x="248" y="14"/>
                      </a:cubicBezTo>
                      <a:cubicBezTo>
                        <a:pt x="248" y="14"/>
                        <a:pt x="248" y="14"/>
                        <a:pt x="248" y="14"/>
                      </a:cubicBezTo>
                      <a:cubicBezTo>
                        <a:pt x="248" y="14"/>
                        <a:pt x="248" y="14"/>
                        <a:pt x="248" y="14"/>
                      </a:cubicBezTo>
                      <a:cubicBezTo>
                        <a:pt x="250" y="14"/>
                        <a:pt x="251" y="14"/>
                        <a:pt x="252" y="14"/>
                      </a:cubicBezTo>
                      <a:cubicBezTo>
                        <a:pt x="252" y="14"/>
                        <a:pt x="253" y="14"/>
                        <a:pt x="253" y="14"/>
                      </a:cubicBezTo>
                      <a:cubicBezTo>
                        <a:pt x="254" y="13"/>
                        <a:pt x="255" y="13"/>
                        <a:pt x="257" y="13"/>
                      </a:cubicBezTo>
                      <a:cubicBezTo>
                        <a:pt x="258" y="14"/>
                        <a:pt x="256" y="14"/>
                        <a:pt x="256" y="15"/>
                      </a:cubicBezTo>
                      <a:cubicBezTo>
                        <a:pt x="256" y="15"/>
                        <a:pt x="256" y="15"/>
                        <a:pt x="256" y="15"/>
                      </a:cubicBezTo>
                      <a:cubicBezTo>
                        <a:pt x="256" y="16"/>
                        <a:pt x="254" y="14"/>
                        <a:pt x="254" y="15"/>
                      </a:cubicBezTo>
                      <a:cubicBezTo>
                        <a:pt x="255" y="15"/>
                        <a:pt x="255" y="15"/>
                        <a:pt x="255" y="16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53" y="16"/>
                        <a:pt x="253" y="16"/>
                        <a:pt x="253" y="16"/>
                      </a:cubicBezTo>
                      <a:cubicBezTo>
                        <a:pt x="253" y="16"/>
                        <a:pt x="253" y="16"/>
                        <a:pt x="253" y="17"/>
                      </a:cubicBezTo>
                      <a:cubicBezTo>
                        <a:pt x="253" y="17"/>
                        <a:pt x="253" y="17"/>
                        <a:pt x="252" y="17"/>
                      </a:cubicBezTo>
                      <a:cubicBezTo>
                        <a:pt x="253" y="16"/>
                        <a:pt x="253" y="16"/>
                        <a:pt x="253" y="15"/>
                      </a:cubicBezTo>
                      <a:cubicBezTo>
                        <a:pt x="252" y="15"/>
                        <a:pt x="252" y="16"/>
                        <a:pt x="251" y="16"/>
                      </a:cubicBezTo>
                      <a:cubicBezTo>
                        <a:pt x="251" y="16"/>
                        <a:pt x="251" y="15"/>
                        <a:pt x="250" y="16"/>
                      </a:cubicBezTo>
                      <a:cubicBezTo>
                        <a:pt x="250" y="16"/>
                        <a:pt x="250" y="17"/>
                        <a:pt x="250" y="17"/>
                      </a:cubicBezTo>
                      <a:cubicBezTo>
                        <a:pt x="250" y="17"/>
                        <a:pt x="250" y="17"/>
                        <a:pt x="250" y="17"/>
                      </a:cubicBezTo>
                      <a:cubicBezTo>
                        <a:pt x="251" y="18"/>
                        <a:pt x="250" y="19"/>
                        <a:pt x="250" y="20"/>
                      </a:cubicBezTo>
                      <a:close/>
                      <a:moveTo>
                        <a:pt x="259" y="15"/>
                      </a:moveTo>
                      <a:cubicBezTo>
                        <a:pt x="258" y="15"/>
                        <a:pt x="258" y="14"/>
                        <a:pt x="257" y="13"/>
                      </a:cubicBezTo>
                      <a:cubicBezTo>
                        <a:pt x="258" y="13"/>
                        <a:pt x="258" y="13"/>
                        <a:pt x="258" y="13"/>
                      </a:cubicBezTo>
                      <a:cubicBezTo>
                        <a:pt x="258" y="14"/>
                        <a:pt x="259" y="14"/>
                        <a:pt x="259" y="15"/>
                      </a:cubicBezTo>
                      <a:cubicBezTo>
                        <a:pt x="259" y="15"/>
                        <a:pt x="259" y="15"/>
                        <a:pt x="259" y="15"/>
                      </a:cubicBezTo>
                      <a:cubicBezTo>
                        <a:pt x="259" y="15"/>
                        <a:pt x="259" y="15"/>
                        <a:pt x="259" y="15"/>
                      </a:cubicBezTo>
                      <a:close/>
                      <a:moveTo>
                        <a:pt x="251" y="23"/>
                      </a:moveTo>
                      <a:cubicBezTo>
                        <a:pt x="251" y="24"/>
                        <a:pt x="251" y="24"/>
                        <a:pt x="251" y="25"/>
                      </a:cubicBezTo>
                      <a:cubicBezTo>
                        <a:pt x="250" y="25"/>
                        <a:pt x="250" y="23"/>
                        <a:pt x="251" y="23"/>
                      </a:cubicBezTo>
                      <a:close/>
                      <a:moveTo>
                        <a:pt x="253" y="21"/>
                      </a:moveTo>
                      <a:cubicBezTo>
                        <a:pt x="253" y="20"/>
                        <a:pt x="253" y="20"/>
                        <a:pt x="252" y="20"/>
                      </a:cubicBezTo>
                      <a:cubicBezTo>
                        <a:pt x="252" y="20"/>
                        <a:pt x="251" y="20"/>
                        <a:pt x="251" y="20"/>
                      </a:cubicBezTo>
                      <a:cubicBezTo>
                        <a:pt x="252" y="20"/>
                        <a:pt x="252" y="19"/>
                        <a:pt x="252" y="19"/>
                      </a:cubicBezTo>
                      <a:cubicBezTo>
                        <a:pt x="252" y="19"/>
                        <a:pt x="253" y="20"/>
                        <a:pt x="254" y="20"/>
                      </a:cubicBezTo>
                      <a:cubicBezTo>
                        <a:pt x="254" y="20"/>
                        <a:pt x="254" y="21"/>
                        <a:pt x="253" y="21"/>
                      </a:cubicBezTo>
                      <a:close/>
                      <a:moveTo>
                        <a:pt x="258" y="22"/>
                      </a:moveTo>
                      <a:cubicBezTo>
                        <a:pt x="257" y="21"/>
                        <a:pt x="257" y="23"/>
                        <a:pt x="256" y="22"/>
                      </a:cubicBezTo>
                      <a:cubicBezTo>
                        <a:pt x="255" y="20"/>
                        <a:pt x="257" y="21"/>
                        <a:pt x="258" y="20"/>
                      </a:cubicBezTo>
                      <a:cubicBezTo>
                        <a:pt x="258" y="21"/>
                        <a:pt x="258" y="22"/>
                        <a:pt x="258" y="22"/>
                      </a:cubicBezTo>
                      <a:close/>
                      <a:moveTo>
                        <a:pt x="261" y="15"/>
                      </a:moveTo>
                      <a:cubicBezTo>
                        <a:pt x="261" y="14"/>
                        <a:pt x="261" y="14"/>
                        <a:pt x="260" y="13"/>
                      </a:cubicBezTo>
                      <a:cubicBezTo>
                        <a:pt x="261" y="13"/>
                        <a:pt x="261" y="13"/>
                        <a:pt x="261" y="13"/>
                      </a:cubicBezTo>
                      <a:cubicBezTo>
                        <a:pt x="261" y="13"/>
                        <a:pt x="261" y="13"/>
                        <a:pt x="261" y="13"/>
                      </a:cubicBezTo>
                      <a:cubicBezTo>
                        <a:pt x="262" y="13"/>
                        <a:pt x="262" y="13"/>
                        <a:pt x="262" y="13"/>
                      </a:cubicBezTo>
                      <a:cubicBezTo>
                        <a:pt x="263" y="13"/>
                        <a:pt x="262" y="15"/>
                        <a:pt x="263" y="15"/>
                      </a:cubicBezTo>
                      <a:cubicBezTo>
                        <a:pt x="263" y="15"/>
                        <a:pt x="262" y="15"/>
                        <a:pt x="261" y="15"/>
                      </a:cubicBezTo>
                      <a:close/>
                      <a:moveTo>
                        <a:pt x="263" y="15"/>
                      </a:moveTo>
                      <a:cubicBezTo>
                        <a:pt x="264" y="14"/>
                        <a:pt x="265" y="14"/>
                        <a:pt x="265" y="13"/>
                      </a:cubicBezTo>
                      <a:cubicBezTo>
                        <a:pt x="265" y="13"/>
                        <a:pt x="265" y="13"/>
                        <a:pt x="265" y="13"/>
                      </a:cubicBezTo>
                      <a:cubicBezTo>
                        <a:pt x="266" y="13"/>
                        <a:pt x="266" y="13"/>
                        <a:pt x="267" y="13"/>
                      </a:cubicBezTo>
                      <a:cubicBezTo>
                        <a:pt x="267" y="14"/>
                        <a:pt x="267" y="14"/>
                        <a:pt x="268" y="14"/>
                      </a:cubicBezTo>
                      <a:cubicBezTo>
                        <a:pt x="269" y="14"/>
                        <a:pt x="269" y="13"/>
                        <a:pt x="270" y="13"/>
                      </a:cubicBezTo>
                      <a:cubicBezTo>
                        <a:pt x="270" y="13"/>
                        <a:pt x="270" y="13"/>
                        <a:pt x="270" y="13"/>
                      </a:cubicBezTo>
                      <a:cubicBezTo>
                        <a:pt x="270" y="14"/>
                        <a:pt x="269" y="15"/>
                        <a:pt x="269" y="16"/>
                      </a:cubicBezTo>
                      <a:cubicBezTo>
                        <a:pt x="269" y="16"/>
                        <a:pt x="269" y="16"/>
                        <a:pt x="269" y="17"/>
                      </a:cubicBezTo>
                      <a:cubicBezTo>
                        <a:pt x="269" y="17"/>
                        <a:pt x="269" y="17"/>
                        <a:pt x="268" y="17"/>
                      </a:cubicBezTo>
                      <a:cubicBezTo>
                        <a:pt x="268" y="17"/>
                        <a:pt x="269" y="17"/>
                        <a:pt x="269" y="17"/>
                      </a:cubicBezTo>
                      <a:cubicBezTo>
                        <a:pt x="269" y="16"/>
                        <a:pt x="267" y="16"/>
                        <a:pt x="267" y="16"/>
                      </a:cubicBezTo>
                      <a:cubicBezTo>
                        <a:pt x="267" y="16"/>
                        <a:pt x="267" y="16"/>
                        <a:pt x="266" y="16"/>
                      </a:cubicBezTo>
                      <a:cubicBezTo>
                        <a:pt x="266" y="16"/>
                        <a:pt x="266" y="15"/>
                        <a:pt x="265" y="15"/>
                      </a:cubicBezTo>
                      <a:cubicBezTo>
                        <a:pt x="265" y="15"/>
                        <a:pt x="264" y="15"/>
                        <a:pt x="263" y="15"/>
                      </a:cubicBezTo>
                      <a:close/>
                      <a:moveTo>
                        <a:pt x="270" y="12"/>
                      </a:moveTo>
                      <a:cubicBezTo>
                        <a:pt x="270" y="12"/>
                        <a:pt x="270" y="13"/>
                        <a:pt x="270" y="13"/>
                      </a:cubicBezTo>
                      <a:cubicBezTo>
                        <a:pt x="270" y="13"/>
                        <a:pt x="270" y="12"/>
                        <a:pt x="270" y="12"/>
                      </a:cubicBezTo>
                      <a:cubicBezTo>
                        <a:pt x="270" y="12"/>
                        <a:pt x="270" y="12"/>
                        <a:pt x="270" y="12"/>
                      </a:cubicBezTo>
                      <a:close/>
                      <a:moveTo>
                        <a:pt x="269" y="10"/>
                      </a:moveTo>
                      <a:cubicBezTo>
                        <a:pt x="269" y="10"/>
                        <a:pt x="269" y="10"/>
                        <a:pt x="269" y="10"/>
                      </a:cubicBezTo>
                      <a:cubicBezTo>
                        <a:pt x="269" y="10"/>
                        <a:pt x="269" y="10"/>
                        <a:pt x="269" y="10"/>
                      </a:cubicBezTo>
                      <a:cubicBezTo>
                        <a:pt x="269" y="10"/>
                        <a:pt x="269" y="10"/>
                        <a:pt x="269" y="10"/>
                      </a:cubicBezTo>
                      <a:close/>
                      <a:moveTo>
                        <a:pt x="269" y="17"/>
                      </a:moveTo>
                      <a:cubicBezTo>
                        <a:pt x="269" y="17"/>
                        <a:pt x="269" y="17"/>
                        <a:pt x="269" y="17"/>
                      </a:cubicBezTo>
                      <a:cubicBezTo>
                        <a:pt x="269" y="17"/>
                        <a:pt x="269" y="17"/>
                        <a:pt x="269" y="17"/>
                      </a:cubicBezTo>
                      <a:cubicBezTo>
                        <a:pt x="269" y="17"/>
                        <a:pt x="269" y="17"/>
                        <a:pt x="269" y="17"/>
                      </a:cubicBezTo>
                      <a:close/>
                      <a:moveTo>
                        <a:pt x="267" y="21"/>
                      </a:moveTo>
                      <a:cubicBezTo>
                        <a:pt x="267" y="21"/>
                        <a:pt x="267" y="21"/>
                        <a:pt x="267" y="21"/>
                      </a:cubicBezTo>
                      <a:cubicBezTo>
                        <a:pt x="268" y="21"/>
                        <a:pt x="268" y="21"/>
                        <a:pt x="268" y="20"/>
                      </a:cubicBezTo>
                      <a:cubicBezTo>
                        <a:pt x="268" y="21"/>
                        <a:pt x="268" y="21"/>
                        <a:pt x="267" y="21"/>
                      </a:cubicBezTo>
                      <a:close/>
                      <a:moveTo>
                        <a:pt x="270" y="20"/>
                      </a:moveTo>
                      <a:cubicBezTo>
                        <a:pt x="269" y="20"/>
                        <a:pt x="269" y="20"/>
                        <a:pt x="269" y="20"/>
                      </a:cubicBezTo>
                      <a:cubicBezTo>
                        <a:pt x="269" y="20"/>
                        <a:pt x="269" y="20"/>
                        <a:pt x="269" y="19"/>
                      </a:cubicBezTo>
                      <a:cubicBezTo>
                        <a:pt x="269" y="19"/>
                        <a:pt x="269" y="19"/>
                        <a:pt x="269" y="19"/>
                      </a:cubicBezTo>
                      <a:cubicBezTo>
                        <a:pt x="268" y="19"/>
                        <a:pt x="269" y="19"/>
                        <a:pt x="269" y="18"/>
                      </a:cubicBezTo>
                      <a:cubicBezTo>
                        <a:pt x="269" y="18"/>
                        <a:pt x="269" y="18"/>
                        <a:pt x="269" y="18"/>
                      </a:cubicBezTo>
                      <a:cubicBezTo>
                        <a:pt x="270" y="18"/>
                        <a:pt x="270" y="18"/>
                        <a:pt x="270" y="19"/>
                      </a:cubicBezTo>
                      <a:cubicBezTo>
                        <a:pt x="270" y="19"/>
                        <a:pt x="270" y="19"/>
                        <a:pt x="270" y="19"/>
                      </a:cubicBezTo>
                      <a:cubicBezTo>
                        <a:pt x="270" y="19"/>
                        <a:pt x="270" y="19"/>
                        <a:pt x="270" y="19"/>
                      </a:cubicBezTo>
                      <a:cubicBezTo>
                        <a:pt x="270" y="19"/>
                        <a:pt x="270" y="19"/>
                        <a:pt x="270" y="20"/>
                      </a:cubicBezTo>
                      <a:close/>
                      <a:moveTo>
                        <a:pt x="276" y="17"/>
                      </a:moveTo>
                      <a:cubicBezTo>
                        <a:pt x="276" y="18"/>
                        <a:pt x="276" y="19"/>
                        <a:pt x="275" y="19"/>
                      </a:cubicBezTo>
                      <a:cubicBezTo>
                        <a:pt x="275" y="18"/>
                        <a:pt x="275" y="18"/>
                        <a:pt x="275" y="18"/>
                      </a:cubicBezTo>
                      <a:cubicBezTo>
                        <a:pt x="275" y="17"/>
                        <a:pt x="275" y="17"/>
                        <a:pt x="275" y="17"/>
                      </a:cubicBezTo>
                      <a:cubicBezTo>
                        <a:pt x="275" y="16"/>
                        <a:pt x="275" y="16"/>
                        <a:pt x="275" y="16"/>
                      </a:cubicBezTo>
                      <a:cubicBezTo>
                        <a:pt x="276" y="16"/>
                        <a:pt x="276" y="16"/>
                        <a:pt x="277" y="17"/>
                      </a:cubicBezTo>
                      <a:cubicBezTo>
                        <a:pt x="277" y="15"/>
                        <a:pt x="276" y="15"/>
                        <a:pt x="276" y="15"/>
                      </a:cubicBezTo>
                      <a:cubicBezTo>
                        <a:pt x="275" y="14"/>
                        <a:pt x="276" y="14"/>
                        <a:pt x="276" y="14"/>
                      </a:cubicBezTo>
                      <a:cubicBezTo>
                        <a:pt x="276" y="13"/>
                        <a:pt x="275" y="14"/>
                        <a:pt x="275" y="13"/>
                      </a:cubicBezTo>
                      <a:cubicBezTo>
                        <a:pt x="275" y="12"/>
                        <a:pt x="276" y="12"/>
                        <a:pt x="275" y="11"/>
                      </a:cubicBezTo>
                      <a:cubicBezTo>
                        <a:pt x="275" y="11"/>
                        <a:pt x="275" y="11"/>
                        <a:pt x="275" y="11"/>
                      </a:cubicBezTo>
                      <a:cubicBezTo>
                        <a:pt x="277" y="12"/>
                        <a:pt x="275" y="15"/>
                        <a:pt x="278" y="14"/>
                      </a:cubicBezTo>
                      <a:cubicBezTo>
                        <a:pt x="278" y="15"/>
                        <a:pt x="277" y="15"/>
                        <a:pt x="277" y="15"/>
                      </a:cubicBezTo>
                      <a:cubicBezTo>
                        <a:pt x="277" y="16"/>
                        <a:pt x="277" y="16"/>
                        <a:pt x="278" y="16"/>
                      </a:cubicBezTo>
                      <a:cubicBezTo>
                        <a:pt x="278" y="17"/>
                        <a:pt x="278" y="17"/>
                        <a:pt x="277" y="17"/>
                      </a:cubicBezTo>
                      <a:cubicBezTo>
                        <a:pt x="277" y="17"/>
                        <a:pt x="277" y="17"/>
                        <a:pt x="277" y="17"/>
                      </a:cubicBezTo>
                      <a:cubicBezTo>
                        <a:pt x="277" y="17"/>
                        <a:pt x="277" y="17"/>
                        <a:pt x="277" y="17"/>
                      </a:cubicBezTo>
                      <a:cubicBezTo>
                        <a:pt x="277" y="17"/>
                        <a:pt x="277" y="17"/>
                        <a:pt x="277" y="17"/>
                      </a:cubicBezTo>
                      <a:cubicBezTo>
                        <a:pt x="276" y="17"/>
                        <a:pt x="276" y="17"/>
                        <a:pt x="276" y="17"/>
                      </a:cubicBezTo>
                      <a:close/>
                      <a:moveTo>
                        <a:pt x="278" y="26"/>
                      </a:moveTo>
                      <a:cubicBezTo>
                        <a:pt x="278" y="25"/>
                        <a:pt x="278" y="25"/>
                        <a:pt x="279" y="25"/>
                      </a:cubicBezTo>
                      <a:cubicBezTo>
                        <a:pt x="279" y="25"/>
                        <a:pt x="279" y="25"/>
                        <a:pt x="279" y="26"/>
                      </a:cubicBezTo>
                      <a:cubicBezTo>
                        <a:pt x="279" y="26"/>
                        <a:pt x="279" y="26"/>
                        <a:pt x="278" y="26"/>
                      </a:cubicBezTo>
                      <a:close/>
                      <a:moveTo>
                        <a:pt x="278" y="20"/>
                      </a:moveTo>
                      <a:cubicBezTo>
                        <a:pt x="278" y="20"/>
                        <a:pt x="278" y="20"/>
                        <a:pt x="278" y="20"/>
                      </a:cubicBezTo>
                      <a:cubicBezTo>
                        <a:pt x="278" y="20"/>
                        <a:pt x="278" y="20"/>
                        <a:pt x="279" y="20"/>
                      </a:cubicBezTo>
                      <a:cubicBezTo>
                        <a:pt x="279" y="19"/>
                        <a:pt x="279" y="19"/>
                        <a:pt x="278" y="19"/>
                      </a:cubicBezTo>
                      <a:cubicBezTo>
                        <a:pt x="279" y="19"/>
                        <a:pt x="280" y="19"/>
                        <a:pt x="280" y="19"/>
                      </a:cubicBezTo>
                      <a:cubicBezTo>
                        <a:pt x="279" y="20"/>
                        <a:pt x="278" y="20"/>
                        <a:pt x="278" y="20"/>
                      </a:cubicBezTo>
                      <a:close/>
                      <a:moveTo>
                        <a:pt x="280" y="16"/>
                      </a:moveTo>
                      <a:cubicBezTo>
                        <a:pt x="280" y="15"/>
                        <a:pt x="280" y="15"/>
                        <a:pt x="280" y="14"/>
                      </a:cubicBezTo>
                      <a:cubicBezTo>
                        <a:pt x="280" y="14"/>
                        <a:pt x="281" y="14"/>
                        <a:pt x="281" y="14"/>
                      </a:cubicBezTo>
                      <a:cubicBezTo>
                        <a:pt x="281" y="14"/>
                        <a:pt x="281" y="15"/>
                        <a:pt x="281" y="15"/>
                      </a:cubicBezTo>
                      <a:cubicBezTo>
                        <a:pt x="283" y="15"/>
                        <a:pt x="284" y="15"/>
                        <a:pt x="284" y="15"/>
                      </a:cubicBezTo>
                      <a:cubicBezTo>
                        <a:pt x="284" y="15"/>
                        <a:pt x="284" y="15"/>
                        <a:pt x="284" y="15"/>
                      </a:cubicBezTo>
                      <a:cubicBezTo>
                        <a:pt x="285" y="15"/>
                        <a:pt x="283" y="16"/>
                        <a:pt x="283" y="16"/>
                      </a:cubicBezTo>
                      <a:cubicBezTo>
                        <a:pt x="282" y="16"/>
                        <a:pt x="281" y="15"/>
                        <a:pt x="280" y="16"/>
                      </a:cubicBezTo>
                      <a:close/>
                      <a:moveTo>
                        <a:pt x="300" y="11"/>
                      </a:move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1"/>
                        <a:pt x="300" y="12"/>
                        <a:pt x="300" y="12"/>
                      </a:cubicBezTo>
                      <a:cubicBezTo>
                        <a:pt x="299" y="11"/>
                        <a:pt x="300" y="11"/>
                        <a:pt x="300" y="10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lose/>
                      <a:moveTo>
                        <a:pt x="305" y="8"/>
                      </a:moveTo>
                      <a:cubicBezTo>
                        <a:pt x="306" y="9"/>
                        <a:pt x="306" y="9"/>
                        <a:pt x="306" y="9"/>
                      </a:cubicBezTo>
                      <a:cubicBezTo>
                        <a:pt x="306" y="9"/>
                        <a:pt x="305" y="9"/>
                        <a:pt x="305" y="9"/>
                      </a:cubicBezTo>
                      <a:cubicBezTo>
                        <a:pt x="305" y="9"/>
                        <a:pt x="306" y="9"/>
                        <a:pt x="305" y="8"/>
                      </a:cubicBezTo>
                      <a:cubicBezTo>
                        <a:pt x="305" y="8"/>
                        <a:pt x="305" y="8"/>
                        <a:pt x="305" y="8"/>
                      </a:cubicBezTo>
                      <a:close/>
                      <a:moveTo>
                        <a:pt x="313" y="17"/>
                      </a:moveTo>
                      <a:cubicBezTo>
                        <a:pt x="313" y="17"/>
                        <a:pt x="312" y="17"/>
                        <a:pt x="312" y="17"/>
                      </a:cubicBezTo>
                      <a:cubicBezTo>
                        <a:pt x="312" y="16"/>
                        <a:pt x="312" y="15"/>
                        <a:pt x="313" y="15"/>
                      </a:cubicBezTo>
                      <a:cubicBezTo>
                        <a:pt x="313" y="16"/>
                        <a:pt x="313" y="16"/>
                        <a:pt x="313" y="16"/>
                      </a:cubicBezTo>
                      <a:cubicBezTo>
                        <a:pt x="313" y="16"/>
                        <a:pt x="313" y="17"/>
                        <a:pt x="313" y="17"/>
                      </a:cubicBezTo>
                      <a:close/>
                      <a:moveTo>
                        <a:pt x="310" y="18"/>
                      </a:moveTo>
                      <a:cubicBezTo>
                        <a:pt x="310" y="18"/>
                        <a:pt x="310" y="18"/>
                        <a:pt x="310" y="18"/>
                      </a:cubicBezTo>
                      <a:cubicBezTo>
                        <a:pt x="310" y="18"/>
                        <a:pt x="310" y="17"/>
                        <a:pt x="310" y="17"/>
                      </a:cubicBezTo>
                      <a:cubicBezTo>
                        <a:pt x="310" y="17"/>
                        <a:pt x="310" y="16"/>
                        <a:pt x="310" y="16"/>
                      </a:cubicBezTo>
                      <a:cubicBezTo>
                        <a:pt x="308" y="16"/>
                        <a:pt x="308" y="15"/>
                        <a:pt x="307" y="15"/>
                      </a:cubicBezTo>
                      <a:cubicBezTo>
                        <a:pt x="307" y="15"/>
                        <a:pt x="307" y="15"/>
                        <a:pt x="307" y="15"/>
                      </a:cubicBezTo>
                      <a:cubicBezTo>
                        <a:pt x="307" y="15"/>
                        <a:pt x="306" y="14"/>
                        <a:pt x="306" y="14"/>
                      </a:cubicBezTo>
                      <a:cubicBezTo>
                        <a:pt x="307" y="14"/>
                        <a:pt x="307" y="13"/>
                        <a:pt x="308" y="13"/>
                      </a:cubicBezTo>
                      <a:cubicBezTo>
                        <a:pt x="308" y="13"/>
                        <a:pt x="308" y="14"/>
                        <a:pt x="309" y="14"/>
                      </a:cubicBezTo>
                      <a:cubicBezTo>
                        <a:pt x="309" y="14"/>
                        <a:pt x="311" y="14"/>
                        <a:pt x="311" y="15"/>
                      </a:cubicBezTo>
                      <a:cubicBezTo>
                        <a:pt x="310" y="15"/>
                        <a:pt x="311" y="17"/>
                        <a:pt x="310" y="18"/>
                      </a:cubicBezTo>
                      <a:close/>
                      <a:moveTo>
                        <a:pt x="303" y="14"/>
                      </a:moveTo>
                      <a:cubicBezTo>
                        <a:pt x="303" y="14"/>
                        <a:pt x="303" y="14"/>
                        <a:pt x="303" y="14"/>
                      </a:cubicBezTo>
                      <a:cubicBezTo>
                        <a:pt x="302" y="14"/>
                        <a:pt x="302" y="13"/>
                        <a:pt x="301" y="12"/>
                      </a:cubicBezTo>
                      <a:cubicBezTo>
                        <a:pt x="301" y="12"/>
                        <a:pt x="301" y="12"/>
                        <a:pt x="301" y="12"/>
                      </a:cubicBezTo>
                      <a:cubicBezTo>
                        <a:pt x="302" y="13"/>
                        <a:pt x="302" y="14"/>
                        <a:pt x="304" y="14"/>
                      </a:cubicBezTo>
                      <a:cubicBezTo>
                        <a:pt x="304" y="14"/>
                        <a:pt x="304" y="14"/>
                        <a:pt x="303" y="14"/>
                      </a:cubicBezTo>
                      <a:close/>
                      <a:moveTo>
                        <a:pt x="312" y="11"/>
                      </a:moveTo>
                      <a:cubicBezTo>
                        <a:pt x="312" y="11"/>
                        <a:pt x="312" y="11"/>
                        <a:pt x="312" y="11"/>
                      </a:cubicBezTo>
                      <a:cubicBezTo>
                        <a:pt x="312" y="11"/>
                        <a:pt x="312" y="11"/>
                        <a:pt x="312" y="11"/>
                      </a:cubicBezTo>
                      <a:cubicBezTo>
                        <a:pt x="312" y="10"/>
                        <a:pt x="313" y="10"/>
                        <a:pt x="314" y="10"/>
                      </a:cubicBezTo>
                      <a:cubicBezTo>
                        <a:pt x="313" y="11"/>
                        <a:pt x="313" y="11"/>
                        <a:pt x="312" y="12"/>
                      </a:cubicBezTo>
                      <a:cubicBezTo>
                        <a:pt x="311" y="13"/>
                        <a:pt x="313" y="11"/>
                        <a:pt x="312" y="11"/>
                      </a:cubicBezTo>
                      <a:close/>
                      <a:moveTo>
                        <a:pt x="318" y="14"/>
                      </a:moveTo>
                      <a:cubicBezTo>
                        <a:pt x="318" y="14"/>
                        <a:pt x="317" y="14"/>
                        <a:pt x="317" y="14"/>
                      </a:cubicBezTo>
                      <a:cubicBezTo>
                        <a:pt x="317" y="14"/>
                        <a:pt x="317" y="14"/>
                        <a:pt x="317" y="14"/>
                      </a:cubicBezTo>
                      <a:cubicBezTo>
                        <a:pt x="317" y="14"/>
                        <a:pt x="317" y="15"/>
                        <a:pt x="316" y="15"/>
                      </a:cubicBezTo>
                      <a:cubicBezTo>
                        <a:pt x="316" y="15"/>
                        <a:pt x="316" y="14"/>
                        <a:pt x="315" y="14"/>
                      </a:cubicBezTo>
                      <a:cubicBezTo>
                        <a:pt x="315" y="14"/>
                        <a:pt x="315" y="14"/>
                        <a:pt x="315" y="13"/>
                      </a:cubicBezTo>
                      <a:cubicBezTo>
                        <a:pt x="316" y="13"/>
                        <a:pt x="317" y="12"/>
                        <a:pt x="317" y="13"/>
                      </a:cubicBezTo>
                      <a:cubicBezTo>
                        <a:pt x="317" y="13"/>
                        <a:pt x="318" y="13"/>
                        <a:pt x="318" y="13"/>
                      </a:cubicBezTo>
                      <a:cubicBezTo>
                        <a:pt x="318" y="13"/>
                        <a:pt x="318" y="14"/>
                        <a:pt x="318" y="14"/>
                      </a:cubicBezTo>
                      <a:close/>
                      <a:moveTo>
                        <a:pt x="314" y="12"/>
                      </a:moveTo>
                      <a:cubicBezTo>
                        <a:pt x="314" y="12"/>
                        <a:pt x="314" y="12"/>
                        <a:pt x="314" y="12"/>
                      </a:cubicBezTo>
                      <a:cubicBezTo>
                        <a:pt x="314" y="12"/>
                        <a:pt x="314" y="12"/>
                        <a:pt x="314" y="12"/>
                      </a:cubicBezTo>
                      <a:cubicBezTo>
                        <a:pt x="314" y="12"/>
                        <a:pt x="314" y="12"/>
                        <a:pt x="314" y="12"/>
                      </a:cubicBezTo>
                      <a:close/>
                      <a:moveTo>
                        <a:pt x="314" y="11"/>
                      </a:moveTo>
                      <a:cubicBezTo>
                        <a:pt x="314" y="11"/>
                        <a:pt x="314" y="11"/>
                        <a:pt x="314" y="11"/>
                      </a:cubicBezTo>
                      <a:cubicBezTo>
                        <a:pt x="314" y="11"/>
                        <a:pt x="314" y="11"/>
                        <a:pt x="314" y="11"/>
                      </a:cubicBezTo>
                      <a:close/>
                      <a:moveTo>
                        <a:pt x="313" y="9"/>
                      </a:moveTo>
                      <a:cubicBezTo>
                        <a:pt x="312" y="9"/>
                        <a:pt x="312" y="9"/>
                        <a:pt x="312" y="8"/>
                      </a:cubicBezTo>
                      <a:cubicBezTo>
                        <a:pt x="313" y="8"/>
                        <a:pt x="313" y="9"/>
                        <a:pt x="313" y="9"/>
                      </a:cubicBezTo>
                      <a:close/>
                      <a:moveTo>
                        <a:pt x="303" y="9"/>
                      </a:moveTo>
                      <a:cubicBezTo>
                        <a:pt x="303" y="9"/>
                        <a:pt x="304" y="9"/>
                        <a:pt x="305" y="9"/>
                      </a:cubicBezTo>
                      <a:cubicBezTo>
                        <a:pt x="305" y="10"/>
                        <a:pt x="305" y="10"/>
                        <a:pt x="305" y="10"/>
                      </a:cubicBezTo>
                      <a:cubicBezTo>
                        <a:pt x="305" y="10"/>
                        <a:pt x="305" y="11"/>
                        <a:pt x="305" y="11"/>
                      </a:cubicBezTo>
                      <a:cubicBezTo>
                        <a:pt x="305" y="10"/>
                        <a:pt x="304" y="10"/>
                        <a:pt x="304" y="10"/>
                      </a:cubicBezTo>
                      <a:cubicBezTo>
                        <a:pt x="303" y="12"/>
                        <a:pt x="303" y="11"/>
                        <a:pt x="302" y="11"/>
                      </a:cubicBezTo>
                      <a:cubicBezTo>
                        <a:pt x="303" y="10"/>
                        <a:pt x="303" y="10"/>
                        <a:pt x="303" y="9"/>
                      </a:cubicBezTo>
                      <a:close/>
                      <a:moveTo>
                        <a:pt x="298" y="10"/>
                      </a:moveTo>
                      <a:cubicBezTo>
                        <a:pt x="297" y="10"/>
                        <a:pt x="297" y="10"/>
                        <a:pt x="297" y="9"/>
                      </a:cubicBezTo>
                      <a:cubicBezTo>
                        <a:pt x="297" y="9"/>
                        <a:pt x="297" y="9"/>
                        <a:pt x="297" y="9"/>
                      </a:cubicBezTo>
                      <a:cubicBezTo>
                        <a:pt x="298" y="9"/>
                        <a:pt x="298" y="10"/>
                        <a:pt x="298" y="10"/>
                      </a:cubicBezTo>
                      <a:close/>
                      <a:moveTo>
                        <a:pt x="296" y="11"/>
                      </a:moveTo>
                      <a:cubicBezTo>
                        <a:pt x="296" y="11"/>
                        <a:pt x="296" y="11"/>
                        <a:pt x="296" y="11"/>
                      </a:cubicBezTo>
                      <a:cubicBezTo>
                        <a:pt x="296" y="11"/>
                        <a:pt x="296" y="11"/>
                        <a:pt x="296" y="11"/>
                      </a:cubicBezTo>
                      <a:cubicBezTo>
                        <a:pt x="296" y="11"/>
                        <a:pt x="296" y="11"/>
                        <a:pt x="296" y="11"/>
                      </a:cubicBezTo>
                      <a:close/>
                      <a:moveTo>
                        <a:pt x="291" y="15"/>
                      </a:moveTo>
                      <a:cubicBezTo>
                        <a:pt x="292" y="14"/>
                        <a:pt x="291" y="13"/>
                        <a:pt x="291" y="13"/>
                      </a:cubicBezTo>
                      <a:cubicBezTo>
                        <a:pt x="291" y="13"/>
                        <a:pt x="291" y="13"/>
                        <a:pt x="291" y="12"/>
                      </a:cubicBezTo>
                      <a:cubicBezTo>
                        <a:pt x="292" y="13"/>
                        <a:pt x="292" y="14"/>
                        <a:pt x="292" y="14"/>
                      </a:cubicBezTo>
                      <a:cubicBezTo>
                        <a:pt x="293" y="15"/>
                        <a:pt x="292" y="15"/>
                        <a:pt x="291" y="15"/>
                      </a:cubicBezTo>
                      <a:close/>
                      <a:moveTo>
                        <a:pt x="289" y="21"/>
                      </a:moveTo>
                      <a:cubicBezTo>
                        <a:pt x="289" y="21"/>
                        <a:pt x="288" y="21"/>
                        <a:pt x="289" y="21"/>
                      </a:cubicBezTo>
                      <a:cubicBezTo>
                        <a:pt x="289" y="21"/>
                        <a:pt x="289" y="21"/>
                        <a:pt x="290" y="21"/>
                      </a:cubicBezTo>
                      <a:cubicBezTo>
                        <a:pt x="289" y="21"/>
                        <a:pt x="289" y="21"/>
                        <a:pt x="289" y="21"/>
                      </a:cubicBezTo>
                      <a:close/>
                      <a:moveTo>
                        <a:pt x="284" y="18"/>
                      </a:moveTo>
                      <a:cubicBezTo>
                        <a:pt x="284" y="18"/>
                        <a:pt x="284" y="18"/>
                        <a:pt x="284" y="18"/>
                      </a:cubicBezTo>
                      <a:cubicBezTo>
                        <a:pt x="284" y="18"/>
                        <a:pt x="284" y="18"/>
                        <a:pt x="284" y="18"/>
                      </a:cubicBezTo>
                      <a:close/>
                      <a:moveTo>
                        <a:pt x="287" y="20"/>
                      </a:moveTo>
                      <a:cubicBezTo>
                        <a:pt x="287" y="20"/>
                        <a:pt x="287" y="20"/>
                        <a:pt x="287" y="20"/>
                      </a:cubicBezTo>
                      <a:cubicBezTo>
                        <a:pt x="288" y="20"/>
                        <a:pt x="288" y="20"/>
                        <a:pt x="289" y="20"/>
                      </a:cubicBezTo>
                      <a:cubicBezTo>
                        <a:pt x="289" y="21"/>
                        <a:pt x="288" y="21"/>
                        <a:pt x="288" y="21"/>
                      </a:cubicBezTo>
                      <a:cubicBezTo>
                        <a:pt x="288" y="21"/>
                        <a:pt x="287" y="22"/>
                        <a:pt x="287" y="20"/>
                      </a:cubicBezTo>
                      <a:close/>
                      <a:moveTo>
                        <a:pt x="289" y="24"/>
                      </a:moveTo>
                      <a:cubicBezTo>
                        <a:pt x="289" y="23"/>
                        <a:pt x="289" y="23"/>
                        <a:pt x="288" y="22"/>
                      </a:cubicBezTo>
                      <a:cubicBezTo>
                        <a:pt x="289" y="23"/>
                        <a:pt x="290" y="21"/>
                        <a:pt x="290" y="22"/>
                      </a:cubicBezTo>
                      <a:cubicBezTo>
                        <a:pt x="289" y="22"/>
                        <a:pt x="290" y="24"/>
                        <a:pt x="289" y="24"/>
                      </a:cubicBezTo>
                      <a:close/>
                      <a:moveTo>
                        <a:pt x="290" y="21"/>
                      </a:moveTo>
                      <a:cubicBezTo>
                        <a:pt x="290" y="21"/>
                        <a:pt x="290" y="21"/>
                        <a:pt x="291" y="21"/>
                      </a:cubicBezTo>
                      <a:cubicBezTo>
                        <a:pt x="291" y="21"/>
                        <a:pt x="291" y="21"/>
                        <a:pt x="291" y="21"/>
                      </a:cubicBezTo>
                      <a:cubicBezTo>
                        <a:pt x="290" y="21"/>
                        <a:pt x="290" y="21"/>
                        <a:pt x="290" y="21"/>
                      </a:cubicBezTo>
                      <a:close/>
                      <a:moveTo>
                        <a:pt x="297" y="17"/>
                      </a:moveTo>
                      <a:cubicBezTo>
                        <a:pt x="297" y="17"/>
                        <a:pt x="297" y="17"/>
                        <a:pt x="297" y="16"/>
                      </a:cubicBezTo>
                      <a:cubicBezTo>
                        <a:pt x="297" y="16"/>
                        <a:pt x="297" y="16"/>
                        <a:pt x="297" y="16"/>
                      </a:cubicBezTo>
                      <a:cubicBezTo>
                        <a:pt x="297" y="16"/>
                        <a:pt x="297" y="16"/>
                        <a:pt x="297" y="16"/>
                      </a:cubicBezTo>
                      <a:cubicBezTo>
                        <a:pt x="297" y="16"/>
                        <a:pt x="297" y="16"/>
                        <a:pt x="297" y="16"/>
                      </a:cubicBezTo>
                      <a:cubicBezTo>
                        <a:pt x="297" y="15"/>
                        <a:pt x="297" y="15"/>
                        <a:pt x="297" y="15"/>
                      </a:cubicBezTo>
                      <a:cubicBezTo>
                        <a:pt x="296" y="15"/>
                        <a:pt x="296" y="15"/>
                        <a:pt x="296" y="14"/>
                      </a:cubicBezTo>
                      <a:cubicBezTo>
                        <a:pt x="296" y="14"/>
                        <a:pt x="298" y="15"/>
                        <a:pt x="298" y="16"/>
                      </a:cubicBezTo>
                      <a:cubicBezTo>
                        <a:pt x="298" y="16"/>
                        <a:pt x="298" y="16"/>
                        <a:pt x="298" y="16"/>
                      </a:cubicBezTo>
                      <a:cubicBezTo>
                        <a:pt x="298" y="17"/>
                        <a:pt x="298" y="17"/>
                        <a:pt x="297" y="17"/>
                      </a:cubicBezTo>
                      <a:close/>
                      <a:moveTo>
                        <a:pt x="303" y="19"/>
                      </a:moveTo>
                      <a:cubicBezTo>
                        <a:pt x="303" y="19"/>
                        <a:pt x="304" y="19"/>
                        <a:pt x="303" y="18"/>
                      </a:cubicBezTo>
                      <a:cubicBezTo>
                        <a:pt x="303" y="18"/>
                        <a:pt x="304" y="18"/>
                        <a:pt x="304" y="18"/>
                      </a:cubicBezTo>
                      <a:cubicBezTo>
                        <a:pt x="304" y="18"/>
                        <a:pt x="304" y="18"/>
                        <a:pt x="304" y="18"/>
                      </a:cubicBezTo>
                      <a:cubicBezTo>
                        <a:pt x="304" y="18"/>
                        <a:pt x="304" y="18"/>
                        <a:pt x="304" y="19"/>
                      </a:cubicBezTo>
                      <a:cubicBezTo>
                        <a:pt x="304" y="19"/>
                        <a:pt x="304" y="19"/>
                        <a:pt x="305" y="19"/>
                      </a:cubicBezTo>
                      <a:cubicBezTo>
                        <a:pt x="304" y="19"/>
                        <a:pt x="305" y="19"/>
                        <a:pt x="306" y="19"/>
                      </a:cubicBezTo>
                      <a:cubicBezTo>
                        <a:pt x="306" y="20"/>
                        <a:pt x="306" y="20"/>
                        <a:pt x="306" y="20"/>
                      </a:cubicBezTo>
                      <a:cubicBezTo>
                        <a:pt x="305" y="20"/>
                        <a:pt x="304" y="19"/>
                        <a:pt x="303" y="19"/>
                      </a:cubicBezTo>
                      <a:close/>
                      <a:moveTo>
                        <a:pt x="308" y="26"/>
                      </a:moveTo>
                      <a:cubicBezTo>
                        <a:pt x="308" y="24"/>
                        <a:pt x="307" y="24"/>
                        <a:pt x="307" y="23"/>
                      </a:cubicBezTo>
                      <a:cubicBezTo>
                        <a:pt x="308" y="23"/>
                        <a:pt x="309" y="22"/>
                        <a:pt x="309" y="23"/>
                      </a:cubicBezTo>
                      <a:cubicBezTo>
                        <a:pt x="308" y="23"/>
                        <a:pt x="309" y="25"/>
                        <a:pt x="308" y="26"/>
                      </a:cubicBezTo>
                      <a:close/>
                      <a:moveTo>
                        <a:pt x="309" y="19"/>
                      </a:moveTo>
                      <a:cubicBezTo>
                        <a:pt x="309" y="20"/>
                        <a:pt x="309" y="20"/>
                        <a:pt x="309" y="20"/>
                      </a:cubicBezTo>
                      <a:cubicBezTo>
                        <a:pt x="309" y="20"/>
                        <a:pt x="310" y="21"/>
                        <a:pt x="310" y="21"/>
                      </a:cubicBezTo>
                      <a:cubicBezTo>
                        <a:pt x="309" y="21"/>
                        <a:pt x="308" y="19"/>
                        <a:pt x="309" y="19"/>
                      </a:cubicBezTo>
                      <a:close/>
                      <a:moveTo>
                        <a:pt x="309" y="24"/>
                      </a:moveTo>
                      <a:cubicBezTo>
                        <a:pt x="309" y="22"/>
                        <a:pt x="311" y="23"/>
                        <a:pt x="310" y="22"/>
                      </a:cubicBezTo>
                      <a:cubicBezTo>
                        <a:pt x="310" y="22"/>
                        <a:pt x="309" y="22"/>
                        <a:pt x="309" y="21"/>
                      </a:cubicBezTo>
                      <a:cubicBezTo>
                        <a:pt x="311" y="21"/>
                        <a:pt x="311" y="23"/>
                        <a:pt x="311" y="23"/>
                      </a:cubicBezTo>
                      <a:cubicBezTo>
                        <a:pt x="310" y="23"/>
                        <a:pt x="310" y="23"/>
                        <a:pt x="309" y="24"/>
                      </a:cubicBezTo>
                      <a:close/>
                      <a:moveTo>
                        <a:pt x="312" y="22"/>
                      </a:moveTo>
                      <a:cubicBezTo>
                        <a:pt x="311" y="22"/>
                        <a:pt x="312" y="21"/>
                        <a:pt x="312" y="21"/>
                      </a:cubicBezTo>
                      <a:cubicBezTo>
                        <a:pt x="311" y="21"/>
                        <a:pt x="311" y="20"/>
                        <a:pt x="311" y="20"/>
                      </a:cubicBezTo>
                      <a:cubicBezTo>
                        <a:pt x="312" y="20"/>
                        <a:pt x="312" y="20"/>
                        <a:pt x="313" y="21"/>
                      </a:cubicBezTo>
                      <a:cubicBezTo>
                        <a:pt x="313" y="20"/>
                        <a:pt x="312" y="20"/>
                        <a:pt x="312" y="19"/>
                      </a:cubicBezTo>
                      <a:cubicBezTo>
                        <a:pt x="311" y="19"/>
                        <a:pt x="312" y="18"/>
                        <a:pt x="313" y="18"/>
                      </a:cubicBezTo>
                      <a:cubicBezTo>
                        <a:pt x="315" y="18"/>
                        <a:pt x="313" y="20"/>
                        <a:pt x="314" y="20"/>
                      </a:cubicBezTo>
                      <a:cubicBezTo>
                        <a:pt x="314" y="21"/>
                        <a:pt x="313" y="20"/>
                        <a:pt x="313" y="22"/>
                      </a:cubicBezTo>
                      <a:cubicBezTo>
                        <a:pt x="313" y="22"/>
                        <a:pt x="313" y="22"/>
                        <a:pt x="312" y="22"/>
                      </a:cubicBezTo>
                      <a:close/>
                      <a:moveTo>
                        <a:pt x="313" y="24"/>
                      </a:moveTo>
                      <a:cubicBezTo>
                        <a:pt x="313" y="23"/>
                        <a:pt x="313" y="23"/>
                        <a:pt x="313" y="22"/>
                      </a:cubicBezTo>
                      <a:cubicBezTo>
                        <a:pt x="314" y="22"/>
                        <a:pt x="314" y="22"/>
                        <a:pt x="314" y="22"/>
                      </a:cubicBezTo>
                      <a:cubicBezTo>
                        <a:pt x="314" y="23"/>
                        <a:pt x="315" y="23"/>
                        <a:pt x="315" y="23"/>
                      </a:cubicBezTo>
                      <a:cubicBezTo>
                        <a:pt x="314" y="23"/>
                        <a:pt x="314" y="23"/>
                        <a:pt x="313" y="24"/>
                      </a:cubicBezTo>
                      <a:close/>
                      <a:moveTo>
                        <a:pt x="321" y="23"/>
                      </a:moveTo>
                      <a:cubicBezTo>
                        <a:pt x="321" y="24"/>
                        <a:pt x="318" y="23"/>
                        <a:pt x="319" y="25"/>
                      </a:cubicBezTo>
                      <a:cubicBezTo>
                        <a:pt x="318" y="24"/>
                        <a:pt x="320" y="23"/>
                        <a:pt x="319" y="21"/>
                      </a:cubicBezTo>
                      <a:cubicBezTo>
                        <a:pt x="318" y="21"/>
                        <a:pt x="317" y="22"/>
                        <a:pt x="315" y="22"/>
                      </a:cubicBezTo>
                      <a:cubicBezTo>
                        <a:pt x="315" y="20"/>
                        <a:pt x="315" y="21"/>
                        <a:pt x="315" y="19"/>
                      </a:cubicBezTo>
                      <a:cubicBezTo>
                        <a:pt x="316" y="19"/>
                        <a:pt x="316" y="19"/>
                        <a:pt x="316" y="20"/>
                      </a:cubicBezTo>
                      <a:cubicBezTo>
                        <a:pt x="317" y="20"/>
                        <a:pt x="317" y="20"/>
                        <a:pt x="318" y="19"/>
                      </a:cubicBezTo>
                      <a:cubicBezTo>
                        <a:pt x="318" y="19"/>
                        <a:pt x="318" y="19"/>
                        <a:pt x="318" y="19"/>
                      </a:cubicBezTo>
                      <a:cubicBezTo>
                        <a:pt x="318" y="19"/>
                        <a:pt x="318" y="19"/>
                        <a:pt x="319" y="19"/>
                      </a:cubicBezTo>
                      <a:cubicBezTo>
                        <a:pt x="319" y="20"/>
                        <a:pt x="319" y="21"/>
                        <a:pt x="320" y="21"/>
                      </a:cubicBezTo>
                      <a:cubicBezTo>
                        <a:pt x="320" y="21"/>
                        <a:pt x="320" y="21"/>
                        <a:pt x="320" y="21"/>
                      </a:cubicBezTo>
                      <a:cubicBezTo>
                        <a:pt x="319" y="23"/>
                        <a:pt x="321" y="22"/>
                        <a:pt x="321" y="23"/>
                      </a:cubicBezTo>
                      <a:close/>
                      <a:moveTo>
                        <a:pt x="322" y="21"/>
                      </a:moveTo>
                      <a:cubicBezTo>
                        <a:pt x="321" y="21"/>
                        <a:pt x="321" y="21"/>
                        <a:pt x="320" y="21"/>
                      </a:cubicBezTo>
                      <a:cubicBezTo>
                        <a:pt x="321" y="20"/>
                        <a:pt x="322" y="21"/>
                        <a:pt x="321" y="19"/>
                      </a:cubicBezTo>
                      <a:cubicBezTo>
                        <a:pt x="322" y="19"/>
                        <a:pt x="322" y="19"/>
                        <a:pt x="322" y="19"/>
                      </a:cubicBezTo>
                      <a:cubicBezTo>
                        <a:pt x="322" y="20"/>
                        <a:pt x="322" y="20"/>
                        <a:pt x="322" y="21"/>
                      </a:cubicBezTo>
                      <a:close/>
                      <a:moveTo>
                        <a:pt x="334" y="21"/>
                      </a:moveTo>
                      <a:cubicBezTo>
                        <a:pt x="334" y="21"/>
                        <a:pt x="334" y="21"/>
                        <a:pt x="334" y="21"/>
                      </a:cubicBezTo>
                      <a:cubicBezTo>
                        <a:pt x="334" y="21"/>
                        <a:pt x="334" y="21"/>
                        <a:pt x="333" y="20"/>
                      </a:cubicBezTo>
                      <a:cubicBezTo>
                        <a:pt x="335" y="21"/>
                        <a:pt x="333" y="18"/>
                        <a:pt x="334" y="18"/>
                      </a:cubicBezTo>
                      <a:cubicBezTo>
                        <a:pt x="335" y="18"/>
                        <a:pt x="335" y="18"/>
                        <a:pt x="335" y="18"/>
                      </a:cubicBezTo>
                      <a:cubicBezTo>
                        <a:pt x="335" y="19"/>
                        <a:pt x="335" y="19"/>
                        <a:pt x="335" y="19"/>
                      </a:cubicBezTo>
                      <a:cubicBezTo>
                        <a:pt x="335" y="19"/>
                        <a:pt x="335" y="19"/>
                        <a:pt x="335" y="19"/>
                      </a:cubicBezTo>
                      <a:cubicBezTo>
                        <a:pt x="335" y="20"/>
                        <a:pt x="334" y="21"/>
                        <a:pt x="335" y="21"/>
                      </a:cubicBezTo>
                      <a:cubicBezTo>
                        <a:pt x="335" y="21"/>
                        <a:pt x="335" y="21"/>
                        <a:pt x="334" y="21"/>
                      </a:cubicBezTo>
                      <a:close/>
                      <a:moveTo>
                        <a:pt x="342" y="12"/>
                      </a:moveTo>
                      <a:cubicBezTo>
                        <a:pt x="341" y="12"/>
                        <a:pt x="341" y="12"/>
                        <a:pt x="341" y="12"/>
                      </a:cubicBezTo>
                      <a:cubicBezTo>
                        <a:pt x="340" y="11"/>
                        <a:pt x="343" y="11"/>
                        <a:pt x="342" y="12"/>
                      </a:cubicBezTo>
                      <a:close/>
                      <a:moveTo>
                        <a:pt x="349" y="18"/>
                      </a:moveTo>
                      <a:cubicBezTo>
                        <a:pt x="348" y="18"/>
                        <a:pt x="348" y="18"/>
                        <a:pt x="348" y="18"/>
                      </a:cubicBezTo>
                      <a:cubicBezTo>
                        <a:pt x="348" y="18"/>
                        <a:pt x="348" y="18"/>
                        <a:pt x="348" y="17"/>
                      </a:cubicBezTo>
                      <a:cubicBezTo>
                        <a:pt x="348" y="17"/>
                        <a:pt x="348" y="17"/>
                        <a:pt x="349" y="17"/>
                      </a:cubicBezTo>
                      <a:cubicBezTo>
                        <a:pt x="349" y="18"/>
                        <a:pt x="349" y="18"/>
                        <a:pt x="349" y="18"/>
                      </a:cubicBezTo>
                      <a:close/>
                      <a:moveTo>
                        <a:pt x="346" y="13"/>
                      </a:moveTo>
                      <a:cubicBezTo>
                        <a:pt x="347" y="13"/>
                        <a:pt x="348" y="13"/>
                        <a:pt x="347" y="14"/>
                      </a:cubicBezTo>
                      <a:cubicBezTo>
                        <a:pt x="347" y="14"/>
                        <a:pt x="346" y="13"/>
                        <a:pt x="346" y="13"/>
                      </a:cubicBezTo>
                      <a:close/>
                      <a:moveTo>
                        <a:pt x="346" y="14"/>
                      </a:moveTo>
                      <a:cubicBezTo>
                        <a:pt x="346" y="14"/>
                        <a:pt x="346" y="14"/>
                        <a:pt x="346" y="14"/>
                      </a:cubicBezTo>
                      <a:cubicBezTo>
                        <a:pt x="346" y="14"/>
                        <a:pt x="346" y="14"/>
                        <a:pt x="346" y="14"/>
                      </a:cubicBezTo>
                      <a:cubicBezTo>
                        <a:pt x="346" y="14"/>
                        <a:pt x="346" y="14"/>
                        <a:pt x="346" y="14"/>
                      </a:cubicBezTo>
                      <a:close/>
                      <a:moveTo>
                        <a:pt x="347" y="16"/>
                      </a:moveTo>
                      <a:cubicBezTo>
                        <a:pt x="347" y="16"/>
                        <a:pt x="347" y="16"/>
                        <a:pt x="347" y="16"/>
                      </a:cubicBezTo>
                      <a:cubicBezTo>
                        <a:pt x="347" y="16"/>
                        <a:pt x="346" y="15"/>
                        <a:pt x="346" y="15"/>
                      </a:cubicBezTo>
                      <a:cubicBezTo>
                        <a:pt x="347" y="15"/>
                        <a:pt x="347" y="15"/>
                        <a:pt x="347" y="16"/>
                      </a:cubicBezTo>
                      <a:close/>
                      <a:moveTo>
                        <a:pt x="349" y="10"/>
                      </a:moveTo>
                      <a:cubicBezTo>
                        <a:pt x="349" y="10"/>
                        <a:pt x="349" y="10"/>
                        <a:pt x="349" y="10"/>
                      </a:cubicBezTo>
                      <a:cubicBezTo>
                        <a:pt x="349" y="10"/>
                        <a:pt x="349" y="10"/>
                        <a:pt x="349" y="11"/>
                      </a:cubicBezTo>
                      <a:cubicBezTo>
                        <a:pt x="349" y="10"/>
                        <a:pt x="349" y="10"/>
                        <a:pt x="349" y="10"/>
                      </a:cubicBezTo>
                      <a:close/>
                      <a:moveTo>
                        <a:pt x="351" y="17"/>
                      </a:moveTo>
                      <a:cubicBezTo>
                        <a:pt x="350" y="17"/>
                        <a:pt x="350" y="17"/>
                        <a:pt x="350" y="17"/>
                      </a:cubicBezTo>
                      <a:cubicBezTo>
                        <a:pt x="350" y="17"/>
                        <a:pt x="350" y="17"/>
                        <a:pt x="351" y="17"/>
                      </a:cubicBezTo>
                      <a:cubicBezTo>
                        <a:pt x="351" y="17"/>
                        <a:pt x="351" y="17"/>
                        <a:pt x="351" y="17"/>
                      </a:cubicBezTo>
                      <a:close/>
                      <a:moveTo>
                        <a:pt x="346" y="7"/>
                      </a:moveTo>
                      <a:cubicBezTo>
                        <a:pt x="346" y="7"/>
                        <a:pt x="346" y="7"/>
                        <a:pt x="346" y="7"/>
                      </a:cubicBezTo>
                      <a:cubicBezTo>
                        <a:pt x="346" y="7"/>
                        <a:pt x="346" y="7"/>
                        <a:pt x="346" y="7"/>
                      </a:cubicBezTo>
                      <a:cubicBezTo>
                        <a:pt x="346" y="7"/>
                        <a:pt x="346" y="7"/>
                        <a:pt x="346" y="7"/>
                      </a:cubicBezTo>
                      <a:cubicBezTo>
                        <a:pt x="346" y="7"/>
                        <a:pt x="346" y="7"/>
                        <a:pt x="346" y="7"/>
                      </a:cubicBezTo>
                      <a:close/>
                      <a:moveTo>
                        <a:pt x="348" y="10"/>
                      </a:moveTo>
                      <a:cubicBezTo>
                        <a:pt x="348" y="11"/>
                        <a:pt x="348" y="12"/>
                        <a:pt x="349" y="12"/>
                      </a:cubicBezTo>
                      <a:cubicBezTo>
                        <a:pt x="349" y="12"/>
                        <a:pt x="349" y="12"/>
                        <a:pt x="349" y="12"/>
                      </a:cubicBezTo>
                      <a:cubicBezTo>
                        <a:pt x="350" y="12"/>
                        <a:pt x="350" y="13"/>
                        <a:pt x="350" y="14"/>
                      </a:cubicBezTo>
                      <a:cubicBezTo>
                        <a:pt x="349" y="14"/>
                        <a:pt x="349" y="14"/>
                        <a:pt x="348" y="14"/>
                      </a:cubicBezTo>
                      <a:cubicBezTo>
                        <a:pt x="348" y="14"/>
                        <a:pt x="348" y="14"/>
                        <a:pt x="348" y="14"/>
                      </a:cubicBezTo>
                      <a:cubicBezTo>
                        <a:pt x="348" y="12"/>
                        <a:pt x="348" y="11"/>
                        <a:pt x="346" y="11"/>
                      </a:cubicBezTo>
                      <a:cubicBezTo>
                        <a:pt x="346" y="11"/>
                        <a:pt x="346" y="11"/>
                        <a:pt x="345" y="11"/>
                      </a:cubicBezTo>
                      <a:cubicBezTo>
                        <a:pt x="346" y="10"/>
                        <a:pt x="347" y="10"/>
                        <a:pt x="348" y="10"/>
                      </a:cubicBezTo>
                      <a:close/>
                      <a:moveTo>
                        <a:pt x="336" y="20"/>
                      </a:moveTo>
                      <a:cubicBezTo>
                        <a:pt x="336" y="20"/>
                        <a:pt x="336" y="20"/>
                        <a:pt x="336" y="20"/>
                      </a:cubicBezTo>
                      <a:cubicBezTo>
                        <a:pt x="336" y="20"/>
                        <a:pt x="336" y="20"/>
                        <a:pt x="336" y="20"/>
                      </a:cubicBezTo>
                      <a:cubicBezTo>
                        <a:pt x="336" y="20"/>
                        <a:pt x="336" y="20"/>
                        <a:pt x="336" y="20"/>
                      </a:cubicBezTo>
                      <a:cubicBezTo>
                        <a:pt x="336" y="20"/>
                        <a:pt x="336" y="20"/>
                        <a:pt x="336" y="20"/>
                      </a:cubicBezTo>
                      <a:close/>
                      <a:moveTo>
                        <a:pt x="332" y="16"/>
                      </a:moveTo>
                      <a:cubicBezTo>
                        <a:pt x="332" y="16"/>
                        <a:pt x="332" y="16"/>
                        <a:pt x="332" y="16"/>
                      </a:cubicBezTo>
                      <a:cubicBezTo>
                        <a:pt x="332" y="15"/>
                        <a:pt x="333" y="16"/>
                        <a:pt x="333" y="16"/>
                      </a:cubicBezTo>
                      <a:cubicBezTo>
                        <a:pt x="333" y="16"/>
                        <a:pt x="333" y="16"/>
                        <a:pt x="332" y="16"/>
                      </a:cubicBezTo>
                      <a:close/>
                      <a:moveTo>
                        <a:pt x="341" y="21"/>
                      </a:moveTo>
                      <a:cubicBezTo>
                        <a:pt x="340" y="21"/>
                        <a:pt x="341" y="22"/>
                        <a:pt x="341" y="23"/>
                      </a:cubicBezTo>
                      <a:cubicBezTo>
                        <a:pt x="339" y="23"/>
                        <a:pt x="340" y="21"/>
                        <a:pt x="339" y="21"/>
                      </a:cubicBezTo>
                      <a:cubicBezTo>
                        <a:pt x="339" y="21"/>
                        <a:pt x="339" y="22"/>
                        <a:pt x="338" y="22"/>
                      </a:cubicBezTo>
                      <a:cubicBezTo>
                        <a:pt x="338" y="21"/>
                        <a:pt x="338" y="21"/>
                        <a:pt x="337" y="20"/>
                      </a:cubicBezTo>
                      <a:cubicBezTo>
                        <a:pt x="338" y="19"/>
                        <a:pt x="339" y="21"/>
                        <a:pt x="339" y="20"/>
                      </a:cubicBezTo>
                      <a:cubicBezTo>
                        <a:pt x="339" y="19"/>
                        <a:pt x="339" y="18"/>
                        <a:pt x="339" y="18"/>
                      </a:cubicBezTo>
                      <a:cubicBezTo>
                        <a:pt x="339" y="18"/>
                        <a:pt x="340" y="18"/>
                        <a:pt x="340" y="18"/>
                      </a:cubicBezTo>
                      <a:cubicBezTo>
                        <a:pt x="340" y="18"/>
                        <a:pt x="340" y="17"/>
                        <a:pt x="340" y="17"/>
                      </a:cubicBezTo>
                      <a:cubicBezTo>
                        <a:pt x="341" y="17"/>
                        <a:pt x="341" y="17"/>
                        <a:pt x="342" y="17"/>
                      </a:cubicBezTo>
                      <a:cubicBezTo>
                        <a:pt x="342" y="17"/>
                        <a:pt x="342" y="17"/>
                        <a:pt x="342" y="18"/>
                      </a:cubicBezTo>
                      <a:cubicBezTo>
                        <a:pt x="342" y="18"/>
                        <a:pt x="342" y="18"/>
                        <a:pt x="341" y="17"/>
                      </a:cubicBezTo>
                      <a:cubicBezTo>
                        <a:pt x="341" y="19"/>
                        <a:pt x="342" y="19"/>
                        <a:pt x="342" y="19"/>
                      </a:cubicBezTo>
                      <a:cubicBezTo>
                        <a:pt x="343" y="19"/>
                        <a:pt x="343" y="19"/>
                        <a:pt x="343" y="20"/>
                      </a:cubicBezTo>
                      <a:cubicBezTo>
                        <a:pt x="342" y="20"/>
                        <a:pt x="343" y="21"/>
                        <a:pt x="343" y="20"/>
                      </a:cubicBezTo>
                      <a:cubicBezTo>
                        <a:pt x="342" y="23"/>
                        <a:pt x="342" y="20"/>
                        <a:pt x="341" y="21"/>
                      </a:cubicBezTo>
                      <a:close/>
                      <a:moveTo>
                        <a:pt x="344" y="14"/>
                      </a:moveTo>
                      <a:cubicBezTo>
                        <a:pt x="344" y="14"/>
                        <a:pt x="344" y="13"/>
                        <a:pt x="344" y="13"/>
                      </a:cubicBezTo>
                      <a:cubicBezTo>
                        <a:pt x="345" y="13"/>
                        <a:pt x="345" y="13"/>
                        <a:pt x="345" y="13"/>
                      </a:cubicBezTo>
                      <a:cubicBezTo>
                        <a:pt x="345" y="14"/>
                        <a:pt x="345" y="14"/>
                        <a:pt x="344" y="14"/>
                      </a:cubicBezTo>
                      <a:close/>
                      <a:moveTo>
                        <a:pt x="346" y="14"/>
                      </a:moveTo>
                      <a:cubicBezTo>
                        <a:pt x="346" y="14"/>
                        <a:pt x="346" y="15"/>
                        <a:pt x="346" y="15"/>
                      </a:cubicBezTo>
                      <a:cubicBezTo>
                        <a:pt x="346" y="14"/>
                        <a:pt x="346" y="14"/>
                        <a:pt x="346" y="14"/>
                      </a:cubicBezTo>
                      <a:close/>
                      <a:moveTo>
                        <a:pt x="350" y="23"/>
                      </a:moveTo>
                      <a:cubicBezTo>
                        <a:pt x="350" y="21"/>
                        <a:pt x="348" y="22"/>
                        <a:pt x="348" y="24"/>
                      </a:cubicBezTo>
                      <a:cubicBezTo>
                        <a:pt x="347" y="24"/>
                        <a:pt x="346" y="23"/>
                        <a:pt x="346" y="22"/>
                      </a:cubicBezTo>
                      <a:cubicBezTo>
                        <a:pt x="347" y="23"/>
                        <a:pt x="347" y="21"/>
                        <a:pt x="347" y="20"/>
                      </a:cubicBezTo>
                      <a:cubicBezTo>
                        <a:pt x="347" y="20"/>
                        <a:pt x="346" y="20"/>
                        <a:pt x="346" y="19"/>
                      </a:cubicBezTo>
                      <a:cubicBezTo>
                        <a:pt x="347" y="19"/>
                        <a:pt x="348" y="19"/>
                        <a:pt x="348" y="19"/>
                      </a:cubicBezTo>
                      <a:cubicBezTo>
                        <a:pt x="349" y="18"/>
                        <a:pt x="349" y="18"/>
                        <a:pt x="351" y="18"/>
                      </a:cubicBezTo>
                      <a:cubicBezTo>
                        <a:pt x="351" y="18"/>
                        <a:pt x="351" y="19"/>
                        <a:pt x="351" y="19"/>
                      </a:cubicBezTo>
                      <a:cubicBezTo>
                        <a:pt x="350" y="19"/>
                        <a:pt x="349" y="19"/>
                        <a:pt x="349" y="20"/>
                      </a:cubicBezTo>
                      <a:cubicBezTo>
                        <a:pt x="350" y="20"/>
                        <a:pt x="350" y="21"/>
                        <a:pt x="351" y="20"/>
                      </a:cubicBezTo>
                      <a:cubicBezTo>
                        <a:pt x="351" y="22"/>
                        <a:pt x="351" y="22"/>
                        <a:pt x="350" y="23"/>
                      </a:cubicBezTo>
                      <a:close/>
                      <a:moveTo>
                        <a:pt x="354" y="15"/>
                      </a:moveTo>
                      <a:cubicBezTo>
                        <a:pt x="354" y="13"/>
                        <a:pt x="351" y="15"/>
                        <a:pt x="352" y="13"/>
                      </a:cubicBezTo>
                      <a:cubicBezTo>
                        <a:pt x="352" y="13"/>
                        <a:pt x="353" y="13"/>
                        <a:pt x="353" y="13"/>
                      </a:cubicBezTo>
                      <a:cubicBezTo>
                        <a:pt x="353" y="13"/>
                        <a:pt x="353" y="13"/>
                        <a:pt x="353" y="14"/>
                      </a:cubicBezTo>
                      <a:cubicBezTo>
                        <a:pt x="354" y="14"/>
                        <a:pt x="354" y="14"/>
                        <a:pt x="354" y="14"/>
                      </a:cubicBezTo>
                      <a:cubicBezTo>
                        <a:pt x="354" y="14"/>
                        <a:pt x="354" y="14"/>
                        <a:pt x="354" y="15"/>
                      </a:cubicBezTo>
                      <a:cubicBezTo>
                        <a:pt x="354" y="15"/>
                        <a:pt x="354" y="15"/>
                        <a:pt x="354" y="15"/>
                      </a:cubicBezTo>
                      <a:cubicBezTo>
                        <a:pt x="354" y="15"/>
                        <a:pt x="354" y="15"/>
                        <a:pt x="354" y="15"/>
                      </a:cubicBezTo>
                      <a:close/>
                      <a:moveTo>
                        <a:pt x="356" y="11"/>
                      </a:moveTo>
                      <a:cubicBezTo>
                        <a:pt x="356" y="9"/>
                        <a:pt x="357" y="11"/>
                        <a:pt x="358" y="11"/>
                      </a:cubicBezTo>
                      <a:cubicBezTo>
                        <a:pt x="357" y="13"/>
                        <a:pt x="356" y="11"/>
                        <a:pt x="356" y="11"/>
                      </a:cubicBezTo>
                      <a:close/>
                      <a:moveTo>
                        <a:pt x="357" y="20"/>
                      </a:moveTo>
                      <a:cubicBezTo>
                        <a:pt x="357" y="21"/>
                        <a:pt x="356" y="21"/>
                        <a:pt x="355" y="21"/>
                      </a:cubicBezTo>
                      <a:cubicBezTo>
                        <a:pt x="356" y="22"/>
                        <a:pt x="355" y="22"/>
                        <a:pt x="355" y="23"/>
                      </a:cubicBezTo>
                      <a:cubicBezTo>
                        <a:pt x="356" y="23"/>
                        <a:pt x="356" y="23"/>
                        <a:pt x="356" y="23"/>
                      </a:cubicBezTo>
                      <a:cubicBezTo>
                        <a:pt x="357" y="23"/>
                        <a:pt x="356" y="24"/>
                        <a:pt x="356" y="24"/>
                      </a:cubicBezTo>
                      <a:cubicBezTo>
                        <a:pt x="355" y="24"/>
                        <a:pt x="355" y="23"/>
                        <a:pt x="354" y="23"/>
                      </a:cubicBezTo>
                      <a:cubicBezTo>
                        <a:pt x="352" y="23"/>
                        <a:pt x="352" y="23"/>
                        <a:pt x="352" y="22"/>
                      </a:cubicBezTo>
                      <a:cubicBezTo>
                        <a:pt x="353" y="21"/>
                        <a:pt x="355" y="23"/>
                        <a:pt x="355" y="20"/>
                      </a:cubicBezTo>
                      <a:cubicBezTo>
                        <a:pt x="355" y="18"/>
                        <a:pt x="353" y="20"/>
                        <a:pt x="353" y="19"/>
                      </a:cubicBezTo>
                      <a:cubicBezTo>
                        <a:pt x="354" y="19"/>
                        <a:pt x="353" y="17"/>
                        <a:pt x="353" y="17"/>
                      </a:cubicBezTo>
                      <a:cubicBezTo>
                        <a:pt x="354" y="17"/>
                        <a:pt x="354" y="16"/>
                        <a:pt x="356" y="16"/>
                      </a:cubicBezTo>
                      <a:cubicBezTo>
                        <a:pt x="356" y="15"/>
                        <a:pt x="357" y="15"/>
                        <a:pt x="358" y="15"/>
                      </a:cubicBezTo>
                      <a:cubicBezTo>
                        <a:pt x="359" y="17"/>
                        <a:pt x="357" y="16"/>
                        <a:pt x="357" y="17"/>
                      </a:cubicBezTo>
                      <a:cubicBezTo>
                        <a:pt x="357" y="18"/>
                        <a:pt x="358" y="18"/>
                        <a:pt x="358" y="18"/>
                      </a:cubicBezTo>
                      <a:cubicBezTo>
                        <a:pt x="358" y="19"/>
                        <a:pt x="357" y="19"/>
                        <a:pt x="357" y="20"/>
                      </a:cubicBezTo>
                      <a:close/>
                      <a:moveTo>
                        <a:pt x="359" y="21"/>
                      </a:moveTo>
                      <a:cubicBezTo>
                        <a:pt x="359" y="21"/>
                        <a:pt x="359" y="22"/>
                        <a:pt x="358" y="22"/>
                      </a:cubicBezTo>
                      <a:cubicBezTo>
                        <a:pt x="357" y="21"/>
                        <a:pt x="359" y="19"/>
                        <a:pt x="361" y="20"/>
                      </a:cubicBezTo>
                      <a:cubicBezTo>
                        <a:pt x="361" y="21"/>
                        <a:pt x="361" y="21"/>
                        <a:pt x="361" y="22"/>
                      </a:cubicBezTo>
                      <a:cubicBezTo>
                        <a:pt x="359" y="22"/>
                        <a:pt x="360" y="21"/>
                        <a:pt x="359" y="21"/>
                      </a:cubicBezTo>
                      <a:close/>
                      <a:moveTo>
                        <a:pt x="360" y="12"/>
                      </a:moveTo>
                      <a:cubicBezTo>
                        <a:pt x="360" y="12"/>
                        <a:pt x="359" y="12"/>
                        <a:pt x="359" y="11"/>
                      </a:cubicBezTo>
                      <a:cubicBezTo>
                        <a:pt x="360" y="11"/>
                        <a:pt x="360" y="11"/>
                        <a:pt x="360" y="12"/>
                      </a:cubicBezTo>
                      <a:cubicBezTo>
                        <a:pt x="360" y="12"/>
                        <a:pt x="360" y="12"/>
                        <a:pt x="360" y="12"/>
                      </a:cubicBezTo>
                      <a:close/>
                      <a:moveTo>
                        <a:pt x="359" y="25"/>
                      </a:moveTo>
                      <a:cubicBezTo>
                        <a:pt x="360" y="25"/>
                        <a:pt x="361" y="25"/>
                        <a:pt x="361" y="26"/>
                      </a:cubicBezTo>
                      <a:cubicBezTo>
                        <a:pt x="360" y="26"/>
                        <a:pt x="359" y="25"/>
                        <a:pt x="359" y="25"/>
                      </a:cubicBezTo>
                      <a:close/>
                      <a:moveTo>
                        <a:pt x="362" y="23"/>
                      </a:moveTo>
                      <a:cubicBezTo>
                        <a:pt x="362" y="23"/>
                        <a:pt x="361" y="22"/>
                        <a:pt x="361" y="22"/>
                      </a:cubicBezTo>
                      <a:cubicBezTo>
                        <a:pt x="361" y="22"/>
                        <a:pt x="362" y="22"/>
                        <a:pt x="362" y="22"/>
                      </a:cubicBezTo>
                      <a:cubicBezTo>
                        <a:pt x="362" y="22"/>
                        <a:pt x="362" y="23"/>
                        <a:pt x="362" y="23"/>
                      </a:cubicBezTo>
                      <a:cubicBezTo>
                        <a:pt x="362" y="23"/>
                        <a:pt x="362" y="23"/>
                        <a:pt x="362" y="23"/>
                      </a:cubicBezTo>
                      <a:close/>
                      <a:moveTo>
                        <a:pt x="365" y="19"/>
                      </a:moveTo>
                      <a:cubicBezTo>
                        <a:pt x="365" y="19"/>
                        <a:pt x="363" y="19"/>
                        <a:pt x="364" y="20"/>
                      </a:cubicBezTo>
                      <a:cubicBezTo>
                        <a:pt x="363" y="20"/>
                        <a:pt x="363" y="20"/>
                        <a:pt x="362" y="20"/>
                      </a:cubicBezTo>
                      <a:cubicBezTo>
                        <a:pt x="362" y="19"/>
                        <a:pt x="362" y="19"/>
                        <a:pt x="362" y="19"/>
                      </a:cubicBezTo>
                      <a:cubicBezTo>
                        <a:pt x="363" y="19"/>
                        <a:pt x="363" y="18"/>
                        <a:pt x="363" y="18"/>
                      </a:cubicBezTo>
                      <a:cubicBezTo>
                        <a:pt x="364" y="18"/>
                        <a:pt x="365" y="18"/>
                        <a:pt x="365" y="17"/>
                      </a:cubicBezTo>
                      <a:cubicBezTo>
                        <a:pt x="365" y="17"/>
                        <a:pt x="364" y="17"/>
                        <a:pt x="364" y="17"/>
                      </a:cubicBezTo>
                      <a:cubicBezTo>
                        <a:pt x="364" y="16"/>
                        <a:pt x="365" y="15"/>
                        <a:pt x="365" y="16"/>
                      </a:cubicBezTo>
                      <a:cubicBezTo>
                        <a:pt x="363" y="17"/>
                        <a:pt x="366" y="17"/>
                        <a:pt x="366" y="18"/>
                      </a:cubicBezTo>
                      <a:cubicBezTo>
                        <a:pt x="364" y="17"/>
                        <a:pt x="365" y="19"/>
                        <a:pt x="365" y="19"/>
                      </a:cubicBezTo>
                      <a:close/>
                      <a:moveTo>
                        <a:pt x="366" y="12"/>
                      </a:moveTo>
                      <a:cubicBezTo>
                        <a:pt x="367" y="13"/>
                        <a:pt x="366" y="13"/>
                        <a:pt x="366" y="14"/>
                      </a:cubicBezTo>
                      <a:cubicBezTo>
                        <a:pt x="365" y="14"/>
                        <a:pt x="364" y="14"/>
                        <a:pt x="364" y="15"/>
                      </a:cubicBezTo>
                      <a:cubicBezTo>
                        <a:pt x="362" y="14"/>
                        <a:pt x="365" y="14"/>
                        <a:pt x="365" y="14"/>
                      </a:cubicBezTo>
                      <a:cubicBezTo>
                        <a:pt x="365" y="13"/>
                        <a:pt x="365" y="13"/>
                        <a:pt x="365" y="12"/>
                      </a:cubicBezTo>
                      <a:cubicBezTo>
                        <a:pt x="365" y="12"/>
                        <a:pt x="365" y="12"/>
                        <a:pt x="365" y="12"/>
                      </a:cubicBezTo>
                      <a:cubicBezTo>
                        <a:pt x="365" y="12"/>
                        <a:pt x="365" y="12"/>
                        <a:pt x="365" y="12"/>
                      </a:cubicBezTo>
                      <a:cubicBezTo>
                        <a:pt x="365" y="12"/>
                        <a:pt x="365" y="12"/>
                        <a:pt x="365" y="12"/>
                      </a:cubicBezTo>
                      <a:cubicBezTo>
                        <a:pt x="365" y="12"/>
                        <a:pt x="366" y="11"/>
                        <a:pt x="367" y="11"/>
                      </a:cubicBezTo>
                      <a:cubicBezTo>
                        <a:pt x="367" y="11"/>
                        <a:pt x="367" y="11"/>
                        <a:pt x="367" y="12"/>
                      </a:cubicBezTo>
                      <a:cubicBezTo>
                        <a:pt x="367" y="12"/>
                        <a:pt x="366" y="12"/>
                        <a:pt x="366" y="12"/>
                      </a:cubicBezTo>
                      <a:close/>
                      <a:moveTo>
                        <a:pt x="367" y="11"/>
                      </a:moveTo>
                      <a:cubicBezTo>
                        <a:pt x="367" y="10"/>
                        <a:pt x="367" y="10"/>
                        <a:pt x="366" y="10"/>
                      </a:cubicBezTo>
                      <a:cubicBezTo>
                        <a:pt x="366" y="9"/>
                        <a:pt x="366" y="8"/>
                        <a:pt x="366" y="8"/>
                      </a:cubicBezTo>
                      <a:cubicBezTo>
                        <a:pt x="366" y="8"/>
                        <a:pt x="366" y="8"/>
                        <a:pt x="366" y="7"/>
                      </a:cubicBezTo>
                      <a:cubicBezTo>
                        <a:pt x="366" y="7"/>
                        <a:pt x="365" y="7"/>
                        <a:pt x="365" y="7"/>
                      </a:cubicBezTo>
                      <a:cubicBezTo>
                        <a:pt x="365" y="7"/>
                        <a:pt x="366" y="7"/>
                        <a:pt x="366" y="7"/>
                      </a:cubicBezTo>
                      <a:cubicBezTo>
                        <a:pt x="367" y="7"/>
                        <a:pt x="367" y="7"/>
                        <a:pt x="367" y="7"/>
                      </a:cubicBezTo>
                      <a:cubicBezTo>
                        <a:pt x="367" y="7"/>
                        <a:pt x="367" y="7"/>
                        <a:pt x="367" y="7"/>
                      </a:cubicBezTo>
                      <a:cubicBezTo>
                        <a:pt x="368" y="8"/>
                        <a:pt x="367" y="10"/>
                        <a:pt x="368" y="10"/>
                      </a:cubicBezTo>
                      <a:cubicBezTo>
                        <a:pt x="368" y="10"/>
                        <a:pt x="369" y="9"/>
                        <a:pt x="368" y="9"/>
                      </a:cubicBezTo>
                      <a:cubicBezTo>
                        <a:pt x="369" y="9"/>
                        <a:pt x="370" y="8"/>
                        <a:pt x="369" y="7"/>
                      </a:cubicBezTo>
                      <a:cubicBezTo>
                        <a:pt x="369" y="7"/>
                        <a:pt x="370" y="7"/>
                        <a:pt x="370" y="7"/>
                      </a:cubicBezTo>
                      <a:cubicBezTo>
                        <a:pt x="369" y="8"/>
                        <a:pt x="369" y="10"/>
                        <a:pt x="368" y="11"/>
                      </a:cubicBezTo>
                      <a:cubicBezTo>
                        <a:pt x="369" y="11"/>
                        <a:pt x="369" y="12"/>
                        <a:pt x="370" y="13"/>
                      </a:cubicBezTo>
                      <a:cubicBezTo>
                        <a:pt x="370" y="13"/>
                        <a:pt x="370" y="13"/>
                        <a:pt x="369" y="13"/>
                      </a:cubicBezTo>
                      <a:cubicBezTo>
                        <a:pt x="369" y="13"/>
                        <a:pt x="369" y="13"/>
                        <a:pt x="369" y="13"/>
                      </a:cubicBezTo>
                      <a:cubicBezTo>
                        <a:pt x="369" y="13"/>
                        <a:pt x="368" y="12"/>
                        <a:pt x="368" y="12"/>
                      </a:cubicBezTo>
                      <a:cubicBezTo>
                        <a:pt x="368" y="12"/>
                        <a:pt x="368" y="11"/>
                        <a:pt x="368" y="11"/>
                      </a:cubicBezTo>
                      <a:cubicBezTo>
                        <a:pt x="368" y="11"/>
                        <a:pt x="368" y="11"/>
                        <a:pt x="367" y="11"/>
                      </a:cubicBezTo>
                      <a:close/>
                      <a:moveTo>
                        <a:pt x="369" y="7"/>
                      </a:moveTo>
                      <a:cubicBezTo>
                        <a:pt x="368" y="7"/>
                        <a:pt x="368" y="7"/>
                        <a:pt x="369" y="7"/>
                      </a:cubicBezTo>
                      <a:cubicBezTo>
                        <a:pt x="369" y="7"/>
                        <a:pt x="369" y="7"/>
                        <a:pt x="369" y="7"/>
                      </a:cubicBezTo>
                      <a:close/>
                      <a:moveTo>
                        <a:pt x="381" y="12"/>
                      </a:moveTo>
                      <a:cubicBezTo>
                        <a:pt x="381" y="13"/>
                        <a:pt x="381" y="13"/>
                        <a:pt x="381" y="13"/>
                      </a:cubicBezTo>
                      <a:cubicBezTo>
                        <a:pt x="381" y="13"/>
                        <a:pt x="381" y="14"/>
                        <a:pt x="381" y="14"/>
                      </a:cubicBezTo>
                      <a:cubicBezTo>
                        <a:pt x="380" y="14"/>
                        <a:pt x="380" y="14"/>
                        <a:pt x="379" y="14"/>
                      </a:cubicBezTo>
                      <a:cubicBezTo>
                        <a:pt x="379" y="13"/>
                        <a:pt x="380" y="13"/>
                        <a:pt x="381" y="12"/>
                      </a:cubicBezTo>
                      <a:close/>
                      <a:moveTo>
                        <a:pt x="382" y="11"/>
                      </a:moveTo>
                      <a:cubicBezTo>
                        <a:pt x="381" y="11"/>
                        <a:pt x="382" y="11"/>
                        <a:pt x="382" y="10"/>
                      </a:cubicBezTo>
                      <a:cubicBezTo>
                        <a:pt x="381" y="11"/>
                        <a:pt x="381" y="11"/>
                        <a:pt x="381" y="10"/>
                      </a:cubicBezTo>
                      <a:cubicBezTo>
                        <a:pt x="382" y="10"/>
                        <a:pt x="382" y="10"/>
                        <a:pt x="383" y="9"/>
                      </a:cubicBezTo>
                      <a:cubicBezTo>
                        <a:pt x="383" y="10"/>
                        <a:pt x="382" y="11"/>
                        <a:pt x="382" y="11"/>
                      </a:cubicBezTo>
                      <a:close/>
                      <a:moveTo>
                        <a:pt x="372" y="10"/>
                      </a:moveTo>
                      <a:cubicBezTo>
                        <a:pt x="372" y="10"/>
                        <a:pt x="372" y="12"/>
                        <a:pt x="373" y="12"/>
                      </a:cubicBezTo>
                      <a:cubicBezTo>
                        <a:pt x="373" y="13"/>
                        <a:pt x="371" y="12"/>
                        <a:pt x="372" y="10"/>
                      </a:cubicBezTo>
                      <a:close/>
                      <a:moveTo>
                        <a:pt x="372" y="7"/>
                      </a:moveTo>
                      <a:cubicBezTo>
                        <a:pt x="372" y="7"/>
                        <a:pt x="372" y="7"/>
                        <a:pt x="372" y="7"/>
                      </a:cubicBezTo>
                      <a:cubicBezTo>
                        <a:pt x="372" y="7"/>
                        <a:pt x="372" y="8"/>
                        <a:pt x="372" y="8"/>
                      </a:cubicBezTo>
                      <a:cubicBezTo>
                        <a:pt x="372" y="8"/>
                        <a:pt x="372" y="8"/>
                        <a:pt x="372" y="7"/>
                      </a:cubicBezTo>
                      <a:close/>
                      <a:moveTo>
                        <a:pt x="368" y="14"/>
                      </a:moveTo>
                      <a:cubicBezTo>
                        <a:pt x="369" y="14"/>
                        <a:pt x="370" y="14"/>
                        <a:pt x="369" y="15"/>
                      </a:cubicBezTo>
                      <a:cubicBezTo>
                        <a:pt x="368" y="15"/>
                        <a:pt x="368" y="15"/>
                        <a:pt x="368" y="14"/>
                      </a:cubicBezTo>
                      <a:close/>
                      <a:moveTo>
                        <a:pt x="371" y="22"/>
                      </a:moveTo>
                      <a:cubicBezTo>
                        <a:pt x="371" y="22"/>
                        <a:pt x="371" y="22"/>
                        <a:pt x="371" y="21"/>
                      </a:cubicBezTo>
                      <a:cubicBezTo>
                        <a:pt x="372" y="20"/>
                        <a:pt x="373" y="23"/>
                        <a:pt x="371" y="22"/>
                      </a:cubicBezTo>
                      <a:close/>
                      <a:moveTo>
                        <a:pt x="371" y="20"/>
                      </a:moveTo>
                      <a:cubicBezTo>
                        <a:pt x="371" y="20"/>
                        <a:pt x="371" y="20"/>
                        <a:pt x="371" y="20"/>
                      </a:cubicBezTo>
                      <a:cubicBezTo>
                        <a:pt x="370" y="20"/>
                        <a:pt x="370" y="20"/>
                        <a:pt x="370" y="20"/>
                      </a:cubicBezTo>
                      <a:cubicBezTo>
                        <a:pt x="371" y="19"/>
                        <a:pt x="371" y="17"/>
                        <a:pt x="371" y="17"/>
                      </a:cubicBezTo>
                      <a:cubicBezTo>
                        <a:pt x="370" y="17"/>
                        <a:pt x="370" y="18"/>
                        <a:pt x="370" y="19"/>
                      </a:cubicBezTo>
                      <a:cubicBezTo>
                        <a:pt x="370" y="19"/>
                        <a:pt x="369" y="18"/>
                        <a:pt x="369" y="18"/>
                      </a:cubicBezTo>
                      <a:cubicBezTo>
                        <a:pt x="369" y="18"/>
                        <a:pt x="370" y="17"/>
                        <a:pt x="370" y="17"/>
                      </a:cubicBezTo>
                      <a:cubicBezTo>
                        <a:pt x="371" y="16"/>
                        <a:pt x="372" y="17"/>
                        <a:pt x="373" y="17"/>
                      </a:cubicBezTo>
                      <a:cubicBezTo>
                        <a:pt x="374" y="18"/>
                        <a:pt x="373" y="19"/>
                        <a:pt x="374" y="19"/>
                      </a:cubicBezTo>
                      <a:cubicBezTo>
                        <a:pt x="374" y="20"/>
                        <a:pt x="375" y="19"/>
                        <a:pt x="375" y="20"/>
                      </a:cubicBezTo>
                      <a:cubicBezTo>
                        <a:pt x="373" y="20"/>
                        <a:pt x="372" y="21"/>
                        <a:pt x="371" y="20"/>
                      </a:cubicBezTo>
                      <a:close/>
                      <a:moveTo>
                        <a:pt x="376" y="19"/>
                      </a:moveTo>
                      <a:cubicBezTo>
                        <a:pt x="378" y="19"/>
                        <a:pt x="378" y="17"/>
                        <a:pt x="379" y="17"/>
                      </a:cubicBezTo>
                      <a:cubicBezTo>
                        <a:pt x="379" y="17"/>
                        <a:pt x="380" y="17"/>
                        <a:pt x="380" y="18"/>
                      </a:cubicBezTo>
                      <a:cubicBezTo>
                        <a:pt x="380" y="18"/>
                        <a:pt x="380" y="18"/>
                        <a:pt x="380" y="18"/>
                      </a:cubicBezTo>
                      <a:cubicBezTo>
                        <a:pt x="379" y="19"/>
                        <a:pt x="377" y="21"/>
                        <a:pt x="376" y="19"/>
                      </a:cubicBezTo>
                      <a:close/>
                      <a:moveTo>
                        <a:pt x="381" y="16"/>
                      </a:moveTo>
                      <a:cubicBezTo>
                        <a:pt x="381" y="16"/>
                        <a:pt x="381" y="16"/>
                        <a:pt x="380" y="16"/>
                      </a:cubicBezTo>
                      <a:cubicBezTo>
                        <a:pt x="380" y="16"/>
                        <a:pt x="380" y="15"/>
                        <a:pt x="379" y="15"/>
                      </a:cubicBezTo>
                      <a:cubicBezTo>
                        <a:pt x="379" y="15"/>
                        <a:pt x="379" y="15"/>
                        <a:pt x="379" y="15"/>
                      </a:cubicBezTo>
                      <a:cubicBezTo>
                        <a:pt x="379" y="15"/>
                        <a:pt x="380" y="15"/>
                        <a:pt x="380" y="15"/>
                      </a:cubicBezTo>
                      <a:cubicBezTo>
                        <a:pt x="380" y="15"/>
                        <a:pt x="380" y="15"/>
                        <a:pt x="381" y="16"/>
                      </a:cubicBezTo>
                      <a:cubicBezTo>
                        <a:pt x="381" y="16"/>
                        <a:pt x="381" y="15"/>
                        <a:pt x="382" y="16"/>
                      </a:cubicBezTo>
                      <a:cubicBezTo>
                        <a:pt x="381" y="16"/>
                        <a:pt x="381" y="16"/>
                        <a:pt x="381" y="16"/>
                      </a:cubicBezTo>
                      <a:close/>
                      <a:moveTo>
                        <a:pt x="382" y="14"/>
                      </a:moveTo>
                      <a:cubicBezTo>
                        <a:pt x="382" y="14"/>
                        <a:pt x="382" y="14"/>
                        <a:pt x="383" y="14"/>
                      </a:cubicBezTo>
                      <a:cubicBezTo>
                        <a:pt x="383" y="14"/>
                        <a:pt x="383" y="15"/>
                        <a:pt x="383" y="15"/>
                      </a:cubicBezTo>
                      <a:cubicBezTo>
                        <a:pt x="382" y="15"/>
                        <a:pt x="382" y="14"/>
                        <a:pt x="382" y="14"/>
                      </a:cubicBezTo>
                      <a:close/>
                      <a:moveTo>
                        <a:pt x="385" y="12"/>
                      </a:moveTo>
                      <a:cubicBezTo>
                        <a:pt x="385" y="13"/>
                        <a:pt x="385" y="13"/>
                        <a:pt x="385" y="12"/>
                      </a:cubicBezTo>
                      <a:cubicBezTo>
                        <a:pt x="385" y="12"/>
                        <a:pt x="385" y="12"/>
                        <a:pt x="385" y="12"/>
                      </a:cubicBezTo>
                      <a:cubicBezTo>
                        <a:pt x="384" y="12"/>
                        <a:pt x="385" y="12"/>
                        <a:pt x="385" y="12"/>
                      </a:cubicBezTo>
                      <a:close/>
                      <a:moveTo>
                        <a:pt x="383" y="7"/>
                      </a:moveTo>
                      <a:cubicBezTo>
                        <a:pt x="383" y="6"/>
                        <a:pt x="382" y="5"/>
                        <a:pt x="383" y="5"/>
                      </a:cubicBezTo>
                      <a:cubicBezTo>
                        <a:pt x="384" y="5"/>
                        <a:pt x="384" y="6"/>
                        <a:pt x="384" y="6"/>
                      </a:cubicBezTo>
                      <a:cubicBezTo>
                        <a:pt x="384" y="6"/>
                        <a:pt x="383" y="6"/>
                        <a:pt x="383" y="7"/>
                      </a:cubicBezTo>
                      <a:cubicBezTo>
                        <a:pt x="383" y="7"/>
                        <a:pt x="383" y="7"/>
                        <a:pt x="382" y="7"/>
                      </a:cubicBezTo>
                      <a:cubicBezTo>
                        <a:pt x="382" y="8"/>
                        <a:pt x="382" y="8"/>
                        <a:pt x="381" y="7"/>
                      </a:cubicBezTo>
                      <a:cubicBezTo>
                        <a:pt x="382" y="7"/>
                        <a:pt x="382" y="6"/>
                        <a:pt x="383" y="7"/>
                      </a:cubicBezTo>
                      <a:close/>
                      <a:moveTo>
                        <a:pt x="374" y="11"/>
                      </a:moveTo>
                      <a:cubicBezTo>
                        <a:pt x="374" y="11"/>
                        <a:pt x="374" y="11"/>
                        <a:pt x="374" y="11"/>
                      </a:cubicBezTo>
                      <a:cubicBezTo>
                        <a:pt x="374" y="11"/>
                        <a:pt x="374" y="11"/>
                        <a:pt x="374" y="11"/>
                      </a:cubicBezTo>
                      <a:cubicBezTo>
                        <a:pt x="374" y="11"/>
                        <a:pt x="374" y="11"/>
                        <a:pt x="374" y="11"/>
                      </a:cubicBezTo>
                      <a:close/>
                      <a:moveTo>
                        <a:pt x="368" y="6"/>
                      </a:moveTo>
                      <a:cubicBezTo>
                        <a:pt x="368" y="6"/>
                        <a:pt x="368" y="6"/>
                        <a:pt x="368" y="6"/>
                      </a:cubicBezTo>
                      <a:cubicBezTo>
                        <a:pt x="368" y="6"/>
                        <a:pt x="367" y="6"/>
                        <a:pt x="367" y="6"/>
                      </a:cubicBezTo>
                      <a:cubicBezTo>
                        <a:pt x="367" y="6"/>
                        <a:pt x="367" y="6"/>
                        <a:pt x="367" y="6"/>
                      </a:cubicBezTo>
                      <a:cubicBezTo>
                        <a:pt x="367" y="6"/>
                        <a:pt x="367" y="6"/>
                        <a:pt x="368" y="6"/>
                      </a:cubicBezTo>
                      <a:close/>
                      <a:moveTo>
                        <a:pt x="363" y="8"/>
                      </a:moveTo>
                      <a:cubicBezTo>
                        <a:pt x="363" y="9"/>
                        <a:pt x="363" y="9"/>
                        <a:pt x="363" y="9"/>
                      </a:cubicBezTo>
                      <a:cubicBezTo>
                        <a:pt x="363" y="10"/>
                        <a:pt x="362" y="10"/>
                        <a:pt x="362" y="11"/>
                      </a:cubicBezTo>
                      <a:cubicBezTo>
                        <a:pt x="363" y="11"/>
                        <a:pt x="364" y="11"/>
                        <a:pt x="364" y="11"/>
                      </a:cubicBezTo>
                      <a:cubicBezTo>
                        <a:pt x="363" y="11"/>
                        <a:pt x="363" y="12"/>
                        <a:pt x="363" y="13"/>
                      </a:cubicBezTo>
                      <a:cubicBezTo>
                        <a:pt x="362" y="12"/>
                        <a:pt x="362" y="13"/>
                        <a:pt x="362" y="14"/>
                      </a:cubicBezTo>
                      <a:cubicBezTo>
                        <a:pt x="362" y="14"/>
                        <a:pt x="362" y="14"/>
                        <a:pt x="362" y="14"/>
                      </a:cubicBezTo>
                      <a:cubicBezTo>
                        <a:pt x="361" y="13"/>
                        <a:pt x="362" y="13"/>
                        <a:pt x="362" y="12"/>
                      </a:cubicBezTo>
                      <a:cubicBezTo>
                        <a:pt x="362" y="12"/>
                        <a:pt x="362" y="12"/>
                        <a:pt x="362" y="12"/>
                      </a:cubicBezTo>
                      <a:cubicBezTo>
                        <a:pt x="362" y="12"/>
                        <a:pt x="362" y="11"/>
                        <a:pt x="362" y="11"/>
                      </a:cubicBezTo>
                      <a:cubicBezTo>
                        <a:pt x="362" y="11"/>
                        <a:pt x="362" y="11"/>
                        <a:pt x="362" y="11"/>
                      </a:cubicBezTo>
                      <a:cubicBezTo>
                        <a:pt x="362" y="11"/>
                        <a:pt x="362" y="11"/>
                        <a:pt x="362" y="11"/>
                      </a:cubicBezTo>
                      <a:cubicBezTo>
                        <a:pt x="361" y="11"/>
                        <a:pt x="360" y="11"/>
                        <a:pt x="360" y="10"/>
                      </a:cubicBezTo>
                      <a:cubicBezTo>
                        <a:pt x="361" y="10"/>
                        <a:pt x="361" y="8"/>
                        <a:pt x="361" y="7"/>
                      </a:cubicBezTo>
                      <a:cubicBezTo>
                        <a:pt x="361" y="8"/>
                        <a:pt x="362" y="8"/>
                        <a:pt x="363" y="8"/>
                      </a:cubicBezTo>
                      <a:close/>
                      <a:moveTo>
                        <a:pt x="360" y="9"/>
                      </a:moveTo>
                      <a:cubicBezTo>
                        <a:pt x="360" y="10"/>
                        <a:pt x="359" y="10"/>
                        <a:pt x="359" y="10"/>
                      </a:cubicBezTo>
                      <a:cubicBezTo>
                        <a:pt x="359" y="10"/>
                        <a:pt x="359" y="10"/>
                        <a:pt x="360" y="9"/>
                      </a:cubicBezTo>
                      <a:cubicBezTo>
                        <a:pt x="359" y="9"/>
                        <a:pt x="358" y="9"/>
                        <a:pt x="358" y="9"/>
                      </a:cubicBezTo>
                      <a:cubicBezTo>
                        <a:pt x="358" y="9"/>
                        <a:pt x="358" y="8"/>
                        <a:pt x="358" y="8"/>
                      </a:cubicBezTo>
                      <a:cubicBezTo>
                        <a:pt x="359" y="9"/>
                        <a:pt x="359" y="8"/>
                        <a:pt x="360" y="9"/>
                      </a:cubicBezTo>
                      <a:close/>
                      <a:moveTo>
                        <a:pt x="351" y="5"/>
                      </a:moveTo>
                      <a:cubicBezTo>
                        <a:pt x="351" y="6"/>
                        <a:pt x="353" y="7"/>
                        <a:pt x="354" y="6"/>
                      </a:cubicBezTo>
                      <a:cubicBezTo>
                        <a:pt x="354" y="6"/>
                        <a:pt x="355" y="7"/>
                        <a:pt x="354" y="8"/>
                      </a:cubicBezTo>
                      <a:cubicBezTo>
                        <a:pt x="354" y="8"/>
                        <a:pt x="354" y="8"/>
                        <a:pt x="354" y="8"/>
                      </a:cubicBezTo>
                      <a:cubicBezTo>
                        <a:pt x="354" y="8"/>
                        <a:pt x="354" y="7"/>
                        <a:pt x="354" y="7"/>
                      </a:cubicBezTo>
                      <a:cubicBezTo>
                        <a:pt x="352" y="7"/>
                        <a:pt x="352" y="6"/>
                        <a:pt x="350" y="6"/>
                      </a:cubicBezTo>
                      <a:cubicBezTo>
                        <a:pt x="350" y="5"/>
                        <a:pt x="350" y="5"/>
                        <a:pt x="351" y="5"/>
                      </a:cubicBezTo>
                      <a:close/>
                      <a:moveTo>
                        <a:pt x="345" y="4"/>
                      </a:moveTo>
                      <a:cubicBezTo>
                        <a:pt x="346" y="4"/>
                        <a:pt x="346" y="4"/>
                        <a:pt x="347" y="4"/>
                      </a:cubicBezTo>
                      <a:cubicBezTo>
                        <a:pt x="347" y="5"/>
                        <a:pt x="345" y="5"/>
                        <a:pt x="345" y="6"/>
                      </a:cubicBezTo>
                      <a:cubicBezTo>
                        <a:pt x="345" y="6"/>
                        <a:pt x="345" y="6"/>
                        <a:pt x="345" y="6"/>
                      </a:cubicBezTo>
                      <a:cubicBezTo>
                        <a:pt x="344" y="6"/>
                        <a:pt x="346" y="5"/>
                        <a:pt x="345" y="4"/>
                      </a:cubicBezTo>
                      <a:close/>
                      <a:moveTo>
                        <a:pt x="343" y="6"/>
                      </a:moveTo>
                      <a:cubicBezTo>
                        <a:pt x="343" y="6"/>
                        <a:pt x="343" y="6"/>
                        <a:pt x="343" y="7"/>
                      </a:cubicBezTo>
                      <a:cubicBezTo>
                        <a:pt x="343" y="7"/>
                        <a:pt x="343" y="7"/>
                        <a:pt x="343" y="7"/>
                      </a:cubicBezTo>
                      <a:cubicBezTo>
                        <a:pt x="343" y="7"/>
                        <a:pt x="343" y="7"/>
                        <a:pt x="343" y="7"/>
                      </a:cubicBezTo>
                      <a:cubicBezTo>
                        <a:pt x="343" y="7"/>
                        <a:pt x="344" y="7"/>
                        <a:pt x="344" y="7"/>
                      </a:cubicBezTo>
                      <a:cubicBezTo>
                        <a:pt x="344" y="8"/>
                        <a:pt x="345" y="8"/>
                        <a:pt x="345" y="9"/>
                      </a:cubicBezTo>
                      <a:cubicBezTo>
                        <a:pt x="345" y="10"/>
                        <a:pt x="344" y="8"/>
                        <a:pt x="344" y="8"/>
                      </a:cubicBezTo>
                      <a:cubicBezTo>
                        <a:pt x="343" y="8"/>
                        <a:pt x="343" y="8"/>
                        <a:pt x="343" y="8"/>
                      </a:cubicBezTo>
                      <a:cubicBezTo>
                        <a:pt x="343" y="8"/>
                        <a:pt x="343" y="8"/>
                        <a:pt x="343" y="7"/>
                      </a:cubicBezTo>
                      <a:cubicBezTo>
                        <a:pt x="342" y="7"/>
                        <a:pt x="342" y="8"/>
                        <a:pt x="341" y="7"/>
                      </a:cubicBezTo>
                      <a:cubicBezTo>
                        <a:pt x="342" y="6"/>
                        <a:pt x="343" y="6"/>
                        <a:pt x="343" y="6"/>
                      </a:cubicBezTo>
                      <a:close/>
                      <a:moveTo>
                        <a:pt x="340" y="9"/>
                      </a:moveTo>
                      <a:cubicBezTo>
                        <a:pt x="340" y="9"/>
                        <a:pt x="340" y="9"/>
                        <a:pt x="341" y="9"/>
                      </a:cubicBezTo>
                      <a:cubicBezTo>
                        <a:pt x="341" y="9"/>
                        <a:pt x="340" y="10"/>
                        <a:pt x="340" y="10"/>
                      </a:cubicBezTo>
                      <a:cubicBezTo>
                        <a:pt x="340" y="10"/>
                        <a:pt x="339" y="10"/>
                        <a:pt x="339" y="10"/>
                      </a:cubicBezTo>
                      <a:cubicBezTo>
                        <a:pt x="338" y="9"/>
                        <a:pt x="340" y="9"/>
                        <a:pt x="340" y="9"/>
                      </a:cubicBezTo>
                      <a:close/>
                      <a:moveTo>
                        <a:pt x="340" y="11"/>
                      </a:moveTo>
                      <a:cubicBezTo>
                        <a:pt x="339" y="11"/>
                        <a:pt x="339" y="12"/>
                        <a:pt x="339" y="12"/>
                      </a:cubicBezTo>
                      <a:cubicBezTo>
                        <a:pt x="339" y="12"/>
                        <a:pt x="338" y="12"/>
                        <a:pt x="338" y="12"/>
                      </a:cubicBezTo>
                      <a:cubicBezTo>
                        <a:pt x="338" y="12"/>
                        <a:pt x="338" y="11"/>
                        <a:pt x="338" y="11"/>
                      </a:cubicBezTo>
                      <a:cubicBezTo>
                        <a:pt x="338" y="10"/>
                        <a:pt x="339" y="10"/>
                        <a:pt x="340" y="11"/>
                      </a:cubicBezTo>
                      <a:close/>
                      <a:moveTo>
                        <a:pt x="337" y="8"/>
                      </a:moveTo>
                      <a:cubicBezTo>
                        <a:pt x="337" y="8"/>
                        <a:pt x="337" y="8"/>
                        <a:pt x="336" y="8"/>
                      </a:cubicBezTo>
                      <a:cubicBezTo>
                        <a:pt x="336" y="8"/>
                        <a:pt x="336" y="8"/>
                        <a:pt x="335" y="7"/>
                      </a:cubicBezTo>
                      <a:cubicBezTo>
                        <a:pt x="336" y="7"/>
                        <a:pt x="336" y="8"/>
                        <a:pt x="337" y="8"/>
                      </a:cubicBezTo>
                      <a:close/>
                      <a:moveTo>
                        <a:pt x="334" y="13"/>
                      </a:moveTo>
                      <a:cubicBezTo>
                        <a:pt x="335" y="13"/>
                        <a:pt x="335" y="14"/>
                        <a:pt x="336" y="14"/>
                      </a:cubicBezTo>
                      <a:cubicBezTo>
                        <a:pt x="336" y="14"/>
                        <a:pt x="336" y="13"/>
                        <a:pt x="336" y="12"/>
                      </a:cubicBezTo>
                      <a:cubicBezTo>
                        <a:pt x="336" y="13"/>
                        <a:pt x="336" y="13"/>
                        <a:pt x="337" y="13"/>
                      </a:cubicBezTo>
                      <a:cubicBezTo>
                        <a:pt x="337" y="13"/>
                        <a:pt x="337" y="13"/>
                        <a:pt x="337" y="14"/>
                      </a:cubicBezTo>
                      <a:cubicBezTo>
                        <a:pt x="337" y="14"/>
                        <a:pt x="337" y="14"/>
                        <a:pt x="337" y="14"/>
                      </a:cubicBezTo>
                      <a:cubicBezTo>
                        <a:pt x="337" y="14"/>
                        <a:pt x="337" y="14"/>
                        <a:pt x="337" y="15"/>
                      </a:cubicBezTo>
                      <a:cubicBezTo>
                        <a:pt x="337" y="16"/>
                        <a:pt x="336" y="16"/>
                        <a:pt x="336" y="17"/>
                      </a:cubicBezTo>
                      <a:cubicBezTo>
                        <a:pt x="336" y="16"/>
                        <a:pt x="336" y="15"/>
                        <a:pt x="335" y="15"/>
                      </a:cubicBezTo>
                      <a:cubicBezTo>
                        <a:pt x="335" y="15"/>
                        <a:pt x="335" y="15"/>
                        <a:pt x="335" y="15"/>
                      </a:cubicBezTo>
                      <a:cubicBezTo>
                        <a:pt x="335" y="15"/>
                        <a:pt x="335" y="15"/>
                        <a:pt x="335" y="15"/>
                      </a:cubicBezTo>
                      <a:cubicBezTo>
                        <a:pt x="334" y="15"/>
                        <a:pt x="334" y="15"/>
                        <a:pt x="333" y="15"/>
                      </a:cubicBezTo>
                      <a:cubicBezTo>
                        <a:pt x="333" y="15"/>
                        <a:pt x="333" y="14"/>
                        <a:pt x="333" y="14"/>
                      </a:cubicBezTo>
                      <a:cubicBezTo>
                        <a:pt x="334" y="14"/>
                        <a:pt x="334" y="13"/>
                        <a:pt x="334" y="13"/>
                      </a:cubicBezTo>
                      <a:close/>
                      <a:moveTo>
                        <a:pt x="333" y="13"/>
                      </a:moveTo>
                      <a:cubicBezTo>
                        <a:pt x="333" y="13"/>
                        <a:pt x="333" y="13"/>
                        <a:pt x="333" y="13"/>
                      </a:cubicBezTo>
                      <a:cubicBezTo>
                        <a:pt x="333" y="13"/>
                        <a:pt x="333" y="13"/>
                        <a:pt x="333" y="13"/>
                      </a:cubicBezTo>
                      <a:close/>
                      <a:moveTo>
                        <a:pt x="326" y="9"/>
                      </a:moveTo>
                      <a:cubicBezTo>
                        <a:pt x="327" y="10"/>
                        <a:pt x="327" y="10"/>
                        <a:pt x="327" y="10"/>
                      </a:cubicBezTo>
                      <a:cubicBezTo>
                        <a:pt x="327" y="10"/>
                        <a:pt x="327" y="10"/>
                        <a:pt x="326" y="10"/>
                      </a:cubicBezTo>
                      <a:cubicBezTo>
                        <a:pt x="326" y="10"/>
                        <a:pt x="326" y="10"/>
                        <a:pt x="326" y="9"/>
                      </a:cubicBezTo>
                      <a:close/>
                      <a:moveTo>
                        <a:pt x="330" y="12"/>
                      </a:moveTo>
                      <a:cubicBezTo>
                        <a:pt x="330" y="12"/>
                        <a:pt x="330" y="12"/>
                        <a:pt x="330" y="12"/>
                      </a:cubicBezTo>
                      <a:cubicBezTo>
                        <a:pt x="330" y="12"/>
                        <a:pt x="330" y="12"/>
                        <a:pt x="330" y="12"/>
                      </a:cubicBezTo>
                      <a:cubicBezTo>
                        <a:pt x="330" y="12"/>
                        <a:pt x="330" y="12"/>
                        <a:pt x="330" y="12"/>
                      </a:cubicBezTo>
                      <a:close/>
                      <a:moveTo>
                        <a:pt x="318" y="7"/>
                      </a:moveTo>
                      <a:cubicBezTo>
                        <a:pt x="318" y="7"/>
                        <a:pt x="318" y="7"/>
                        <a:pt x="318" y="7"/>
                      </a:cubicBezTo>
                      <a:cubicBezTo>
                        <a:pt x="319" y="7"/>
                        <a:pt x="319" y="8"/>
                        <a:pt x="319" y="8"/>
                      </a:cubicBezTo>
                      <a:cubicBezTo>
                        <a:pt x="319" y="8"/>
                        <a:pt x="318" y="9"/>
                        <a:pt x="317" y="8"/>
                      </a:cubicBezTo>
                      <a:cubicBezTo>
                        <a:pt x="317" y="8"/>
                        <a:pt x="318" y="8"/>
                        <a:pt x="318" y="7"/>
                      </a:cubicBezTo>
                      <a:close/>
                      <a:moveTo>
                        <a:pt x="319" y="10"/>
                      </a:moveTo>
                      <a:cubicBezTo>
                        <a:pt x="318" y="8"/>
                        <a:pt x="320" y="11"/>
                        <a:pt x="320" y="9"/>
                      </a:cubicBezTo>
                      <a:cubicBezTo>
                        <a:pt x="320" y="10"/>
                        <a:pt x="321" y="10"/>
                        <a:pt x="321" y="10"/>
                      </a:cubicBezTo>
                      <a:cubicBezTo>
                        <a:pt x="320" y="9"/>
                        <a:pt x="319" y="11"/>
                        <a:pt x="319" y="10"/>
                      </a:cubicBezTo>
                      <a:cubicBezTo>
                        <a:pt x="319" y="11"/>
                        <a:pt x="319" y="11"/>
                        <a:pt x="320" y="12"/>
                      </a:cubicBezTo>
                      <a:cubicBezTo>
                        <a:pt x="320" y="12"/>
                        <a:pt x="321" y="13"/>
                        <a:pt x="321" y="13"/>
                      </a:cubicBezTo>
                      <a:cubicBezTo>
                        <a:pt x="321" y="13"/>
                        <a:pt x="321" y="13"/>
                        <a:pt x="321" y="13"/>
                      </a:cubicBezTo>
                      <a:cubicBezTo>
                        <a:pt x="322" y="13"/>
                        <a:pt x="322" y="13"/>
                        <a:pt x="322" y="14"/>
                      </a:cubicBezTo>
                      <a:cubicBezTo>
                        <a:pt x="323" y="14"/>
                        <a:pt x="323" y="13"/>
                        <a:pt x="324" y="13"/>
                      </a:cubicBezTo>
                      <a:cubicBezTo>
                        <a:pt x="324" y="13"/>
                        <a:pt x="324" y="13"/>
                        <a:pt x="324" y="14"/>
                      </a:cubicBezTo>
                      <a:cubicBezTo>
                        <a:pt x="324" y="14"/>
                        <a:pt x="324" y="14"/>
                        <a:pt x="324" y="14"/>
                      </a:cubicBezTo>
                      <a:cubicBezTo>
                        <a:pt x="325" y="14"/>
                        <a:pt x="325" y="14"/>
                        <a:pt x="325" y="14"/>
                      </a:cubicBezTo>
                      <a:cubicBezTo>
                        <a:pt x="325" y="14"/>
                        <a:pt x="325" y="15"/>
                        <a:pt x="325" y="15"/>
                      </a:cubicBezTo>
                      <a:cubicBezTo>
                        <a:pt x="325" y="15"/>
                        <a:pt x="326" y="15"/>
                        <a:pt x="326" y="15"/>
                      </a:cubicBezTo>
                      <a:cubicBezTo>
                        <a:pt x="327" y="15"/>
                        <a:pt x="327" y="16"/>
                        <a:pt x="328" y="16"/>
                      </a:cubicBezTo>
                      <a:cubicBezTo>
                        <a:pt x="328" y="16"/>
                        <a:pt x="328" y="16"/>
                        <a:pt x="328" y="16"/>
                      </a:cubicBezTo>
                      <a:cubicBezTo>
                        <a:pt x="328" y="16"/>
                        <a:pt x="329" y="16"/>
                        <a:pt x="329" y="16"/>
                      </a:cubicBezTo>
                      <a:cubicBezTo>
                        <a:pt x="329" y="16"/>
                        <a:pt x="328" y="18"/>
                        <a:pt x="329" y="17"/>
                      </a:cubicBezTo>
                      <a:cubicBezTo>
                        <a:pt x="329" y="17"/>
                        <a:pt x="329" y="17"/>
                        <a:pt x="329" y="17"/>
                      </a:cubicBezTo>
                      <a:cubicBezTo>
                        <a:pt x="330" y="17"/>
                        <a:pt x="328" y="18"/>
                        <a:pt x="329" y="19"/>
                      </a:cubicBezTo>
                      <a:cubicBezTo>
                        <a:pt x="331" y="19"/>
                        <a:pt x="329" y="20"/>
                        <a:pt x="330" y="20"/>
                      </a:cubicBezTo>
                      <a:cubicBezTo>
                        <a:pt x="331" y="20"/>
                        <a:pt x="332" y="20"/>
                        <a:pt x="333" y="19"/>
                      </a:cubicBezTo>
                      <a:cubicBezTo>
                        <a:pt x="333" y="19"/>
                        <a:pt x="333" y="19"/>
                        <a:pt x="333" y="19"/>
                      </a:cubicBezTo>
                      <a:cubicBezTo>
                        <a:pt x="332" y="19"/>
                        <a:pt x="332" y="20"/>
                        <a:pt x="332" y="21"/>
                      </a:cubicBezTo>
                      <a:cubicBezTo>
                        <a:pt x="332" y="21"/>
                        <a:pt x="333" y="22"/>
                        <a:pt x="333" y="22"/>
                      </a:cubicBezTo>
                      <a:cubicBezTo>
                        <a:pt x="333" y="22"/>
                        <a:pt x="333" y="22"/>
                        <a:pt x="332" y="22"/>
                      </a:cubicBezTo>
                      <a:cubicBezTo>
                        <a:pt x="332" y="22"/>
                        <a:pt x="332" y="22"/>
                        <a:pt x="332" y="21"/>
                      </a:cubicBezTo>
                      <a:cubicBezTo>
                        <a:pt x="330" y="21"/>
                        <a:pt x="331" y="23"/>
                        <a:pt x="332" y="23"/>
                      </a:cubicBezTo>
                      <a:cubicBezTo>
                        <a:pt x="330" y="23"/>
                        <a:pt x="330" y="22"/>
                        <a:pt x="329" y="21"/>
                      </a:cubicBezTo>
                      <a:cubicBezTo>
                        <a:pt x="328" y="21"/>
                        <a:pt x="327" y="22"/>
                        <a:pt x="324" y="22"/>
                      </a:cubicBezTo>
                      <a:cubicBezTo>
                        <a:pt x="323" y="21"/>
                        <a:pt x="324" y="21"/>
                        <a:pt x="324" y="19"/>
                      </a:cubicBezTo>
                      <a:cubicBezTo>
                        <a:pt x="323" y="19"/>
                        <a:pt x="323" y="19"/>
                        <a:pt x="323" y="19"/>
                      </a:cubicBezTo>
                      <a:cubicBezTo>
                        <a:pt x="323" y="19"/>
                        <a:pt x="323" y="19"/>
                        <a:pt x="323" y="19"/>
                      </a:cubicBezTo>
                      <a:cubicBezTo>
                        <a:pt x="323" y="18"/>
                        <a:pt x="323" y="18"/>
                        <a:pt x="323" y="17"/>
                      </a:cubicBezTo>
                      <a:cubicBezTo>
                        <a:pt x="323" y="17"/>
                        <a:pt x="324" y="18"/>
                        <a:pt x="324" y="17"/>
                      </a:cubicBezTo>
                      <a:cubicBezTo>
                        <a:pt x="324" y="17"/>
                        <a:pt x="324" y="17"/>
                        <a:pt x="324" y="17"/>
                      </a:cubicBezTo>
                      <a:cubicBezTo>
                        <a:pt x="325" y="17"/>
                        <a:pt x="325" y="17"/>
                        <a:pt x="325" y="17"/>
                      </a:cubicBezTo>
                      <a:cubicBezTo>
                        <a:pt x="326" y="16"/>
                        <a:pt x="326" y="17"/>
                        <a:pt x="326" y="17"/>
                      </a:cubicBezTo>
                      <a:cubicBezTo>
                        <a:pt x="328" y="16"/>
                        <a:pt x="324" y="16"/>
                        <a:pt x="325" y="14"/>
                      </a:cubicBezTo>
                      <a:cubicBezTo>
                        <a:pt x="323" y="15"/>
                        <a:pt x="323" y="16"/>
                        <a:pt x="321" y="16"/>
                      </a:cubicBezTo>
                      <a:cubicBezTo>
                        <a:pt x="320" y="16"/>
                        <a:pt x="320" y="16"/>
                        <a:pt x="320" y="15"/>
                      </a:cubicBezTo>
                      <a:cubicBezTo>
                        <a:pt x="320" y="15"/>
                        <a:pt x="320" y="15"/>
                        <a:pt x="321" y="15"/>
                      </a:cubicBezTo>
                      <a:cubicBezTo>
                        <a:pt x="321" y="13"/>
                        <a:pt x="319" y="13"/>
                        <a:pt x="318" y="12"/>
                      </a:cubicBezTo>
                      <a:cubicBezTo>
                        <a:pt x="318" y="12"/>
                        <a:pt x="318" y="12"/>
                        <a:pt x="318" y="12"/>
                      </a:cubicBezTo>
                      <a:cubicBezTo>
                        <a:pt x="317" y="12"/>
                        <a:pt x="316" y="12"/>
                        <a:pt x="316" y="12"/>
                      </a:cubicBezTo>
                      <a:cubicBezTo>
                        <a:pt x="316" y="12"/>
                        <a:pt x="316" y="12"/>
                        <a:pt x="316" y="12"/>
                      </a:cubicBezTo>
                      <a:cubicBezTo>
                        <a:pt x="316" y="11"/>
                        <a:pt x="316" y="11"/>
                        <a:pt x="316" y="11"/>
                      </a:cubicBezTo>
                      <a:cubicBezTo>
                        <a:pt x="316" y="11"/>
                        <a:pt x="316" y="11"/>
                        <a:pt x="315" y="11"/>
                      </a:cubicBezTo>
                      <a:cubicBezTo>
                        <a:pt x="316" y="10"/>
                        <a:pt x="317" y="10"/>
                        <a:pt x="319" y="10"/>
                      </a:cubicBezTo>
                      <a:close/>
                      <a:moveTo>
                        <a:pt x="311" y="8"/>
                      </a:moveTo>
                      <a:cubicBezTo>
                        <a:pt x="311" y="8"/>
                        <a:pt x="311" y="8"/>
                        <a:pt x="311" y="8"/>
                      </a:cubicBezTo>
                      <a:cubicBezTo>
                        <a:pt x="310" y="8"/>
                        <a:pt x="310" y="8"/>
                        <a:pt x="310" y="7"/>
                      </a:cubicBezTo>
                      <a:cubicBezTo>
                        <a:pt x="311" y="7"/>
                        <a:pt x="311" y="8"/>
                        <a:pt x="311" y="8"/>
                      </a:cubicBezTo>
                      <a:close/>
                      <a:moveTo>
                        <a:pt x="302" y="8"/>
                      </a:moveTo>
                      <a:cubicBezTo>
                        <a:pt x="302" y="8"/>
                        <a:pt x="302" y="8"/>
                        <a:pt x="302" y="8"/>
                      </a:cubicBezTo>
                      <a:cubicBezTo>
                        <a:pt x="301" y="8"/>
                        <a:pt x="302" y="8"/>
                        <a:pt x="302" y="7"/>
                      </a:cubicBezTo>
                      <a:cubicBezTo>
                        <a:pt x="302" y="7"/>
                        <a:pt x="302" y="7"/>
                        <a:pt x="302" y="7"/>
                      </a:cubicBezTo>
                      <a:cubicBezTo>
                        <a:pt x="302" y="8"/>
                        <a:pt x="303" y="8"/>
                        <a:pt x="302" y="8"/>
                      </a:cubicBezTo>
                      <a:close/>
                      <a:moveTo>
                        <a:pt x="291" y="7"/>
                      </a:moveTo>
                      <a:cubicBezTo>
                        <a:pt x="291" y="7"/>
                        <a:pt x="291" y="7"/>
                        <a:pt x="291" y="7"/>
                      </a:cubicBezTo>
                      <a:cubicBezTo>
                        <a:pt x="291" y="8"/>
                        <a:pt x="291" y="8"/>
                        <a:pt x="291" y="8"/>
                      </a:cubicBezTo>
                      <a:cubicBezTo>
                        <a:pt x="291" y="8"/>
                        <a:pt x="291" y="8"/>
                        <a:pt x="291" y="7"/>
                      </a:cubicBezTo>
                      <a:cubicBezTo>
                        <a:pt x="291" y="7"/>
                        <a:pt x="291" y="7"/>
                        <a:pt x="291" y="7"/>
                      </a:cubicBezTo>
                      <a:close/>
                      <a:moveTo>
                        <a:pt x="288" y="10"/>
                      </a:moveTo>
                      <a:cubicBezTo>
                        <a:pt x="288" y="10"/>
                        <a:pt x="288" y="9"/>
                        <a:pt x="288" y="9"/>
                      </a:cubicBezTo>
                      <a:cubicBezTo>
                        <a:pt x="289" y="9"/>
                        <a:pt x="289" y="10"/>
                        <a:pt x="289" y="10"/>
                      </a:cubicBezTo>
                      <a:cubicBezTo>
                        <a:pt x="289" y="10"/>
                        <a:pt x="289" y="10"/>
                        <a:pt x="288" y="10"/>
                      </a:cubicBezTo>
                      <a:close/>
                      <a:moveTo>
                        <a:pt x="289" y="7"/>
                      </a:moveTo>
                      <a:cubicBezTo>
                        <a:pt x="289" y="8"/>
                        <a:pt x="288" y="8"/>
                        <a:pt x="288" y="8"/>
                      </a:cubicBezTo>
                      <a:cubicBezTo>
                        <a:pt x="288" y="8"/>
                        <a:pt x="288" y="8"/>
                        <a:pt x="288" y="7"/>
                      </a:cubicBezTo>
                      <a:cubicBezTo>
                        <a:pt x="287" y="7"/>
                        <a:pt x="287" y="9"/>
                        <a:pt x="286" y="8"/>
                      </a:cubicBezTo>
                      <a:cubicBezTo>
                        <a:pt x="286" y="7"/>
                        <a:pt x="287" y="8"/>
                        <a:pt x="287" y="7"/>
                      </a:cubicBezTo>
                      <a:cubicBezTo>
                        <a:pt x="287" y="7"/>
                        <a:pt x="287" y="7"/>
                        <a:pt x="287" y="6"/>
                      </a:cubicBezTo>
                      <a:cubicBezTo>
                        <a:pt x="287" y="7"/>
                        <a:pt x="288" y="7"/>
                        <a:pt x="289" y="7"/>
                      </a:cubicBezTo>
                      <a:close/>
                      <a:moveTo>
                        <a:pt x="277" y="7"/>
                      </a:moveTo>
                      <a:cubicBezTo>
                        <a:pt x="277" y="7"/>
                        <a:pt x="277" y="7"/>
                        <a:pt x="278" y="7"/>
                      </a:cubicBezTo>
                      <a:cubicBezTo>
                        <a:pt x="278" y="7"/>
                        <a:pt x="278" y="7"/>
                        <a:pt x="278" y="7"/>
                      </a:cubicBezTo>
                      <a:cubicBezTo>
                        <a:pt x="277" y="7"/>
                        <a:pt x="277" y="7"/>
                        <a:pt x="277" y="7"/>
                      </a:cubicBezTo>
                      <a:cubicBezTo>
                        <a:pt x="277" y="7"/>
                        <a:pt x="277" y="7"/>
                        <a:pt x="277" y="7"/>
                      </a:cubicBezTo>
                      <a:close/>
                      <a:moveTo>
                        <a:pt x="265" y="7"/>
                      </a:moveTo>
                      <a:cubicBezTo>
                        <a:pt x="265" y="8"/>
                        <a:pt x="263" y="9"/>
                        <a:pt x="263" y="8"/>
                      </a:cubicBezTo>
                      <a:cubicBezTo>
                        <a:pt x="264" y="8"/>
                        <a:pt x="264" y="6"/>
                        <a:pt x="265" y="7"/>
                      </a:cubicBezTo>
                      <a:close/>
                      <a:moveTo>
                        <a:pt x="251" y="5"/>
                      </a:moveTo>
                      <a:cubicBezTo>
                        <a:pt x="251" y="5"/>
                        <a:pt x="251" y="5"/>
                        <a:pt x="251" y="5"/>
                      </a:cubicBezTo>
                      <a:cubicBezTo>
                        <a:pt x="250" y="5"/>
                        <a:pt x="250" y="5"/>
                        <a:pt x="250" y="5"/>
                      </a:cubicBezTo>
                      <a:cubicBezTo>
                        <a:pt x="250" y="5"/>
                        <a:pt x="250" y="5"/>
                        <a:pt x="250" y="5"/>
                      </a:cubicBezTo>
                      <a:cubicBezTo>
                        <a:pt x="250" y="5"/>
                        <a:pt x="250" y="5"/>
                        <a:pt x="251" y="5"/>
                      </a:cubicBezTo>
                      <a:close/>
                      <a:moveTo>
                        <a:pt x="244" y="7"/>
                      </a:moveTo>
                      <a:cubicBezTo>
                        <a:pt x="244" y="8"/>
                        <a:pt x="244" y="8"/>
                        <a:pt x="243" y="8"/>
                      </a:cubicBezTo>
                      <a:cubicBezTo>
                        <a:pt x="243" y="8"/>
                        <a:pt x="243" y="8"/>
                        <a:pt x="243" y="7"/>
                      </a:cubicBezTo>
                      <a:cubicBezTo>
                        <a:pt x="243" y="7"/>
                        <a:pt x="244" y="8"/>
                        <a:pt x="244" y="7"/>
                      </a:cubicBezTo>
                      <a:close/>
                      <a:moveTo>
                        <a:pt x="240" y="7"/>
                      </a:moveTo>
                      <a:cubicBezTo>
                        <a:pt x="240" y="7"/>
                        <a:pt x="240" y="7"/>
                        <a:pt x="239" y="7"/>
                      </a:cubicBezTo>
                      <a:cubicBezTo>
                        <a:pt x="239" y="6"/>
                        <a:pt x="239" y="6"/>
                        <a:pt x="239" y="6"/>
                      </a:cubicBezTo>
                      <a:cubicBezTo>
                        <a:pt x="239" y="6"/>
                        <a:pt x="239" y="6"/>
                        <a:pt x="240" y="6"/>
                      </a:cubicBezTo>
                      <a:cubicBezTo>
                        <a:pt x="240" y="6"/>
                        <a:pt x="240" y="6"/>
                        <a:pt x="240" y="7"/>
                      </a:cubicBezTo>
                      <a:close/>
                      <a:moveTo>
                        <a:pt x="235" y="5"/>
                      </a:moveTo>
                      <a:cubicBezTo>
                        <a:pt x="235" y="5"/>
                        <a:pt x="235" y="5"/>
                        <a:pt x="235" y="6"/>
                      </a:cubicBezTo>
                      <a:cubicBezTo>
                        <a:pt x="235" y="5"/>
                        <a:pt x="234" y="6"/>
                        <a:pt x="234" y="6"/>
                      </a:cubicBezTo>
                      <a:cubicBezTo>
                        <a:pt x="234" y="5"/>
                        <a:pt x="234" y="5"/>
                        <a:pt x="234" y="5"/>
                      </a:cubicBezTo>
                      <a:cubicBezTo>
                        <a:pt x="234" y="5"/>
                        <a:pt x="235" y="5"/>
                        <a:pt x="235" y="5"/>
                      </a:cubicBezTo>
                      <a:close/>
                      <a:moveTo>
                        <a:pt x="228" y="12"/>
                      </a:moveTo>
                      <a:cubicBezTo>
                        <a:pt x="228" y="12"/>
                        <a:pt x="228" y="12"/>
                        <a:pt x="228" y="12"/>
                      </a:cubicBezTo>
                      <a:cubicBezTo>
                        <a:pt x="228" y="12"/>
                        <a:pt x="228" y="13"/>
                        <a:pt x="228" y="13"/>
                      </a:cubicBezTo>
                      <a:cubicBezTo>
                        <a:pt x="228" y="13"/>
                        <a:pt x="229" y="13"/>
                        <a:pt x="229" y="14"/>
                      </a:cubicBezTo>
                      <a:cubicBezTo>
                        <a:pt x="228" y="14"/>
                        <a:pt x="228" y="13"/>
                        <a:pt x="227" y="13"/>
                      </a:cubicBezTo>
                      <a:cubicBezTo>
                        <a:pt x="227" y="13"/>
                        <a:pt x="226" y="14"/>
                        <a:pt x="226" y="14"/>
                      </a:cubicBezTo>
                      <a:cubicBezTo>
                        <a:pt x="226" y="14"/>
                        <a:pt x="226" y="14"/>
                        <a:pt x="226" y="14"/>
                      </a:cubicBezTo>
                      <a:cubicBezTo>
                        <a:pt x="226" y="14"/>
                        <a:pt x="226" y="14"/>
                        <a:pt x="226" y="14"/>
                      </a:cubicBezTo>
                      <a:cubicBezTo>
                        <a:pt x="226" y="14"/>
                        <a:pt x="225" y="15"/>
                        <a:pt x="225" y="15"/>
                      </a:cubicBezTo>
                      <a:cubicBezTo>
                        <a:pt x="225" y="14"/>
                        <a:pt x="225" y="14"/>
                        <a:pt x="224" y="14"/>
                      </a:cubicBezTo>
                      <a:cubicBezTo>
                        <a:pt x="224" y="14"/>
                        <a:pt x="224" y="13"/>
                        <a:pt x="224" y="13"/>
                      </a:cubicBezTo>
                      <a:cubicBezTo>
                        <a:pt x="225" y="13"/>
                        <a:pt x="225" y="12"/>
                        <a:pt x="225" y="12"/>
                      </a:cubicBezTo>
                      <a:cubicBezTo>
                        <a:pt x="225" y="12"/>
                        <a:pt x="225" y="12"/>
                        <a:pt x="225" y="12"/>
                      </a:cubicBezTo>
                      <a:cubicBezTo>
                        <a:pt x="227" y="11"/>
                        <a:pt x="227" y="12"/>
                        <a:pt x="228" y="12"/>
                      </a:cubicBezTo>
                      <a:cubicBezTo>
                        <a:pt x="228" y="12"/>
                        <a:pt x="228" y="12"/>
                        <a:pt x="228" y="12"/>
                      </a:cubicBezTo>
                      <a:close/>
                      <a:moveTo>
                        <a:pt x="217" y="11"/>
                      </a:moveTo>
                      <a:cubicBezTo>
                        <a:pt x="217" y="11"/>
                        <a:pt x="217" y="11"/>
                        <a:pt x="217" y="11"/>
                      </a:cubicBezTo>
                      <a:cubicBezTo>
                        <a:pt x="217" y="11"/>
                        <a:pt x="218" y="12"/>
                        <a:pt x="218" y="13"/>
                      </a:cubicBezTo>
                      <a:cubicBezTo>
                        <a:pt x="217" y="13"/>
                        <a:pt x="217" y="13"/>
                        <a:pt x="217" y="12"/>
                      </a:cubicBezTo>
                      <a:cubicBezTo>
                        <a:pt x="217" y="12"/>
                        <a:pt x="217" y="11"/>
                        <a:pt x="217" y="11"/>
                      </a:cubicBezTo>
                      <a:close/>
                      <a:moveTo>
                        <a:pt x="207" y="13"/>
                      </a:moveTo>
                      <a:cubicBezTo>
                        <a:pt x="206" y="14"/>
                        <a:pt x="206" y="15"/>
                        <a:pt x="206" y="15"/>
                      </a:cubicBezTo>
                      <a:cubicBezTo>
                        <a:pt x="206" y="15"/>
                        <a:pt x="206" y="14"/>
                        <a:pt x="205" y="14"/>
                      </a:cubicBezTo>
                      <a:cubicBezTo>
                        <a:pt x="205" y="14"/>
                        <a:pt x="206" y="14"/>
                        <a:pt x="207" y="13"/>
                      </a:cubicBezTo>
                      <a:close/>
                      <a:moveTo>
                        <a:pt x="195" y="5"/>
                      </a:moveTo>
                      <a:cubicBezTo>
                        <a:pt x="195" y="5"/>
                        <a:pt x="196" y="5"/>
                        <a:pt x="197" y="6"/>
                      </a:cubicBezTo>
                      <a:cubicBezTo>
                        <a:pt x="197" y="6"/>
                        <a:pt x="197" y="6"/>
                        <a:pt x="197" y="7"/>
                      </a:cubicBezTo>
                      <a:cubicBezTo>
                        <a:pt x="197" y="7"/>
                        <a:pt x="197" y="7"/>
                        <a:pt x="197" y="7"/>
                      </a:cubicBezTo>
                      <a:cubicBezTo>
                        <a:pt x="197" y="7"/>
                        <a:pt x="197" y="7"/>
                        <a:pt x="197" y="7"/>
                      </a:cubicBezTo>
                      <a:cubicBezTo>
                        <a:pt x="197" y="8"/>
                        <a:pt x="198" y="8"/>
                        <a:pt x="198" y="8"/>
                      </a:cubicBezTo>
                      <a:cubicBezTo>
                        <a:pt x="198" y="9"/>
                        <a:pt x="197" y="9"/>
                        <a:pt x="196" y="9"/>
                      </a:cubicBezTo>
                      <a:cubicBezTo>
                        <a:pt x="196" y="8"/>
                        <a:pt x="196" y="8"/>
                        <a:pt x="196" y="8"/>
                      </a:cubicBezTo>
                      <a:cubicBezTo>
                        <a:pt x="196" y="8"/>
                        <a:pt x="196" y="7"/>
                        <a:pt x="196" y="7"/>
                      </a:cubicBezTo>
                      <a:cubicBezTo>
                        <a:pt x="196" y="6"/>
                        <a:pt x="195" y="6"/>
                        <a:pt x="195" y="6"/>
                      </a:cubicBezTo>
                      <a:cubicBezTo>
                        <a:pt x="195" y="6"/>
                        <a:pt x="195" y="6"/>
                        <a:pt x="195" y="6"/>
                      </a:cubicBezTo>
                      <a:cubicBezTo>
                        <a:pt x="195" y="6"/>
                        <a:pt x="194" y="5"/>
                        <a:pt x="195" y="5"/>
                      </a:cubicBezTo>
                      <a:close/>
                      <a:moveTo>
                        <a:pt x="191" y="5"/>
                      </a:moveTo>
                      <a:cubicBezTo>
                        <a:pt x="191" y="6"/>
                        <a:pt x="190" y="6"/>
                        <a:pt x="190" y="7"/>
                      </a:cubicBezTo>
                      <a:cubicBezTo>
                        <a:pt x="189" y="7"/>
                        <a:pt x="189" y="6"/>
                        <a:pt x="189" y="6"/>
                      </a:cubicBezTo>
                      <a:cubicBezTo>
                        <a:pt x="188" y="6"/>
                        <a:pt x="188" y="6"/>
                        <a:pt x="187" y="6"/>
                      </a:cubicBezTo>
                      <a:cubicBezTo>
                        <a:pt x="187" y="6"/>
                        <a:pt x="188" y="6"/>
                        <a:pt x="188" y="6"/>
                      </a:cubicBezTo>
                      <a:cubicBezTo>
                        <a:pt x="189" y="5"/>
                        <a:pt x="190" y="6"/>
                        <a:pt x="191" y="5"/>
                      </a:cubicBezTo>
                      <a:close/>
                      <a:moveTo>
                        <a:pt x="153" y="10"/>
                      </a:moveTo>
                      <a:cubicBezTo>
                        <a:pt x="153" y="10"/>
                        <a:pt x="153" y="10"/>
                        <a:pt x="153" y="9"/>
                      </a:cubicBezTo>
                      <a:cubicBezTo>
                        <a:pt x="153" y="9"/>
                        <a:pt x="153" y="9"/>
                        <a:pt x="154" y="9"/>
                      </a:cubicBezTo>
                      <a:cubicBezTo>
                        <a:pt x="153" y="10"/>
                        <a:pt x="153" y="10"/>
                        <a:pt x="153" y="10"/>
                      </a:cubicBezTo>
                      <a:close/>
                      <a:moveTo>
                        <a:pt x="144" y="8"/>
                      </a:moveTo>
                      <a:cubicBezTo>
                        <a:pt x="144" y="8"/>
                        <a:pt x="144" y="9"/>
                        <a:pt x="145" y="9"/>
                      </a:cubicBezTo>
                      <a:cubicBezTo>
                        <a:pt x="145" y="9"/>
                        <a:pt x="145" y="9"/>
                        <a:pt x="146" y="9"/>
                      </a:cubicBezTo>
                      <a:cubicBezTo>
                        <a:pt x="145" y="10"/>
                        <a:pt x="145" y="10"/>
                        <a:pt x="144" y="9"/>
                      </a:cubicBezTo>
                      <a:cubicBezTo>
                        <a:pt x="144" y="10"/>
                        <a:pt x="144" y="11"/>
                        <a:pt x="144" y="12"/>
                      </a:cubicBezTo>
                      <a:cubicBezTo>
                        <a:pt x="144" y="12"/>
                        <a:pt x="144" y="12"/>
                        <a:pt x="143" y="12"/>
                      </a:cubicBezTo>
                      <a:cubicBezTo>
                        <a:pt x="143" y="11"/>
                        <a:pt x="143" y="11"/>
                        <a:pt x="143" y="9"/>
                      </a:cubicBezTo>
                      <a:cubicBezTo>
                        <a:pt x="144" y="10"/>
                        <a:pt x="144" y="9"/>
                        <a:pt x="144" y="8"/>
                      </a:cubicBezTo>
                      <a:close/>
                      <a:moveTo>
                        <a:pt x="114" y="8"/>
                      </a:moveTo>
                      <a:cubicBezTo>
                        <a:pt x="114" y="8"/>
                        <a:pt x="114" y="7"/>
                        <a:pt x="115" y="7"/>
                      </a:cubicBezTo>
                      <a:cubicBezTo>
                        <a:pt x="115" y="8"/>
                        <a:pt x="115" y="8"/>
                        <a:pt x="115" y="8"/>
                      </a:cubicBezTo>
                      <a:cubicBezTo>
                        <a:pt x="115" y="8"/>
                        <a:pt x="114" y="8"/>
                        <a:pt x="114" y="8"/>
                      </a:cubicBezTo>
                      <a:cubicBezTo>
                        <a:pt x="115" y="9"/>
                        <a:pt x="117" y="9"/>
                        <a:pt x="118" y="10"/>
                      </a:cubicBezTo>
                      <a:cubicBezTo>
                        <a:pt x="118" y="10"/>
                        <a:pt x="118" y="10"/>
                        <a:pt x="118" y="11"/>
                      </a:cubicBezTo>
                      <a:cubicBezTo>
                        <a:pt x="117" y="11"/>
                        <a:pt x="118" y="13"/>
                        <a:pt x="117" y="13"/>
                      </a:cubicBezTo>
                      <a:cubicBezTo>
                        <a:pt x="117" y="11"/>
                        <a:pt x="118" y="12"/>
                        <a:pt x="116" y="12"/>
                      </a:cubicBezTo>
                      <a:cubicBezTo>
                        <a:pt x="115" y="11"/>
                        <a:pt x="117" y="12"/>
                        <a:pt x="117" y="10"/>
                      </a:cubicBezTo>
                      <a:cubicBezTo>
                        <a:pt x="116" y="11"/>
                        <a:pt x="116" y="10"/>
                        <a:pt x="116" y="9"/>
                      </a:cubicBezTo>
                      <a:cubicBezTo>
                        <a:pt x="114" y="10"/>
                        <a:pt x="114" y="11"/>
                        <a:pt x="113" y="11"/>
                      </a:cubicBezTo>
                      <a:cubicBezTo>
                        <a:pt x="113" y="11"/>
                        <a:pt x="113" y="11"/>
                        <a:pt x="113" y="10"/>
                      </a:cubicBezTo>
                      <a:cubicBezTo>
                        <a:pt x="112" y="10"/>
                        <a:pt x="111" y="12"/>
                        <a:pt x="111" y="12"/>
                      </a:cubicBezTo>
                      <a:cubicBezTo>
                        <a:pt x="110" y="12"/>
                        <a:pt x="110" y="12"/>
                        <a:pt x="110" y="12"/>
                      </a:cubicBezTo>
                      <a:cubicBezTo>
                        <a:pt x="110" y="12"/>
                        <a:pt x="110" y="12"/>
                        <a:pt x="110" y="12"/>
                      </a:cubicBezTo>
                      <a:cubicBezTo>
                        <a:pt x="110" y="12"/>
                        <a:pt x="109" y="12"/>
                        <a:pt x="109" y="12"/>
                      </a:cubicBezTo>
                      <a:cubicBezTo>
                        <a:pt x="108" y="12"/>
                        <a:pt x="109" y="13"/>
                        <a:pt x="108" y="13"/>
                      </a:cubicBezTo>
                      <a:cubicBezTo>
                        <a:pt x="107" y="13"/>
                        <a:pt x="109" y="12"/>
                        <a:pt x="108" y="11"/>
                      </a:cubicBezTo>
                      <a:cubicBezTo>
                        <a:pt x="107" y="11"/>
                        <a:pt x="107" y="11"/>
                        <a:pt x="107" y="13"/>
                      </a:cubicBezTo>
                      <a:cubicBezTo>
                        <a:pt x="106" y="12"/>
                        <a:pt x="105" y="13"/>
                        <a:pt x="104" y="12"/>
                      </a:cubicBezTo>
                      <a:cubicBezTo>
                        <a:pt x="103" y="12"/>
                        <a:pt x="103" y="10"/>
                        <a:pt x="102" y="10"/>
                      </a:cubicBezTo>
                      <a:cubicBezTo>
                        <a:pt x="102" y="10"/>
                        <a:pt x="102" y="10"/>
                        <a:pt x="102" y="10"/>
                      </a:cubicBezTo>
                      <a:cubicBezTo>
                        <a:pt x="103" y="10"/>
                        <a:pt x="103" y="11"/>
                        <a:pt x="103" y="11"/>
                      </a:cubicBezTo>
                      <a:cubicBezTo>
                        <a:pt x="106" y="11"/>
                        <a:pt x="105" y="11"/>
                        <a:pt x="107" y="11"/>
                      </a:cubicBezTo>
                      <a:cubicBezTo>
                        <a:pt x="107" y="11"/>
                        <a:pt x="108" y="11"/>
                        <a:pt x="108" y="10"/>
                      </a:cubicBezTo>
                      <a:cubicBezTo>
                        <a:pt x="109" y="10"/>
                        <a:pt x="110" y="10"/>
                        <a:pt x="111" y="10"/>
                      </a:cubicBezTo>
                      <a:cubicBezTo>
                        <a:pt x="110" y="10"/>
                        <a:pt x="111" y="9"/>
                        <a:pt x="111" y="9"/>
                      </a:cubicBezTo>
                      <a:cubicBezTo>
                        <a:pt x="111" y="9"/>
                        <a:pt x="112" y="9"/>
                        <a:pt x="112" y="9"/>
                      </a:cubicBezTo>
                      <a:cubicBezTo>
                        <a:pt x="113" y="10"/>
                        <a:pt x="113" y="8"/>
                        <a:pt x="114" y="8"/>
                      </a:cubicBezTo>
                      <a:close/>
                      <a:moveTo>
                        <a:pt x="101" y="6"/>
                      </a:moveTo>
                      <a:cubicBezTo>
                        <a:pt x="101" y="6"/>
                        <a:pt x="101" y="6"/>
                        <a:pt x="101" y="6"/>
                      </a:cubicBezTo>
                      <a:cubicBezTo>
                        <a:pt x="101" y="6"/>
                        <a:pt x="101" y="6"/>
                        <a:pt x="101" y="6"/>
                      </a:cubicBezTo>
                      <a:close/>
                      <a:moveTo>
                        <a:pt x="99" y="6"/>
                      </a:move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8" y="7"/>
                        <a:pt x="98" y="7"/>
                        <a:pt x="98" y="6"/>
                      </a:cubicBezTo>
                      <a:cubicBezTo>
                        <a:pt x="98" y="6"/>
                        <a:pt x="98" y="6"/>
                        <a:pt x="98" y="6"/>
                      </a:cubicBezTo>
                      <a:cubicBezTo>
                        <a:pt x="99" y="6"/>
                        <a:pt x="99" y="6"/>
                        <a:pt x="99" y="6"/>
                      </a:cubicBezTo>
                      <a:close/>
                      <a:moveTo>
                        <a:pt x="97" y="5"/>
                      </a:moveTo>
                      <a:cubicBezTo>
                        <a:pt x="97" y="5"/>
                        <a:pt x="97" y="5"/>
                        <a:pt x="97" y="5"/>
                      </a:cubicBezTo>
                      <a:cubicBezTo>
                        <a:pt x="97" y="5"/>
                        <a:pt x="97" y="5"/>
                        <a:pt x="97" y="6"/>
                      </a:cubicBezTo>
                      <a:cubicBezTo>
                        <a:pt x="97" y="6"/>
                        <a:pt x="97" y="6"/>
                        <a:pt x="97" y="6"/>
                      </a:cubicBezTo>
                      <a:cubicBezTo>
                        <a:pt x="97" y="5"/>
                        <a:pt x="97" y="5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lose/>
                      <a:moveTo>
                        <a:pt x="88" y="11"/>
                      </a:moveTo>
                      <a:cubicBezTo>
                        <a:pt x="88" y="10"/>
                        <a:pt x="88" y="10"/>
                        <a:pt x="88" y="10"/>
                      </a:cubicBezTo>
                      <a:cubicBezTo>
                        <a:pt x="88" y="10"/>
                        <a:pt x="89" y="11"/>
                        <a:pt x="89" y="11"/>
                      </a:cubicBezTo>
                      <a:cubicBezTo>
                        <a:pt x="89" y="11"/>
                        <a:pt x="89" y="12"/>
                        <a:pt x="88" y="12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8" y="12"/>
                        <a:pt x="88" y="13"/>
                        <a:pt x="88" y="13"/>
                      </a:cubicBezTo>
                      <a:cubicBezTo>
                        <a:pt x="87" y="12"/>
                        <a:pt x="87" y="12"/>
                        <a:pt x="86" y="12"/>
                      </a:cubicBezTo>
                      <a:cubicBezTo>
                        <a:pt x="86" y="11"/>
                        <a:pt x="87" y="11"/>
                        <a:pt x="88" y="11"/>
                      </a:cubicBezTo>
                      <a:close/>
                      <a:moveTo>
                        <a:pt x="83" y="18"/>
                      </a:moveTo>
                      <a:cubicBezTo>
                        <a:pt x="84" y="18"/>
                        <a:pt x="82" y="17"/>
                        <a:pt x="84" y="17"/>
                      </a:cubicBezTo>
                      <a:cubicBezTo>
                        <a:pt x="85" y="17"/>
                        <a:pt x="84" y="17"/>
                        <a:pt x="84" y="16"/>
                      </a:cubicBezTo>
                      <a:cubicBezTo>
                        <a:pt x="85" y="17"/>
                        <a:pt x="85" y="17"/>
                        <a:pt x="85" y="18"/>
                      </a:cubicBezTo>
                      <a:cubicBezTo>
                        <a:pt x="86" y="18"/>
                        <a:pt x="86" y="17"/>
                        <a:pt x="87" y="17"/>
                      </a:cubicBezTo>
                      <a:cubicBezTo>
                        <a:pt x="87" y="17"/>
                        <a:pt x="88" y="17"/>
                        <a:pt x="88" y="17"/>
                      </a:cubicBezTo>
                      <a:cubicBezTo>
                        <a:pt x="88" y="18"/>
                        <a:pt x="88" y="19"/>
                        <a:pt x="89" y="19"/>
                      </a:cubicBezTo>
                      <a:cubicBezTo>
                        <a:pt x="89" y="18"/>
                        <a:pt x="89" y="17"/>
                        <a:pt x="88" y="17"/>
                      </a:cubicBezTo>
                      <a:cubicBezTo>
                        <a:pt x="88" y="17"/>
                        <a:pt x="88" y="17"/>
                        <a:pt x="88" y="17"/>
                      </a:cubicBezTo>
                      <a:cubicBezTo>
                        <a:pt x="88" y="17"/>
                        <a:pt x="88" y="16"/>
                        <a:pt x="88" y="16"/>
                      </a:cubicBezTo>
                      <a:cubicBezTo>
                        <a:pt x="88" y="16"/>
                        <a:pt x="89" y="16"/>
                        <a:pt x="89" y="16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9" y="15"/>
                        <a:pt x="89" y="15"/>
                        <a:pt x="89" y="15"/>
                      </a:cubicBezTo>
                      <a:cubicBezTo>
                        <a:pt x="89" y="15"/>
                        <a:pt x="89" y="16"/>
                        <a:pt x="89" y="16"/>
                      </a:cubicBezTo>
                      <a:cubicBezTo>
                        <a:pt x="90" y="16"/>
                        <a:pt x="91" y="15"/>
                        <a:pt x="91" y="16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16"/>
                        <a:pt x="92" y="17"/>
                        <a:pt x="92" y="17"/>
                      </a:cubicBezTo>
                      <a:cubicBezTo>
                        <a:pt x="93" y="17"/>
                        <a:pt x="93" y="17"/>
                        <a:pt x="94" y="17"/>
                      </a:cubicBezTo>
                      <a:cubicBezTo>
                        <a:pt x="94" y="18"/>
                        <a:pt x="92" y="18"/>
                        <a:pt x="91" y="18"/>
                      </a:cubicBezTo>
                      <a:cubicBezTo>
                        <a:pt x="91" y="18"/>
                        <a:pt x="91" y="17"/>
                        <a:pt x="90" y="17"/>
                      </a:cubicBezTo>
                      <a:cubicBezTo>
                        <a:pt x="90" y="17"/>
                        <a:pt x="90" y="18"/>
                        <a:pt x="89" y="17"/>
                      </a:cubicBezTo>
                      <a:cubicBezTo>
                        <a:pt x="89" y="19"/>
                        <a:pt x="90" y="20"/>
                        <a:pt x="89" y="20"/>
                      </a:cubicBezTo>
                      <a:cubicBezTo>
                        <a:pt x="88" y="20"/>
                        <a:pt x="88" y="20"/>
                        <a:pt x="87" y="20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6" y="20"/>
                        <a:pt x="85" y="19"/>
                        <a:pt x="84" y="19"/>
                      </a:cubicBezTo>
                      <a:cubicBezTo>
                        <a:pt x="83" y="20"/>
                        <a:pt x="83" y="21"/>
                        <a:pt x="82" y="21"/>
                      </a:cubicBezTo>
                      <a:cubicBezTo>
                        <a:pt x="82" y="21"/>
                        <a:pt x="83" y="19"/>
                        <a:pt x="82" y="19"/>
                      </a:cubicBezTo>
                      <a:cubicBezTo>
                        <a:pt x="81" y="20"/>
                        <a:pt x="82" y="20"/>
                        <a:pt x="81" y="20"/>
                      </a:cubicBezTo>
                      <a:cubicBezTo>
                        <a:pt x="81" y="20"/>
                        <a:pt x="81" y="20"/>
                        <a:pt x="81" y="20"/>
                      </a:cubicBezTo>
                      <a:cubicBezTo>
                        <a:pt x="81" y="20"/>
                        <a:pt x="82" y="20"/>
                        <a:pt x="81" y="18"/>
                      </a:cubicBezTo>
                      <a:cubicBezTo>
                        <a:pt x="81" y="18"/>
                        <a:pt x="79" y="18"/>
                        <a:pt x="80" y="17"/>
                      </a:cubicBezTo>
                      <a:cubicBezTo>
                        <a:pt x="79" y="16"/>
                        <a:pt x="78" y="18"/>
                        <a:pt x="78" y="17"/>
                      </a:cubicBezTo>
                      <a:cubicBezTo>
                        <a:pt x="78" y="17"/>
                        <a:pt x="78" y="17"/>
                        <a:pt x="78" y="17"/>
                      </a:cubicBezTo>
                      <a:cubicBezTo>
                        <a:pt x="78" y="17"/>
                        <a:pt x="78" y="17"/>
                        <a:pt x="78" y="17"/>
                      </a:cubicBezTo>
                      <a:cubicBezTo>
                        <a:pt x="78" y="17"/>
                        <a:pt x="78" y="16"/>
                        <a:pt x="78" y="16"/>
                      </a:cubicBezTo>
                      <a:cubicBezTo>
                        <a:pt x="78" y="17"/>
                        <a:pt x="77" y="17"/>
                        <a:pt x="77" y="16"/>
                      </a:cubicBezTo>
                      <a:cubicBezTo>
                        <a:pt x="78" y="14"/>
                        <a:pt x="76" y="15"/>
                        <a:pt x="76" y="13"/>
                      </a:cubicBezTo>
                      <a:cubicBezTo>
                        <a:pt x="78" y="13"/>
                        <a:pt x="77" y="15"/>
                        <a:pt x="77" y="16"/>
                      </a:cubicBezTo>
                      <a:cubicBezTo>
                        <a:pt x="78" y="16"/>
                        <a:pt x="78" y="15"/>
                        <a:pt x="79" y="15"/>
                      </a:cubicBezTo>
                      <a:cubicBezTo>
                        <a:pt x="79" y="15"/>
                        <a:pt x="79" y="15"/>
                        <a:pt x="79" y="15"/>
                      </a:cubicBezTo>
                      <a:cubicBezTo>
                        <a:pt x="79" y="15"/>
                        <a:pt x="79" y="15"/>
                        <a:pt x="79" y="15"/>
                      </a:cubicBezTo>
                      <a:cubicBezTo>
                        <a:pt x="79" y="15"/>
                        <a:pt x="79" y="15"/>
                        <a:pt x="79" y="16"/>
                      </a:cubicBezTo>
                      <a:cubicBezTo>
                        <a:pt x="80" y="17"/>
                        <a:pt x="81" y="18"/>
                        <a:pt x="83" y="18"/>
                      </a:cubicBezTo>
                      <a:close/>
                      <a:moveTo>
                        <a:pt x="81" y="11"/>
                      </a:move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0" y="12"/>
                        <a:pt x="80" y="12"/>
                        <a:pt x="80" y="13"/>
                      </a:cubicBezTo>
                      <a:cubicBezTo>
                        <a:pt x="79" y="12"/>
                        <a:pt x="78" y="12"/>
                        <a:pt x="78" y="11"/>
                      </a:cubicBezTo>
                      <a:cubicBezTo>
                        <a:pt x="79" y="9"/>
                        <a:pt x="80" y="11"/>
                        <a:pt x="81" y="11"/>
                      </a:cubicBezTo>
                      <a:close/>
                      <a:moveTo>
                        <a:pt x="75" y="9"/>
                      </a:moveTo>
                      <a:cubicBezTo>
                        <a:pt x="75" y="10"/>
                        <a:pt x="74" y="12"/>
                        <a:pt x="73" y="12"/>
                      </a:cubicBezTo>
                      <a:cubicBezTo>
                        <a:pt x="73" y="12"/>
                        <a:pt x="73" y="11"/>
                        <a:pt x="73" y="11"/>
                      </a:cubicBezTo>
                      <a:cubicBezTo>
                        <a:pt x="73" y="10"/>
                        <a:pt x="74" y="11"/>
                        <a:pt x="74" y="9"/>
                      </a:cubicBezTo>
                      <a:cubicBezTo>
                        <a:pt x="73" y="9"/>
                        <a:pt x="73" y="10"/>
                        <a:pt x="72" y="10"/>
                      </a:cubicBezTo>
                      <a:cubicBezTo>
                        <a:pt x="72" y="10"/>
                        <a:pt x="72" y="9"/>
                        <a:pt x="72" y="9"/>
                      </a:cubicBezTo>
                      <a:cubicBezTo>
                        <a:pt x="73" y="9"/>
                        <a:pt x="75" y="8"/>
                        <a:pt x="75" y="9"/>
                      </a:cubicBezTo>
                      <a:close/>
                      <a:moveTo>
                        <a:pt x="72" y="9"/>
                      </a:move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1" y="9"/>
                        <a:pt x="71" y="9"/>
                        <a:pt x="70" y="9"/>
                      </a:cubicBezTo>
                      <a:cubicBezTo>
                        <a:pt x="70" y="10"/>
                        <a:pt x="70" y="10"/>
                        <a:pt x="69" y="10"/>
                      </a:cubicBezTo>
                      <a:cubicBezTo>
                        <a:pt x="69" y="11"/>
                        <a:pt x="70" y="11"/>
                        <a:pt x="70" y="11"/>
                      </a:cubicBezTo>
                      <a:cubicBezTo>
                        <a:pt x="70" y="11"/>
                        <a:pt x="70" y="11"/>
                        <a:pt x="69" y="12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68" y="12"/>
                        <a:pt x="68" y="12"/>
                        <a:pt x="68" y="11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9" y="10"/>
                        <a:pt x="70" y="10"/>
                        <a:pt x="70" y="9"/>
                      </a:cubicBezTo>
                      <a:cubicBezTo>
                        <a:pt x="70" y="9"/>
                        <a:pt x="70" y="9"/>
                        <a:pt x="70" y="8"/>
                      </a:cubicBezTo>
                      <a:cubicBezTo>
                        <a:pt x="70" y="8"/>
                        <a:pt x="71" y="8"/>
                        <a:pt x="71" y="8"/>
                      </a:cubicBezTo>
                      <a:cubicBezTo>
                        <a:pt x="71" y="8"/>
                        <a:pt x="72" y="8"/>
                        <a:pt x="72" y="9"/>
                      </a:cubicBezTo>
                      <a:close/>
                      <a:moveTo>
                        <a:pt x="58" y="9"/>
                      </a:moveTo>
                      <a:cubicBezTo>
                        <a:pt x="57" y="9"/>
                        <a:pt x="57" y="9"/>
                        <a:pt x="57" y="8"/>
                      </a:cubicBezTo>
                      <a:cubicBezTo>
                        <a:pt x="58" y="8"/>
                        <a:pt x="58" y="8"/>
                        <a:pt x="58" y="8"/>
                      </a:cubicBezTo>
                      <a:cubicBezTo>
                        <a:pt x="58" y="9"/>
                        <a:pt x="58" y="9"/>
                        <a:pt x="58" y="9"/>
                      </a:cubicBezTo>
                      <a:close/>
                      <a:moveTo>
                        <a:pt x="52" y="7"/>
                      </a:moveTo>
                      <a:cubicBezTo>
                        <a:pt x="51" y="7"/>
                        <a:pt x="51" y="6"/>
                        <a:pt x="51" y="6"/>
                      </a:cubicBezTo>
                      <a:cubicBezTo>
                        <a:pt x="51" y="6"/>
                        <a:pt x="52" y="6"/>
                        <a:pt x="52" y="6"/>
                      </a:cubicBezTo>
                      <a:cubicBezTo>
                        <a:pt x="52" y="6"/>
                        <a:pt x="52" y="6"/>
                        <a:pt x="52" y="7"/>
                      </a:cubicBezTo>
                      <a:close/>
                      <a:moveTo>
                        <a:pt x="46" y="5"/>
                      </a:moveTo>
                      <a:cubicBezTo>
                        <a:pt x="47" y="5"/>
                        <a:pt x="48" y="5"/>
                        <a:pt x="48" y="6"/>
                      </a:cubicBezTo>
                      <a:cubicBezTo>
                        <a:pt x="48" y="6"/>
                        <a:pt x="48" y="6"/>
                        <a:pt x="47" y="6"/>
                      </a:cubicBezTo>
                      <a:cubicBezTo>
                        <a:pt x="47" y="6"/>
                        <a:pt x="47" y="6"/>
                        <a:pt x="47" y="6"/>
                      </a:cubicBezTo>
                      <a:cubicBezTo>
                        <a:pt x="46" y="5"/>
                        <a:pt x="46" y="6"/>
                        <a:pt x="46" y="6"/>
                      </a:cubicBezTo>
                      <a:cubicBezTo>
                        <a:pt x="46" y="6"/>
                        <a:pt x="46" y="5"/>
                        <a:pt x="46" y="5"/>
                      </a:cubicBezTo>
                      <a:close/>
                      <a:moveTo>
                        <a:pt x="45" y="8"/>
                      </a:move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9"/>
                      </a:cubicBezTo>
                      <a:cubicBezTo>
                        <a:pt x="46" y="9"/>
                        <a:pt x="45" y="9"/>
                        <a:pt x="45" y="9"/>
                      </a:cubicBezTo>
                      <a:cubicBezTo>
                        <a:pt x="45" y="9"/>
                        <a:pt x="45" y="10"/>
                        <a:pt x="45" y="10"/>
                      </a:cubicBezTo>
                      <a:cubicBezTo>
                        <a:pt x="45" y="10"/>
                        <a:pt x="45" y="11"/>
                        <a:pt x="44" y="11"/>
                      </a:cubicBezTo>
                      <a:cubicBezTo>
                        <a:pt x="44" y="10"/>
                        <a:pt x="44" y="10"/>
                        <a:pt x="44" y="9"/>
                      </a:cubicBezTo>
                      <a:cubicBezTo>
                        <a:pt x="44" y="9"/>
                        <a:pt x="44" y="9"/>
                        <a:pt x="45" y="8"/>
                      </a:cubicBezTo>
                      <a:close/>
                      <a:moveTo>
                        <a:pt x="41" y="8"/>
                      </a:moveTo>
                      <a:cubicBezTo>
                        <a:pt x="41" y="9"/>
                        <a:pt x="41" y="9"/>
                        <a:pt x="42" y="9"/>
                      </a:cubicBezTo>
                      <a:cubicBezTo>
                        <a:pt x="42" y="10"/>
                        <a:pt x="41" y="10"/>
                        <a:pt x="40" y="10"/>
                      </a:cubicBezTo>
                      <a:cubicBezTo>
                        <a:pt x="40" y="10"/>
                        <a:pt x="40" y="10"/>
                        <a:pt x="40" y="9"/>
                      </a:cubicBezTo>
                      <a:cubicBezTo>
                        <a:pt x="40" y="9"/>
                        <a:pt x="39" y="9"/>
                        <a:pt x="39" y="9"/>
                      </a:cubicBezTo>
                      <a:cubicBezTo>
                        <a:pt x="40" y="8"/>
                        <a:pt x="40" y="8"/>
                        <a:pt x="41" y="8"/>
                      </a:cubicBezTo>
                      <a:close/>
                      <a:moveTo>
                        <a:pt x="21" y="16"/>
                      </a:move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lose/>
                      <a:moveTo>
                        <a:pt x="20" y="13"/>
                      </a:move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4"/>
                        <a:pt x="20" y="13"/>
                        <a:pt x="20" y="13"/>
                      </a:cubicBezTo>
                      <a:close/>
                      <a:moveTo>
                        <a:pt x="12" y="19"/>
                      </a:moveTo>
                      <a:cubicBezTo>
                        <a:pt x="12" y="18"/>
                        <a:pt x="11" y="16"/>
                        <a:pt x="12" y="17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5"/>
                        <a:pt x="12" y="14"/>
                        <a:pt x="11" y="14"/>
                      </a:cubicBezTo>
                      <a:cubicBezTo>
                        <a:pt x="11" y="13"/>
                        <a:pt x="12" y="14"/>
                        <a:pt x="12" y="14"/>
                      </a:cubicBezTo>
                      <a:cubicBezTo>
                        <a:pt x="12" y="14"/>
                        <a:pt x="13" y="14"/>
                        <a:pt x="13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5"/>
                        <a:pt x="14" y="16"/>
                        <a:pt x="14" y="17"/>
                      </a:cubicBezTo>
                      <a:cubicBezTo>
                        <a:pt x="14" y="17"/>
                        <a:pt x="13" y="17"/>
                        <a:pt x="13" y="17"/>
                      </a:cubicBezTo>
                      <a:cubicBezTo>
                        <a:pt x="13" y="18"/>
                        <a:pt x="13" y="19"/>
                        <a:pt x="12" y="19"/>
                      </a:cubicBezTo>
                      <a:close/>
                      <a:moveTo>
                        <a:pt x="15" y="21"/>
                      </a:move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6" y="20"/>
                        <a:pt x="16" y="21"/>
                        <a:pt x="16" y="22"/>
                      </a:cubicBezTo>
                      <a:cubicBezTo>
                        <a:pt x="16" y="22"/>
                        <a:pt x="16" y="21"/>
                        <a:pt x="1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3" name="Freeform 3195"/>
                <p:cNvSpPr/>
                <p:nvPr/>
              </p:nvSpPr>
              <p:spPr bwMode="auto">
                <a:xfrm>
                  <a:off x="5572" y="2695"/>
                  <a:ext cx="4" cy="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4" name="Freeform 3196"/>
                <p:cNvSpPr>
                  <a:spLocks noEditPoints="1"/>
                </p:cNvSpPr>
                <p:nvPr/>
              </p:nvSpPr>
              <p:spPr bwMode="auto">
                <a:xfrm>
                  <a:off x="5467" y="2896"/>
                  <a:ext cx="64" cy="50"/>
                </a:xfrm>
                <a:custGeom>
                  <a:avLst/>
                  <a:gdLst>
                    <a:gd name="T0" fmla="*/ 4 w 31"/>
                    <a:gd name="T1" fmla="*/ 17 h 24"/>
                    <a:gd name="T2" fmla="*/ 4 w 31"/>
                    <a:gd name="T3" fmla="*/ 17 h 24"/>
                    <a:gd name="T4" fmla="*/ 3 w 31"/>
                    <a:gd name="T5" fmla="*/ 21 h 24"/>
                    <a:gd name="T6" fmla="*/ 4 w 31"/>
                    <a:gd name="T7" fmla="*/ 22 h 24"/>
                    <a:gd name="T8" fmla="*/ 5 w 31"/>
                    <a:gd name="T9" fmla="*/ 21 h 24"/>
                    <a:gd name="T10" fmla="*/ 10 w 31"/>
                    <a:gd name="T11" fmla="*/ 21 h 24"/>
                    <a:gd name="T12" fmla="*/ 17 w 31"/>
                    <a:gd name="T13" fmla="*/ 19 h 24"/>
                    <a:gd name="T14" fmla="*/ 14 w 31"/>
                    <a:gd name="T15" fmla="*/ 16 h 24"/>
                    <a:gd name="T16" fmla="*/ 14 w 31"/>
                    <a:gd name="T17" fmla="*/ 16 h 24"/>
                    <a:gd name="T18" fmla="*/ 14 w 31"/>
                    <a:gd name="T19" fmla="*/ 13 h 24"/>
                    <a:gd name="T20" fmla="*/ 18 w 31"/>
                    <a:gd name="T21" fmla="*/ 12 h 24"/>
                    <a:gd name="T22" fmla="*/ 22 w 31"/>
                    <a:gd name="T23" fmla="*/ 17 h 24"/>
                    <a:gd name="T24" fmla="*/ 17 w 31"/>
                    <a:gd name="T25" fmla="*/ 21 h 24"/>
                    <a:gd name="T26" fmla="*/ 21 w 31"/>
                    <a:gd name="T27" fmla="*/ 19 h 24"/>
                    <a:gd name="T28" fmla="*/ 22 w 31"/>
                    <a:gd name="T29" fmla="*/ 15 h 24"/>
                    <a:gd name="T30" fmla="*/ 25 w 31"/>
                    <a:gd name="T31" fmla="*/ 14 h 24"/>
                    <a:gd name="T32" fmla="*/ 25 w 31"/>
                    <a:gd name="T33" fmla="*/ 18 h 24"/>
                    <a:gd name="T34" fmla="*/ 25 w 31"/>
                    <a:gd name="T35" fmla="*/ 21 h 24"/>
                    <a:gd name="T36" fmla="*/ 30 w 31"/>
                    <a:gd name="T37" fmla="*/ 21 h 24"/>
                    <a:gd name="T38" fmla="*/ 29 w 31"/>
                    <a:gd name="T39" fmla="*/ 18 h 24"/>
                    <a:gd name="T40" fmla="*/ 28 w 31"/>
                    <a:gd name="T41" fmla="*/ 15 h 24"/>
                    <a:gd name="T42" fmla="*/ 28 w 31"/>
                    <a:gd name="T43" fmla="*/ 11 h 24"/>
                    <a:gd name="T44" fmla="*/ 24 w 31"/>
                    <a:gd name="T45" fmla="*/ 11 h 24"/>
                    <a:gd name="T46" fmla="*/ 21 w 31"/>
                    <a:gd name="T47" fmla="*/ 7 h 24"/>
                    <a:gd name="T48" fmla="*/ 21 w 31"/>
                    <a:gd name="T49" fmla="*/ 4 h 24"/>
                    <a:gd name="T50" fmla="*/ 20 w 31"/>
                    <a:gd name="T51" fmla="*/ 1 h 24"/>
                    <a:gd name="T52" fmla="*/ 17 w 31"/>
                    <a:gd name="T53" fmla="*/ 6 h 24"/>
                    <a:gd name="T54" fmla="*/ 14 w 31"/>
                    <a:gd name="T55" fmla="*/ 9 h 24"/>
                    <a:gd name="T56" fmla="*/ 15 w 31"/>
                    <a:gd name="T57" fmla="*/ 4 h 24"/>
                    <a:gd name="T58" fmla="*/ 15 w 31"/>
                    <a:gd name="T59" fmla="*/ 3 h 24"/>
                    <a:gd name="T60" fmla="*/ 15 w 31"/>
                    <a:gd name="T61" fmla="*/ 2 h 24"/>
                    <a:gd name="T62" fmla="*/ 12 w 31"/>
                    <a:gd name="T63" fmla="*/ 3 h 24"/>
                    <a:gd name="T64" fmla="*/ 11 w 31"/>
                    <a:gd name="T65" fmla="*/ 5 h 24"/>
                    <a:gd name="T66" fmla="*/ 10 w 31"/>
                    <a:gd name="T67" fmla="*/ 5 h 24"/>
                    <a:gd name="T68" fmla="*/ 9 w 31"/>
                    <a:gd name="T69" fmla="*/ 11 h 24"/>
                    <a:gd name="T70" fmla="*/ 10 w 31"/>
                    <a:gd name="T71" fmla="*/ 15 h 24"/>
                    <a:gd name="T72" fmla="*/ 7 w 31"/>
                    <a:gd name="T73" fmla="*/ 18 h 24"/>
                    <a:gd name="T74" fmla="*/ 5 w 31"/>
                    <a:gd name="T75" fmla="*/ 13 h 24"/>
                    <a:gd name="T76" fmla="*/ 7 w 31"/>
                    <a:gd name="T77" fmla="*/ 10 h 24"/>
                    <a:gd name="T78" fmla="*/ 5 w 31"/>
                    <a:gd name="T79" fmla="*/ 7 h 24"/>
                    <a:gd name="T80" fmla="*/ 4 w 31"/>
                    <a:gd name="T81" fmla="*/ 7 h 24"/>
                    <a:gd name="T82" fmla="*/ 1 w 31"/>
                    <a:gd name="T83" fmla="*/ 12 h 24"/>
                    <a:gd name="T84" fmla="*/ 15 w 31"/>
                    <a:gd name="T85" fmla="*/ 6 h 24"/>
                    <a:gd name="T86" fmla="*/ 12 w 31"/>
                    <a:gd name="T87" fmla="*/ 1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1" h="24">
                      <a:moveTo>
                        <a:pt x="2" y="14"/>
                      </a:moveTo>
                      <a:cubicBezTo>
                        <a:pt x="2" y="15"/>
                        <a:pt x="3" y="15"/>
                        <a:pt x="4" y="16"/>
                      </a:cubicBezTo>
                      <a:cubicBezTo>
                        <a:pt x="4" y="16"/>
                        <a:pt x="3" y="17"/>
                        <a:pt x="4" y="17"/>
                      </a:cubicBezTo>
                      <a:cubicBezTo>
                        <a:pt x="4" y="17"/>
                        <a:pt x="5" y="17"/>
                        <a:pt x="5" y="18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4" y="18"/>
                        <a:pt x="3" y="18"/>
                        <a:pt x="4" y="17"/>
                      </a:cubicBezTo>
                      <a:cubicBezTo>
                        <a:pt x="2" y="17"/>
                        <a:pt x="2" y="17"/>
                        <a:pt x="1" y="17"/>
                      </a:cubicBezTo>
                      <a:cubicBezTo>
                        <a:pt x="2" y="18"/>
                        <a:pt x="1" y="19"/>
                        <a:pt x="2" y="20"/>
                      </a:cubicBezTo>
                      <a:cubicBezTo>
                        <a:pt x="2" y="20"/>
                        <a:pt x="3" y="20"/>
                        <a:pt x="3" y="21"/>
                      </a:cubicBezTo>
                      <a:cubicBezTo>
                        <a:pt x="2" y="21"/>
                        <a:pt x="3" y="22"/>
                        <a:pt x="3" y="23"/>
                      </a:cubicBezTo>
                      <a:cubicBezTo>
                        <a:pt x="3" y="23"/>
                        <a:pt x="5" y="24"/>
                        <a:pt x="5" y="23"/>
                      </a:cubicBezTo>
                      <a:cubicBezTo>
                        <a:pt x="5" y="23"/>
                        <a:pt x="4" y="23"/>
                        <a:pt x="4" y="22"/>
                      </a:cubicBezTo>
                      <a:cubicBezTo>
                        <a:pt x="5" y="22"/>
                        <a:pt x="5" y="22"/>
                        <a:pt x="6" y="22"/>
                      </a:cubicBezTo>
                      <a:cubicBezTo>
                        <a:pt x="6" y="22"/>
                        <a:pt x="7" y="22"/>
                        <a:pt x="7" y="21"/>
                      </a:cubicBezTo>
                      <a:cubicBezTo>
                        <a:pt x="6" y="20"/>
                        <a:pt x="5" y="21"/>
                        <a:pt x="5" y="21"/>
                      </a:cubicBezTo>
                      <a:cubicBezTo>
                        <a:pt x="6" y="19"/>
                        <a:pt x="6" y="20"/>
                        <a:pt x="7" y="21"/>
                      </a:cubicBezTo>
                      <a:cubicBezTo>
                        <a:pt x="7" y="19"/>
                        <a:pt x="8" y="19"/>
                        <a:pt x="9" y="19"/>
                      </a:cubicBezTo>
                      <a:cubicBezTo>
                        <a:pt x="9" y="20"/>
                        <a:pt x="9" y="21"/>
                        <a:pt x="10" y="21"/>
                      </a:cubicBezTo>
                      <a:cubicBezTo>
                        <a:pt x="11" y="21"/>
                        <a:pt x="11" y="23"/>
                        <a:pt x="12" y="22"/>
                      </a:cubicBezTo>
                      <a:cubicBezTo>
                        <a:pt x="13" y="22"/>
                        <a:pt x="15" y="21"/>
                        <a:pt x="15" y="21"/>
                      </a:cubicBezTo>
                      <a:cubicBezTo>
                        <a:pt x="15" y="20"/>
                        <a:pt x="18" y="21"/>
                        <a:pt x="17" y="19"/>
                      </a:cubicBezTo>
                      <a:cubicBezTo>
                        <a:pt x="16" y="19"/>
                        <a:pt x="15" y="19"/>
                        <a:pt x="15" y="19"/>
                      </a:cubicBezTo>
                      <a:cubicBezTo>
                        <a:pt x="15" y="18"/>
                        <a:pt x="16" y="18"/>
                        <a:pt x="16" y="18"/>
                      </a:cubicBezTo>
                      <a:cubicBezTo>
                        <a:pt x="17" y="17"/>
                        <a:pt x="15" y="16"/>
                        <a:pt x="14" y="16"/>
                      </a:cubicBezTo>
                      <a:cubicBezTo>
                        <a:pt x="14" y="18"/>
                        <a:pt x="14" y="18"/>
                        <a:pt x="14" y="19"/>
                      </a:cubicBezTo>
                      <a:cubicBezTo>
                        <a:pt x="13" y="18"/>
                        <a:pt x="13" y="18"/>
                        <a:pt x="13" y="17"/>
                      </a:cubicBezTo>
                      <a:cubicBezTo>
                        <a:pt x="13" y="17"/>
                        <a:pt x="14" y="16"/>
                        <a:pt x="14" y="16"/>
                      </a:cubicBezTo>
                      <a:cubicBezTo>
                        <a:pt x="14" y="16"/>
                        <a:pt x="13" y="16"/>
                        <a:pt x="13" y="15"/>
                      </a:cubicBezTo>
                      <a:cubicBezTo>
                        <a:pt x="15" y="14"/>
                        <a:pt x="11" y="13"/>
                        <a:pt x="13" y="12"/>
                      </a:cubicBezTo>
                      <a:cubicBezTo>
                        <a:pt x="13" y="12"/>
                        <a:pt x="14" y="12"/>
                        <a:pt x="14" y="13"/>
                      </a:cubicBezTo>
                      <a:cubicBezTo>
                        <a:pt x="16" y="14"/>
                        <a:pt x="16" y="13"/>
                        <a:pt x="16" y="12"/>
                      </a:cubicBezTo>
                      <a:cubicBezTo>
                        <a:pt x="16" y="13"/>
                        <a:pt x="17" y="13"/>
                        <a:pt x="17" y="13"/>
                      </a:cubicBezTo>
                      <a:cubicBezTo>
                        <a:pt x="18" y="13"/>
                        <a:pt x="17" y="12"/>
                        <a:pt x="18" y="12"/>
                      </a:cubicBezTo>
                      <a:cubicBezTo>
                        <a:pt x="18" y="12"/>
                        <a:pt x="18" y="13"/>
                        <a:pt x="18" y="14"/>
                      </a:cubicBezTo>
                      <a:cubicBezTo>
                        <a:pt x="20" y="14"/>
                        <a:pt x="20" y="15"/>
                        <a:pt x="20" y="16"/>
                      </a:cubicBezTo>
                      <a:cubicBezTo>
                        <a:pt x="21" y="16"/>
                        <a:pt x="22" y="16"/>
                        <a:pt x="22" y="17"/>
                      </a:cubicBezTo>
                      <a:cubicBezTo>
                        <a:pt x="20" y="16"/>
                        <a:pt x="21" y="18"/>
                        <a:pt x="20" y="18"/>
                      </a:cubicBezTo>
                      <a:cubicBezTo>
                        <a:pt x="19" y="18"/>
                        <a:pt x="18" y="16"/>
                        <a:pt x="17" y="18"/>
                      </a:cubicBezTo>
                      <a:cubicBezTo>
                        <a:pt x="18" y="18"/>
                        <a:pt x="18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22"/>
                        <a:pt x="20" y="21"/>
                        <a:pt x="22" y="21"/>
                      </a:cubicBezTo>
                      <a:cubicBezTo>
                        <a:pt x="23" y="20"/>
                        <a:pt x="21" y="20"/>
                        <a:pt x="21" y="19"/>
                      </a:cubicBezTo>
                      <a:cubicBezTo>
                        <a:pt x="21" y="19"/>
                        <a:pt x="22" y="18"/>
                        <a:pt x="23" y="19"/>
                      </a:cubicBezTo>
                      <a:cubicBezTo>
                        <a:pt x="23" y="20"/>
                        <a:pt x="23" y="20"/>
                        <a:pt x="24" y="21"/>
                      </a:cubicBezTo>
                      <a:cubicBezTo>
                        <a:pt x="24" y="18"/>
                        <a:pt x="23" y="17"/>
                        <a:pt x="22" y="15"/>
                      </a:cubicBezTo>
                      <a:cubicBezTo>
                        <a:pt x="22" y="15"/>
                        <a:pt x="23" y="15"/>
                        <a:pt x="24" y="15"/>
                      </a:cubicBezTo>
                      <a:cubicBezTo>
                        <a:pt x="24" y="15"/>
                        <a:pt x="23" y="14"/>
                        <a:pt x="24" y="14"/>
                      </a:cubicBezTo>
                      <a:cubicBezTo>
                        <a:pt x="24" y="14"/>
                        <a:pt x="24" y="14"/>
                        <a:pt x="25" y="14"/>
                      </a:cubicBezTo>
                      <a:cubicBezTo>
                        <a:pt x="25" y="14"/>
                        <a:pt x="24" y="13"/>
                        <a:pt x="26" y="13"/>
                      </a:cubicBezTo>
                      <a:cubicBezTo>
                        <a:pt x="25" y="14"/>
                        <a:pt x="25" y="15"/>
                        <a:pt x="26" y="16"/>
                      </a:cubicBezTo>
                      <a:cubicBezTo>
                        <a:pt x="25" y="16"/>
                        <a:pt x="25" y="17"/>
                        <a:pt x="25" y="18"/>
                      </a:cubicBezTo>
                      <a:cubicBezTo>
                        <a:pt x="25" y="18"/>
                        <a:pt x="24" y="19"/>
                        <a:pt x="25" y="19"/>
                      </a:cubicBezTo>
                      <a:cubicBezTo>
                        <a:pt x="25" y="19"/>
                        <a:pt x="26" y="18"/>
                        <a:pt x="26" y="19"/>
                      </a:cubicBezTo>
                      <a:cubicBezTo>
                        <a:pt x="26" y="20"/>
                        <a:pt x="25" y="19"/>
                        <a:pt x="25" y="21"/>
                      </a:cubicBezTo>
                      <a:cubicBezTo>
                        <a:pt x="25" y="21"/>
                        <a:pt x="26" y="21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8" y="22"/>
                        <a:pt x="29" y="21"/>
                        <a:pt x="30" y="21"/>
                      </a:cubicBezTo>
                      <a:cubicBezTo>
                        <a:pt x="30" y="20"/>
                        <a:pt x="31" y="21"/>
                        <a:pt x="31" y="20"/>
                      </a:cubicBezTo>
                      <a:cubicBezTo>
                        <a:pt x="29" y="20"/>
                        <a:pt x="31" y="20"/>
                        <a:pt x="30" y="19"/>
                      </a:cubicBezTo>
                      <a:cubicBezTo>
                        <a:pt x="30" y="19"/>
                        <a:pt x="29" y="19"/>
                        <a:pt x="29" y="18"/>
                      </a:cubicBezTo>
                      <a:cubicBezTo>
                        <a:pt x="30" y="18"/>
                        <a:pt x="29" y="18"/>
                        <a:pt x="28" y="17"/>
                      </a:cubicBezTo>
                      <a:cubicBezTo>
                        <a:pt x="29" y="17"/>
                        <a:pt x="29" y="17"/>
                        <a:pt x="29" y="16"/>
                      </a:cubicBezTo>
                      <a:cubicBezTo>
                        <a:pt x="29" y="15"/>
                        <a:pt x="28" y="15"/>
                        <a:pt x="28" y="15"/>
                      </a:cubicBezTo>
                      <a:cubicBezTo>
                        <a:pt x="29" y="14"/>
                        <a:pt x="30" y="14"/>
                        <a:pt x="30" y="13"/>
                      </a:cubicBezTo>
                      <a:cubicBezTo>
                        <a:pt x="30" y="12"/>
                        <a:pt x="29" y="12"/>
                        <a:pt x="28" y="13"/>
                      </a:cubicBezTo>
                      <a:cubicBezTo>
                        <a:pt x="28" y="12"/>
                        <a:pt x="28" y="12"/>
                        <a:pt x="28" y="11"/>
                      </a:cubicBezTo>
                      <a:cubicBezTo>
                        <a:pt x="27" y="11"/>
                        <a:pt x="28" y="9"/>
                        <a:pt x="27" y="9"/>
                      </a:cubicBezTo>
                      <a:cubicBezTo>
                        <a:pt x="27" y="11"/>
                        <a:pt x="25" y="10"/>
                        <a:pt x="25" y="10"/>
                      </a:cubicBezTo>
                      <a:cubicBezTo>
                        <a:pt x="24" y="10"/>
                        <a:pt x="25" y="12"/>
                        <a:pt x="24" y="11"/>
                      </a:cubicBezTo>
                      <a:cubicBezTo>
                        <a:pt x="23" y="9"/>
                        <a:pt x="21" y="10"/>
                        <a:pt x="21" y="9"/>
                      </a:cubicBezTo>
                      <a:cubicBezTo>
                        <a:pt x="21" y="9"/>
                        <a:pt x="21" y="10"/>
                        <a:pt x="20" y="10"/>
                      </a:cubicBezTo>
                      <a:cubicBezTo>
                        <a:pt x="20" y="9"/>
                        <a:pt x="21" y="9"/>
                        <a:pt x="21" y="7"/>
                      </a:cubicBezTo>
                      <a:cubicBezTo>
                        <a:pt x="22" y="7"/>
                        <a:pt x="24" y="8"/>
                        <a:pt x="24" y="7"/>
                      </a:cubicBezTo>
                      <a:cubicBezTo>
                        <a:pt x="23" y="7"/>
                        <a:pt x="23" y="6"/>
                        <a:pt x="22" y="6"/>
                      </a:cubicBezTo>
                      <a:cubicBezTo>
                        <a:pt x="22" y="5"/>
                        <a:pt x="21" y="5"/>
                        <a:pt x="21" y="4"/>
                      </a:cubicBezTo>
                      <a:cubicBezTo>
                        <a:pt x="22" y="4"/>
                        <a:pt x="21" y="2"/>
                        <a:pt x="21" y="1"/>
                      </a:cubicBezTo>
                      <a:cubicBezTo>
                        <a:pt x="22" y="1"/>
                        <a:pt x="23" y="2"/>
                        <a:pt x="23" y="1"/>
                      </a:cubicBezTo>
                      <a:cubicBezTo>
                        <a:pt x="23" y="0"/>
                        <a:pt x="21" y="0"/>
                        <a:pt x="20" y="1"/>
                      </a:cubicBezTo>
                      <a:cubicBezTo>
                        <a:pt x="20" y="2"/>
                        <a:pt x="20" y="3"/>
                        <a:pt x="19" y="4"/>
                      </a:cubicBezTo>
                      <a:cubicBezTo>
                        <a:pt x="18" y="4"/>
                        <a:pt x="18" y="5"/>
                        <a:pt x="17" y="5"/>
                      </a:cubicBezTo>
                      <a:cubicBezTo>
                        <a:pt x="17" y="5"/>
                        <a:pt x="17" y="5"/>
                        <a:pt x="17" y="6"/>
                      </a:cubicBezTo>
                      <a:cubicBezTo>
                        <a:pt x="18" y="7"/>
                        <a:pt x="19" y="7"/>
                        <a:pt x="19" y="9"/>
                      </a:cubicBezTo>
                      <a:cubicBezTo>
                        <a:pt x="17" y="9"/>
                        <a:pt x="18" y="10"/>
                        <a:pt x="16" y="11"/>
                      </a:cubicBezTo>
                      <a:cubicBezTo>
                        <a:pt x="16" y="10"/>
                        <a:pt x="14" y="10"/>
                        <a:pt x="14" y="9"/>
                      </a:cubicBezTo>
                      <a:cubicBezTo>
                        <a:pt x="15" y="8"/>
                        <a:pt x="15" y="7"/>
                        <a:pt x="15" y="5"/>
                      </a:cubicBezTo>
                      <a:cubicBezTo>
                        <a:pt x="15" y="5"/>
                        <a:pt x="16" y="5"/>
                        <a:pt x="16" y="5"/>
                      </a:cubicBezTo>
                      <a:cubicBezTo>
                        <a:pt x="17" y="5"/>
                        <a:pt x="16" y="4"/>
                        <a:pt x="15" y="4"/>
                      </a:cubicBezTo>
                      <a:cubicBezTo>
                        <a:pt x="16" y="3"/>
                        <a:pt x="16" y="3"/>
                        <a:pt x="16" y="2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4" y="3"/>
                      </a:cubicBezTo>
                      <a:cubicBezTo>
                        <a:pt x="15" y="3"/>
                        <a:pt x="15" y="2"/>
                        <a:pt x="15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3" y="2"/>
                        <a:pt x="13" y="1"/>
                        <a:pt x="12" y="1"/>
                      </a:cubicBezTo>
                      <a:cubicBezTo>
                        <a:pt x="11" y="2"/>
                        <a:pt x="14" y="3"/>
                        <a:pt x="12" y="3"/>
                      </a:cubicBezTo>
                      <a:cubicBezTo>
                        <a:pt x="11" y="3"/>
                        <a:pt x="12" y="1"/>
                        <a:pt x="11" y="2"/>
                      </a:cubicBezTo>
                      <a:cubicBezTo>
                        <a:pt x="10" y="3"/>
                        <a:pt x="8" y="2"/>
                        <a:pt x="8" y="4"/>
                      </a:cubicBezTo>
                      <a:cubicBezTo>
                        <a:pt x="10" y="3"/>
                        <a:pt x="10" y="5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2" y="4"/>
                        <a:pt x="12" y="4"/>
                      </a:cubicBezTo>
                      <a:cubicBezTo>
                        <a:pt x="12" y="5"/>
                        <a:pt x="11" y="5"/>
                        <a:pt x="10" y="5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2" y="7"/>
                        <a:pt x="10" y="9"/>
                        <a:pt x="10" y="11"/>
                      </a:cubicBezTo>
                      <a:cubicBezTo>
                        <a:pt x="10" y="11"/>
                        <a:pt x="9" y="10"/>
                        <a:pt x="9" y="11"/>
                      </a:cubicBezTo>
                      <a:cubicBezTo>
                        <a:pt x="10" y="12"/>
                        <a:pt x="9" y="11"/>
                        <a:pt x="11" y="11"/>
                      </a:cubicBezTo>
                      <a:cubicBezTo>
                        <a:pt x="11" y="12"/>
                        <a:pt x="12" y="14"/>
                        <a:pt x="11" y="15"/>
                      </a:cubicBezTo>
                      <a:cubicBezTo>
                        <a:pt x="11" y="15"/>
                        <a:pt x="10" y="15"/>
                        <a:pt x="10" y="15"/>
                      </a:cubicBezTo>
                      <a:cubicBezTo>
                        <a:pt x="10" y="16"/>
                        <a:pt x="10" y="16"/>
                        <a:pt x="10" y="17"/>
                      </a:cubicBezTo>
                      <a:cubicBezTo>
                        <a:pt x="9" y="17"/>
                        <a:pt x="9" y="16"/>
                        <a:pt x="8" y="16"/>
                      </a:cubicBezTo>
                      <a:cubicBezTo>
                        <a:pt x="8" y="17"/>
                        <a:pt x="9" y="19"/>
                        <a:pt x="7" y="18"/>
                      </a:cubicBezTo>
                      <a:cubicBezTo>
                        <a:pt x="8" y="16"/>
                        <a:pt x="6" y="16"/>
                        <a:pt x="6" y="15"/>
                      </a:cubicBezTo>
                      <a:cubicBezTo>
                        <a:pt x="7" y="15"/>
                        <a:pt x="7" y="14"/>
                        <a:pt x="6" y="13"/>
                      </a:cubicBezTo>
                      <a:cubicBezTo>
                        <a:pt x="6" y="14"/>
                        <a:pt x="5" y="14"/>
                        <a:pt x="5" y="13"/>
                      </a:cubicBezTo>
                      <a:cubicBezTo>
                        <a:pt x="5" y="12"/>
                        <a:pt x="7" y="13"/>
                        <a:pt x="7" y="12"/>
                      </a:cubicBezTo>
                      <a:cubicBezTo>
                        <a:pt x="8" y="12"/>
                        <a:pt x="8" y="14"/>
                        <a:pt x="9" y="13"/>
                      </a:cubicBezTo>
                      <a:cubicBezTo>
                        <a:pt x="10" y="11"/>
                        <a:pt x="8" y="12"/>
                        <a:pt x="7" y="10"/>
                      </a:cubicBezTo>
                      <a:cubicBezTo>
                        <a:pt x="7" y="9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8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6" y="6"/>
                        <a:pt x="6" y="4"/>
                      </a:cubicBezTo>
                      <a:cubicBezTo>
                        <a:pt x="4" y="4"/>
                        <a:pt x="4" y="6"/>
                        <a:pt x="2" y="5"/>
                      </a:cubicBezTo>
                      <a:cubicBezTo>
                        <a:pt x="1" y="7"/>
                        <a:pt x="4" y="6"/>
                        <a:pt x="4" y="7"/>
                      </a:cubicBezTo>
                      <a:cubicBezTo>
                        <a:pt x="4" y="9"/>
                        <a:pt x="3" y="9"/>
                        <a:pt x="2" y="8"/>
                      </a:cubicBezTo>
                      <a:cubicBezTo>
                        <a:pt x="2" y="9"/>
                        <a:pt x="1" y="9"/>
                        <a:pt x="1" y="9"/>
                      </a:cubicBezTo>
                      <a:cubicBezTo>
                        <a:pt x="0" y="11"/>
                        <a:pt x="1" y="11"/>
                        <a:pt x="1" y="12"/>
                      </a:cubicBezTo>
                      <a:cubicBezTo>
                        <a:pt x="1" y="13"/>
                        <a:pt x="0" y="13"/>
                        <a:pt x="0" y="13"/>
                      </a:cubicBezTo>
                      <a:cubicBezTo>
                        <a:pt x="1" y="14"/>
                        <a:pt x="1" y="15"/>
                        <a:pt x="2" y="14"/>
                      </a:cubicBezTo>
                      <a:close/>
                      <a:moveTo>
                        <a:pt x="15" y="6"/>
                      </a:moveTo>
                      <a:cubicBezTo>
                        <a:pt x="14" y="7"/>
                        <a:pt x="13" y="7"/>
                        <a:pt x="13" y="7"/>
                      </a:cubicBezTo>
                      <a:cubicBezTo>
                        <a:pt x="13" y="6"/>
                        <a:pt x="14" y="6"/>
                        <a:pt x="15" y="6"/>
                      </a:cubicBezTo>
                      <a:close/>
                      <a:moveTo>
                        <a:pt x="12" y="18"/>
                      </a:moveTo>
                      <a:cubicBezTo>
                        <a:pt x="12" y="19"/>
                        <a:pt x="10" y="18"/>
                        <a:pt x="9" y="19"/>
                      </a:cubicBezTo>
                      <a:cubicBezTo>
                        <a:pt x="10" y="17"/>
                        <a:pt x="11" y="17"/>
                        <a:pt x="1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5" name="Freeform 3197"/>
                <p:cNvSpPr>
                  <a:spLocks noEditPoints="1"/>
                </p:cNvSpPr>
                <p:nvPr/>
              </p:nvSpPr>
              <p:spPr bwMode="auto">
                <a:xfrm>
                  <a:off x="5506" y="2783"/>
                  <a:ext cx="664" cy="52"/>
                </a:xfrm>
                <a:custGeom>
                  <a:avLst/>
                  <a:gdLst>
                    <a:gd name="T0" fmla="*/ 45 w 323"/>
                    <a:gd name="T1" fmla="*/ 18 h 25"/>
                    <a:gd name="T2" fmla="*/ 60 w 323"/>
                    <a:gd name="T3" fmla="*/ 15 h 25"/>
                    <a:gd name="T4" fmla="*/ 84 w 323"/>
                    <a:gd name="T5" fmla="*/ 21 h 25"/>
                    <a:gd name="T6" fmla="*/ 104 w 323"/>
                    <a:gd name="T7" fmla="*/ 18 h 25"/>
                    <a:gd name="T8" fmla="*/ 117 w 323"/>
                    <a:gd name="T9" fmla="*/ 15 h 25"/>
                    <a:gd name="T10" fmla="*/ 131 w 323"/>
                    <a:gd name="T11" fmla="*/ 24 h 25"/>
                    <a:gd name="T12" fmla="*/ 143 w 323"/>
                    <a:gd name="T13" fmla="*/ 17 h 25"/>
                    <a:gd name="T14" fmla="*/ 157 w 323"/>
                    <a:gd name="T15" fmla="*/ 22 h 25"/>
                    <a:gd name="T16" fmla="*/ 179 w 323"/>
                    <a:gd name="T17" fmla="*/ 20 h 25"/>
                    <a:gd name="T18" fmla="*/ 180 w 323"/>
                    <a:gd name="T19" fmla="*/ 14 h 25"/>
                    <a:gd name="T20" fmla="*/ 195 w 323"/>
                    <a:gd name="T21" fmla="*/ 17 h 25"/>
                    <a:gd name="T22" fmla="*/ 208 w 323"/>
                    <a:gd name="T23" fmla="*/ 20 h 25"/>
                    <a:gd name="T24" fmla="*/ 237 w 323"/>
                    <a:gd name="T25" fmla="*/ 19 h 25"/>
                    <a:gd name="T26" fmla="*/ 263 w 323"/>
                    <a:gd name="T27" fmla="*/ 17 h 25"/>
                    <a:gd name="T28" fmla="*/ 277 w 323"/>
                    <a:gd name="T29" fmla="*/ 21 h 25"/>
                    <a:gd name="T30" fmla="*/ 320 w 323"/>
                    <a:gd name="T31" fmla="*/ 23 h 25"/>
                    <a:gd name="T32" fmla="*/ 307 w 323"/>
                    <a:gd name="T33" fmla="*/ 12 h 25"/>
                    <a:gd name="T34" fmla="*/ 297 w 323"/>
                    <a:gd name="T35" fmla="*/ 8 h 25"/>
                    <a:gd name="T36" fmla="*/ 281 w 323"/>
                    <a:gd name="T37" fmla="*/ 6 h 25"/>
                    <a:gd name="T38" fmla="*/ 280 w 323"/>
                    <a:gd name="T39" fmla="*/ 10 h 25"/>
                    <a:gd name="T40" fmla="*/ 264 w 323"/>
                    <a:gd name="T41" fmla="*/ 6 h 25"/>
                    <a:gd name="T42" fmla="*/ 252 w 323"/>
                    <a:gd name="T43" fmla="*/ 10 h 25"/>
                    <a:gd name="T44" fmla="*/ 239 w 323"/>
                    <a:gd name="T45" fmla="*/ 7 h 25"/>
                    <a:gd name="T46" fmla="*/ 227 w 323"/>
                    <a:gd name="T47" fmla="*/ 7 h 25"/>
                    <a:gd name="T48" fmla="*/ 215 w 323"/>
                    <a:gd name="T49" fmla="*/ 4 h 25"/>
                    <a:gd name="T50" fmla="*/ 202 w 323"/>
                    <a:gd name="T51" fmla="*/ 4 h 25"/>
                    <a:gd name="T52" fmla="*/ 180 w 323"/>
                    <a:gd name="T53" fmla="*/ 4 h 25"/>
                    <a:gd name="T54" fmla="*/ 170 w 323"/>
                    <a:gd name="T55" fmla="*/ 4 h 25"/>
                    <a:gd name="T56" fmla="*/ 151 w 323"/>
                    <a:gd name="T57" fmla="*/ 2 h 25"/>
                    <a:gd name="T58" fmla="*/ 138 w 323"/>
                    <a:gd name="T59" fmla="*/ 4 h 25"/>
                    <a:gd name="T60" fmla="*/ 118 w 323"/>
                    <a:gd name="T61" fmla="*/ 8 h 25"/>
                    <a:gd name="T62" fmla="*/ 101 w 323"/>
                    <a:gd name="T63" fmla="*/ 7 h 25"/>
                    <a:gd name="T64" fmla="*/ 85 w 323"/>
                    <a:gd name="T65" fmla="*/ 6 h 25"/>
                    <a:gd name="T66" fmla="*/ 74 w 323"/>
                    <a:gd name="T67" fmla="*/ 12 h 25"/>
                    <a:gd name="T68" fmla="*/ 59 w 323"/>
                    <a:gd name="T69" fmla="*/ 5 h 25"/>
                    <a:gd name="T70" fmla="*/ 42 w 323"/>
                    <a:gd name="T71" fmla="*/ 16 h 25"/>
                    <a:gd name="T72" fmla="*/ 23 w 323"/>
                    <a:gd name="T73" fmla="*/ 3 h 25"/>
                    <a:gd name="T74" fmla="*/ 7 w 323"/>
                    <a:gd name="T75" fmla="*/ 6 h 25"/>
                    <a:gd name="T76" fmla="*/ 299 w 323"/>
                    <a:gd name="T77" fmla="*/ 14 h 25"/>
                    <a:gd name="T78" fmla="*/ 307 w 323"/>
                    <a:gd name="T79" fmla="*/ 13 h 25"/>
                    <a:gd name="T80" fmla="*/ 284 w 323"/>
                    <a:gd name="T81" fmla="*/ 20 h 25"/>
                    <a:gd name="T82" fmla="*/ 257 w 323"/>
                    <a:gd name="T83" fmla="*/ 16 h 25"/>
                    <a:gd name="T84" fmla="*/ 187 w 323"/>
                    <a:gd name="T85" fmla="*/ 12 h 25"/>
                    <a:gd name="T86" fmla="*/ 212 w 323"/>
                    <a:gd name="T87" fmla="*/ 8 h 25"/>
                    <a:gd name="T88" fmla="*/ 239 w 323"/>
                    <a:gd name="T89" fmla="*/ 18 h 25"/>
                    <a:gd name="T90" fmla="*/ 237 w 323"/>
                    <a:gd name="T91" fmla="*/ 15 h 25"/>
                    <a:gd name="T92" fmla="*/ 183 w 323"/>
                    <a:gd name="T93" fmla="*/ 6 h 25"/>
                    <a:gd name="T94" fmla="*/ 142 w 323"/>
                    <a:gd name="T95" fmla="*/ 11 h 25"/>
                    <a:gd name="T96" fmla="*/ 141 w 323"/>
                    <a:gd name="T97" fmla="*/ 13 h 25"/>
                    <a:gd name="T98" fmla="*/ 165 w 323"/>
                    <a:gd name="T99" fmla="*/ 16 h 25"/>
                    <a:gd name="T100" fmla="*/ 154 w 323"/>
                    <a:gd name="T101" fmla="*/ 13 h 25"/>
                    <a:gd name="T102" fmla="*/ 166 w 323"/>
                    <a:gd name="T103" fmla="*/ 19 h 25"/>
                    <a:gd name="T104" fmla="*/ 153 w 323"/>
                    <a:gd name="T105" fmla="*/ 5 h 25"/>
                    <a:gd name="T106" fmla="*/ 124 w 323"/>
                    <a:gd name="T107" fmla="*/ 11 h 25"/>
                    <a:gd name="T108" fmla="*/ 100 w 323"/>
                    <a:gd name="T109" fmla="*/ 16 h 25"/>
                    <a:gd name="T110" fmla="*/ 105 w 323"/>
                    <a:gd name="T111" fmla="*/ 15 h 25"/>
                    <a:gd name="T112" fmla="*/ 94 w 323"/>
                    <a:gd name="T113" fmla="*/ 4 h 25"/>
                    <a:gd name="T114" fmla="*/ 66 w 323"/>
                    <a:gd name="T115" fmla="*/ 14 h 25"/>
                    <a:gd name="T116" fmla="*/ 48 w 323"/>
                    <a:gd name="T117" fmla="*/ 14 h 25"/>
                    <a:gd name="T118" fmla="*/ 24 w 323"/>
                    <a:gd name="T119" fmla="*/ 12 h 25"/>
                    <a:gd name="T120" fmla="*/ 27 w 323"/>
                    <a:gd name="T121" fmla="*/ 12 h 25"/>
                    <a:gd name="T122" fmla="*/ 14 w 323"/>
                    <a:gd name="T123" fmla="*/ 1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3" h="25">
                      <a:moveTo>
                        <a:pt x="1" y="22"/>
                      </a:moveTo>
                      <a:cubicBezTo>
                        <a:pt x="3" y="23"/>
                        <a:pt x="2" y="21"/>
                        <a:pt x="4" y="21"/>
                      </a:cubicBezTo>
                      <a:cubicBezTo>
                        <a:pt x="3" y="22"/>
                        <a:pt x="5" y="23"/>
                        <a:pt x="5" y="22"/>
                      </a:cubicBezTo>
                      <a:cubicBezTo>
                        <a:pt x="4" y="22"/>
                        <a:pt x="5" y="21"/>
                        <a:pt x="5" y="21"/>
                      </a:cubicBezTo>
                      <a:cubicBezTo>
                        <a:pt x="5" y="21"/>
                        <a:pt x="2" y="19"/>
                        <a:pt x="4" y="19"/>
                      </a:cubicBezTo>
                      <a:cubicBezTo>
                        <a:pt x="4" y="22"/>
                        <a:pt x="6" y="19"/>
                        <a:pt x="7" y="19"/>
                      </a:cubicBezTo>
                      <a:cubicBezTo>
                        <a:pt x="8" y="23"/>
                        <a:pt x="11" y="20"/>
                        <a:pt x="14" y="19"/>
                      </a:cubicBezTo>
                      <a:cubicBezTo>
                        <a:pt x="15" y="19"/>
                        <a:pt x="15" y="21"/>
                        <a:pt x="16" y="20"/>
                      </a:cubicBezTo>
                      <a:cubicBezTo>
                        <a:pt x="15" y="19"/>
                        <a:pt x="17" y="19"/>
                        <a:pt x="17" y="19"/>
                      </a:cubicBezTo>
                      <a:cubicBezTo>
                        <a:pt x="18" y="18"/>
                        <a:pt x="18" y="18"/>
                        <a:pt x="18" y="17"/>
                      </a:cubicBezTo>
                      <a:cubicBezTo>
                        <a:pt x="19" y="17"/>
                        <a:pt x="19" y="19"/>
                        <a:pt x="20" y="18"/>
                      </a:cubicBezTo>
                      <a:cubicBezTo>
                        <a:pt x="20" y="18"/>
                        <a:pt x="20" y="18"/>
                        <a:pt x="21" y="17"/>
                      </a:cubicBezTo>
                      <a:cubicBezTo>
                        <a:pt x="20" y="20"/>
                        <a:pt x="22" y="18"/>
                        <a:pt x="22" y="19"/>
                      </a:cubicBezTo>
                      <a:cubicBezTo>
                        <a:pt x="22" y="20"/>
                        <a:pt x="21" y="20"/>
                        <a:pt x="21" y="20"/>
                      </a:cubicBezTo>
                      <a:cubicBezTo>
                        <a:pt x="22" y="21"/>
                        <a:pt x="24" y="21"/>
                        <a:pt x="25" y="22"/>
                      </a:cubicBezTo>
                      <a:cubicBezTo>
                        <a:pt x="25" y="21"/>
                        <a:pt x="27" y="21"/>
                        <a:pt x="27" y="20"/>
                      </a:cubicBezTo>
                      <a:cubicBezTo>
                        <a:pt x="27" y="20"/>
                        <a:pt x="27" y="19"/>
                        <a:pt x="27" y="19"/>
                      </a:cubicBezTo>
                      <a:cubicBezTo>
                        <a:pt x="28" y="19"/>
                        <a:pt x="28" y="18"/>
                        <a:pt x="28" y="18"/>
                      </a:cubicBezTo>
                      <a:cubicBezTo>
                        <a:pt x="29" y="19"/>
                        <a:pt x="29" y="19"/>
                        <a:pt x="30" y="19"/>
                      </a:cubicBezTo>
                      <a:cubicBezTo>
                        <a:pt x="32" y="20"/>
                        <a:pt x="33" y="19"/>
                        <a:pt x="34" y="20"/>
                      </a:cubicBezTo>
                      <a:cubicBezTo>
                        <a:pt x="33" y="20"/>
                        <a:pt x="33" y="23"/>
                        <a:pt x="34" y="22"/>
                      </a:cubicBezTo>
                      <a:cubicBezTo>
                        <a:pt x="34" y="21"/>
                        <a:pt x="34" y="21"/>
                        <a:pt x="35" y="20"/>
                      </a:cubicBezTo>
                      <a:cubicBezTo>
                        <a:pt x="36" y="20"/>
                        <a:pt x="36" y="21"/>
                        <a:pt x="37" y="21"/>
                      </a:cubicBezTo>
                      <a:cubicBezTo>
                        <a:pt x="37" y="21"/>
                        <a:pt x="37" y="20"/>
                        <a:pt x="37" y="20"/>
                      </a:cubicBezTo>
                      <a:cubicBezTo>
                        <a:pt x="38" y="21"/>
                        <a:pt x="40" y="22"/>
                        <a:pt x="41" y="21"/>
                      </a:cubicBezTo>
                      <a:cubicBezTo>
                        <a:pt x="41" y="20"/>
                        <a:pt x="40" y="20"/>
                        <a:pt x="39" y="19"/>
                      </a:cubicBezTo>
                      <a:cubicBezTo>
                        <a:pt x="41" y="19"/>
                        <a:pt x="41" y="20"/>
                        <a:pt x="42" y="20"/>
                      </a:cubicBezTo>
                      <a:cubicBezTo>
                        <a:pt x="42" y="20"/>
                        <a:pt x="43" y="20"/>
                        <a:pt x="43" y="21"/>
                      </a:cubicBezTo>
                      <a:cubicBezTo>
                        <a:pt x="43" y="21"/>
                        <a:pt x="43" y="22"/>
                        <a:pt x="44" y="22"/>
                      </a:cubicBezTo>
                      <a:cubicBezTo>
                        <a:pt x="44" y="21"/>
                        <a:pt x="44" y="20"/>
                        <a:pt x="45" y="20"/>
                      </a:cubicBezTo>
                      <a:cubicBezTo>
                        <a:pt x="45" y="20"/>
                        <a:pt x="46" y="20"/>
                        <a:pt x="46" y="19"/>
                      </a:cubicBezTo>
                      <a:cubicBezTo>
                        <a:pt x="46" y="18"/>
                        <a:pt x="45" y="20"/>
                        <a:pt x="45" y="18"/>
                      </a:cubicBezTo>
                      <a:cubicBezTo>
                        <a:pt x="45" y="18"/>
                        <a:pt x="45" y="17"/>
                        <a:pt x="46" y="17"/>
                      </a:cubicBezTo>
                      <a:cubicBezTo>
                        <a:pt x="46" y="18"/>
                        <a:pt x="48" y="18"/>
                        <a:pt x="48" y="19"/>
                      </a:cubicBezTo>
                      <a:cubicBezTo>
                        <a:pt x="47" y="21"/>
                        <a:pt x="44" y="19"/>
                        <a:pt x="45" y="22"/>
                      </a:cubicBezTo>
                      <a:cubicBezTo>
                        <a:pt x="46" y="23"/>
                        <a:pt x="46" y="21"/>
                        <a:pt x="47" y="21"/>
                      </a:cubicBezTo>
                      <a:cubicBezTo>
                        <a:pt x="48" y="21"/>
                        <a:pt x="47" y="22"/>
                        <a:pt x="48" y="22"/>
                      </a:cubicBezTo>
                      <a:cubicBezTo>
                        <a:pt x="48" y="20"/>
                        <a:pt x="51" y="21"/>
                        <a:pt x="51" y="22"/>
                      </a:cubicBezTo>
                      <a:cubicBezTo>
                        <a:pt x="51" y="21"/>
                        <a:pt x="52" y="21"/>
                        <a:pt x="52" y="21"/>
                      </a:cubicBezTo>
                      <a:cubicBezTo>
                        <a:pt x="52" y="20"/>
                        <a:pt x="52" y="20"/>
                        <a:pt x="53" y="19"/>
                      </a:cubicBezTo>
                      <a:cubicBezTo>
                        <a:pt x="53" y="20"/>
                        <a:pt x="53" y="20"/>
                        <a:pt x="54" y="20"/>
                      </a:cubicBezTo>
                      <a:cubicBezTo>
                        <a:pt x="54" y="20"/>
                        <a:pt x="54" y="21"/>
                        <a:pt x="54" y="21"/>
                      </a:cubicBezTo>
                      <a:cubicBezTo>
                        <a:pt x="54" y="21"/>
                        <a:pt x="55" y="21"/>
                        <a:pt x="56" y="21"/>
                      </a:cubicBezTo>
                      <a:cubicBezTo>
                        <a:pt x="57" y="20"/>
                        <a:pt x="57" y="19"/>
                        <a:pt x="58" y="18"/>
                      </a:cubicBezTo>
                      <a:cubicBezTo>
                        <a:pt x="58" y="18"/>
                        <a:pt x="59" y="18"/>
                        <a:pt x="59" y="18"/>
                      </a:cubicBezTo>
                      <a:cubicBezTo>
                        <a:pt x="58" y="17"/>
                        <a:pt x="60" y="17"/>
                        <a:pt x="58" y="16"/>
                      </a:cubicBezTo>
                      <a:cubicBezTo>
                        <a:pt x="59" y="16"/>
                        <a:pt x="59" y="15"/>
                        <a:pt x="59" y="15"/>
                      </a:cubicBezTo>
                      <a:cubicBezTo>
                        <a:pt x="58" y="15"/>
                        <a:pt x="58" y="14"/>
                        <a:pt x="57" y="15"/>
                      </a:cubicBezTo>
                      <a:cubicBezTo>
                        <a:pt x="57" y="14"/>
                        <a:pt x="57" y="13"/>
                        <a:pt x="58" y="13"/>
                      </a:cubicBezTo>
                      <a:cubicBezTo>
                        <a:pt x="57" y="12"/>
                        <a:pt x="57" y="11"/>
                        <a:pt x="56" y="11"/>
                      </a:cubicBezTo>
                      <a:cubicBezTo>
                        <a:pt x="57" y="10"/>
                        <a:pt x="57" y="10"/>
                        <a:pt x="58" y="10"/>
                      </a:cubicBezTo>
                      <a:cubicBezTo>
                        <a:pt x="57" y="11"/>
                        <a:pt x="56" y="8"/>
                        <a:pt x="58" y="9"/>
                      </a:cubicBezTo>
                      <a:cubicBezTo>
                        <a:pt x="59" y="9"/>
                        <a:pt x="58" y="11"/>
                        <a:pt x="59" y="10"/>
                      </a:cubicBezTo>
                      <a:cubicBezTo>
                        <a:pt x="59" y="10"/>
                        <a:pt x="59" y="9"/>
                        <a:pt x="59" y="9"/>
                      </a:cubicBezTo>
                      <a:cubicBezTo>
                        <a:pt x="59" y="10"/>
                        <a:pt x="60" y="11"/>
                        <a:pt x="60" y="11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59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4"/>
                        <a:pt x="59" y="14"/>
                        <a:pt x="59" y="14"/>
                      </a:cubicBezTo>
                      <a:cubicBezTo>
                        <a:pt x="59" y="14"/>
                        <a:pt x="60" y="15"/>
                        <a:pt x="60" y="15"/>
                      </a:cubicBezTo>
                      <a:cubicBezTo>
                        <a:pt x="60" y="15"/>
                        <a:pt x="60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0" y="15"/>
                      </a:cubicBezTo>
                      <a:cubicBezTo>
                        <a:pt x="60" y="16"/>
                        <a:pt x="60" y="17"/>
                        <a:pt x="60" y="18"/>
                      </a:cubicBezTo>
                      <a:cubicBezTo>
                        <a:pt x="62" y="18"/>
                        <a:pt x="61" y="17"/>
                        <a:pt x="62" y="16"/>
                      </a:cubicBezTo>
                      <a:cubicBezTo>
                        <a:pt x="62" y="18"/>
                        <a:pt x="64" y="18"/>
                        <a:pt x="64" y="17"/>
                      </a:cubicBezTo>
                      <a:cubicBezTo>
                        <a:pt x="63" y="17"/>
                        <a:pt x="63" y="17"/>
                        <a:pt x="64" y="16"/>
                      </a:cubicBezTo>
                      <a:cubicBezTo>
                        <a:pt x="66" y="16"/>
                        <a:pt x="65" y="17"/>
                        <a:pt x="66" y="18"/>
                      </a:cubicBezTo>
                      <a:cubicBezTo>
                        <a:pt x="66" y="19"/>
                        <a:pt x="67" y="18"/>
                        <a:pt x="67" y="19"/>
                      </a:cubicBezTo>
                      <a:cubicBezTo>
                        <a:pt x="65" y="19"/>
                        <a:pt x="64" y="22"/>
                        <a:pt x="67" y="22"/>
                      </a:cubicBezTo>
                      <a:cubicBezTo>
                        <a:pt x="67" y="21"/>
                        <a:pt x="66" y="20"/>
                        <a:pt x="67" y="20"/>
                      </a:cubicBezTo>
                      <a:cubicBezTo>
                        <a:pt x="68" y="20"/>
                        <a:pt x="67" y="22"/>
                        <a:pt x="69" y="22"/>
                      </a:cubicBezTo>
                      <a:cubicBezTo>
                        <a:pt x="69" y="21"/>
                        <a:pt x="69" y="21"/>
                        <a:pt x="69" y="20"/>
                      </a:cubicBezTo>
                      <a:cubicBezTo>
                        <a:pt x="69" y="22"/>
                        <a:pt x="70" y="21"/>
                        <a:pt x="71" y="22"/>
                      </a:cubicBezTo>
                      <a:cubicBezTo>
                        <a:pt x="70" y="20"/>
                        <a:pt x="70" y="17"/>
                        <a:pt x="72" y="16"/>
                      </a:cubicBezTo>
                      <a:cubicBezTo>
                        <a:pt x="72" y="17"/>
                        <a:pt x="73" y="17"/>
                        <a:pt x="74" y="17"/>
                      </a:cubicBezTo>
                      <a:cubicBezTo>
                        <a:pt x="74" y="17"/>
                        <a:pt x="75" y="15"/>
                        <a:pt x="76" y="17"/>
                      </a:cubicBezTo>
                      <a:cubicBezTo>
                        <a:pt x="75" y="18"/>
                        <a:pt x="74" y="18"/>
                        <a:pt x="73" y="19"/>
                      </a:cubicBezTo>
                      <a:cubicBezTo>
                        <a:pt x="74" y="19"/>
                        <a:pt x="74" y="19"/>
                        <a:pt x="74" y="19"/>
                      </a:cubicBezTo>
                      <a:cubicBezTo>
                        <a:pt x="74" y="20"/>
                        <a:pt x="73" y="21"/>
                        <a:pt x="74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6" y="21"/>
                        <a:pt x="76" y="20"/>
                        <a:pt x="77" y="19"/>
                      </a:cubicBezTo>
                      <a:cubicBezTo>
                        <a:pt x="78" y="20"/>
                        <a:pt x="79" y="18"/>
                        <a:pt x="79" y="21"/>
                      </a:cubicBezTo>
                      <a:cubicBezTo>
                        <a:pt x="80" y="20"/>
                        <a:pt x="80" y="21"/>
                        <a:pt x="81" y="20"/>
                      </a:cubicBezTo>
                      <a:cubicBezTo>
                        <a:pt x="81" y="20"/>
                        <a:pt x="81" y="20"/>
                        <a:pt x="81" y="20"/>
                      </a:cubicBezTo>
                      <a:cubicBezTo>
                        <a:pt x="81" y="20"/>
                        <a:pt x="81" y="21"/>
                        <a:pt x="81" y="21"/>
                      </a:cubicBezTo>
                      <a:cubicBezTo>
                        <a:pt x="82" y="21"/>
                        <a:pt x="82" y="21"/>
                        <a:pt x="82" y="21"/>
                      </a:cubicBezTo>
                      <a:cubicBezTo>
                        <a:pt x="82" y="21"/>
                        <a:pt x="82" y="21"/>
                        <a:pt x="82" y="21"/>
                      </a:cubicBezTo>
                      <a:cubicBezTo>
                        <a:pt x="82" y="21"/>
                        <a:pt x="83" y="21"/>
                        <a:pt x="83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2" y="21"/>
                        <a:pt x="83" y="22"/>
                        <a:pt x="83" y="22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5" y="22"/>
                        <a:pt x="86" y="22"/>
                        <a:pt x="86" y="22"/>
                      </a:cubicBezTo>
                      <a:cubicBezTo>
                        <a:pt x="86" y="21"/>
                        <a:pt x="85" y="20"/>
                        <a:pt x="85" y="20"/>
                      </a:cubicBezTo>
                      <a:cubicBezTo>
                        <a:pt x="84" y="20"/>
                        <a:pt x="84" y="21"/>
                        <a:pt x="84" y="21"/>
                      </a:cubicBezTo>
                      <a:cubicBezTo>
                        <a:pt x="83" y="21"/>
                        <a:pt x="86" y="20"/>
                        <a:pt x="85" y="18"/>
                      </a:cubicBezTo>
                      <a:cubicBezTo>
                        <a:pt x="83" y="18"/>
                        <a:pt x="84" y="20"/>
                        <a:pt x="83" y="19"/>
                      </a:cubicBezTo>
                      <a:cubicBezTo>
                        <a:pt x="83" y="19"/>
                        <a:pt x="83" y="19"/>
                        <a:pt x="83" y="19"/>
                      </a:cubicBezTo>
                      <a:cubicBezTo>
                        <a:pt x="83" y="18"/>
                        <a:pt x="84" y="18"/>
                        <a:pt x="86" y="18"/>
                      </a:cubicBezTo>
                      <a:cubicBezTo>
                        <a:pt x="86" y="18"/>
                        <a:pt x="86" y="17"/>
                        <a:pt x="86" y="17"/>
                      </a:cubicBezTo>
                      <a:cubicBezTo>
                        <a:pt x="87" y="17"/>
                        <a:pt x="87" y="18"/>
                        <a:pt x="88" y="18"/>
                      </a:cubicBezTo>
                      <a:cubicBezTo>
                        <a:pt x="88" y="18"/>
                        <a:pt x="89" y="17"/>
                        <a:pt x="90" y="17"/>
                      </a:cubicBezTo>
                      <a:cubicBezTo>
                        <a:pt x="90" y="17"/>
                        <a:pt x="90" y="17"/>
                        <a:pt x="90" y="18"/>
                      </a:cubicBezTo>
                      <a:cubicBezTo>
                        <a:pt x="90" y="18"/>
                        <a:pt x="89" y="18"/>
                        <a:pt x="89" y="18"/>
                      </a:cubicBezTo>
                      <a:cubicBezTo>
                        <a:pt x="90" y="18"/>
                        <a:pt x="90" y="18"/>
                        <a:pt x="90" y="18"/>
                      </a:cubicBezTo>
                      <a:cubicBezTo>
                        <a:pt x="90" y="19"/>
                        <a:pt x="90" y="20"/>
                        <a:pt x="90" y="20"/>
                      </a:cubicBezTo>
                      <a:cubicBezTo>
                        <a:pt x="90" y="20"/>
                        <a:pt x="90" y="20"/>
                        <a:pt x="91" y="20"/>
                      </a:cubicBezTo>
                      <a:cubicBezTo>
                        <a:pt x="91" y="21"/>
                        <a:pt x="90" y="21"/>
                        <a:pt x="90" y="22"/>
                      </a:cubicBezTo>
                      <a:cubicBezTo>
                        <a:pt x="90" y="21"/>
                        <a:pt x="89" y="22"/>
                        <a:pt x="89" y="22"/>
                      </a:cubicBezTo>
                      <a:cubicBezTo>
                        <a:pt x="89" y="22"/>
                        <a:pt x="89" y="22"/>
                        <a:pt x="89" y="22"/>
                      </a:cubicBezTo>
                      <a:cubicBezTo>
                        <a:pt x="89" y="22"/>
                        <a:pt x="89" y="23"/>
                        <a:pt x="89" y="23"/>
                      </a:cubicBezTo>
                      <a:cubicBezTo>
                        <a:pt x="89" y="23"/>
                        <a:pt x="89" y="23"/>
                        <a:pt x="89" y="23"/>
                      </a:cubicBezTo>
                      <a:cubicBezTo>
                        <a:pt x="89" y="23"/>
                        <a:pt x="89" y="23"/>
                        <a:pt x="89" y="22"/>
                      </a:cubicBezTo>
                      <a:cubicBezTo>
                        <a:pt x="90" y="23"/>
                        <a:pt x="90" y="23"/>
                        <a:pt x="91" y="22"/>
                      </a:cubicBezTo>
                      <a:cubicBezTo>
                        <a:pt x="92" y="23"/>
                        <a:pt x="92" y="22"/>
                        <a:pt x="92" y="21"/>
                      </a:cubicBezTo>
                      <a:cubicBezTo>
                        <a:pt x="92" y="21"/>
                        <a:pt x="93" y="21"/>
                        <a:pt x="93" y="21"/>
                      </a:cubicBezTo>
                      <a:cubicBezTo>
                        <a:pt x="93" y="22"/>
                        <a:pt x="93" y="23"/>
                        <a:pt x="94" y="22"/>
                      </a:cubicBezTo>
                      <a:cubicBezTo>
                        <a:pt x="94" y="23"/>
                        <a:pt x="94" y="23"/>
                        <a:pt x="94" y="23"/>
                      </a:cubicBezTo>
                      <a:cubicBezTo>
                        <a:pt x="96" y="23"/>
                        <a:pt x="96" y="20"/>
                        <a:pt x="98" y="22"/>
                      </a:cubicBezTo>
                      <a:cubicBezTo>
                        <a:pt x="98" y="22"/>
                        <a:pt x="98" y="21"/>
                        <a:pt x="98" y="21"/>
                      </a:cubicBezTo>
                      <a:cubicBezTo>
                        <a:pt x="98" y="22"/>
                        <a:pt x="99" y="23"/>
                        <a:pt x="100" y="22"/>
                      </a:cubicBezTo>
                      <a:cubicBezTo>
                        <a:pt x="99" y="22"/>
                        <a:pt x="99" y="22"/>
                        <a:pt x="99" y="21"/>
                      </a:cubicBezTo>
                      <a:cubicBezTo>
                        <a:pt x="99" y="21"/>
                        <a:pt x="99" y="21"/>
                        <a:pt x="99" y="21"/>
                      </a:cubicBezTo>
                      <a:cubicBezTo>
                        <a:pt x="99" y="21"/>
                        <a:pt x="99" y="21"/>
                        <a:pt x="100" y="21"/>
                      </a:cubicBezTo>
                      <a:cubicBezTo>
                        <a:pt x="100" y="21"/>
                        <a:pt x="100" y="20"/>
                        <a:pt x="100" y="20"/>
                      </a:cubicBezTo>
                      <a:cubicBezTo>
                        <a:pt x="101" y="19"/>
                        <a:pt x="101" y="19"/>
                        <a:pt x="103" y="19"/>
                      </a:cubicBezTo>
                      <a:cubicBezTo>
                        <a:pt x="103" y="19"/>
                        <a:pt x="103" y="18"/>
                        <a:pt x="104" y="18"/>
                      </a:cubicBezTo>
                      <a:cubicBezTo>
                        <a:pt x="104" y="19"/>
                        <a:pt x="104" y="19"/>
                        <a:pt x="104" y="20"/>
                      </a:cubicBezTo>
                      <a:cubicBezTo>
                        <a:pt x="104" y="20"/>
                        <a:pt x="103" y="20"/>
                        <a:pt x="103" y="20"/>
                      </a:cubicBezTo>
                      <a:cubicBezTo>
                        <a:pt x="103" y="21"/>
                        <a:pt x="103" y="21"/>
                        <a:pt x="103" y="22"/>
                      </a:cubicBezTo>
                      <a:cubicBezTo>
                        <a:pt x="104" y="22"/>
                        <a:pt x="104" y="23"/>
                        <a:pt x="104" y="23"/>
                      </a:cubicBezTo>
                      <a:cubicBezTo>
                        <a:pt x="104" y="24"/>
                        <a:pt x="107" y="23"/>
                        <a:pt x="108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08" y="22"/>
                        <a:pt x="108" y="23"/>
                        <a:pt x="109" y="23"/>
                      </a:cubicBezTo>
                      <a:cubicBezTo>
                        <a:pt x="109" y="22"/>
                        <a:pt x="108" y="22"/>
                        <a:pt x="108" y="21"/>
                      </a:cubicBezTo>
                      <a:cubicBezTo>
                        <a:pt x="108" y="21"/>
                        <a:pt x="108" y="21"/>
                        <a:pt x="108" y="21"/>
                      </a:cubicBezTo>
                      <a:cubicBezTo>
                        <a:pt x="108" y="21"/>
                        <a:pt x="108" y="20"/>
                        <a:pt x="108" y="20"/>
                      </a:cubicBezTo>
                      <a:cubicBezTo>
                        <a:pt x="108" y="20"/>
                        <a:pt x="107" y="20"/>
                        <a:pt x="107" y="20"/>
                      </a:cubicBezTo>
                      <a:cubicBezTo>
                        <a:pt x="107" y="19"/>
                        <a:pt x="107" y="19"/>
                        <a:pt x="107" y="19"/>
                      </a:cubicBezTo>
                      <a:cubicBezTo>
                        <a:pt x="107" y="19"/>
                        <a:pt x="106" y="19"/>
                        <a:pt x="106" y="18"/>
                      </a:cubicBezTo>
                      <a:cubicBezTo>
                        <a:pt x="108" y="19"/>
                        <a:pt x="108" y="18"/>
                        <a:pt x="109" y="18"/>
                      </a:cubicBezTo>
                      <a:cubicBezTo>
                        <a:pt x="109" y="18"/>
                        <a:pt x="109" y="18"/>
                        <a:pt x="109" y="19"/>
                      </a:cubicBezTo>
                      <a:cubicBezTo>
                        <a:pt x="109" y="19"/>
                        <a:pt x="109" y="19"/>
                        <a:pt x="109" y="19"/>
                      </a:cubicBezTo>
                      <a:cubicBezTo>
                        <a:pt x="109" y="19"/>
                        <a:pt x="109" y="19"/>
                        <a:pt x="110" y="19"/>
                      </a:cubicBezTo>
                      <a:cubicBezTo>
                        <a:pt x="110" y="20"/>
                        <a:pt x="110" y="20"/>
                        <a:pt x="110" y="21"/>
                      </a:cubicBezTo>
                      <a:cubicBezTo>
                        <a:pt x="111" y="21"/>
                        <a:pt x="110" y="22"/>
                        <a:pt x="111" y="22"/>
                      </a:cubicBezTo>
                      <a:cubicBezTo>
                        <a:pt x="111" y="21"/>
                        <a:pt x="111" y="20"/>
                        <a:pt x="111" y="20"/>
                      </a:cubicBezTo>
                      <a:cubicBezTo>
                        <a:pt x="111" y="21"/>
                        <a:pt x="112" y="22"/>
                        <a:pt x="113" y="22"/>
                      </a:cubicBezTo>
                      <a:cubicBezTo>
                        <a:pt x="113" y="21"/>
                        <a:pt x="113" y="21"/>
                        <a:pt x="113" y="21"/>
                      </a:cubicBezTo>
                      <a:cubicBezTo>
                        <a:pt x="113" y="21"/>
                        <a:pt x="113" y="21"/>
                        <a:pt x="113" y="21"/>
                      </a:cubicBezTo>
                      <a:cubicBezTo>
                        <a:pt x="114" y="20"/>
                        <a:pt x="113" y="18"/>
                        <a:pt x="114" y="18"/>
                      </a:cubicBezTo>
                      <a:cubicBezTo>
                        <a:pt x="114" y="19"/>
                        <a:pt x="115" y="19"/>
                        <a:pt x="115" y="18"/>
                      </a:cubicBezTo>
                      <a:cubicBezTo>
                        <a:pt x="114" y="18"/>
                        <a:pt x="116" y="17"/>
                        <a:pt x="115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7" y="15"/>
                        <a:pt x="116" y="15"/>
                        <a:pt x="116" y="15"/>
                      </a:cubicBezTo>
                      <a:cubicBezTo>
                        <a:pt x="116" y="14"/>
                        <a:pt x="116" y="13"/>
                        <a:pt x="116" y="13"/>
                      </a:cubicBezTo>
                      <a:cubicBezTo>
                        <a:pt x="116" y="13"/>
                        <a:pt x="117" y="13"/>
                        <a:pt x="117" y="13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17" y="14"/>
                        <a:pt x="117" y="14"/>
                        <a:pt x="117" y="15"/>
                      </a:cubicBezTo>
                      <a:cubicBezTo>
                        <a:pt x="118" y="15"/>
                        <a:pt x="118" y="15"/>
                        <a:pt x="119" y="15"/>
                      </a:cubicBezTo>
                      <a:cubicBezTo>
                        <a:pt x="119" y="15"/>
                        <a:pt x="119" y="15"/>
                        <a:pt x="119" y="15"/>
                      </a:cubicBezTo>
                      <a:cubicBezTo>
                        <a:pt x="118" y="15"/>
                        <a:pt x="118" y="15"/>
                        <a:pt x="118" y="15"/>
                      </a:cubicBezTo>
                      <a:cubicBezTo>
                        <a:pt x="117" y="17"/>
                        <a:pt x="118" y="19"/>
                        <a:pt x="119" y="20"/>
                      </a:cubicBezTo>
                      <a:cubicBezTo>
                        <a:pt x="119" y="20"/>
                        <a:pt x="117" y="21"/>
                        <a:pt x="119" y="22"/>
                      </a:cubicBezTo>
                      <a:cubicBezTo>
                        <a:pt x="119" y="21"/>
                        <a:pt x="120" y="22"/>
                        <a:pt x="121" y="22"/>
                      </a:cubicBezTo>
                      <a:cubicBezTo>
                        <a:pt x="121" y="23"/>
                        <a:pt x="121" y="23"/>
                        <a:pt x="121" y="23"/>
                      </a:cubicBezTo>
                      <a:cubicBezTo>
                        <a:pt x="122" y="23"/>
                        <a:pt x="124" y="23"/>
                        <a:pt x="123" y="21"/>
                      </a:cubicBezTo>
                      <a:cubicBezTo>
                        <a:pt x="123" y="21"/>
                        <a:pt x="122" y="21"/>
                        <a:pt x="122" y="21"/>
                      </a:cubicBezTo>
                      <a:cubicBezTo>
                        <a:pt x="122" y="20"/>
                        <a:pt x="122" y="20"/>
                        <a:pt x="123" y="20"/>
                      </a:cubicBezTo>
                      <a:cubicBezTo>
                        <a:pt x="123" y="20"/>
                        <a:pt x="123" y="20"/>
                        <a:pt x="123" y="20"/>
                      </a:cubicBezTo>
                      <a:cubicBezTo>
                        <a:pt x="124" y="21"/>
                        <a:pt x="124" y="21"/>
                        <a:pt x="125" y="21"/>
                      </a:cubicBezTo>
                      <a:cubicBezTo>
                        <a:pt x="124" y="20"/>
                        <a:pt x="126" y="19"/>
                        <a:pt x="125" y="19"/>
                      </a:cubicBezTo>
                      <a:cubicBezTo>
                        <a:pt x="125" y="19"/>
                        <a:pt x="124" y="19"/>
                        <a:pt x="124" y="19"/>
                      </a:cubicBezTo>
                      <a:cubicBezTo>
                        <a:pt x="123" y="18"/>
                        <a:pt x="124" y="16"/>
                        <a:pt x="125" y="15"/>
                      </a:cubicBezTo>
                      <a:cubicBezTo>
                        <a:pt x="126" y="15"/>
                        <a:pt x="126" y="16"/>
                        <a:pt x="126" y="16"/>
                      </a:cubicBezTo>
                      <a:cubicBezTo>
                        <a:pt x="127" y="17"/>
                        <a:pt x="127" y="16"/>
                        <a:pt x="127" y="16"/>
                      </a:cubicBezTo>
                      <a:cubicBezTo>
                        <a:pt x="128" y="17"/>
                        <a:pt x="128" y="16"/>
                        <a:pt x="128" y="16"/>
                      </a:cubicBezTo>
                      <a:cubicBezTo>
                        <a:pt x="128" y="16"/>
                        <a:pt x="128" y="16"/>
                        <a:pt x="128" y="16"/>
                      </a:cubicBezTo>
                      <a:cubicBezTo>
                        <a:pt x="128" y="17"/>
                        <a:pt x="128" y="17"/>
                        <a:pt x="129" y="17"/>
                      </a:cubicBezTo>
                      <a:cubicBezTo>
                        <a:pt x="129" y="17"/>
                        <a:pt x="129" y="18"/>
                        <a:pt x="129" y="18"/>
                      </a:cubicBezTo>
                      <a:cubicBezTo>
                        <a:pt x="127" y="18"/>
                        <a:pt x="127" y="18"/>
                        <a:pt x="127" y="18"/>
                      </a:cubicBezTo>
                      <a:cubicBezTo>
                        <a:pt x="127" y="18"/>
                        <a:pt x="127" y="18"/>
                        <a:pt x="127" y="18"/>
                      </a:cubicBezTo>
                      <a:cubicBezTo>
                        <a:pt x="126" y="18"/>
                        <a:pt x="125" y="18"/>
                        <a:pt x="124" y="18"/>
                      </a:cubicBezTo>
                      <a:cubicBezTo>
                        <a:pt x="125" y="18"/>
                        <a:pt x="125" y="19"/>
                        <a:pt x="126" y="20"/>
                      </a:cubicBezTo>
                      <a:cubicBezTo>
                        <a:pt x="126" y="20"/>
                        <a:pt x="126" y="20"/>
                        <a:pt x="126" y="21"/>
                      </a:cubicBezTo>
                      <a:cubicBezTo>
                        <a:pt x="126" y="21"/>
                        <a:pt x="126" y="21"/>
                        <a:pt x="126" y="21"/>
                      </a:cubicBezTo>
                      <a:cubicBezTo>
                        <a:pt x="126" y="21"/>
                        <a:pt x="126" y="21"/>
                        <a:pt x="126" y="21"/>
                      </a:cubicBezTo>
                      <a:cubicBezTo>
                        <a:pt x="127" y="21"/>
                        <a:pt x="128" y="21"/>
                        <a:pt x="128" y="21"/>
                      </a:cubicBezTo>
                      <a:cubicBezTo>
                        <a:pt x="128" y="21"/>
                        <a:pt x="128" y="21"/>
                        <a:pt x="128" y="21"/>
                      </a:cubicBezTo>
                      <a:cubicBezTo>
                        <a:pt x="128" y="21"/>
                        <a:pt x="128" y="22"/>
                        <a:pt x="128" y="22"/>
                      </a:cubicBezTo>
                      <a:cubicBezTo>
                        <a:pt x="128" y="23"/>
                        <a:pt x="129" y="23"/>
                        <a:pt x="131" y="24"/>
                      </a:cubicBezTo>
                      <a:cubicBezTo>
                        <a:pt x="131" y="23"/>
                        <a:pt x="132" y="23"/>
                        <a:pt x="131" y="22"/>
                      </a:cubicBezTo>
                      <a:cubicBezTo>
                        <a:pt x="131" y="21"/>
                        <a:pt x="132" y="21"/>
                        <a:pt x="133" y="21"/>
                      </a:cubicBezTo>
                      <a:cubicBezTo>
                        <a:pt x="133" y="21"/>
                        <a:pt x="133" y="20"/>
                        <a:pt x="132" y="20"/>
                      </a:cubicBezTo>
                      <a:cubicBezTo>
                        <a:pt x="133" y="20"/>
                        <a:pt x="133" y="20"/>
                        <a:pt x="133" y="20"/>
                      </a:cubicBezTo>
                      <a:cubicBezTo>
                        <a:pt x="133" y="20"/>
                        <a:pt x="133" y="21"/>
                        <a:pt x="133" y="21"/>
                      </a:cubicBezTo>
                      <a:cubicBezTo>
                        <a:pt x="134" y="21"/>
                        <a:pt x="134" y="20"/>
                        <a:pt x="134" y="20"/>
                      </a:cubicBezTo>
                      <a:cubicBezTo>
                        <a:pt x="134" y="20"/>
                        <a:pt x="134" y="20"/>
                        <a:pt x="134" y="20"/>
                      </a:cubicBezTo>
                      <a:cubicBezTo>
                        <a:pt x="134" y="20"/>
                        <a:pt x="134" y="20"/>
                        <a:pt x="134" y="19"/>
                      </a:cubicBezTo>
                      <a:cubicBezTo>
                        <a:pt x="134" y="19"/>
                        <a:pt x="134" y="19"/>
                        <a:pt x="134" y="19"/>
                      </a:cubicBezTo>
                      <a:cubicBezTo>
                        <a:pt x="135" y="20"/>
                        <a:pt x="134" y="21"/>
                        <a:pt x="134" y="23"/>
                      </a:cubicBezTo>
                      <a:cubicBezTo>
                        <a:pt x="135" y="23"/>
                        <a:pt x="135" y="22"/>
                        <a:pt x="136" y="22"/>
                      </a:cubicBezTo>
                      <a:cubicBezTo>
                        <a:pt x="136" y="22"/>
                        <a:pt x="137" y="21"/>
                        <a:pt x="137" y="21"/>
                      </a:cubicBezTo>
                      <a:cubicBezTo>
                        <a:pt x="137" y="21"/>
                        <a:pt x="138" y="21"/>
                        <a:pt x="138" y="21"/>
                      </a:cubicBezTo>
                      <a:cubicBezTo>
                        <a:pt x="139" y="21"/>
                        <a:pt x="139" y="20"/>
                        <a:pt x="139" y="19"/>
                      </a:cubicBezTo>
                      <a:cubicBezTo>
                        <a:pt x="139" y="20"/>
                        <a:pt x="140" y="19"/>
                        <a:pt x="140" y="19"/>
                      </a:cubicBezTo>
                      <a:cubicBezTo>
                        <a:pt x="140" y="18"/>
                        <a:pt x="138" y="19"/>
                        <a:pt x="138" y="20"/>
                      </a:cubicBezTo>
                      <a:cubicBezTo>
                        <a:pt x="137" y="19"/>
                        <a:pt x="137" y="18"/>
                        <a:pt x="136" y="17"/>
                      </a:cubicBezTo>
                      <a:cubicBezTo>
                        <a:pt x="135" y="17"/>
                        <a:pt x="136" y="18"/>
                        <a:pt x="136" y="19"/>
                      </a:cubicBezTo>
                      <a:cubicBezTo>
                        <a:pt x="135" y="19"/>
                        <a:pt x="135" y="18"/>
                        <a:pt x="134" y="18"/>
                      </a:cubicBezTo>
                      <a:cubicBezTo>
                        <a:pt x="133" y="18"/>
                        <a:pt x="133" y="19"/>
                        <a:pt x="133" y="19"/>
                      </a:cubicBezTo>
                      <a:cubicBezTo>
                        <a:pt x="133" y="19"/>
                        <a:pt x="133" y="18"/>
                        <a:pt x="133" y="18"/>
                      </a:cubicBezTo>
                      <a:cubicBezTo>
                        <a:pt x="134" y="18"/>
                        <a:pt x="134" y="18"/>
                        <a:pt x="135" y="18"/>
                      </a:cubicBezTo>
                      <a:cubicBezTo>
                        <a:pt x="134" y="16"/>
                        <a:pt x="137" y="17"/>
                        <a:pt x="136" y="15"/>
                      </a:cubicBezTo>
                      <a:cubicBezTo>
                        <a:pt x="137" y="16"/>
                        <a:pt x="137" y="14"/>
                        <a:pt x="137" y="14"/>
                      </a:cubicBezTo>
                      <a:cubicBezTo>
                        <a:pt x="137" y="14"/>
                        <a:pt x="138" y="14"/>
                        <a:pt x="138" y="14"/>
                      </a:cubicBezTo>
                      <a:cubicBezTo>
                        <a:pt x="138" y="14"/>
                        <a:pt x="138" y="14"/>
                        <a:pt x="139" y="14"/>
                      </a:cubicBezTo>
                      <a:cubicBezTo>
                        <a:pt x="139" y="14"/>
                        <a:pt x="139" y="15"/>
                        <a:pt x="138" y="15"/>
                      </a:cubicBezTo>
                      <a:cubicBezTo>
                        <a:pt x="139" y="16"/>
                        <a:pt x="140" y="16"/>
                        <a:pt x="141" y="16"/>
                      </a:cubicBezTo>
                      <a:cubicBezTo>
                        <a:pt x="141" y="17"/>
                        <a:pt x="141" y="17"/>
                        <a:pt x="141" y="17"/>
                      </a:cubicBezTo>
                      <a:cubicBezTo>
                        <a:pt x="141" y="17"/>
                        <a:pt x="142" y="17"/>
                        <a:pt x="142" y="17"/>
                      </a:cubicBezTo>
                      <a:cubicBezTo>
                        <a:pt x="142" y="17"/>
                        <a:pt x="142" y="17"/>
                        <a:pt x="143" y="17"/>
                      </a:cubicBezTo>
                      <a:cubicBezTo>
                        <a:pt x="143" y="17"/>
                        <a:pt x="143" y="17"/>
                        <a:pt x="143" y="17"/>
                      </a:cubicBezTo>
                      <a:cubicBezTo>
                        <a:pt x="143" y="17"/>
                        <a:pt x="143" y="17"/>
                        <a:pt x="143" y="17"/>
                      </a:cubicBezTo>
                      <a:cubicBezTo>
                        <a:pt x="143" y="18"/>
                        <a:pt x="140" y="17"/>
                        <a:pt x="140" y="18"/>
                      </a:cubicBezTo>
                      <a:cubicBezTo>
                        <a:pt x="141" y="18"/>
                        <a:pt x="141" y="19"/>
                        <a:pt x="141" y="20"/>
                      </a:cubicBezTo>
                      <a:cubicBezTo>
                        <a:pt x="141" y="20"/>
                        <a:pt x="141" y="20"/>
                        <a:pt x="140" y="20"/>
                      </a:cubicBezTo>
                      <a:cubicBezTo>
                        <a:pt x="140" y="22"/>
                        <a:pt x="140" y="21"/>
                        <a:pt x="140" y="23"/>
                      </a:cubicBezTo>
                      <a:cubicBezTo>
                        <a:pt x="141" y="23"/>
                        <a:pt x="141" y="22"/>
                        <a:pt x="142" y="22"/>
                      </a:cubicBezTo>
                      <a:cubicBezTo>
                        <a:pt x="143" y="22"/>
                        <a:pt x="142" y="23"/>
                        <a:pt x="141" y="23"/>
                      </a:cubicBezTo>
                      <a:cubicBezTo>
                        <a:pt x="141" y="24"/>
                        <a:pt x="142" y="24"/>
                        <a:pt x="143" y="24"/>
                      </a:cubicBezTo>
                      <a:cubicBezTo>
                        <a:pt x="143" y="24"/>
                        <a:pt x="142" y="24"/>
                        <a:pt x="142" y="24"/>
                      </a:cubicBezTo>
                      <a:cubicBezTo>
                        <a:pt x="142" y="23"/>
                        <a:pt x="143" y="23"/>
                        <a:pt x="144" y="23"/>
                      </a:cubicBezTo>
                      <a:cubicBezTo>
                        <a:pt x="143" y="22"/>
                        <a:pt x="144" y="22"/>
                        <a:pt x="144" y="22"/>
                      </a:cubicBezTo>
                      <a:cubicBezTo>
                        <a:pt x="144" y="22"/>
                        <a:pt x="145" y="22"/>
                        <a:pt x="145" y="22"/>
                      </a:cubicBezTo>
                      <a:cubicBezTo>
                        <a:pt x="146" y="22"/>
                        <a:pt x="146" y="20"/>
                        <a:pt x="145" y="19"/>
                      </a:cubicBezTo>
                      <a:cubicBezTo>
                        <a:pt x="145" y="19"/>
                        <a:pt x="145" y="19"/>
                        <a:pt x="145" y="19"/>
                      </a:cubicBezTo>
                      <a:cubicBezTo>
                        <a:pt x="145" y="18"/>
                        <a:pt x="144" y="18"/>
                        <a:pt x="144" y="17"/>
                      </a:cubicBezTo>
                      <a:cubicBezTo>
                        <a:pt x="144" y="17"/>
                        <a:pt x="144" y="17"/>
                        <a:pt x="145" y="16"/>
                      </a:cubicBezTo>
                      <a:cubicBezTo>
                        <a:pt x="145" y="17"/>
                        <a:pt x="145" y="18"/>
                        <a:pt x="145" y="18"/>
                      </a:cubicBezTo>
                      <a:cubicBezTo>
                        <a:pt x="145" y="18"/>
                        <a:pt x="146" y="18"/>
                        <a:pt x="147" y="18"/>
                      </a:cubicBezTo>
                      <a:cubicBezTo>
                        <a:pt x="147" y="17"/>
                        <a:pt x="147" y="17"/>
                        <a:pt x="148" y="16"/>
                      </a:cubicBezTo>
                      <a:cubicBezTo>
                        <a:pt x="148" y="17"/>
                        <a:pt x="148" y="18"/>
                        <a:pt x="148" y="18"/>
                      </a:cubicBezTo>
                      <a:cubicBezTo>
                        <a:pt x="148" y="18"/>
                        <a:pt x="148" y="18"/>
                        <a:pt x="148" y="18"/>
                      </a:cubicBezTo>
                      <a:cubicBezTo>
                        <a:pt x="148" y="19"/>
                        <a:pt x="147" y="20"/>
                        <a:pt x="148" y="21"/>
                      </a:cubicBezTo>
                      <a:cubicBezTo>
                        <a:pt x="149" y="22"/>
                        <a:pt x="148" y="22"/>
                        <a:pt x="148" y="23"/>
                      </a:cubicBezTo>
                      <a:cubicBezTo>
                        <a:pt x="152" y="23"/>
                        <a:pt x="152" y="23"/>
                        <a:pt x="152" y="23"/>
                      </a:cubicBezTo>
                      <a:cubicBezTo>
                        <a:pt x="152" y="22"/>
                        <a:pt x="151" y="21"/>
                        <a:pt x="151" y="21"/>
                      </a:cubicBezTo>
                      <a:cubicBezTo>
                        <a:pt x="151" y="20"/>
                        <a:pt x="151" y="20"/>
                        <a:pt x="152" y="20"/>
                      </a:cubicBezTo>
                      <a:cubicBezTo>
                        <a:pt x="152" y="21"/>
                        <a:pt x="151" y="21"/>
                        <a:pt x="151" y="21"/>
                      </a:cubicBezTo>
                      <a:cubicBezTo>
                        <a:pt x="154" y="21"/>
                        <a:pt x="154" y="21"/>
                        <a:pt x="154" y="21"/>
                      </a:cubicBezTo>
                      <a:cubicBezTo>
                        <a:pt x="154" y="23"/>
                        <a:pt x="156" y="23"/>
                        <a:pt x="156" y="22"/>
                      </a:cubicBezTo>
                      <a:cubicBezTo>
                        <a:pt x="156" y="22"/>
                        <a:pt x="156" y="21"/>
                        <a:pt x="156" y="21"/>
                      </a:cubicBezTo>
                      <a:cubicBezTo>
                        <a:pt x="156" y="21"/>
                        <a:pt x="157" y="22"/>
                        <a:pt x="157" y="22"/>
                      </a:cubicBezTo>
                      <a:cubicBezTo>
                        <a:pt x="157" y="22"/>
                        <a:pt x="157" y="22"/>
                        <a:pt x="157" y="22"/>
                      </a:cubicBezTo>
                      <a:cubicBezTo>
                        <a:pt x="157" y="22"/>
                        <a:pt x="157" y="22"/>
                        <a:pt x="157" y="22"/>
                      </a:cubicBezTo>
                      <a:cubicBezTo>
                        <a:pt x="160" y="22"/>
                        <a:pt x="161" y="22"/>
                        <a:pt x="163" y="22"/>
                      </a:cubicBezTo>
                      <a:cubicBezTo>
                        <a:pt x="163" y="21"/>
                        <a:pt x="163" y="21"/>
                        <a:pt x="163" y="20"/>
                      </a:cubicBezTo>
                      <a:cubicBezTo>
                        <a:pt x="163" y="20"/>
                        <a:pt x="163" y="20"/>
                        <a:pt x="163" y="20"/>
                      </a:cubicBezTo>
                      <a:cubicBezTo>
                        <a:pt x="163" y="21"/>
                        <a:pt x="163" y="22"/>
                        <a:pt x="165" y="22"/>
                      </a:cubicBezTo>
                      <a:cubicBezTo>
                        <a:pt x="164" y="22"/>
                        <a:pt x="163" y="23"/>
                        <a:pt x="162" y="23"/>
                      </a:cubicBezTo>
                      <a:cubicBezTo>
                        <a:pt x="162" y="23"/>
                        <a:pt x="162" y="24"/>
                        <a:pt x="163" y="24"/>
                      </a:cubicBezTo>
                      <a:cubicBezTo>
                        <a:pt x="163" y="24"/>
                        <a:pt x="163" y="23"/>
                        <a:pt x="164" y="23"/>
                      </a:cubicBezTo>
                      <a:cubicBezTo>
                        <a:pt x="165" y="23"/>
                        <a:pt x="165" y="24"/>
                        <a:pt x="165" y="23"/>
                      </a:cubicBezTo>
                      <a:cubicBezTo>
                        <a:pt x="166" y="22"/>
                        <a:pt x="166" y="24"/>
                        <a:pt x="166" y="24"/>
                      </a:cubicBezTo>
                      <a:cubicBezTo>
                        <a:pt x="166" y="24"/>
                        <a:pt x="167" y="23"/>
                        <a:pt x="167" y="23"/>
                      </a:cubicBezTo>
                      <a:cubicBezTo>
                        <a:pt x="167" y="23"/>
                        <a:pt x="167" y="24"/>
                        <a:pt x="167" y="24"/>
                      </a:cubicBezTo>
                      <a:cubicBezTo>
                        <a:pt x="167" y="24"/>
                        <a:pt x="170" y="24"/>
                        <a:pt x="169" y="23"/>
                      </a:cubicBezTo>
                      <a:cubicBezTo>
                        <a:pt x="172" y="23"/>
                        <a:pt x="172" y="23"/>
                        <a:pt x="172" y="23"/>
                      </a:cubicBezTo>
                      <a:cubicBezTo>
                        <a:pt x="172" y="22"/>
                        <a:pt x="170" y="21"/>
                        <a:pt x="171" y="20"/>
                      </a:cubicBezTo>
                      <a:cubicBezTo>
                        <a:pt x="171" y="20"/>
                        <a:pt x="171" y="20"/>
                        <a:pt x="171" y="21"/>
                      </a:cubicBezTo>
                      <a:cubicBezTo>
                        <a:pt x="171" y="21"/>
                        <a:pt x="171" y="21"/>
                        <a:pt x="172" y="21"/>
                      </a:cubicBezTo>
                      <a:cubicBezTo>
                        <a:pt x="172" y="21"/>
                        <a:pt x="172" y="21"/>
                        <a:pt x="172" y="21"/>
                      </a:cubicBezTo>
                      <a:cubicBezTo>
                        <a:pt x="173" y="21"/>
                        <a:pt x="173" y="21"/>
                        <a:pt x="173" y="21"/>
                      </a:cubicBezTo>
                      <a:cubicBezTo>
                        <a:pt x="175" y="21"/>
                        <a:pt x="175" y="21"/>
                        <a:pt x="175" y="21"/>
                      </a:cubicBezTo>
                      <a:cubicBezTo>
                        <a:pt x="175" y="21"/>
                        <a:pt x="175" y="20"/>
                        <a:pt x="175" y="20"/>
                      </a:cubicBezTo>
                      <a:cubicBezTo>
                        <a:pt x="175" y="20"/>
                        <a:pt x="175" y="20"/>
                        <a:pt x="175" y="20"/>
                      </a:cubicBezTo>
                      <a:cubicBezTo>
                        <a:pt x="175" y="20"/>
                        <a:pt x="175" y="19"/>
                        <a:pt x="175" y="19"/>
                      </a:cubicBezTo>
                      <a:cubicBezTo>
                        <a:pt x="176" y="19"/>
                        <a:pt x="176" y="19"/>
                        <a:pt x="176" y="19"/>
                      </a:cubicBezTo>
                      <a:cubicBezTo>
                        <a:pt x="176" y="19"/>
                        <a:pt x="177" y="19"/>
                        <a:pt x="176" y="20"/>
                      </a:cubicBezTo>
                      <a:cubicBezTo>
                        <a:pt x="177" y="20"/>
                        <a:pt x="177" y="20"/>
                        <a:pt x="178" y="20"/>
                      </a:cubicBezTo>
                      <a:cubicBezTo>
                        <a:pt x="178" y="20"/>
                        <a:pt x="178" y="20"/>
                        <a:pt x="178" y="20"/>
                      </a:cubicBezTo>
                      <a:cubicBezTo>
                        <a:pt x="178" y="20"/>
                        <a:pt x="178" y="20"/>
                        <a:pt x="178" y="20"/>
                      </a:cubicBezTo>
                      <a:cubicBezTo>
                        <a:pt x="178" y="20"/>
                        <a:pt x="178" y="20"/>
                        <a:pt x="178" y="20"/>
                      </a:cubicBezTo>
                      <a:cubicBezTo>
                        <a:pt x="178" y="20"/>
                        <a:pt x="178" y="20"/>
                        <a:pt x="178" y="20"/>
                      </a:cubicBezTo>
                      <a:cubicBezTo>
                        <a:pt x="179" y="20"/>
                        <a:pt x="179" y="20"/>
                        <a:pt x="179" y="20"/>
                      </a:cubicBezTo>
                      <a:cubicBezTo>
                        <a:pt x="179" y="20"/>
                        <a:pt x="179" y="20"/>
                        <a:pt x="179" y="20"/>
                      </a:cubicBezTo>
                      <a:cubicBezTo>
                        <a:pt x="179" y="21"/>
                        <a:pt x="178" y="21"/>
                        <a:pt x="178" y="22"/>
                      </a:cubicBezTo>
                      <a:cubicBezTo>
                        <a:pt x="179" y="22"/>
                        <a:pt x="180" y="22"/>
                        <a:pt x="180" y="22"/>
                      </a:cubicBezTo>
                      <a:cubicBezTo>
                        <a:pt x="180" y="22"/>
                        <a:pt x="180" y="22"/>
                        <a:pt x="180" y="22"/>
                      </a:cubicBezTo>
                      <a:cubicBezTo>
                        <a:pt x="180" y="22"/>
                        <a:pt x="180" y="22"/>
                        <a:pt x="180" y="22"/>
                      </a:cubicBezTo>
                      <a:cubicBezTo>
                        <a:pt x="181" y="22"/>
                        <a:pt x="182" y="22"/>
                        <a:pt x="182" y="22"/>
                      </a:cubicBezTo>
                      <a:cubicBezTo>
                        <a:pt x="182" y="21"/>
                        <a:pt x="182" y="21"/>
                        <a:pt x="182" y="21"/>
                      </a:cubicBezTo>
                      <a:cubicBezTo>
                        <a:pt x="183" y="21"/>
                        <a:pt x="183" y="21"/>
                        <a:pt x="183" y="21"/>
                      </a:cubicBezTo>
                      <a:cubicBezTo>
                        <a:pt x="183" y="21"/>
                        <a:pt x="183" y="20"/>
                        <a:pt x="183" y="20"/>
                      </a:cubicBezTo>
                      <a:cubicBezTo>
                        <a:pt x="183" y="20"/>
                        <a:pt x="183" y="20"/>
                        <a:pt x="183" y="20"/>
                      </a:cubicBezTo>
                      <a:cubicBezTo>
                        <a:pt x="183" y="20"/>
                        <a:pt x="183" y="20"/>
                        <a:pt x="183" y="20"/>
                      </a:cubicBezTo>
                      <a:cubicBezTo>
                        <a:pt x="183" y="19"/>
                        <a:pt x="183" y="19"/>
                        <a:pt x="183" y="18"/>
                      </a:cubicBezTo>
                      <a:cubicBezTo>
                        <a:pt x="182" y="18"/>
                        <a:pt x="182" y="18"/>
                        <a:pt x="182" y="18"/>
                      </a:cubicBezTo>
                      <a:cubicBezTo>
                        <a:pt x="182" y="18"/>
                        <a:pt x="181" y="18"/>
                        <a:pt x="181" y="17"/>
                      </a:cubicBezTo>
                      <a:cubicBezTo>
                        <a:pt x="181" y="17"/>
                        <a:pt x="182" y="17"/>
                        <a:pt x="183" y="17"/>
                      </a:cubicBezTo>
                      <a:cubicBezTo>
                        <a:pt x="182" y="16"/>
                        <a:pt x="181" y="16"/>
                        <a:pt x="180" y="15"/>
                      </a:cubicBezTo>
                      <a:cubicBezTo>
                        <a:pt x="181" y="17"/>
                        <a:pt x="181" y="16"/>
                        <a:pt x="179" y="16"/>
                      </a:cubicBezTo>
                      <a:cubicBezTo>
                        <a:pt x="179" y="17"/>
                        <a:pt x="179" y="17"/>
                        <a:pt x="179" y="17"/>
                      </a:cubicBezTo>
                      <a:cubicBezTo>
                        <a:pt x="179" y="17"/>
                        <a:pt x="178" y="17"/>
                        <a:pt x="178" y="17"/>
                      </a:cubicBezTo>
                      <a:cubicBezTo>
                        <a:pt x="178" y="17"/>
                        <a:pt x="178" y="17"/>
                        <a:pt x="178" y="17"/>
                      </a:cubicBezTo>
                      <a:cubicBezTo>
                        <a:pt x="178" y="17"/>
                        <a:pt x="178" y="17"/>
                        <a:pt x="178" y="17"/>
                      </a:cubicBezTo>
                      <a:cubicBezTo>
                        <a:pt x="177" y="18"/>
                        <a:pt x="177" y="18"/>
                        <a:pt x="177" y="19"/>
                      </a:cubicBezTo>
                      <a:cubicBezTo>
                        <a:pt x="177" y="19"/>
                        <a:pt x="177" y="19"/>
                        <a:pt x="177" y="19"/>
                      </a:cubicBezTo>
                      <a:cubicBezTo>
                        <a:pt x="176" y="19"/>
                        <a:pt x="177" y="18"/>
                        <a:pt x="176" y="17"/>
                      </a:cubicBezTo>
                      <a:cubicBezTo>
                        <a:pt x="176" y="18"/>
                        <a:pt x="176" y="18"/>
                        <a:pt x="176" y="18"/>
                      </a:cubicBezTo>
                      <a:cubicBezTo>
                        <a:pt x="176" y="17"/>
                        <a:pt x="175" y="17"/>
                        <a:pt x="175" y="16"/>
                      </a:cubicBezTo>
                      <a:cubicBezTo>
                        <a:pt x="175" y="16"/>
                        <a:pt x="174" y="17"/>
                        <a:pt x="174" y="17"/>
                      </a:cubicBezTo>
                      <a:cubicBezTo>
                        <a:pt x="174" y="17"/>
                        <a:pt x="174" y="17"/>
                        <a:pt x="174" y="16"/>
                      </a:cubicBezTo>
                      <a:cubicBezTo>
                        <a:pt x="175" y="16"/>
                        <a:pt x="176" y="16"/>
                        <a:pt x="176" y="16"/>
                      </a:cubicBezTo>
                      <a:cubicBezTo>
                        <a:pt x="177" y="15"/>
                        <a:pt x="176" y="15"/>
                        <a:pt x="178" y="15"/>
                      </a:cubicBezTo>
                      <a:cubicBezTo>
                        <a:pt x="179" y="15"/>
                        <a:pt x="179" y="14"/>
                        <a:pt x="180" y="14"/>
                      </a:cubicBezTo>
                      <a:cubicBezTo>
                        <a:pt x="180" y="14"/>
                        <a:pt x="180" y="14"/>
                        <a:pt x="180" y="14"/>
                      </a:cubicBezTo>
                      <a:cubicBezTo>
                        <a:pt x="180" y="14"/>
                        <a:pt x="180" y="14"/>
                        <a:pt x="180" y="14"/>
                      </a:cubicBezTo>
                      <a:cubicBezTo>
                        <a:pt x="180" y="15"/>
                        <a:pt x="180" y="15"/>
                        <a:pt x="180" y="14"/>
                      </a:cubicBezTo>
                      <a:cubicBezTo>
                        <a:pt x="181" y="14"/>
                        <a:pt x="181" y="15"/>
                        <a:pt x="181" y="15"/>
                      </a:cubicBezTo>
                      <a:cubicBezTo>
                        <a:pt x="181" y="15"/>
                        <a:pt x="182" y="14"/>
                        <a:pt x="183" y="14"/>
                      </a:cubicBezTo>
                      <a:cubicBezTo>
                        <a:pt x="183" y="15"/>
                        <a:pt x="184" y="15"/>
                        <a:pt x="184" y="16"/>
                      </a:cubicBezTo>
                      <a:cubicBezTo>
                        <a:pt x="184" y="16"/>
                        <a:pt x="184" y="16"/>
                        <a:pt x="184" y="16"/>
                      </a:cubicBezTo>
                      <a:cubicBezTo>
                        <a:pt x="184" y="16"/>
                        <a:pt x="184" y="16"/>
                        <a:pt x="184" y="16"/>
                      </a:cubicBezTo>
                      <a:cubicBezTo>
                        <a:pt x="184" y="16"/>
                        <a:pt x="184" y="16"/>
                        <a:pt x="184" y="16"/>
                      </a:cubicBezTo>
                      <a:cubicBezTo>
                        <a:pt x="184" y="16"/>
                        <a:pt x="184" y="16"/>
                        <a:pt x="184" y="16"/>
                      </a:cubicBezTo>
                      <a:cubicBezTo>
                        <a:pt x="185" y="16"/>
                        <a:pt x="185" y="16"/>
                        <a:pt x="185" y="16"/>
                      </a:cubicBezTo>
                      <a:cubicBezTo>
                        <a:pt x="185" y="16"/>
                        <a:pt x="185" y="16"/>
                        <a:pt x="185" y="15"/>
                      </a:cubicBezTo>
                      <a:cubicBezTo>
                        <a:pt x="186" y="16"/>
                        <a:pt x="186" y="17"/>
                        <a:pt x="186" y="17"/>
                      </a:cubicBezTo>
                      <a:cubicBezTo>
                        <a:pt x="186" y="17"/>
                        <a:pt x="186" y="18"/>
                        <a:pt x="185" y="18"/>
                      </a:cubicBezTo>
                      <a:cubicBezTo>
                        <a:pt x="185" y="17"/>
                        <a:pt x="183" y="16"/>
                        <a:pt x="183" y="17"/>
                      </a:cubicBezTo>
                      <a:cubicBezTo>
                        <a:pt x="184" y="18"/>
                        <a:pt x="184" y="18"/>
                        <a:pt x="184" y="17"/>
                      </a:cubicBezTo>
                      <a:cubicBezTo>
                        <a:pt x="185" y="18"/>
                        <a:pt x="184" y="19"/>
                        <a:pt x="185" y="19"/>
                      </a:cubicBezTo>
                      <a:cubicBezTo>
                        <a:pt x="185" y="20"/>
                        <a:pt x="186" y="19"/>
                        <a:pt x="186" y="19"/>
                      </a:cubicBezTo>
                      <a:cubicBezTo>
                        <a:pt x="187" y="19"/>
                        <a:pt x="187" y="20"/>
                        <a:pt x="187" y="20"/>
                      </a:cubicBezTo>
                      <a:cubicBezTo>
                        <a:pt x="188" y="21"/>
                        <a:pt x="188" y="21"/>
                        <a:pt x="189" y="21"/>
                      </a:cubicBezTo>
                      <a:cubicBezTo>
                        <a:pt x="189" y="20"/>
                        <a:pt x="189" y="20"/>
                        <a:pt x="189" y="20"/>
                      </a:cubicBezTo>
                      <a:cubicBezTo>
                        <a:pt x="189" y="20"/>
                        <a:pt x="189" y="20"/>
                        <a:pt x="190" y="20"/>
                      </a:cubicBezTo>
                      <a:cubicBezTo>
                        <a:pt x="190" y="21"/>
                        <a:pt x="189" y="21"/>
                        <a:pt x="189" y="22"/>
                      </a:cubicBezTo>
                      <a:cubicBezTo>
                        <a:pt x="190" y="22"/>
                        <a:pt x="192" y="22"/>
                        <a:pt x="192" y="23"/>
                      </a:cubicBezTo>
                      <a:cubicBezTo>
                        <a:pt x="192" y="23"/>
                        <a:pt x="192" y="24"/>
                        <a:pt x="192" y="24"/>
                      </a:cubicBezTo>
                      <a:cubicBezTo>
                        <a:pt x="193" y="24"/>
                        <a:pt x="194" y="22"/>
                        <a:pt x="194" y="24"/>
                      </a:cubicBezTo>
                      <a:cubicBezTo>
                        <a:pt x="195" y="24"/>
                        <a:pt x="195" y="23"/>
                        <a:pt x="195" y="23"/>
                      </a:cubicBezTo>
                      <a:cubicBezTo>
                        <a:pt x="196" y="23"/>
                        <a:pt x="198" y="23"/>
                        <a:pt x="197" y="21"/>
                      </a:cubicBezTo>
                      <a:cubicBezTo>
                        <a:pt x="197" y="21"/>
                        <a:pt x="197" y="21"/>
                        <a:pt x="196" y="20"/>
                      </a:cubicBezTo>
                      <a:cubicBezTo>
                        <a:pt x="195" y="20"/>
                        <a:pt x="195" y="20"/>
                        <a:pt x="195" y="20"/>
                      </a:cubicBezTo>
                      <a:cubicBezTo>
                        <a:pt x="195" y="20"/>
                        <a:pt x="195" y="20"/>
                        <a:pt x="195" y="20"/>
                      </a:cubicBezTo>
                      <a:cubicBezTo>
                        <a:pt x="195" y="19"/>
                        <a:pt x="195" y="19"/>
                        <a:pt x="195" y="19"/>
                      </a:cubicBezTo>
                      <a:cubicBezTo>
                        <a:pt x="195" y="19"/>
                        <a:pt x="195" y="18"/>
                        <a:pt x="195" y="17"/>
                      </a:cubicBezTo>
                      <a:cubicBezTo>
                        <a:pt x="195" y="17"/>
                        <a:pt x="195" y="17"/>
                        <a:pt x="195" y="17"/>
                      </a:cubicBezTo>
                      <a:cubicBezTo>
                        <a:pt x="195" y="18"/>
                        <a:pt x="195" y="18"/>
                        <a:pt x="195" y="18"/>
                      </a:cubicBezTo>
                      <a:cubicBezTo>
                        <a:pt x="195" y="18"/>
                        <a:pt x="195" y="18"/>
                        <a:pt x="195" y="18"/>
                      </a:cubicBezTo>
                      <a:cubicBezTo>
                        <a:pt x="196" y="19"/>
                        <a:pt x="196" y="19"/>
                        <a:pt x="197" y="19"/>
                      </a:cubicBezTo>
                      <a:cubicBezTo>
                        <a:pt x="197" y="18"/>
                        <a:pt x="197" y="17"/>
                        <a:pt x="198" y="17"/>
                      </a:cubicBezTo>
                      <a:cubicBezTo>
                        <a:pt x="198" y="17"/>
                        <a:pt x="199" y="17"/>
                        <a:pt x="199" y="17"/>
                      </a:cubicBezTo>
                      <a:cubicBezTo>
                        <a:pt x="199" y="17"/>
                        <a:pt x="199" y="18"/>
                        <a:pt x="199" y="18"/>
                      </a:cubicBezTo>
                      <a:cubicBezTo>
                        <a:pt x="199" y="19"/>
                        <a:pt x="199" y="19"/>
                        <a:pt x="200" y="19"/>
                      </a:cubicBezTo>
                      <a:cubicBezTo>
                        <a:pt x="200" y="19"/>
                        <a:pt x="200" y="19"/>
                        <a:pt x="200" y="18"/>
                      </a:cubicBezTo>
                      <a:cubicBezTo>
                        <a:pt x="201" y="18"/>
                        <a:pt x="201" y="17"/>
                        <a:pt x="201" y="18"/>
                      </a:cubicBezTo>
                      <a:cubicBezTo>
                        <a:pt x="201" y="19"/>
                        <a:pt x="201" y="20"/>
                        <a:pt x="200" y="19"/>
                      </a:cubicBezTo>
                      <a:cubicBezTo>
                        <a:pt x="199" y="21"/>
                        <a:pt x="201" y="21"/>
                        <a:pt x="203" y="21"/>
                      </a:cubicBezTo>
                      <a:cubicBezTo>
                        <a:pt x="202" y="20"/>
                        <a:pt x="203" y="18"/>
                        <a:pt x="202" y="18"/>
                      </a:cubicBezTo>
                      <a:cubicBezTo>
                        <a:pt x="202" y="18"/>
                        <a:pt x="203" y="18"/>
                        <a:pt x="203" y="17"/>
                      </a:cubicBezTo>
                      <a:cubicBezTo>
                        <a:pt x="203" y="18"/>
                        <a:pt x="203" y="19"/>
                        <a:pt x="204" y="19"/>
                      </a:cubicBezTo>
                      <a:cubicBezTo>
                        <a:pt x="204" y="19"/>
                        <a:pt x="204" y="20"/>
                        <a:pt x="204" y="20"/>
                      </a:cubicBezTo>
                      <a:cubicBezTo>
                        <a:pt x="204" y="20"/>
                        <a:pt x="204" y="21"/>
                        <a:pt x="204" y="21"/>
                      </a:cubicBezTo>
                      <a:cubicBezTo>
                        <a:pt x="204" y="22"/>
                        <a:pt x="203" y="22"/>
                        <a:pt x="204" y="23"/>
                      </a:cubicBezTo>
                      <a:cubicBezTo>
                        <a:pt x="203" y="23"/>
                        <a:pt x="203" y="23"/>
                        <a:pt x="203" y="23"/>
                      </a:cubicBezTo>
                      <a:cubicBezTo>
                        <a:pt x="201" y="23"/>
                        <a:pt x="202" y="21"/>
                        <a:pt x="200" y="21"/>
                      </a:cubicBezTo>
                      <a:cubicBezTo>
                        <a:pt x="201" y="22"/>
                        <a:pt x="202" y="22"/>
                        <a:pt x="201" y="24"/>
                      </a:cubicBezTo>
                      <a:cubicBezTo>
                        <a:pt x="203" y="25"/>
                        <a:pt x="204" y="23"/>
                        <a:pt x="205" y="24"/>
                      </a:cubicBezTo>
                      <a:cubicBezTo>
                        <a:pt x="206" y="23"/>
                        <a:pt x="204" y="22"/>
                        <a:pt x="204" y="22"/>
                      </a:cubicBezTo>
                      <a:cubicBezTo>
                        <a:pt x="206" y="21"/>
                        <a:pt x="206" y="18"/>
                        <a:pt x="206" y="16"/>
                      </a:cubicBezTo>
                      <a:cubicBezTo>
                        <a:pt x="205" y="17"/>
                        <a:pt x="205" y="17"/>
                        <a:pt x="204" y="17"/>
                      </a:cubicBezTo>
                      <a:cubicBezTo>
                        <a:pt x="204" y="15"/>
                        <a:pt x="206" y="16"/>
                        <a:pt x="206" y="15"/>
                      </a:cubicBezTo>
                      <a:cubicBezTo>
                        <a:pt x="207" y="15"/>
                        <a:pt x="209" y="14"/>
                        <a:pt x="209" y="15"/>
                      </a:cubicBezTo>
                      <a:cubicBezTo>
                        <a:pt x="210" y="15"/>
                        <a:pt x="210" y="15"/>
                        <a:pt x="210" y="14"/>
                      </a:cubicBezTo>
                      <a:cubicBezTo>
                        <a:pt x="210" y="14"/>
                        <a:pt x="210" y="15"/>
                        <a:pt x="211" y="15"/>
                      </a:cubicBezTo>
                      <a:cubicBezTo>
                        <a:pt x="210" y="15"/>
                        <a:pt x="209" y="16"/>
                        <a:pt x="210" y="17"/>
                      </a:cubicBezTo>
                      <a:cubicBezTo>
                        <a:pt x="208" y="18"/>
                        <a:pt x="208" y="16"/>
                        <a:pt x="206" y="17"/>
                      </a:cubicBezTo>
                      <a:cubicBezTo>
                        <a:pt x="207" y="17"/>
                        <a:pt x="207" y="17"/>
                        <a:pt x="208" y="17"/>
                      </a:cubicBezTo>
                      <a:cubicBezTo>
                        <a:pt x="207" y="19"/>
                        <a:pt x="209" y="20"/>
                        <a:pt x="208" y="20"/>
                      </a:cubicBezTo>
                      <a:cubicBezTo>
                        <a:pt x="208" y="21"/>
                        <a:pt x="209" y="21"/>
                        <a:pt x="209" y="20"/>
                      </a:cubicBezTo>
                      <a:cubicBezTo>
                        <a:pt x="210" y="20"/>
                        <a:pt x="209" y="22"/>
                        <a:pt x="210" y="23"/>
                      </a:cubicBezTo>
                      <a:cubicBezTo>
                        <a:pt x="212" y="23"/>
                        <a:pt x="212" y="22"/>
                        <a:pt x="212" y="24"/>
                      </a:cubicBezTo>
                      <a:cubicBezTo>
                        <a:pt x="213" y="24"/>
                        <a:pt x="212" y="23"/>
                        <a:pt x="213" y="23"/>
                      </a:cubicBezTo>
                      <a:cubicBezTo>
                        <a:pt x="213" y="22"/>
                        <a:pt x="214" y="21"/>
                        <a:pt x="214" y="20"/>
                      </a:cubicBezTo>
                      <a:cubicBezTo>
                        <a:pt x="215" y="20"/>
                        <a:pt x="215" y="20"/>
                        <a:pt x="215" y="20"/>
                      </a:cubicBezTo>
                      <a:cubicBezTo>
                        <a:pt x="215" y="21"/>
                        <a:pt x="215" y="21"/>
                        <a:pt x="215" y="21"/>
                      </a:cubicBezTo>
                      <a:cubicBezTo>
                        <a:pt x="215" y="21"/>
                        <a:pt x="216" y="21"/>
                        <a:pt x="216" y="21"/>
                      </a:cubicBezTo>
                      <a:cubicBezTo>
                        <a:pt x="216" y="22"/>
                        <a:pt x="216" y="23"/>
                        <a:pt x="216" y="23"/>
                      </a:cubicBezTo>
                      <a:cubicBezTo>
                        <a:pt x="215" y="24"/>
                        <a:pt x="214" y="24"/>
                        <a:pt x="215" y="25"/>
                      </a:cubicBezTo>
                      <a:cubicBezTo>
                        <a:pt x="216" y="25"/>
                        <a:pt x="215" y="23"/>
                        <a:pt x="216" y="23"/>
                      </a:cubicBezTo>
                      <a:cubicBezTo>
                        <a:pt x="217" y="23"/>
                        <a:pt x="217" y="24"/>
                        <a:pt x="217" y="25"/>
                      </a:cubicBezTo>
                      <a:cubicBezTo>
                        <a:pt x="217" y="25"/>
                        <a:pt x="218" y="24"/>
                        <a:pt x="218" y="25"/>
                      </a:cubicBezTo>
                      <a:cubicBezTo>
                        <a:pt x="220" y="24"/>
                        <a:pt x="220" y="22"/>
                        <a:pt x="219" y="20"/>
                      </a:cubicBezTo>
                      <a:cubicBezTo>
                        <a:pt x="219" y="20"/>
                        <a:pt x="220" y="20"/>
                        <a:pt x="220" y="20"/>
                      </a:cubicBezTo>
                      <a:cubicBezTo>
                        <a:pt x="220" y="20"/>
                        <a:pt x="220" y="20"/>
                        <a:pt x="220" y="20"/>
                      </a:cubicBezTo>
                      <a:cubicBezTo>
                        <a:pt x="220" y="20"/>
                        <a:pt x="220" y="21"/>
                        <a:pt x="220" y="21"/>
                      </a:cubicBezTo>
                      <a:cubicBezTo>
                        <a:pt x="223" y="21"/>
                        <a:pt x="223" y="22"/>
                        <a:pt x="225" y="23"/>
                      </a:cubicBezTo>
                      <a:cubicBezTo>
                        <a:pt x="225" y="24"/>
                        <a:pt x="224" y="23"/>
                        <a:pt x="224" y="24"/>
                      </a:cubicBezTo>
                      <a:cubicBezTo>
                        <a:pt x="224" y="25"/>
                        <a:pt x="226" y="24"/>
                        <a:pt x="225" y="23"/>
                      </a:cubicBezTo>
                      <a:cubicBezTo>
                        <a:pt x="225" y="22"/>
                        <a:pt x="226" y="21"/>
                        <a:pt x="228" y="21"/>
                      </a:cubicBezTo>
                      <a:cubicBezTo>
                        <a:pt x="228" y="21"/>
                        <a:pt x="228" y="21"/>
                        <a:pt x="228" y="21"/>
                      </a:cubicBezTo>
                      <a:cubicBezTo>
                        <a:pt x="228" y="21"/>
                        <a:pt x="228" y="21"/>
                        <a:pt x="229" y="21"/>
                      </a:cubicBezTo>
                      <a:cubicBezTo>
                        <a:pt x="229" y="21"/>
                        <a:pt x="229" y="21"/>
                        <a:pt x="229" y="20"/>
                      </a:cubicBezTo>
                      <a:cubicBezTo>
                        <a:pt x="230" y="21"/>
                        <a:pt x="230" y="20"/>
                        <a:pt x="231" y="19"/>
                      </a:cubicBezTo>
                      <a:cubicBezTo>
                        <a:pt x="231" y="19"/>
                        <a:pt x="231" y="20"/>
                        <a:pt x="231" y="20"/>
                      </a:cubicBezTo>
                      <a:cubicBezTo>
                        <a:pt x="231" y="20"/>
                        <a:pt x="232" y="20"/>
                        <a:pt x="233" y="20"/>
                      </a:cubicBezTo>
                      <a:cubicBezTo>
                        <a:pt x="233" y="20"/>
                        <a:pt x="233" y="20"/>
                        <a:pt x="233" y="20"/>
                      </a:cubicBezTo>
                      <a:cubicBezTo>
                        <a:pt x="233" y="21"/>
                        <a:pt x="234" y="20"/>
                        <a:pt x="234" y="20"/>
                      </a:cubicBezTo>
                      <a:cubicBezTo>
                        <a:pt x="234" y="19"/>
                        <a:pt x="233" y="19"/>
                        <a:pt x="233" y="19"/>
                      </a:cubicBezTo>
                      <a:cubicBezTo>
                        <a:pt x="233" y="17"/>
                        <a:pt x="234" y="20"/>
                        <a:pt x="236" y="20"/>
                      </a:cubicBezTo>
                      <a:cubicBezTo>
                        <a:pt x="237" y="20"/>
                        <a:pt x="236" y="19"/>
                        <a:pt x="237" y="19"/>
                      </a:cubicBezTo>
                      <a:cubicBezTo>
                        <a:pt x="237" y="19"/>
                        <a:pt x="237" y="19"/>
                        <a:pt x="237" y="19"/>
                      </a:cubicBezTo>
                      <a:cubicBezTo>
                        <a:pt x="237" y="19"/>
                        <a:pt x="237" y="19"/>
                        <a:pt x="237" y="20"/>
                      </a:cubicBezTo>
                      <a:cubicBezTo>
                        <a:pt x="237" y="20"/>
                        <a:pt x="237" y="20"/>
                        <a:pt x="237" y="20"/>
                      </a:cubicBezTo>
                      <a:cubicBezTo>
                        <a:pt x="237" y="20"/>
                        <a:pt x="237" y="20"/>
                        <a:pt x="237" y="20"/>
                      </a:cubicBezTo>
                      <a:cubicBezTo>
                        <a:pt x="238" y="20"/>
                        <a:pt x="238" y="20"/>
                        <a:pt x="238" y="20"/>
                      </a:cubicBezTo>
                      <a:cubicBezTo>
                        <a:pt x="238" y="20"/>
                        <a:pt x="238" y="20"/>
                        <a:pt x="238" y="20"/>
                      </a:cubicBezTo>
                      <a:cubicBezTo>
                        <a:pt x="237" y="22"/>
                        <a:pt x="242" y="23"/>
                        <a:pt x="239" y="24"/>
                      </a:cubicBezTo>
                      <a:cubicBezTo>
                        <a:pt x="239" y="24"/>
                        <a:pt x="241" y="23"/>
                        <a:pt x="240" y="22"/>
                      </a:cubicBezTo>
                      <a:cubicBezTo>
                        <a:pt x="241" y="22"/>
                        <a:pt x="241" y="23"/>
                        <a:pt x="242" y="23"/>
                      </a:cubicBezTo>
                      <a:cubicBezTo>
                        <a:pt x="242" y="22"/>
                        <a:pt x="242" y="22"/>
                        <a:pt x="242" y="21"/>
                      </a:cubicBezTo>
                      <a:cubicBezTo>
                        <a:pt x="242" y="20"/>
                        <a:pt x="243" y="20"/>
                        <a:pt x="244" y="20"/>
                      </a:cubicBezTo>
                      <a:cubicBezTo>
                        <a:pt x="244" y="21"/>
                        <a:pt x="245" y="21"/>
                        <a:pt x="245" y="20"/>
                      </a:cubicBezTo>
                      <a:cubicBezTo>
                        <a:pt x="245" y="20"/>
                        <a:pt x="245" y="20"/>
                        <a:pt x="244" y="20"/>
                      </a:cubicBezTo>
                      <a:cubicBezTo>
                        <a:pt x="247" y="20"/>
                        <a:pt x="247" y="22"/>
                        <a:pt x="247" y="24"/>
                      </a:cubicBezTo>
                      <a:cubicBezTo>
                        <a:pt x="249" y="24"/>
                        <a:pt x="249" y="24"/>
                        <a:pt x="249" y="24"/>
                      </a:cubicBezTo>
                      <a:cubicBezTo>
                        <a:pt x="250" y="23"/>
                        <a:pt x="249" y="22"/>
                        <a:pt x="249" y="21"/>
                      </a:cubicBezTo>
                      <a:cubicBezTo>
                        <a:pt x="249" y="21"/>
                        <a:pt x="250" y="21"/>
                        <a:pt x="250" y="21"/>
                      </a:cubicBezTo>
                      <a:cubicBezTo>
                        <a:pt x="249" y="20"/>
                        <a:pt x="248" y="20"/>
                        <a:pt x="247" y="19"/>
                      </a:cubicBezTo>
                      <a:cubicBezTo>
                        <a:pt x="248" y="17"/>
                        <a:pt x="249" y="19"/>
                        <a:pt x="249" y="19"/>
                      </a:cubicBezTo>
                      <a:cubicBezTo>
                        <a:pt x="250" y="19"/>
                        <a:pt x="251" y="19"/>
                        <a:pt x="251" y="18"/>
                      </a:cubicBezTo>
                      <a:cubicBezTo>
                        <a:pt x="253" y="19"/>
                        <a:pt x="253" y="22"/>
                        <a:pt x="252" y="24"/>
                      </a:cubicBezTo>
                      <a:cubicBezTo>
                        <a:pt x="253" y="23"/>
                        <a:pt x="254" y="23"/>
                        <a:pt x="254" y="22"/>
                      </a:cubicBezTo>
                      <a:cubicBezTo>
                        <a:pt x="254" y="23"/>
                        <a:pt x="254" y="23"/>
                        <a:pt x="255" y="24"/>
                      </a:cubicBezTo>
                      <a:cubicBezTo>
                        <a:pt x="256" y="24"/>
                        <a:pt x="255" y="22"/>
                        <a:pt x="257" y="22"/>
                      </a:cubicBezTo>
                      <a:cubicBezTo>
                        <a:pt x="257" y="22"/>
                        <a:pt x="256" y="23"/>
                        <a:pt x="257" y="24"/>
                      </a:cubicBezTo>
                      <a:cubicBezTo>
                        <a:pt x="259" y="24"/>
                        <a:pt x="258" y="21"/>
                        <a:pt x="257" y="21"/>
                      </a:cubicBezTo>
                      <a:cubicBezTo>
                        <a:pt x="256" y="20"/>
                        <a:pt x="257" y="20"/>
                        <a:pt x="258" y="20"/>
                      </a:cubicBezTo>
                      <a:cubicBezTo>
                        <a:pt x="258" y="19"/>
                        <a:pt x="257" y="18"/>
                        <a:pt x="259" y="18"/>
                      </a:cubicBezTo>
                      <a:cubicBezTo>
                        <a:pt x="260" y="18"/>
                        <a:pt x="260" y="19"/>
                        <a:pt x="259" y="19"/>
                      </a:cubicBezTo>
                      <a:cubicBezTo>
                        <a:pt x="259" y="20"/>
                        <a:pt x="262" y="20"/>
                        <a:pt x="261" y="18"/>
                      </a:cubicBezTo>
                      <a:cubicBezTo>
                        <a:pt x="262" y="19"/>
                        <a:pt x="261" y="20"/>
                        <a:pt x="263" y="20"/>
                      </a:cubicBezTo>
                      <a:cubicBezTo>
                        <a:pt x="263" y="19"/>
                        <a:pt x="263" y="18"/>
                        <a:pt x="263" y="17"/>
                      </a:cubicBezTo>
                      <a:cubicBezTo>
                        <a:pt x="262" y="17"/>
                        <a:pt x="262" y="17"/>
                        <a:pt x="262" y="17"/>
                      </a:cubicBezTo>
                      <a:cubicBezTo>
                        <a:pt x="262" y="16"/>
                        <a:pt x="263" y="15"/>
                        <a:pt x="264" y="15"/>
                      </a:cubicBezTo>
                      <a:cubicBezTo>
                        <a:pt x="263" y="14"/>
                        <a:pt x="263" y="13"/>
                        <a:pt x="263" y="13"/>
                      </a:cubicBezTo>
                      <a:cubicBezTo>
                        <a:pt x="263" y="13"/>
                        <a:pt x="263" y="13"/>
                        <a:pt x="264" y="13"/>
                      </a:cubicBezTo>
                      <a:cubicBezTo>
                        <a:pt x="264" y="13"/>
                        <a:pt x="264" y="12"/>
                        <a:pt x="265" y="12"/>
                      </a:cubicBezTo>
                      <a:cubicBezTo>
                        <a:pt x="264" y="12"/>
                        <a:pt x="264" y="12"/>
                        <a:pt x="264" y="12"/>
                      </a:cubicBezTo>
                      <a:cubicBezTo>
                        <a:pt x="265" y="12"/>
                        <a:pt x="265" y="11"/>
                        <a:pt x="266" y="11"/>
                      </a:cubicBezTo>
                      <a:cubicBezTo>
                        <a:pt x="266" y="11"/>
                        <a:pt x="266" y="11"/>
                        <a:pt x="266" y="11"/>
                      </a:cubicBezTo>
                      <a:cubicBezTo>
                        <a:pt x="266" y="11"/>
                        <a:pt x="266" y="11"/>
                        <a:pt x="265" y="11"/>
                      </a:cubicBezTo>
                      <a:cubicBezTo>
                        <a:pt x="266" y="11"/>
                        <a:pt x="266" y="11"/>
                        <a:pt x="266" y="12"/>
                      </a:cubicBezTo>
                      <a:cubicBezTo>
                        <a:pt x="266" y="12"/>
                        <a:pt x="266" y="12"/>
                        <a:pt x="266" y="12"/>
                      </a:cubicBezTo>
                      <a:cubicBezTo>
                        <a:pt x="266" y="12"/>
                        <a:pt x="266" y="12"/>
                        <a:pt x="266" y="12"/>
                      </a:cubicBezTo>
                      <a:cubicBezTo>
                        <a:pt x="266" y="13"/>
                        <a:pt x="266" y="13"/>
                        <a:pt x="266" y="14"/>
                      </a:cubicBezTo>
                      <a:cubicBezTo>
                        <a:pt x="267" y="13"/>
                        <a:pt x="267" y="14"/>
                        <a:pt x="268" y="14"/>
                      </a:cubicBezTo>
                      <a:cubicBezTo>
                        <a:pt x="267" y="15"/>
                        <a:pt x="266" y="15"/>
                        <a:pt x="266" y="16"/>
                      </a:cubicBezTo>
                      <a:cubicBezTo>
                        <a:pt x="265" y="16"/>
                        <a:pt x="265" y="17"/>
                        <a:pt x="264" y="17"/>
                      </a:cubicBezTo>
                      <a:cubicBezTo>
                        <a:pt x="264" y="17"/>
                        <a:pt x="264" y="18"/>
                        <a:pt x="265" y="18"/>
                      </a:cubicBezTo>
                      <a:cubicBezTo>
                        <a:pt x="263" y="19"/>
                        <a:pt x="266" y="19"/>
                        <a:pt x="264" y="20"/>
                      </a:cubicBezTo>
                      <a:cubicBezTo>
                        <a:pt x="264" y="20"/>
                        <a:pt x="265" y="20"/>
                        <a:pt x="266" y="20"/>
                      </a:cubicBezTo>
                      <a:cubicBezTo>
                        <a:pt x="266" y="21"/>
                        <a:pt x="266" y="22"/>
                        <a:pt x="267" y="23"/>
                      </a:cubicBezTo>
                      <a:cubicBezTo>
                        <a:pt x="268" y="23"/>
                        <a:pt x="269" y="22"/>
                        <a:pt x="269" y="23"/>
                      </a:cubicBezTo>
                      <a:cubicBezTo>
                        <a:pt x="270" y="23"/>
                        <a:pt x="269" y="22"/>
                        <a:pt x="269" y="22"/>
                      </a:cubicBezTo>
                      <a:cubicBezTo>
                        <a:pt x="270" y="22"/>
                        <a:pt x="270" y="22"/>
                        <a:pt x="270" y="21"/>
                      </a:cubicBezTo>
                      <a:cubicBezTo>
                        <a:pt x="271" y="21"/>
                        <a:pt x="271" y="22"/>
                        <a:pt x="271" y="23"/>
                      </a:cubicBezTo>
                      <a:cubicBezTo>
                        <a:pt x="272" y="23"/>
                        <a:pt x="273" y="23"/>
                        <a:pt x="272" y="24"/>
                      </a:cubicBezTo>
                      <a:cubicBezTo>
                        <a:pt x="273" y="23"/>
                        <a:pt x="276" y="22"/>
                        <a:pt x="275" y="24"/>
                      </a:cubicBezTo>
                      <a:cubicBezTo>
                        <a:pt x="276" y="24"/>
                        <a:pt x="275" y="23"/>
                        <a:pt x="276" y="23"/>
                      </a:cubicBezTo>
                      <a:cubicBezTo>
                        <a:pt x="278" y="23"/>
                        <a:pt x="277" y="25"/>
                        <a:pt x="278" y="24"/>
                      </a:cubicBezTo>
                      <a:cubicBezTo>
                        <a:pt x="279" y="21"/>
                        <a:pt x="276" y="23"/>
                        <a:pt x="276" y="21"/>
                      </a:cubicBezTo>
                      <a:cubicBezTo>
                        <a:pt x="276" y="20"/>
                        <a:pt x="277" y="20"/>
                        <a:pt x="278" y="19"/>
                      </a:cubicBezTo>
                      <a:cubicBezTo>
                        <a:pt x="278" y="19"/>
                        <a:pt x="278" y="20"/>
                        <a:pt x="278" y="20"/>
                      </a:cubicBezTo>
                      <a:cubicBezTo>
                        <a:pt x="278" y="21"/>
                        <a:pt x="277" y="20"/>
                        <a:pt x="277" y="21"/>
                      </a:cubicBezTo>
                      <a:cubicBezTo>
                        <a:pt x="277" y="22"/>
                        <a:pt x="278" y="22"/>
                        <a:pt x="278" y="22"/>
                      </a:cubicBezTo>
                      <a:cubicBezTo>
                        <a:pt x="279" y="22"/>
                        <a:pt x="279" y="23"/>
                        <a:pt x="279" y="24"/>
                      </a:cubicBezTo>
                      <a:cubicBezTo>
                        <a:pt x="280" y="24"/>
                        <a:pt x="280" y="23"/>
                        <a:pt x="280" y="23"/>
                      </a:cubicBezTo>
                      <a:cubicBezTo>
                        <a:pt x="280" y="22"/>
                        <a:pt x="281" y="22"/>
                        <a:pt x="281" y="22"/>
                      </a:cubicBezTo>
                      <a:cubicBezTo>
                        <a:pt x="282" y="22"/>
                        <a:pt x="282" y="21"/>
                        <a:pt x="284" y="21"/>
                      </a:cubicBezTo>
                      <a:cubicBezTo>
                        <a:pt x="284" y="22"/>
                        <a:pt x="282" y="22"/>
                        <a:pt x="282" y="23"/>
                      </a:cubicBezTo>
                      <a:cubicBezTo>
                        <a:pt x="283" y="24"/>
                        <a:pt x="285" y="23"/>
                        <a:pt x="286" y="22"/>
                      </a:cubicBezTo>
                      <a:cubicBezTo>
                        <a:pt x="287" y="22"/>
                        <a:pt x="286" y="23"/>
                        <a:pt x="287" y="23"/>
                      </a:cubicBezTo>
                      <a:cubicBezTo>
                        <a:pt x="287" y="23"/>
                        <a:pt x="287" y="22"/>
                        <a:pt x="288" y="22"/>
                      </a:cubicBezTo>
                      <a:cubicBezTo>
                        <a:pt x="289" y="23"/>
                        <a:pt x="290" y="23"/>
                        <a:pt x="289" y="24"/>
                      </a:cubicBezTo>
                      <a:cubicBezTo>
                        <a:pt x="290" y="24"/>
                        <a:pt x="290" y="22"/>
                        <a:pt x="289" y="22"/>
                      </a:cubicBezTo>
                      <a:cubicBezTo>
                        <a:pt x="290" y="21"/>
                        <a:pt x="292" y="22"/>
                        <a:pt x="293" y="21"/>
                      </a:cubicBezTo>
                      <a:cubicBezTo>
                        <a:pt x="294" y="21"/>
                        <a:pt x="294" y="21"/>
                        <a:pt x="295" y="20"/>
                      </a:cubicBezTo>
                      <a:cubicBezTo>
                        <a:pt x="295" y="20"/>
                        <a:pt x="295" y="21"/>
                        <a:pt x="296" y="21"/>
                      </a:cubicBezTo>
                      <a:cubicBezTo>
                        <a:pt x="296" y="21"/>
                        <a:pt x="296" y="22"/>
                        <a:pt x="296" y="22"/>
                      </a:cubicBezTo>
                      <a:cubicBezTo>
                        <a:pt x="297" y="23"/>
                        <a:pt x="298" y="23"/>
                        <a:pt x="298" y="24"/>
                      </a:cubicBezTo>
                      <a:cubicBezTo>
                        <a:pt x="299" y="23"/>
                        <a:pt x="301" y="23"/>
                        <a:pt x="302" y="22"/>
                      </a:cubicBezTo>
                      <a:cubicBezTo>
                        <a:pt x="302" y="22"/>
                        <a:pt x="301" y="21"/>
                        <a:pt x="301" y="21"/>
                      </a:cubicBezTo>
                      <a:cubicBezTo>
                        <a:pt x="302" y="20"/>
                        <a:pt x="303" y="22"/>
                        <a:pt x="302" y="19"/>
                      </a:cubicBezTo>
                      <a:cubicBezTo>
                        <a:pt x="303" y="19"/>
                        <a:pt x="303" y="20"/>
                        <a:pt x="303" y="20"/>
                      </a:cubicBezTo>
                      <a:cubicBezTo>
                        <a:pt x="304" y="21"/>
                        <a:pt x="304" y="19"/>
                        <a:pt x="305" y="19"/>
                      </a:cubicBezTo>
                      <a:cubicBezTo>
                        <a:pt x="305" y="20"/>
                        <a:pt x="305" y="20"/>
                        <a:pt x="306" y="21"/>
                      </a:cubicBezTo>
                      <a:cubicBezTo>
                        <a:pt x="306" y="21"/>
                        <a:pt x="308" y="21"/>
                        <a:pt x="307" y="22"/>
                      </a:cubicBezTo>
                      <a:cubicBezTo>
                        <a:pt x="308" y="23"/>
                        <a:pt x="308" y="21"/>
                        <a:pt x="309" y="21"/>
                      </a:cubicBezTo>
                      <a:cubicBezTo>
                        <a:pt x="312" y="22"/>
                        <a:pt x="315" y="25"/>
                        <a:pt x="316" y="21"/>
                      </a:cubicBezTo>
                      <a:cubicBezTo>
                        <a:pt x="317" y="21"/>
                        <a:pt x="319" y="24"/>
                        <a:pt x="319" y="21"/>
                      </a:cubicBezTo>
                      <a:cubicBezTo>
                        <a:pt x="321" y="21"/>
                        <a:pt x="319" y="22"/>
                        <a:pt x="319" y="23"/>
                      </a:cubicBezTo>
                      <a:cubicBezTo>
                        <a:pt x="318" y="23"/>
                        <a:pt x="319" y="24"/>
                        <a:pt x="318" y="24"/>
                      </a:cubicBezTo>
                      <a:cubicBezTo>
                        <a:pt x="318" y="25"/>
                        <a:pt x="320" y="24"/>
                        <a:pt x="320" y="23"/>
                      </a:cubicBezTo>
                      <a:cubicBezTo>
                        <a:pt x="321" y="23"/>
                        <a:pt x="321" y="24"/>
                        <a:pt x="322" y="24"/>
                      </a:cubicBezTo>
                      <a:cubicBezTo>
                        <a:pt x="322" y="23"/>
                        <a:pt x="322" y="23"/>
                        <a:pt x="323" y="23"/>
                      </a:cubicBezTo>
                      <a:cubicBezTo>
                        <a:pt x="323" y="22"/>
                        <a:pt x="321" y="23"/>
                        <a:pt x="320" y="23"/>
                      </a:cubicBezTo>
                      <a:cubicBezTo>
                        <a:pt x="320" y="22"/>
                        <a:pt x="320" y="22"/>
                        <a:pt x="320" y="22"/>
                      </a:cubicBezTo>
                      <a:cubicBezTo>
                        <a:pt x="321" y="21"/>
                        <a:pt x="322" y="21"/>
                        <a:pt x="322" y="21"/>
                      </a:cubicBezTo>
                      <a:cubicBezTo>
                        <a:pt x="322" y="21"/>
                        <a:pt x="322" y="21"/>
                        <a:pt x="322" y="21"/>
                      </a:cubicBezTo>
                      <a:cubicBezTo>
                        <a:pt x="322" y="19"/>
                        <a:pt x="321" y="18"/>
                        <a:pt x="320" y="16"/>
                      </a:cubicBezTo>
                      <a:cubicBezTo>
                        <a:pt x="320" y="16"/>
                        <a:pt x="320" y="16"/>
                        <a:pt x="320" y="16"/>
                      </a:cubicBezTo>
                      <a:cubicBezTo>
                        <a:pt x="319" y="16"/>
                        <a:pt x="319" y="16"/>
                        <a:pt x="320" y="15"/>
                      </a:cubicBezTo>
                      <a:cubicBezTo>
                        <a:pt x="319" y="14"/>
                        <a:pt x="318" y="13"/>
                        <a:pt x="318" y="12"/>
                      </a:cubicBezTo>
                      <a:cubicBezTo>
                        <a:pt x="318" y="12"/>
                        <a:pt x="317" y="12"/>
                        <a:pt x="317" y="12"/>
                      </a:cubicBezTo>
                      <a:cubicBezTo>
                        <a:pt x="318" y="12"/>
                        <a:pt x="318" y="11"/>
                        <a:pt x="317" y="11"/>
                      </a:cubicBezTo>
                      <a:cubicBezTo>
                        <a:pt x="316" y="11"/>
                        <a:pt x="314" y="9"/>
                        <a:pt x="316" y="8"/>
                      </a:cubicBezTo>
                      <a:cubicBezTo>
                        <a:pt x="316" y="9"/>
                        <a:pt x="316" y="9"/>
                        <a:pt x="316" y="8"/>
                      </a:cubicBezTo>
                      <a:cubicBezTo>
                        <a:pt x="315" y="8"/>
                        <a:pt x="315" y="8"/>
                        <a:pt x="314" y="8"/>
                      </a:cubicBezTo>
                      <a:cubicBezTo>
                        <a:pt x="314" y="10"/>
                        <a:pt x="314" y="10"/>
                        <a:pt x="314" y="10"/>
                      </a:cubicBezTo>
                      <a:cubicBezTo>
                        <a:pt x="314" y="10"/>
                        <a:pt x="314" y="10"/>
                        <a:pt x="313" y="10"/>
                      </a:cubicBezTo>
                      <a:cubicBezTo>
                        <a:pt x="314" y="9"/>
                        <a:pt x="314" y="7"/>
                        <a:pt x="316" y="8"/>
                      </a:cubicBezTo>
                      <a:cubicBezTo>
                        <a:pt x="316" y="8"/>
                        <a:pt x="316" y="7"/>
                        <a:pt x="316" y="7"/>
                      </a:cubicBezTo>
                      <a:cubicBezTo>
                        <a:pt x="315" y="6"/>
                        <a:pt x="315" y="5"/>
                        <a:pt x="314" y="5"/>
                      </a:cubicBezTo>
                      <a:cubicBezTo>
                        <a:pt x="314" y="5"/>
                        <a:pt x="314" y="5"/>
                        <a:pt x="314" y="5"/>
                      </a:cubicBezTo>
                      <a:cubicBezTo>
                        <a:pt x="313" y="5"/>
                        <a:pt x="313" y="3"/>
                        <a:pt x="311" y="3"/>
                      </a:cubicBezTo>
                      <a:cubicBezTo>
                        <a:pt x="311" y="4"/>
                        <a:pt x="311" y="4"/>
                        <a:pt x="311" y="4"/>
                      </a:cubicBezTo>
                      <a:cubicBezTo>
                        <a:pt x="311" y="4"/>
                        <a:pt x="311" y="4"/>
                        <a:pt x="311" y="4"/>
                      </a:cubicBezTo>
                      <a:cubicBezTo>
                        <a:pt x="311" y="4"/>
                        <a:pt x="311" y="4"/>
                        <a:pt x="311" y="4"/>
                      </a:cubicBezTo>
                      <a:cubicBezTo>
                        <a:pt x="310" y="4"/>
                        <a:pt x="310" y="4"/>
                        <a:pt x="310" y="5"/>
                      </a:cubicBezTo>
                      <a:cubicBezTo>
                        <a:pt x="310" y="5"/>
                        <a:pt x="311" y="5"/>
                        <a:pt x="311" y="5"/>
                      </a:cubicBezTo>
                      <a:cubicBezTo>
                        <a:pt x="311" y="5"/>
                        <a:pt x="311" y="6"/>
                        <a:pt x="311" y="7"/>
                      </a:cubicBezTo>
                      <a:cubicBezTo>
                        <a:pt x="311" y="8"/>
                        <a:pt x="312" y="7"/>
                        <a:pt x="313" y="8"/>
                      </a:cubicBezTo>
                      <a:cubicBezTo>
                        <a:pt x="313" y="9"/>
                        <a:pt x="311" y="9"/>
                        <a:pt x="309" y="9"/>
                      </a:cubicBezTo>
                      <a:cubicBezTo>
                        <a:pt x="309" y="9"/>
                        <a:pt x="310" y="10"/>
                        <a:pt x="310" y="10"/>
                      </a:cubicBezTo>
                      <a:cubicBezTo>
                        <a:pt x="310" y="10"/>
                        <a:pt x="310" y="10"/>
                        <a:pt x="310" y="10"/>
                      </a:cubicBezTo>
                      <a:cubicBezTo>
                        <a:pt x="310" y="10"/>
                        <a:pt x="310" y="11"/>
                        <a:pt x="310" y="11"/>
                      </a:cubicBezTo>
                      <a:cubicBezTo>
                        <a:pt x="309" y="11"/>
                        <a:pt x="309" y="10"/>
                        <a:pt x="309" y="10"/>
                      </a:cubicBezTo>
                      <a:cubicBezTo>
                        <a:pt x="308" y="10"/>
                        <a:pt x="308" y="11"/>
                        <a:pt x="307" y="12"/>
                      </a:cubicBezTo>
                      <a:cubicBezTo>
                        <a:pt x="307" y="12"/>
                        <a:pt x="307" y="11"/>
                        <a:pt x="307" y="11"/>
                      </a:cubicBezTo>
                      <a:cubicBezTo>
                        <a:pt x="307" y="11"/>
                        <a:pt x="306" y="11"/>
                        <a:pt x="306" y="10"/>
                      </a:cubicBezTo>
                      <a:cubicBezTo>
                        <a:pt x="307" y="10"/>
                        <a:pt x="307" y="10"/>
                        <a:pt x="308" y="9"/>
                      </a:cubicBezTo>
                      <a:cubicBezTo>
                        <a:pt x="308" y="9"/>
                        <a:pt x="308" y="8"/>
                        <a:pt x="309" y="8"/>
                      </a:cubicBezTo>
                      <a:cubicBezTo>
                        <a:pt x="308" y="8"/>
                        <a:pt x="308" y="7"/>
                        <a:pt x="308" y="7"/>
                      </a:cubicBezTo>
                      <a:cubicBezTo>
                        <a:pt x="308" y="7"/>
                        <a:pt x="308" y="6"/>
                        <a:pt x="308" y="6"/>
                      </a:cubicBezTo>
                      <a:cubicBezTo>
                        <a:pt x="308" y="6"/>
                        <a:pt x="309" y="5"/>
                        <a:pt x="309" y="4"/>
                      </a:cubicBezTo>
                      <a:cubicBezTo>
                        <a:pt x="308" y="4"/>
                        <a:pt x="307" y="4"/>
                        <a:pt x="307" y="5"/>
                      </a:cubicBezTo>
                      <a:cubicBezTo>
                        <a:pt x="307" y="5"/>
                        <a:pt x="307" y="5"/>
                        <a:pt x="307" y="5"/>
                      </a:cubicBezTo>
                      <a:cubicBezTo>
                        <a:pt x="307" y="5"/>
                        <a:pt x="307" y="4"/>
                        <a:pt x="307" y="4"/>
                      </a:cubicBezTo>
                      <a:cubicBezTo>
                        <a:pt x="306" y="4"/>
                        <a:pt x="306" y="4"/>
                        <a:pt x="306" y="4"/>
                      </a:cubicBezTo>
                      <a:cubicBezTo>
                        <a:pt x="306" y="4"/>
                        <a:pt x="306" y="4"/>
                        <a:pt x="306" y="4"/>
                      </a:cubicBezTo>
                      <a:cubicBezTo>
                        <a:pt x="305" y="4"/>
                        <a:pt x="305" y="4"/>
                        <a:pt x="305" y="4"/>
                      </a:cubicBezTo>
                      <a:cubicBezTo>
                        <a:pt x="305" y="5"/>
                        <a:pt x="305" y="5"/>
                        <a:pt x="306" y="5"/>
                      </a:cubicBezTo>
                      <a:cubicBezTo>
                        <a:pt x="306" y="6"/>
                        <a:pt x="304" y="6"/>
                        <a:pt x="304" y="6"/>
                      </a:cubicBezTo>
                      <a:cubicBezTo>
                        <a:pt x="305" y="7"/>
                        <a:pt x="305" y="7"/>
                        <a:pt x="306" y="8"/>
                      </a:cubicBezTo>
                      <a:cubicBezTo>
                        <a:pt x="306" y="8"/>
                        <a:pt x="305" y="8"/>
                        <a:pt x="305" y="8"/>
                      </a:cubicBezTo>
                      <a:cubicBezTo>
                        <a:pt x="305" y="8"/>
                        <a:pt x="305" y="9"/>
                        <a:pt x="305" y="9"/>
                      </a:cubicBezTo>
                      <a:cubicBezTo>
                        <a:pt x="305" y="9"/>
                        <a:pt x="304" y="9"/>
                        <a:pt x="303" y="9"/>
                      </a:cubicBezTo>
                      <a:cubicBezTo>
                        <a:pt x="303" y="10"/>
                        <a:pt x="303" y="11"/>
                        <a:pt x="302" y="11"/>
                      </a:cubicBezTo>
                      <a:cubicBezTo>
                        <a:pt x="302" y="11"/>
                        <a:pt x="301" y="10"/>
                        <a:pt x="301" y="9"/>
                      </a:cubicBezTo>
                      <a:cubicBezTo>
                        <a:pt x="300" y="9"/>
                        <a:pt x="300" y="9"/>
                        <a:pt x="299" y="9"/>
                      </a:cubicBezTo>
                      <a:cubicBezTo>
                        <a:pt x="299" y="8"/>
                        <a:pt x="300" y="8"/>
                        <a:pt x="301" y="8"/>
                      </a:cubicBezTo>
                      <a:cubicBezTo>
                        <a:pt x="301" y="6"/>
                        <a:pt x="303" y="6"/>
                        <a:pt x="302" y="5"/>
                      </a:cubicBezTo>
                      <a:cubicBezTo>
                        <a:pt x="300" y="5"/>
                        <a:pt x="300" y="5"/>
                        <a:pt x="300" y="5"/>
                      </a:cubicBezTo>
                      <a:cubicBezTo>
                        <a:pt x="299" y="5"/>
                        <a:pt x="300" y="3"/>
                        <a:pt x="298" y="3"/>
                      </a:cubicBezTo>
                      <a:cubicBezTo>
                        <a:pt x="298" y="4"/>
                        <a:pt x="299" y="4"/>
                        <a:pt x="299" y="5"/>
                      </a:cubicBezTo>
                      <a:cubicBezTo>
                        <a:pt x="297" y="5"/>
                        <a:pt x="298" y="4"/>
                        <a:pt x="297" y="4"/>
                      </a:cubicBezTo>
                      <a:cubicBezTo>
                        <a:pt x="295" y="3"/>
                        <a:pt x="296" y="5"/>
                        <a:pt x="295" y="5"/>
                      </a:cubicBezTo>
                      <a:cubicBezTo>
                        <a:pt x="295" y="6"/>
                        <a:pt x="296" y="5"/>
                        <a:pt x="296" y="5"/>
                      </a:cubicBezTo>
                      <a:cubicBezTo>
                        <a:pt x="296" y="7"/>
                        <a:pt x="295" y="7"/>
                        <a:pt x="296" y="8"/>
                      </a:cubicBezTo>
                      <a:cubicBezTo>
                        <a:pt x="297" y="8"/>
                        <a:pt x="297" y="8"/>
                        <a:pt x="297" y="8"/>
                      </a:cubicBezTo>
                      <a:cubicBezTo>
                        <a:pt x="296" y="9"/>
                        <a:pt x="296" y="10"/>
                        <a:pt x="296" y="10"/>
                      </a:cubicBezTo>
                      <a:cubicBezTo>
                        <a:pt x="296" y="10"/>
                        <a:pt x="295" y="9"/>
                        <a:pt x="295" y="9"/>
                      </a:cubicBezTo>
                      <a:cubicBezTo>
                        <a:pt x="295" y="9"/>
                        <a:pt x="295" y="9"/>
                        <a:pt x="295" y="9"/>
                      </a:cubicBezTo>
                      <a:cubicBezTo>
                        <a:pt x="294" y="8"/>
                        <a:pt x="293" y="9"/>
                        <a:pt x="292" y="10"/>
                      </a:cubicBezTo>
                      <a:cubicBezTo>
                        <a:pt x="292" y="10"/>
                        <a:pt x="292" y="9"/>
                        <a:pt x="292" y="9"/>
                      </a:cubicBezTo>
                      <a:cubicBezTo>
                        <a:pt x="292" y="9"/>
                        <a:pt x="293" y="9"/>
                        <a:pt x="293" y="8"/>
                      </a:cubicBezTo>
                      <a:cubicBezTo>
                        <a:pt x="293" y="8"/>
                        <a:pt x="293" y="7"/>
                        <a:pt x="292" y="7"/>
                      </a:cubicBezTo>
                      <a:cubicBezTo>
                        <a:pt x="292" y="7"/>
                        <a:pt x="292" y="6"/>
                        <a:pt x="292" y="6"/>
                      </a:cubicBezTo>
                      <a:cubicBezTo>
                        <a:pt x="292" y="6"/>
                        <a:pt x="292" y="6"/>
                        <a:pt x="292" y="5"/>
                      </a:cubicBezTo>
                      <a:cubicBezTo>
                        <a:pt x="292" y="5"/>
                        <a:pt x="292" y="5"/>
                        <a:pt x="292" y="5"/>
                      </a:cubicBezTo>
                      <a:cubicBezTo>
                        <a:pt x="293" y="5"/>
                        <a:pt x="293" y="6"/>
                        <a:pt x="294" y="6"/>
                      </a:cubicBezTo>
                      <a:cubicBezTo>
                        <a:pt x="294" y="5"/>
                        <a:pt x="293" y="5"/>
                        <a:pt x="292" y="5"/>
                      </a:cubicBezTo>
                      <a:cubicBezTo>
                        <a:pt x="292" y="5"/>
                        <a:pt x="292" y="4"/>
                        <a:pt x="292" y="4"/>
                      </a:cubicBezTo>
                      <a:cubicBezTo>
                        <a:pt x="292" y="4"/>
                        <a:pt x="291" y="4"/>
                        <a:pt x="291" y="5"/>
                      </a:cubicBezTo>
                      <a:cubicBezTo>
                        <a:pt x="291" y="5"/>
                        <a:pt x="291" y="5"/>
                        <a:pt x="290" y="5"/>
                      </a:cubicBezTo>
                      <a:cubicBezTo>
                        <a:pt x="290" y="4"/>
                        <a:pt x="290" y="3"/>
                        <a:pt x="289" y="4"/>
                      </a:cubicBezTo>
                      <a:cubicBezTo>
                        <a:pt x="289" y="4"/>
                        <a:pt x="289" y="4"/>
                        <a:pt x="289" y="4"/>
                      </a:cubicBezTo>
                      <a:cubicBezTo>
                        <a:pt x="289" y="4"/>
                        <a:pt x="289" y="4"/>
                        <a:pt x="289" y="4"/>
                      </a:cubicBezTo>
                      <a:cubicBezTo>
                        <a:pt x="288" y="3"/>
                        <a:pt x="288" y="4"/>
                        <a:pt x="287" y="4"/>
                      </a:cubicBezTo>
                      <a:cubicBezTo>
                        <a:pt x="287" y="4"/>
                        <a:pt x="287" y="4"/>
                        <a:pt x="287" y="4"/>
                      </a:cubicBezTo>
                      <a:cubicBezTo>
                        <a:pt x="287" y="4"/>
                        <a:pt x="287" y="4"/>
                        <a:pt x="286" y="4"/>
                      </a:cubicBezTo>
                      <a:cubicBezTo>
                        <a:pt x="287" y="4"/>
                        <a:pt x="287" y="4"/>
                        <a:pt x="287" y="4"/>
                      </a:cubicBezTo>
                      <a:cubicBezTo>
                        <a:pt x="286" y="4"/>
                        <a:pt x="286" y="3"/>
                        <a:pt x="286" y="3"/>
                      </a:cubicBezTo>
                      <a:cubicBezTo>
                        <a:pt x="286" y="3"/>
                        <a:pt x="286" y="4"/>
                        <a:pt x="286" y="4"/>
                      </a:cubicBezTo>
                      <a:cubicBezTo>
                        <a:pt x="284" y="3"/>
                        <a:pt x="284" y="3"/>
                        <a:pt x="282" y="3"/>
                      </a:cubicBezTo>
                      <a:cubicBezTo>
                        <a:pt x="282" y="3"/>
                        <a:pt x="282" y="3"/>
                        <a:pt x="282" y="3"/>
                      </a:cubicBezTo>
                      <a:cubicBezTo>
                        <a:pt x="282" y="4"/>
                        <a:pt x="282" y="4"/>
                        <a:pt x="282" y="4"/>
                      </a:cubicBezTo>
                      <a:cubicBezTo>
                        <a:pt x="282" y="4"/>
                        <a:pt x="281" y="4"/>
                        <a:pt x="281" y="4"/>
                      </a:cubicBezTo>
                      <a:cubicBezTo>
                        <a:pt x="281" y="4"/>
                        <a:pt x="281" y="5"/>
                        <a:pt x="281" y="5"/>
                      </a:cubicBezTo>
                      <a:cubicBezTo>
                        <a:pt x="281" y="5"/>
                        <a:pt x="281" y="5"/>
                        <a:pt x="281" y="5"/>
                      </a:cubicBezTo>
                      <a:cubicBezTo>
                        <a:pt x="281" y="5"/>
                        <a:pt x="281" y="6"/>
                        <a:pt x="281" y="6"/>
                      </a:cubicBezTo>
                      <a:cubicBezTo>
                        <a:pt x="281" y="6"/>
                        <a:pt x="281" y="6"/>
                        <a:pt x="281" y="6"/>
                      </a:cubicBezTo>
                      <a:cubicBezTo>
                        <a:pt x="281" y="7"/>
                        <a:pt x="281" y="7"/>
                        <a:pt x="281" y="8"/>
                      </a:cubicBezTo>
                      <a:cubicBezTo>
                        <a:pt x="282" y="8"/>
                        <a:pt x="284" y="8"/>
                        <a:pt x="285" y="8"/>
                      </a:cubicBezTo>
                      <a:cubicBezTo>
                        <a:pt x="285" y="7"/>
                        <a:pt x="286" y="6"/>
                        <a:pt x="286" y="5"/>
                      </a:cubicBezTo>
                      <a:cubicBezTo>
                        <a:pt x="287" y="5"/>
                        <a:pt x="287" y="5"/>
                        <a:pt x="287" y="5"/>
                      </a:cubicBezTo>
                      <a:cubicBezTo>
                        <a:pt x="288" y="5"/>
                        <a:pt x="288" y="5"/>
                        <a:pt x="288" y="6"/>
                      </a:cubicBezTo>
                      <a:cubicBezTo>
                        <a:pt x="288" y="6"/>
                        <a:pt x="288" y="6"/>
                        <a:pt x="289" y="6"/>
                      </a:cubicBezTo>
                      <a:cubicBezTo>
                        <a:pt x="288" y="6"/>
                        <a:pt x="288" y="7"/>
                        <a:pt x="288" y="8"/>
                      </a:cubicBezTo>
                      <a:cubicBezTo>
                        <a:pt x="288" y="8"/>
                        <a:pt x="288" y="8"/>
                        <a:pt x="288" y="8"/>
                      </a:cubicBezTo>
                      <a:cubicBezTo>
                        <a:pt x="287" y="8"/>
                        <a:pt x="288" y="8"/>
                        <a:pt x="288" y="8"/>
                      </a:cubicBezTo>
                      <a:cubicBezTo>
                        <a:pt x="288" y="8"/>
                        <a:pt x="288" y="8"/>
                        <a:pt x="288" y="8"/>
                      </a:cubicBezTo>
                      <a:cubicBezTo>
                        <a:pt x="288" y="8"/>
                        <a:pt x="288" y="8"/>
                        <a:pt x="288" y="8"/>
                      </a:cubicBezTo>
                      <a:cubicBezTo>
                        <a:pt x="288" y="9"/>
                        <a:pt x="287" y="9"/>
                        <a:pt x="287" y="9"/>
                      </a:cubicBezTo>
                      <a:cubicBezTo>
                        <a:pt x="286" y="9"/>
                        <a:pt x="286" y="9"/>
                        <a:pt x="286" y="8"/>
                      </a:cubicBezTo>
                      <a:cubicBezTo>
                        <a:pt x="284" y="7"/>
                        <a:pt x="285" y="9"/>
                        <a:pt x="283" y="8"/>
                      </a:cubicBezTo>
                      <a:cubicBezTo>
                        <a:pt x="283" y="9"/>
                        <a:pt x="283" y="9"/>
                        <a:pt x="283" y="9"/>
                      </a:cubicBezTo>
                      <a:cubicBezTo>
                        <a:pt x="283" y="9"/>
                        <a:pt x="283" y="9"/>
                        <a:pt x="283" y="9"/>
                      </a:cubicBezTo>
                      <a:cubicBezTo>
                        <a:pt x="284" y="11"/>
                        <a:pt x="284" y="10"/>
                        <a:pt x="283" y="12"/>
                      </a:cubicBezTo>
                      <a:cubicBezTo>
                        <a:pt x="283" y="12"/>
                        <a:pt x="283" y="12"/>
                        <a:pt x="283" y="12"/>
                      </a:cubicBezTo>
                      <a:cubicBezTo>
                        <a:pt x="283" y="12"/>
                        <a:pt x="283" y="12"/>
                        <a:pt x="283" y="12"/>
                      </a:cubicBezTo>
                      <a:cubicBezTo>
                        <a:pt x="283" y="12"/>
                        <a:pt x="283" y="13"/>
                        <a:pt x="283" y="14"/>
                      </a:cubicBezTo>
                      <a:cubicBezTo>
                        <a:pt x="284" y="14"/>
                        <a:pt x="286" y="14"/>
                        <a:pt x="287" y="14"/>
                      </a:cubicBezTo>
                      <a:cubicBezTo>
                        <a:pt x="287" y="14"/>
                        <a:pt x="288" y="14"/>
                        <a:pt x="289" y="14"/>
                      </a:cubicBezTo>
                      <a:cubicBezTo>
                        <a:pt x="288" y="14"/>
                        <a:pt x="288" y="15"/>
                        <a:pt x="288" y="16"/>
                      </a:cubicBezTo>
                      <a:cubicBezTo>
                        <a:pt x="288" y="18"/>
                        <a:pt x="285" y="15"/>
                        <a:pt x="285" y="17"/>
                      </a:cubicBezTo>
                      <a:cubicBezTo>
                        <a:pt x="284" y="17"/>
                        <a:pt x="284" y="15"/>
                        <a:pt x="282" y="15"/>
                      </a:cubicBezTo>
                      <a:cubicBezTo>
                        <a:pt x="282" y="17"/>
                        <a:pt x="282" y="18"/>
                        <a:pt x="281" y="18"/>
                      </a:cubicBezTo>
                      <a:cubicBezTo>
                        <a:pt x="280" y="18"/>
                        <a:pt x="282" y="17"/>
                        <a:pt x="281" y="16"/>
                      </a:cubicBezTo>
                      <a:cubicBezTo>
                        <a:pt x="280" y="16"/>
                        <a:pt x="280" y="17"/>
                        <a:pt x="278" y="16"/>
                      </a:cubicBezTo>
                      <a:cubicBezTo>
                        <a:pt x="278" y="16"/>
                        <a:pt x="280" y="16"/>
                        <a:pt x="280" y="15"/>
                      </a:cubicBezTo>
                      <a:cubicBezTo>
                        <a:pt x="280" y="14"/>
                        <a:pt x="280" y="13"/>
                        <a:pt x="280" y="14"/>
                      </a:cubicBezTo>
                      <a:cubicBezTo>
                        <a:pt x="281" y="14"/>
                        <a:pt x="280" y="13"/>
                        <a:pt x="280" y="13"/>
                      </a:cubicBezTo>
                      <a:cubicBezTo>
                        <a:pt x="281" y="12"/>
                        <a:pt x="281" y="12"/>
                        <a:pt x="280" y="10"/>
                      </a:cubicBezTo>
                      <a:cubicBezTo>
                        <a:pt x="280" y="10"/>
                        <a:pt x="281" y="10"/>
                        <a:pt x="281" y="10"/>
                      </a:cubicBezTo>
                      <a:cubicBezTo>
                        <a:pt x="282" y="7"/>
                        <a:pt x="278" y="9"/>
                        <a:pt x="278" y="6"/>
                      </a:cubicBezTo>
                      <a:cubicBezTo>
                        <a:pt x="278" y="6"/>
                        <a:pt x="278" y="6"/>
                        <a:pt x="278" y="6"/>
                      </a:cubicBezTo>
                      <a:cubicBezTo>
                        <a:pt x="278" y="6"/>
                        <a:pt x="278" y="6"/>
                        <a:pt x="278" y="5"/>
                      </a:cubicBezTo>
                      <a:cubicBezTo>
                        <a:pt x="279" y="5"/>
                        <a:pt x="280" y="4"/>
                        <a:pt x="278" y="5"/>
                      </a:cubicBezTo>
                      <a:cubicBezTo>
                        <a:pt x="278" y="5"/>
                        <a:pt x="278" y="5"/>
                        <a:pt x="278" y="5"/>
                      </a:cubicBezTo>
                      <a:cubicBezTo>
                        <a:pt x="278" y="3"/>
                        <a:pt x="275" y="6"/>
                        <a:pt x="275" y="4"/>
                      </a:cubicBezTo>
                      <a:cubicBezTo>
                        <a:pt x="274" y="4"/>
                        <a:pt x="274" y="5"/>
                        <a:pt x="274" y="5"/>
                      </a:cubicBezTo>
                      <a:cubicBezTo>
                        <a:pt x="273" y="4"/>
                        <a:pt x="273" y="5"/>
                        <a:pt x="273" y="6"/>
                      </a:cubicBezTo>
                      <a:cubicBezTo>
                        <a:pt x="272" y="6"/>
                        <a:pt x="272" y="6"/>
                        <a:pt x="272" y="6"/>
                      </a:cubicBezTo>
                      <a:cubicBezTo>
                        <a:pt x="273" y="7"/>
                        <a:pt x="273" y="7"/>
                        <a:pt x="274" y="8"/>
                      </a:cubicBezTo>
                      <a:cubicBezTo>
                        <a:pt x="274" y="8"/>
                        <a:pt x="274" y="8"/>
                        <a:pt x="275" y="9"/>
                      </a:cubicBezTo>
                      <a:cubicBezTo>
                        <a:pt x="275" y="10"/>
                        <a:pt x="275" y="10"/>
                        <a:pt x="275" y="10"/>
                      </a:cubicBezTo>
                      <a:cubicBezTo>
                        <a:pt x="274" y="10"/>
                        <a:pt x="272" y="9"/>
                        <a:pt x="272" y="10"/>
                      </a:cubicBezTo>
                      <a:cubicBezTo>
                        <a:pt x="274" y="10"/>
                        <a:pt x="273" y="11"/>
                        <a:pt x="272" y="12"/>
                      </a:cubicBezTo>
                      <a:cubicBezTo>
                        <a:pt x="272" y="11"/>
                        <a:pt x="272" y="11"/>
                        <a:pt x="272" y="11"/>
                      </a:cubicBezTo>
                      <a:cubicBezTo>
                        <a:pt x="272" y="10"/>
                        <a:pt x="271" y="10"/>
                        <a:pt x="271" y="9"/>
                      </a:cubicBezTo>
                      <a:cubicBezTo>
                        <a:pt x="270" y="9"/>
                        <a:pt x="270" y="9"/>
                        <a:pt x="270" y="9"/>
                      </a:cubicBezTo>
                      <a:cubicBezTo>
                        <a:pt x="271" y="9"/>
                        <a:pt x="272" y="9"/>
                        <a:pt x="272" y="8"/>
                      </a:cubicBezTo>
                      <a:cubicBezTo>
                        <a:pt x="272" y="8"/>
                        <a:pt x="271" y="8"/>
                        <a:pt x="271" y="7"/>
                      </a:cubicBezTo>
                      <a:cubicBezTo>
                        <a:pt x="271" y="7"/>
                        <a:pt x="273" y="6"/>
                        <a:pt x="272" y="4"/>
                      </a:cubicBezTo>
                      <a:cubicBezTo>
                        <a:pt x="271" y="5"/>
                        <a:pt x="270" y="3"/>
                        <a:pt x="270" y="4"/>
                      </a:cubicBezTo>
                      <a:cubicBezTo>
                        <a:pt x="269" y="4"/>
                        <a:pt x="269" y="4"/>
                        <a:pt x="269" y="4"/>
                      </a:cubicBezTo>
                      <a:cubicBezTo>
                        <a:pt x="269" y="4"/>
                        <a:pt x="269" y="4"/>
                        <a:pt x="269" y="4"/>
                      </a:cubicBezTo>
                      <a:cubicBezTo>
                        <a:pt x="269" y="4"/>
                        <a:pt x="269" y="4"/>
                        <a:pt x="268" y="4"/>
                      </a:cubicBezTo>
                      <a:cubicBezTo>
                        <a:pt x="269" y="3"/>
                        <a:pt x="268" y="3"/>
                        <a:pt x="268" y="3"/>
                      </a:cubicBezTo>
                      <a:cubicBezTo>
                        <a:pt x="267" y="3"/>
                        <a:pt x="267" y="3"/>
                        <a:pt x="267" y="3"/>
                      </a:cubicBezTo>
                      <a:cubicBezTo>
                        <a:pt x="266" y="4"/>
                        <a:pt x="266" y="7"/>
                        <a:pt x="267" y="7"/>
                      </a:cubicBezTo>
                      <a:cubicBezTo>
                        <a:pt x="267" y="8"/>
                        <a:pt x="266" y="8"/>
                        <a:pt x="266" y="9"/>
                      </a:cubicBezTo>
                      <a:cubicBezTo>
                        <a:pt x="265" y="9"/>
                        <a:pt x="265" y="8"/>
                        <a:pt x="265" y="7"/>
                      </a:cubicBezTo>
                      <a:cubicBezTo>
                        <a:pt x="265" y="7"/>
                        <a:pt x="264" y="8"/>
                        <a:pt x="264" y="7"/>
                      </a:cubicBezTo>
                      <a:cubicBezTo>
                        <a:pt x="264" y="7"/>
                        <a:pt x="264" y="7"/>
                        <a:pt x="264" y="6"/>
                      </a:cubicBezTo>
                      <a:cubicBezTo>
                        <a:pt x="264" y="6"/>
                        <a:pt x="264" y="5"/>
                        <a:pt x="265" y="5"/>
                      </a:cubicBezTo>
                      <a:cubicBezTo>
                        <a:pt x="265" y="4"/>
                        <a:pt x="265" y="3"/>
                        <a:pt x="264" y="3"/>
                      </a:cubicBezTo>
                      <a:cubicBezTo>
                        <a:pt x="264" y="4"/>
                        <a:pt x="264" y="6"/>
                        <a:pt x="262" y="5"/>
                      </a:cubicBezTo>
                      <a:cubicBezTo>
                        <a:pt x="262" y="5"/>
                        <a:pt x="262" y="4"/>
                        <a:pt x="263" y="4"/>
                      </a:cubicBezTo>
                      <a:cubicBezTo>
                        <a:pt x="261" y="5"/>
                        <a:pt x="262" y="4"/>
                        <a:pt x="261" y="4"/>
                      </a:cubicBezTo>
                      <a:cubicBezTo>
                        <a:pt x="260" y="4"/>
                        <a:pt x="260" y="5"/>
                        <a:pt x="260" y="5"/>
                      </a:cubicBezTo>
                      <a:cubicBezTo>
                        <a:pt x="260" y="5"/>
                        <a:pt x="259" y="3"/>
                        <a:pt x="259" y="4"/>
                      </a:cubicBezTo>
                      <a:cubicBezTo>
                        <a:pt x="260" y="5"/>
                        <a:pt x="258" y="6"/>
                        <a:pt x="258" y="7"/>
                      </a:cubicBezTo>
                      <a:cubicBezTo>
                        <a:pt x="258" y="7"/>
                        <a:pt x="258" y="7"/>
                        <a:pt x="259" y="7"/>
                      </a:cubicBezTo>
                      <a:cubicBezTo>
                        <a:pt x="258" y="7"/>
                        <a:pt x="258" y="7"/>
                        <a:pt x="258" y="7"/>
                      </a:cubicBezTo>
                      <a:cubicBezTo>
                        <a:pt x="257" y="7"/>
                        <a:pt x="258" y="6"/>
                        <a:pt x="258" y="5"/>
                      </a:cubicBezTo>
                      <a:cubicBezTo>
                        <a:pt x="258" y="5"/>
                        <a:pt x="258" y="5"/>
                        <a:pt x="258" y="5"/>
                      </a:cubicBezTo>
                      <a:cubicBezTo>
                        <a:pt x="258" y="5"/>
                        <a:pt x="258" y="5"/>
                        <a:pt x="257" y="5"/>
                      </a:cubicBezTo>
                      <a:cubicBezTo>
                        <a:pt x="257" y="4"/>
                        <a:pt x="258" y="3"/>
                        <a:pt x="258" y="3"/>
                      </a:cubicBezTo>
                      <a:cubicBezTo>
                        <a:pt x="257" y="3"/>
                        <a:pt x="257" y="3"/>
                        <a:pt x="257" y="3"/>
                      </a:cubicBezTo>
                      <a:cubicBezTo>
                        <a:pt x="257" y="3"/>
                        <a:pt x="257" y="3"/>
                        <a:pt x="257" y="3"/>
                      </a:cubicBezTo>
                      <a:cubicBezTo>
                        <a:pt x="257" y="3"/>
                        <a:pt x="256" y="2"/>
                        <a:pt x="255" y="2"/>
                      </a:cubicBezTo>
                      <a:cubicBezTo>
                        <a:pt x="255" y="2"/>
                        <a:pt x="256" y="3"/>
                        <a:pt x="255" y="3"/>
                      </a:cubicBezTo>
                      <a:cubicBezTo>
                        <a:pt x="255" y="2"/>
                        <a:pt x="255" y="3"/>
                        <a:pt x="255" y="3"/>
                      </a:cubicBezTo>
                      <a:cubicBezTo>
                        <a:pt x="254" y="3"/>
                        <a:pt x="253" y="3"/>
                        <a:pt x="253" y="3"/>
                      </a:cubicBezTo>
                      <a:cubicBezTo>
                        <a:pt x="253" y="3"/>
                        <a:pt x="253" y="3"/>
                        <a:pt x="253" y="4"/>
                      </a:cubicBezTo>
                      <a:cubicBezTo>
                        <a:pt x="252" y="4"/>
                        <a:pt x="252" y="4"/>
                        <a:pt x="252" y="4"/>
                      </a:cubicBezTo>
                      <a:cubicBezTo>
                        <a:pt x="253" y="5"/>
                        <a:pt x="251" y="5"/>
                        <a:pt x="251" y="5"/>
                      </a:cubicBezTo>
                      <a:cubicBezTo>
                        <a:pt x="252" y="6"/>
                        <a:pt x="252" y="6"/>
                        <a:pt x="252" y="6"/>
                      </a:cubicBezTo>
                      <a:cubicBezTo>
                        <a:pt x="252" y="6"/>
                        <a:pt x="252" y="6"/>
                        <a:pt x="253" y="6"/>
                      </a:cubicBezTo>
                      <a:cubicBezTo>
                        <a:pt x="253" y="7"/>
                        <a:pt x="253" y="7"/>
                        <a:pt x="253" y="7"/>
                      </a:cubicBezTo>
                      <a:cubicBezTo>
                        <a:pt x="254" y="7"/>
                        <a:pt x="254" y="7"/>
                        <a:pt x="254" y="7"/>
                      </a:cubicBezTo>
                      <a:cubicBezTo>
                        <a:pt x="254" y="7"/>
                        <a:pt x="254" y="7"/>
                        <a:pt x="254" y="8"/>
                      </a:cubicBezTo>
                      <a:cubicBezTo>
                        <a:pt x="253" y="8"/>
                        <a:pt x="253" y="8"/>
                        <a:pt x="253" y="9"/>
                      </a:cubicBezTo>
                      <a:cubicBezTo>
                        <a:pt x="253" y="9"/>
                        <a:pt x="252" y="9"/>
                        <a:pt x="252" y="8"/>
                      </a:cubicBezTo>
                      <a:cubicBezTo>
                        <a:pt x="252" y="8"/>
                        <a:pt x="252" y="9"/>
                        <a:pt x="252" y="10"/>
                      </a:cubicBezTo>
                      <a:cubicBezTo>
                        <a:pt x="252" y="10"/>
                        <a:pt x="252" y="10"/>
                        <a:pt x="252" y="10"/>
                      </a:cubicBezTo>
                      <a:cubicBezTo>
                        <a:pt x="252" y="10"/>
                        <a:pt x="252" y="10"/>
                        <a:pt x="252" y="10"/>
                      </a:cubicBezTo>
                      <a:cubicBezTo>
                        <a:pt x="252" y="12"/>
                        <a:pt x="252" y="12"/>
                        <a:pt x="252" y="13"/>
                      </a:cubicBezTo>
                      <a:cubicBezTo>
                        <a:pt x="253" y="14"/>
                        <a:pt x="253" y="13"/>
                        <a:pt x="253" y="14"/>
                      </a:cubicBezTo>
                      <a:cubicBezTo>
                        <a:pt x="253" y="14"/>
                        <a:pt x="254" y="14"/>
                        <a:pt x="254" y="14"/>
                      </a:cubicBezTo>
                      <a:cubicBezTo>
                        <a:pt x="254" y="14"/>
                        <a:pt x="253" y="16"/>
                        <a:pt x="253" y="15"/>
                      </a:cubicBezTo>
                      <a:cubicBezTo>
                        <a:pt x="252" y="16"/>
                        <a:pt x="251" y="16"/>
                        <a:pt x="251" y="18"/>
                      </a:cubicBezTo>
                      <a:cubicBezTo>
                        <a:pt x="250" y="17"/>
                        <a:pt x="250" y="15"/>
                        <a:pt x="247" y="15"/>
                      </a:cubicBezTo>
                      <a:cubicBezTo>
                        <a:pt x="248" y="15"/>
                        <a:pt x="248" y="13"/>
                        <a:pt x="249" y="13"/>
                      </a:cubicBezTo>
                      <a:cubicBezTo>
                        <a:pt x="249" y="12"/>
                        <a:pt x="249" y="12"/>
                        <a:pt x="249" y="12"/>
                      </a:cubicBezTo>
                      <a:cubicBezTo>
                        <a:pt x="249" y="11"/>
                        <a:pt x="250" y="11"/>
                        <a:pt x="250" y="12"/>
                      </a:cubicBezTo>
                      <a:cubicBezTo>
                        <a:pt x="251" y="10"/>
                        <a:pt x="249" y="11"/>
                        <a:pt x="249" y="10"/>
                      </a:cubicBezTo>
                      <a:cubicBezTo>
                        <a:pt x="249" y="9"/>
                        <a:pt x="248" y="8"/>
                        <a:pt x="251" y="8"/>
                      </a:cubicBezTo>
                      <a:cubicBezTo>
                        <a:pt x="252" y="8"/>
                        <a:pt x="251" y="8"/>
                        <a:pt x="250" y="8"/>
                      </a:cubicBezTo>
                      <a:cubicBezTo>
                        <a:pt x="249" y="8"/>
                        <a:pt x="249" y="7"/>
                        <a:pt x="249" y="6"/>
                      </a:cubicBezTo>
                      <a:cubicBezTo>
                        <a:pt x="249" y="6"/>
                        <a:pt x="249" y="6"/>
                        <a:pt x="249" y="6"/>
                      </a:cubicBezTo>
                      <a:cubicBezTo>
                        <a:pt x="249" y="5"/>
                        <a:pt x="248" y="4"/>
                        <a:pt x="247" y="4"/>
                      </a:cubicBezTo>
                      <a:cubicBezTo>
                        <a:pt x="247" y="4"/>
                        <a:pt x="247" y="5"/>
                        <a:pt x="246" y="5"/>
                      </a:cubicBezTo>
                      <a:cubicBezTo>
                        <a:pt x="246" y="5"/>
                        <a:pt x="246" y="4"/>
                        <a:pt x="245" y="5"/>
                      </a:cubicBezTo>
                      <a:cubicBezTo>
                        <a:pt x="247" y="3"/>
                        <a:pt x="245" y="3"/>
                        <a:pt x="244" y="2"/>
                      </a:cubicBezTo>
                      <a:cubicBezTo>
                        <a:pt x="244" y="3"/>
                        <a:pt x="245" y="3"/>
                        <a:pt x="245" y="4"/>
                      </a:cubicBezTo>
                      <a:cubicBezTo>
                        <a:pt x="244" y="4"/>
                        <a:pt x="243" y="4"/>
                        <a:pt x="241" y="4"/>
                      </a:cubicBezTo>
                      <a:cubicBezTo>
                        <a:pt x="241" y="4"/>
                        <a:pt x="241" y="4"/>
                        <a:pt x="241" y="4"/>
                      </a:cubicBezTo>
                      <a:cubicBezTo>
                        <a:pt x="241" y="4"/>
                        <a:pt x="240" y="4"/>
                        <a:pt x="239" y="4"/>
                      </a:cubicBezTo>
                      <a:cubicBezTo>
                        <a:pt x="238" y="4"/>
                        <a:pt x="239" y="3"/>
                        <a:pt x="238" y="3"/>
                      </a:cubicBezTo>
                      <a:cubicBezTo>
                        <a:pt x="238" y="3"/>
                        <a:pt x="238" y="4"/>
                        <a:pt x="238" y="4"/>
                      </a:cubicBezTo>
                      <a:cubicBezTo>
                        <a:pt x="237" y="4"/>
                        <a:pt x="236" y="3"/>
                        <a:pt x="235" y="4"/>
                      </a:cubicBezTo>
                      <a:cubicBezTo>
                        <a:pt x="237" y="4"/>
                        <a:pt x="237" y="5"/>
                        <a:pt x="237" y="6"/>
                      </a:cubicBezTo>
                      <a:cubicBezTo>
                        <a:pt x="237" y="6"/>
                        <a:pt x="237" y="6"/>
                        <a:pt x="238" y="6"/>
                      </a:cubicBezTo>
                      <a:cubicBezTo>
                        <a:pt x="237" y="6"/>
                        <a:pt x="237" y="7"/>
                        <a:pt x="237" y="7"/>
                      </a:cubicBezTo>
                      <a:cubicBezTo>
                        <a:pt x="239" y="7"/>
                        <a:pt x="239" y="7"/>
                        <a:pt x="239" y="7"/>
                      </a:cubicBezTo>
                      <a:cubicBezTo>
                        <a:pt x="239" y="7"/>
                        <a:pt x="239" y="7"/>
                        <a:pt x="239" y="7"/>
                      </a:cubicBezTo>
                      <a:cubicBezTo>
                        <a:pt x="239" y="7"/>
                        <a:pt x="239" y="7"/>
                        <a:pt x="239" y="7"/>
                      </a:cubicBezTo>
                      <a:cubicBezTo>
                        <a:pt x="238" y="8"/>
                        <a:pt x="238" y="8"/>
                        <a:pt x="238" y="8"/>
                      </a:cubicBezTo>
                      <a:cubicBezTo>
                        <a:pt x="238" y="8"/>
                        <a:pt x="238" y="9"/>
                        <a:pt x="237" y="10"/>
                      </a:cubicBezTo>
                      <a:cubicBezTo>
                        <a:pt x="237" y="10"/>
                        <a:pt x="237" y="10"/>
                        <a:pt x="236" y="10"/>
                      </a:cubicBezTo>
                      <a:cubicBezTo>
                        <a:pt x="236" y="10"/>
                        <a:pt x="236" y="10"/>
                        <a:pt x="236" y="10"/>
                      </a:cubicBezTo>
                      <a:cubicBezTo>
                        <a:pt x="236" y="10"/>
                        <a:pt x="236" y="9"/>
                        <a:pt x="235" y="9"/>
                      </a:cubicBezTo>
                      <a:cubicBezTo>
                        <a:pt x="236" y="9"/>
                        <a:pt x="235" y="7"/>
                        <a:pt x="235" y="8"/>
                      </a:cubicBezTo>
                      <a:cubicBezTo>
                        <a:pt x="234" y="8"/>
                        <a:pt x="234" y="8"/>
                        <a:pt x="234" y="8"/>
                      </a:cubicBezTo>
                      <a:cubicBezTo>
                        <a:pt x="234" y="8"/>
                        <a:pt x="234" y="8"/>
                        <a:pt x="234" y="8"/>
                      </a:cubicBezTo>
                      <a:cubicBezTo>
                        <a:pt x="235" y="8"/>
                        <a:pt x="235" y="8"/>
                        <a:pt x="235" y="8"/>
                      </a:cubicBezTo>
                      <a:cubicBezTo>
                        <a:pt x="235" y="7"/>
                        <a:pt x="235" y="7"/>
                        <a:pt x="235" y="6"/>
                      </a:cubicBezTo>
                      <a:cubicBezTo>
                        <a:pt x="235" y="6"/>
                        <a:pt x="235" y="6"/>
                        <a:pt x="235" y="6"/>
                      </a:cubicBezTo>
                      <a:cubicBezTo>
                        <a:pt x="235" y="6"/>
                        <a:pt x="235" y="6"/>
                        <a:pt x="236" y="6"/>
                      </a:cubicBezTo>
                      <a:cubicBezTo>
                        <a:pt x="236" y="5"/>
                        <a:pt x="236" y="5"/>
                        <a:pt x="236" y="5"/>
                      </a:cubicBezTo>
                      <a:cubicBezTo>
                        <a:pt x="236" y="5"/>
                        <a:pt x="236" y="5"/>
                        <a:pt x="235" y="5"/>
                      </a:cubicBezTo>
                      <a:cubicBezTo>
                        <a:pt x="235" y="5"/>
                        <a:pt x="236" y="5"/>
                        <a:pt x="235" y="5"/>
                      </a:cubicBezTo>
                      <a:cubicBezTo>
                        <a:pt x="235" y="4"/>
                        <a:pt x="234" y="5"/>
                        <a:pt x="234" y="5"/>
                      </a:cubicBezTo>
                      <a:cubicBezTo>
                        <a:pt x="234" y="5"/>
                        <a:pt x="234" y="5"/>
                        <a:pt x="233" y="5"/>
                      </a:cubicBezTo>
                      <a:cubicBezTo>
                        <a:pt x="234" y="5"/>
                        <a:pt x="234" y="4"/>
                        <a:pt x="234" y="4"/>
                      </a:cubicBezTo>
                      <a:cubicBezTo>
                        <a:pt x="233" y="4"/>
                        <a:pt x="232" y="4"/>
                        <a:pt x="232" y="4"/>
                      </a:cubicBezTo>
                      <a:cubicBezTo>
                        <a:pt x="232" y="4"/>
                        <a:pt x="232" y="4"/>
                        <a:pt x="232" y="4"/>
                      </a:cubicBezTo>
                      <a:cubicBezTo>
                        <a:pt x="231" y="4"/>
                        <a:pt x="231" y="4"/>
                        <a:pt x="231" y="4"/>
                      </a:cubicBezTo>
                      <a:cubicBezTo>
                        <a:pt x="231" y="3"/>
                        <a:pt x="232" y="3"/>
                        <a:pt x="232" y="2"/>
                      </a:cubicBezTo>
                      <a:cubicBezTo>
                        <a:pt x="230" y="2"/>
                        <a:pt x="231" y="0"/>
                        <a:pt x="229" y="1"/>
                      </a:cubicBezTo>
                      <a:cubicBezTo>
                        <a:pt x="229" y="1"/>
                        <a:pt x="229" y="2"/>
                        <a:pt x="229" y="2"/>
                      </a:cubicBezTo>
                      <a:cubicBezTo>
                        <a:pt x="231" y="2"/>
                        <a:pt x="231" y="3"/>
                        <a:pt x="230" y="4"/>
                      </a:cubicBezTo>
                      <a:cubicBezTo>
                        <a:pt x="230" y="4"/>
                        <a:pt x="230" y="4"/>
                        <a:pt x="231" y="4"/>
                      </a:cubicBezTo>
                      <a:cubicBezTo>
                        <a:pt x="230" y="4"/>
                        <a:pt x="230" y="5"/>
                        <a:pt x="230" y="5"/>
                      </a:cubicBezTo>
                      <a:cubicBezTo>
                        <a:pt x="230" y="5"/>
                        <a:pt x="230" y="5"/>
                        <a:pt x="230" y="5"/>
                      </a:cubicBezTo>
                      <a:cubicBezTo>
                        <a:pt x="230" y="5"/>
                        <a:pt x="229" y="5"/>
                        <a:pt x="229" y="5"/>
                      </a:cubicBezTo>
                      <a:cubicBezTo>
                        <a:pt x="229" y="6"/>
                        <a:pt x="229" y="6"/>
                        <a:pt x="228" y="6"/>
                      </a:cubicBezTo>
                      <a:cubicBezTo>
                        <a:pt x="228" y="6"/>
                        <a:pt x="228" y="5"/>
                        <a:pt x="227" y="6"/>
                      </a:cubicBezTo>
                      <a:cubicBezTo>
                        <a:pt x="227" y="7"/>
                        <a:pt x="227" y="7"/>
                        <a:pt x="227" y="7"/>
                      </a:cubicBezTo>
                      <a:cubicBezTo>
                        <a:pt x="228" y="8"/>
                        <a:pt x="229" y="8"/>
                        <a:pt x="228" y="9"/>
                      </a:cubicBezTo>
                      <a:cubicBezTo>
                        <a:pt x="228" y="9"/>
                        <a:pt x="227" y="9"/>
                        <a:pt x="227" y="9"/>
                      </a:cubicBezTo>
                      <a:cubicBezTo>
                        <a:pt x="227" y="9"/>
                        <a:pt x="227" y="10"/>
                        <a:pt x="227" y="10"/>
                      </a:cubicBezTo>
                      <a:cubicBezTo>
                        <a:pt x="227" y="11"/>
                        <a:pt x="227" y="11"/>
                        <a:pt x="227" y="12"/>
                      </a:cubicBezTo>
                      <a:cubicBezTo>
                        <a:pt x="226" y="12"/>
                        <a:pt x="225" y="11"/>
                        <a:pt x="225" y="11"/>
                      </a:cubicBezTo>
                      <a:cubicBezTo>
                        <a:pt x="226" y="11"/>
                        <a:pt x="227" y="11"/>
                        <a:pt x="227" y="10"/>
                      </a:cubicBezTo>
                      <a:cubicBezTo>
                        <a:pt x="226" y="10"/>
                        <a:pt x="226" y="10"/>
                        <a:pt x="225" y="10"/>
                      </a:cubicBezTo>
                      <a:cubicBezTo>
                        <a:pt x="225" y="10"/>
                        <a:pt x="225" y="10"/>
                        <a:pt x="225" y="10"/>
                      </a:cubicBezTo>
                      <a:cubicBezTo>
                        <a:pt x="225" y="10"/>
                        <a:pt x="225" y="9"/>
                        <a:pt x="224" y="9"/>
                      </a:cubicBezTo>
                      <a:cubicBezTo>
                        <a:pt x="224" y="8"/>
                        <a:pt x="226" y="8"/>
                        <a:pt x="226" y="8"/>
                      </a:cubicBezTo>
                      <a:cubicBezTo>
                        <a:pt x="227" y="7"/>
                        <a:pt x="226" y="7"/>
                        <a:pt x="226" y="7"/>
                      </a:cubicBezTo>
                      <a:cubicBezTo>
                        <a:pt x="226" y="6"/>
                        <a:pt x="226" y="6"/>
                        <a:pt x="226" y="6"/>
                      </a:cubicBezTo>
                      <a:cubicBezTo>
                        <a:pt x="227" y="6"/>
                        <a:pt x="228" y="6"/>
                        <a:pt x="227" y="5"/>
                      </a:cubicBezTo>
                      <a:cubicBezTo>
                        <a:pt x="227" y="5"/>
                        <a:pt x="227" y="5"/>
                        <a:pt x="226" y="5"/>
                      </a:cubicBezTo>
                      <a:cubicBezTo>
                        <a:pt x="226" y="5"/>
                        <a:pt x="226" y="4"/>
                        <a:pt x="226" y="4"/>
                      </a:cubicBezTo>
                      <a:cubicBezTo>
                        <a:pt x="226" y="3"/>
                        <a:pt x="226" y="3"/>
                        <a:pt x="226" y="2"/>
                      </a:cubicBezTo>
                      <a:cubicBezTo>
                        <a:pt x="225" y="2"/>
                        <a:pt x="225" y="3"/>
                        <a:pt x="224" y="3"/>
                      </a:cubicBezTo>
                      <a:cubicBezTo>
                        <a:pt x="224" y="3"/>
                        <a:pt x="224" y="4"/>
                        <a:pt x="224" y="4"/>
                      </a:cubicBezTo>
                      <a:cubicBezTo>
                        <a:pt x="223" y="4"/>
                        <a:pt x="223" y="4"/>
                        <a:pt x="223" y="3"/>
                      </a:cubicBezTo>
                      <a:cubicBezTo>
                        <a:pt x="221" y="4"/>
                        <a:pt x="222" y="6"/>
                        <a:pt x="223" y="7"/>
                      </a:cubicBezTo>
                      <a:cubicBezTo>
                        <a:pt x="223" y="7"/>
                        <a:pt x="223" y="7"/>
                        <a:pt x="223" y="7"/>
                      </a:cubicBezTo>
                      <a:cubicBezTo>
                        <a:pt x="223" y="8"/>
                        <a:pt x="223" y="8"/>
                        <a:pt x="223" y="8"/>
                      </a:cubicBezTo>
                      <a:cubicBezTo>
                        <a:pt x="221" y="8"/>
                        <a:pt x="221" y="9"/>
                        <a:pt x="219" y="10"/>
                      </a:cubicBezTo>
                      <a:cubicBezTo>
                        <a:pt x="220" y="9"/>
                        <a:pt x="220" y="8"/>
                        <a:pt x="220" y="7"/>
                      </a:cubicBezTo>
                      <a:cubicBezTo>
                        <a:pt x="220" y="7"/>
                        <a:pt x="220" y="7"/>
                        <a:pt x="219" y="6"/>
                      </a:cubicBezTo>
                      <a:cubicBezTo>
                        <a:pt x="220" y="6"/>
                        <a:pt x="220" y="5"/>
                        <a:pt x="220" y="5"/>
                      </a:cubicBezTo>
                      <a:cubicBezTo>
                        <a:pt x="219" y="5"/>
                        <a:pt x="219" y="4"/>
                        <a:pt x="218" y="4"/>
                      </a:cubicBezTo>
                      <a:cubicBezTo>
                        <a:pt x="218" y="3"/>
                        <a:pt x="219" y="3"/>
                        <a:pt x="219" y="2"/>
                      </a:cubicBezTo>
                      <a:cubicBezTo>
                        <a:pt x="217" y="3"/>
                        <a:pt x="218" y="1"/>
                        <a:pt x="217" y="1"/>
                      </a:cubicBezTo>
                      <a:cubicBezTo>
                        <a:pt x="217" y="2"/>
                        <a:pt x="217" y="3"/>
                        <a:pt x="216" y="4"/>
                      </a:cubicBezTo>
                      <a:cubicBezTo>
                        <a:pt x="216" y="4"/>
                        <a:pt x="215" y="4"/>
                        <a:pt x="215" y="5"/>
                      </a:cubicBezTo>
                      <a:cubicBezTo>
                        <a:pt x="215" y="5"/>
                        <a:pt x="215" y="4"/>
                        <a:pt x="215" y="4"/>
                      </a:cubicBezTo>
                      <a:cubicBezTo>
                        <a:pt x="214" y="4"/>
                        <a:pt x="214" y="4"/>
                        <a:pt x="214" y="4"/>
                      </a:cubicBezTo>
                      <a:cubicBezTo>
                        <a:pt x="214" y="4"/>
                        <a:pt x="214" y="4"/>
                        <a:pt x="213" y="4"/>
                      </a:cubicBezTo>
                      <a:cubicBezTo>
                        <a:pt x="214" y="4"/>
                        <a:pt x="213" y="4"/>
                        <a:pt x="213" y="4"/>
                      </a:cubicBezTo>
                      <a:cubicBezTo>
                        <a:pt x="213" y="4"/>
                        <a:pt x="212" y="4"/>
                        <a:pt x="213" y="4"/>
                      </a:cubicBezTo>
                      <a:cubicBezTo>
                        <a:pt x="212" y="3"/>
                        <a:pt x="212" y="3"/>
                        <a:pt x="212" y="3"/>
                      </a:cubicBezTo>
                      <a:cubicBezTo>
                        <a:pt x="212" y="3"/>
                        <a:pt x="212" y="3"/>
                        <a:pt x="212" y="3"/>
                      </a:cubicBezTo>
                      <a:cubicBezTo>
                        <a:pt x="211" y="3"/>
                        <a:pt x="211" y="3"/>
                        <a:pt x="211" y="3"/>
                      </a:cubicBezTo>
                      <a:cubicBezTo>
                        <a:pt x="211" y="3"/>
                        <a:pt x="211" y="4"/>
                        <a:pt x="211" y="4"/>
                      </a:cubicBezTo>
                      <a:cubicBezTo>
                        <a:pt x="211" y="4"/>
                        <a:pt x="210" y="4"/>
                        <a:pt x="210" y="4"/>
                      </a:cubicBezTo>
                      <a:cubicBezTo>
                        <a:pt x="209" y="4"/>
                        <a:pt x="209" y="3"/>
                        <a:pt x="208" y="5"/>
                      </a:cubicBezTo>
                      <a:cubicBezTo>
                        <a:pt x="208" y="5"/>
                        <a:pt x="208" y="5"/>
                        <a:pt x="209" y="5"/>
                      </a:cubicBezTo>
                      <a:cubicBezTo>
                        <a:pt x="209" y="6"/>
                        <a:pt x="209" y="6"/>
                        <a:pt x="209" y="6"/>
                      </a:cubicBezTo>
                      <a:cubicBezTo>
                        <a:pt x="208" y="7"/>
                        <a:pt x="208" y="8"/>
                        <a:pt x="209" y="7"/>
                      </a:cubicBezTo>
                      <a:cubicBezTo>
                        <a:pt x="209" y="8"/>
                        <a:pt x="209" y="8"/>
                        <a:pt x="209" y="9"/>
                      </a:cubicBezTo>
                      <a:cubicBezTo>
                        <a:pt x="209" y="9"/>
                        <a:pt x="208" y="8"/>
                        <a:pt x="208" y="8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7" y="10"/>
                        <a:pt x="207" y="10"/>
                        <a:pt x="207" y="10"/>
                      </a:cubicBezTo>
                      <a:cubicBezTo>
                        <a:pt x="207" y="11"/>
                        <a:pt x="207" y="11"/>
                        <a:pt x="207" y="11"/>
                      </a:cubicBezTo>
                      <a:cubicBezTo>
                        <a:pt x="207" y="11"/>
                        <a:pt x="207" y="10"/>
                        <a:pt x="207" y="10"/>
                      </a:cubicBezTo>
                      <a:cubicBezTo>
                        <a:pt x="207" y="10"/>
                        <a:pt x="207" y="9"/>
                        <a:pt x="207" y="9"/>
                      </a:cubicBezTo>
                      <a:cubicBezTo>
                        <a:pt x="206" y="9"/>
                        <a:pt x="205" y="9"/>
                        <a:pt x="206" y="10"/>
                      </a:cubicBezTo>
                      <a:cubicBezTo>
                        <a:pt x="206" y="10"/>
                        <a:pt x="206" y="10"/>
                        <a:pt x="206" y="10"/>
                      </a:cubicBezTo>
                      <a:cubicBezTo>
                        <a:pt x="205" y="9"/>
                        <a:pt x="206" y="7"/>
                        <a:pt x="205" y="6"/>
                      </a:cubicBezTo>
                      <a:cubicBezTo>
                        <a:pt x="204" y="5"/>
                        <a:pt x="205" y="5"/>
                        <a:pt x="205" y="4"/>
                      </a:cubicBezTo>
                      <a:cubicBezTo>
                        <a:pt x="205" y="4"/>
                        <a:pt x="205" y="4"/>
                        <a:pt x="205" y="4"/>
                      </a:cubicBezTo>
                      <a:cubicBezTo>
                        <a:pt x="205" y="3"/>
                        <a:pt x="205" y="3"/>
                        <a:pt x="204" y="3"/>
                      </a:cubicBezTo>
                      <a:cubicBezTo>
                        <a:pt x="204" y="3"/>
                        <a:pt x="204" y="1"/>
                        <a:pt x="203" y="1"/>
                      </a:cubicBezTo>
                      <a:cubicBezTo>
                        <a:pt x="203" y="3"/>
                        <a:pt x="202" y="1"/>
                        <a:pt x="201" y="1"/>
                      </a:cubicBezTo>
                      <a:cubicBezTo>
                        <a:pt x="201" y="2"/>
                        <a:pt x="200" y="2"/>
                        <a:pt x="200" y="3"/>
                      </a:cubicBezTo>
                      <a:cubicBezTo>
                        <a:pt x="200" y="3"/>
                        <a:pt x="201" y="3"/>
                        <a:pt x="202" y="3"/>
                      </a:cubicBezTo>
                      <a:cubicBezTo>
                        <a:pt x="202" y="3"/>
                        <a:pt x="202" y="3"/>
                        <a:pt x="202" y="3"/>
                      </a:cubicBezTo>
                      <a:cubicBezTo>
                        <a:pt x="202" y="3"/>
                        <a:pt x="202" y="3"/>
                        <a:pt x="202" y="4"/>
                      </a:cubicBezTo>
                      <a:cubicBezTo>
                        <a:pt x="201" y="4"/>
                        <a:pt x="200" y="4"/>
                        <a:pt x="199" y="4"/>
                      </a:cubicBezTo>
                      <a:cubicBezTo>
                        <a:pt x="199" y="4"/>
                        <a:pt x="199" y="5"/>
                        <a:pt x="199" y="5"/>
                      </a:cubicBezTo>
                      <a:cubicBezTo>
                        <a:pt x="198" y="5"/>
                        <a:pt x="198" y="5"/>
                        <a:pt x="198" y="5"/>
                      </a:cubicBezTo>
                      <a:cubicBezTo>
                        <a:pt x="197" y="5"/>
                        <a:pt x="196" y="4"/>
                        <a:pt x="196" y="4"/>
                      </a:cubicBezTo>
                      <a:cubicBezTo>
                        <a:pt x="196" y="4"/>
                        <a:pt x="196" y="3"/>
                        <a:pt x="196" y="3"/>
                      </a:cubicBezTo>
                      <a:cubicBezTo>
                        <a:pt x="195" y="3"/>
                        <a:pt x="193" y="2"/>
                        <a:pt x="194" y="3"/>
                      </a:cubicBezTo>
                      <a:cubicBezTo>
                        <a:pt x="194" y="3"/>
                        <a:pt x="194" y="3"/>
                        <a:pt x="194" y="3"/>
                      </a:cubicBezTo>
                      <a:cubicBezTo>
                        <a:pt x="194" y="3"/>
                        <a:pt x="194" y="3"/>
                        <a:pt x="194" y="3"/>
                      </a:cubicBezTo>
                      <a:cubicBezTo>
                        <a:pt x="194" y="4"/>
                        <a:pt x="194" y="4"/>
                        <a:pt x="194" y="4"/>
                      </a:cubicBezTo>
                      <a:cubicBezTo>
                        <a:pt x="194" y="4"/>
                        <a:pt x="193" y="4"/>
                        <a:pt x="193" y="4"/>
                      </a:cubicBezTo>
                      <a:cubicBezTo>
                        <a:pt x="192" y="3"/>
                        <a:pt x="192" y="3"/>
                        <a:pt x="191" y="4"/>
                      </a:cubicBezTo>
                      <a:cubicBezTo>
                        <a:pt x="191" y="4"/>
                        <a:pt x="191" y="4"/>
                        <a:pt x="191" y="4"/>
                      </a:cubicBezTo>
                      <a:cubicBezTo>
                        <a:pt x="191" y="4"/>
                        <a:pt x="191" y="4"/>
                        <a:pt x="191" y="5"/>
                      </a:cubicBezTo>
                      <a:cubicBezTo>
                        <a:pt x="191" y="5"/>
                        <a:pt x="191" y="5"/>
                        <a:pt x="191" y="5"/>
                      </a:cubicBezTo>
                      <a:cubicBezTo>
                        <a:pt x="191" y="5"/>
                        <a:pt x="192" y="6"/>
                        <a:pt x="192" y="6"/>
                      </a:cubicBezTo>
                      <a:cubicBezTo>
                        <a:pt x="192" y="7"/>
                        <a:pt x="191" y="7"/>
                        <a:pt x="192" y="7"/>
                      </a:cubicBezTo>
                      <a:cubicBezTo>
                        <a:pt x="192" y="8"/>
                        <a:pt x="192" y="8"/>
                        <a:pt x="193" y="8"/>
                      </a:cubicBezTo>
                      <a:cubicBezTo>
                        <a:pt x="193" y="8"/>
                        <a:pt x="193" y="8"/>
                        <a:pt x="193" y="9"/>
                      </a:cubicBezTo>
                      <a:cubicBezTo>
                        <a:pt x="192" y="9"/>
                        <a:pt x="192" y="9"/>
                        <a:pt x="191" y="9"/>
                      </a:cubicBezTo>
                      <a:cubicBezTo>
                        <a:pt x="191" y="9"/>
                        <a:pt x="191" y="9"/>
                        <a:pt x="191" y="9"/>
                      </a:cubicBezTo>
                      <a:cubicBezTo>
                        <a:pt x="189" y="9"/>
                        <a:pt x="190" y="7"/>
                        <a:pt x="189" y="8"/>
                      </a:cubicBezTo>
                      <a:cubicBezTo>
                        <a:pt x="189" y="7"/>
                        <a:pt x="189" y="7"/>
                        <a:pt x="189" y="7"/>
                      </a:cubicBezTo>
                      <a:cubicBezTo>
                        <a:pt x="189" y="6"/>
                        <a:pt x="189" y="6"/>
                        <a:pt x="189" y="6"/>
                      </a:cubicBezTo>
                      <a:cubicBezTo>
                        <a:pt x="190" y="6"/>
                        <a:pt x="190" y="5"/>
                        <a:pt x="190" y="5"/>
                      </a:cubicBezTo>
                      <a:cubicBezTo>
                        <a:pt x="190" y="4"/>
                        <a:pt x="190" y="4"/>
                        <a:pt x="190" y="3"/>
                      </a:cubicBezTo>
                      <a:cubicBezTo>
                        <a:pt x="188" y="3"/>
                        <a:pt x="190" y="3"/>
                        <a:pt x="190" y="2"/>
                      </a:cubicBezTo>
                      <a:cubicBezTo>
                        <a:pt x="188" y="2"/>
                        <a:pt x="187" y="2"/>
                        <a:pt x="187" y="2"/>
                      </a:cubicBezTo>
                      <a:cubicBezTo>
                        <a:pt x="187" y="4"/>
                        <a:pt x="186" y="2"/>
                        <a:pt x="185" y="2"/>
                      </a:cubicBezTo>
                      <a:cubicBezTo>
                        <a:pt x="185" y="2"/>
                        <a:pt x="185" y="4"/>
                        <a:pt x="184" y="3"/>
                      </a:cubicBezTo>
                      <a:cubicBezTo>
                        <a:pt x="183" y="3"/>
                        <a:pt x="184" y="2"/>
                        <a:pt x="182" y="2"/>
                      </a:cubicBezTo>
                      <a:cubicBezTo>
                        <a:pt x="182" y="2"/>
                        <a:pt x="182" y="1"/>
                        <a:pt x="182" y="1"/>
                      </a:cubicBezTo>
                      <a:cubicBezTo>
                        <a:pt x="180" y="1"/>
                        <a:pt x="180" y="3"/>
                        <a:pt x="180" y="4"/>
                      </a:cubicBezTo>
                      <a:cubicBezTo>
                        <a:pt x="179" y="4"/>
                        <a:pt x="179" y="5"/>
                        <a:pt x="179" y="5"/>
                      </a:cubicBezTo>
                      <a:cubicBezTo>
                        <a:pt x="179" y="5"/>
                        <a:pt x="179" y="5"/>
                        <a:pt x="179" y="5"/>
                      </a:cubicBezTo>
                      <a:cubicBezTo>
                        <a:pt x="179" y="6"/>
                        <a:pt x="179" y="6"/>
                        <a:pt x="179" y="6"/>
                      </a:cubicBezTo>
                      <a:cubicBezTo>
                        <a:pt x="179" y="5"/>
                        <a:pt x="179" y="5"/>
                        <a:pt x="178" y="5"/>
                      </a:cubicBezTo>
                      <a:cubicBezTo>
                        <a:pt x="178" y="6"/>
                        <a:pt x="178" y="8"/>
                        <a:pt x="178" y="9"/>
                      </a:cubicBezTo>
                      <a:cubicBezTo>
                        <a:pt x="179" y="10"/>
                        <a:pt x="181" y="9"/>
                        <a:pt x="181" y="9"/>
                      </a:cubicBezTo>
                      <a:cubicBezTo>
                        <a:pt x="181" y="9"/>
                        <a:pt x="181" y="10"/>
                        <a:pt x="181" y="10"/>
                      </a:cubicBezTo>
                      <a:cubicBezTo>
                        <a:pt x="182" y="10"/>
                        <a:pt x="182" y="9"/>
                        <a:pt x="182" y="9"/>
                      </a:cubicBezTo>
                      <a:cubicBezTo>
                        <a:pt x="182" y="9"/>
                        <a:pt x="183" y="9"/>
                        <a:pt x="183" y="10"/>
                      </a:cubicBezTo>
                      <a:cubicBezTo>
                        <a:pt x="182" y="10"/>
                        <a:pt x="182" y="10"/>
                        <a:pt x="182" y="10"/>
                      </a:cubicBezTo>
                      <a:cubicBezTo>
                        <a:pt x="181" y="10"/>
                        <a:pt x="181" y="10"/>
                        <a:pt x="180" y="10"/>
                      </a:cubicBezTo>
                      <a:cubicBezTo>
                        <a:pt x="179" y="10"/>
                        <a:pt x="179" y="9"/>
                        <a:pt x="178" y="9"/>
                      </a:cubicBezTo>
                      <a:cubicBezTo>
                        <a:pt x="179" y="10"/>
                        <a:pt x="177" y="10"/>
                        <a:pt x="178" y="12"/>
                      </a:cubicBezTo>
                      <a:cubicBezTo>
                        <a:pt x="177" y="12"/>
                        <a:pt x="177" y="12"/>
                        <a:pt x="177" y="12"/>
                      </a:cubicBezTo>
                      <a:cubicBezTo>
                        <a:pt x="177" y="12"/>
                        <a:pt x="177" y="11"/>
                        <a:pt x="177" y="11"/>
                      </a:cubicBezTo>
                      <a:cubicBezTo>
                        <a:pt x="177" y="11"/>
                        <a:pt x="177" y="11"/>
                        <a:pt x="176" y="11"/>
                      </a:cubicBezTo>
                      <a:cubicBezTo>
                        <a:pt x="176" y="11"/>
                        <a:pt x="176" y="10"/>
                        <a:pt x="176" y="10"/>
                      </a:cubicBezTo>
                      <a:cubicBezTo>
                        <a:pt x="176" y="10"/>
                        <a:pt x="177" y="10"/>
                        <a:pt x="177" y="10"/>
                      </a:cubicBezTo>
                      <a:cubicBezTo>
                        <a:pt x="177" y="9"/>
                        <a:pt x="175" y="10"/>
                        <a:pt x="176" y="8"/>
                      </a:cubicBezTo>
                      <a:cubicBezTo>
                        <a:pt x="175" y="8"/>
                        <a:pt x="175" y="8"/>
                        <a:pt x="174" y="8"/>
                      </a:cubicBezTo>
                      <a:cubicBezTo>
                        <a:pt x="175" y="8"/>
                        <a:pt x="175" y="7"/>
                        <a:pt x="175" y="7"/>
                      </a:cubicBezTo>
                      <a:cubicBezTo>
                        <a:pt x="175" y="7"/>
                        <a:pt x="176" y="7"/>
                        <a:pt x="176" y="7"/>
                      </a:cubicBezTo>
                      <a:cubicBezTo>
                        <a:pt x="176" y="7"/>
                        <a:pt x="176" y="6"/>
                        <a:pt x="176" y="6"/>
                      </a:cubicBezTo>
                      <a:cubicBezTo>
                        <a:pt x="177" y="6"/>
                        <a:pt x="177" y="6"/>
                        <a:pt x="177" y="5"/>
                      </a:cubicBezTo>
                      <a:cubicBezTo>
                        <a:pt x="177" y="6"/>
                        <a:pt x="176" y="5"/>
                        <a:pt x="177" y="5"/>
                      </a:cubicBezTo>
                      <a:cubicBezTo>
                        <a:pt x="178" y="5"/>
                        <a:pt x="179" y="5"/>
                        <a:pt x="179" y="4"/>
                      </a:cubicBezTo>
                      <a:cubicBezTo>
                        <a:pt x="178" y="3"/>
                        <a:pt x="178" y="3"/>
                        <a:pt x="176" y="4"/>
                      </a:cubicBezTo>
                      <a:cubicBezTo>
                        <a:pt x="176" y="2"/>
                        <a:pt x="175" y="2"/>
                        <a:pt x="174" y="2"/>
                      </a:cubicBezTo>
                      <a:cubicBezTo>
                        <a:pt x="175" y="3"/>
                        <a:pt x="173" y="3"/>
                        <a:pt x="172" y="4"/>
                      </a:cubicBezTo>
                      <a:cubicBezTo>
                        <a:pt x="173" y="3"/>
                        <a:pt x="173" y="3"/>
                        <a:pt x="173" y="2"/>
                      </a:cubicBezTo>
                      <a:cubicBezTo>
                        <a:pt x="172" y="2"/>
                        <a:pt x="171" y="2"/>
                        <a:pt x="171" y="2"/>
                      </a:cubicBezTo>
                      <a:cubicBezTo>
                        <a:pt x="170" y="2"/>
                        <a:pt x="171" y="4"/>
                        <a:pt x="170" y="4"/>
                      </a:cubicBezTo>
                      <a:cubicBezTo>
                        <a:pt x="169" y="4"/>
                        <a:pt x="169" y="3"/>
                        <a:pt x="168" y="3"/>
                      </a:cubicBezTo>
                      <a:cubicBezTo>
                        <a:pt x="168" y="3"/>
                        <a:pt x="168" y="3"/>
                        <a:pt x="168" y="4"/>
                      </a:cubicBezTo>
                      <a:cubicBezTo>
                        <a:pt x="168" y="4"/>
                        <a:pt x="168" y="4"/>
                        <a:pt x="167" y="4"/>
                      </a:cubicBezTo>
                      <a:cubicBezTo>
                        <a:pt x="167" y="4"/>
                        <a:pt x="167" y="4"/>
                        <a:pt x="167" y="4"/>
                      </a:cubicBezTo>
                      <a:cubicBezTo>
                        <a:pt x="167" y="4"/>
                        <a:pt x="167" y="3"/>
                        <a:pt x="167" y="3"/>
                      </a:cubicBezTo>
                      <a:cubicBezTo>
                        <a:pt x="166" y="3"/>
                        <a:pt x="167" y="2"/>
                        <a:pt x="166" y="2"/>
                      </a:cubicBezTo>
                      <a:cubicBezTo>
                        <a:pt x="165" y="2"/>
                        <a:pt x="165" y="3"/>
                        <a:pt x="164" y="3"/>
                      </a:cubicBezTo>
                      <a:cubicBezTo>
                        <a:pt x="162" y="3"/>
                        <a:pt x="162" y="3"/>
                        <a:pt x="162" y="3"/>
                      </a:cubicBezTo>
                      <a:cubicBezTo>
                        <a:pt x="163" y="5"/>
                        <a:pt x="162" y="4"/>
                        <a:pt x="163" y="5"/>
                      </a:cubicBezTo>
                      <a:cubicBezTo>
                        <a:pt x="163" y="5"/>
                        <a:pt x="163" y="5"/>
                        <a:pt x="163" y="5"/>
                      </a:cubicBezTo>
                      <a:cubicBezTo>
                        <a:pt x="163" y="6"/>
                        <a:pt x="162" y="7"/>
                        <a:pt x="163" y="8"/>
                      </a:cubicBezTo>
                      <a:cubicBezTo>
                        <a:pt x="163" y="8"/>
                        <a:pt x="163" y="8"/>
                        <a:pt x="163" y="9"/>
                      </a:cubicBezTo>
                      <a:cubicBezTo>
                        <a:pt x="163" y="9"/>
                        <a:pt x="163" y="9"/>
                        <a:pt x="163" y="9"/>
                      </a:cubicBezTo>
                      <a:cubicBezTo>
                        <a:pt x="163" y="9"/>
                        <a:pt x="162" y="9"/>
                        <a:pt x="162" y="9"/>
                      </a:cubicBezTo>
                      <a:cubicBezTo>
                        <a:pt x="161" y="9"/>
                        <a:pt x="160" y="8"/>
                        <a:pt x="160" y="9"/>
                      </a:cubicBezTo>
                      <a:cubicBezTo>
                        <a:pt x="160" y="9"/>
                        <a:pt x="160" y="9"/>
                        <a:pt x="159" y="9"/>
                      </a:cubicBezTo>
                      <a:cubicBezTo>
                        <a:pt x="159" y="9"/>
                        <a:pt x="159" y="8"/>
                        <a:pt x="159" y="8"/>
                      </a:cubicBezTo>
                      <a:cubicBezTo>
                        <a:pt x="159" y="8"/>
                        <a:pt x="160" y="8"/>
                        <a:pt x="160" y="7"/>
                      </a:cubicBezTo>
                      <a:cubicBezTo>
                        <a:pt x="160" y="7"/>
                        <a:pt x="160" y="7"/>
                        <a:pt x="160" y="7"/>
                      </a:cubicBezTo>
                      <a:cubicBezTo>
                        <a:pt x="160" y="7"/>
                        <a:pt x="160" y="7"/>
                        <a:pt x="160" y="7"/>
                      </a:cubicBezTo>
                      <a:cubicBezTo>
                        <a:pt x="160" y="7"/>
                        <a:pt x="161" y="7"/>
                        <a:pt x="160" y="6"/>
                      </a:cubicBezTo>
                      <a:cubicBezTo>
                        <a:pt x="161" y="6"/>
                        <a:pt x="161" y="6"/>
                        <a:pt x="161" y="6"/>
                      </a:cubicBezTo>
                      <a:cubicBezTo>
                        <a:pt x="161" y="6"/>
                        <a:pt x="161" y="6"/>
                        <a:pt x="161" y="5"/>
                      </a:cubicBezTo>
                      <a:cubicBezTo>
                        <a:pt x="161" y="5"/>
                        <a:pt x="161" y="5"/>
                        <a:pt x="161" y="5"/>
                      </a:cubicBezTo>
                      <a:cubicBezTo>
                        <a:pt x="161" y="5"/>
                        <a:pt x="161" y="5"/>
                        <a:pt x="161" y="5"/>
                      </a:cubicBezTo>
                      <a:cubicBezTo>
                        <a:pt x="160" y="4"/>
                        <a:pt x="160" y="4"/>
                        <a:pt x="160" y="3"/>
                      </a:cubicBezTo>
                      <a:cubicBezTo>
                        <a:pt x="159" y="3"/>
                        <a:pt x="159" y="2"/>
                        <a:pt x="158" y="3"/>
                      </a:cubicBezTo>
                      <a:cubicBezTo>
                        <a:pt x="157" y="2"/>
                        <a:pt x="156" y="2"/>
                        <a:pt x="156" y="2"/>
                      </a:cubicBezTo>
                      <a:cubicBezTo>
                        <a:pt x="155" y="2"/>
                        <a:pt x="156" y="2"/>
                        <a:pt x="155" y="2"/>
                      </a:cubicBezTo>
                      <a:cubicBezTo>
                        <a:pt x="155" y="2"/>
                        <a:pt x="154" y="2"/>
                        <a:pt x="154" y="2"/>
                      </a:cubicBezTo>
                      <a:cubicBezTo>
                        <a:pt x="154" y="2"/>
                        <a:pt x="154" y="3"/>
                        <a:pt x="153" y="3"/>
                      </a:cubicBezTo>
                      <a:cubicBezTo>
                        <a:pt x="153" y="3"/>
                        <a:pt x="153" y="2"/>
                        <a:pt x="151" y="2"/>
                      </a:cubicBezTo>
                      <a:cubicBezTo>
                        <a:pt x="151" y="3"/>
                        <a:pt x="151" y="3"/>
                        <a:pt x="152" y="4"/>
                      </a:cubicBezTo>
                      <a:cubicBezTo>
                        <a:pt x="151" y="4"/>
                        <a:pt x="151" y="4"/>
                        <a:pt x="151" y="4"/>
                      </a:cubicBezTo>
                      <a:cubicBezTo>
                        <a:pt x="151" y="4"/>
                        <a:pt x="150" y="3"/>
                        <a:pt x="150" y="3"/>
                      </a:cubicBezTo>
                      <a:cubicBezTo>
                        <a:pt x="150" y="4"/>
                        <a:pt x="150" y="5"/>
                        <a:pt x="150" y="5"/>
                      </a:cubicBezTo>
                      <a:cubicBezTo>
                        <a:pt x="149" y="5"/>
                        <a:pt x="149" y="5"/>
                        <a:pt x="149" y="4"/>
                      </a:cubicBezTo>
                      <a:cubicBezTo>
                        <a:pt x="148" y="4"/>
                        <a:pt x="147" y="4"/>
                        <a:pt x="147" y="5"/>
                      </a:cubicBezTo>
                      <a:cubicBezTo>
                        <a:pt x="145" y="5"/>
                        <a:pt x="146" y="5"/>
                        <a:pt x="144" y="6"/>
                      </a:cubicBezTo>
                      <a:cubicBezTo>
                        <a:pt x="145" y="7"/>
                        <a:pt x="145" y="7"/>
                        <a:pt x="146" y="7"/>
                      </a:cubicBezTo>
                      <a:cubicBezTo>
                        <a:pt x="147" y="7"/>
                        <a:pt x="146" y="7"/>
                        <a:pt x="146" y="7"/>
                      </a:cubicBezTo>
                      <a:cubicBezTo>
                        <a:pt x="146" y="8"/>
                        <a:pt x="146" y="8"/>
                        <a:pt x="147" y="8"/>
                      </a:cubicBezTo>
                      <a:cubicBezTo>
                        <a:pt x="146" y="8"/>
                        <a:pt x="146" y="8"/>
                        <a:pt x="146" y="8"/>
                      </a:cubicBezTo>
                      <a:cubicBezTo>
                        <a:pt x="146" y="8"/>
                        <a:pt x="147" y="8"/>
                        <a:pt x="147" y="8"/>
                      </a:cubicBezTo>
                      <a:cubicBezTo>
                        <a:pt x="147" y="9"/>
                        <a:pt x="147" y="10"/>
                        <a:pt x="147" y="10"/>
                      </a:cubicBezTo>
                      <a:cubicBezTo>
                        <a:pt x="145" y="10"/>
                        <a:pt x="145" y="10"/>
                        <a:pt x="145" y="10"/>
                      </a:cubicBezTo>
                      <a:cubicBezTo>
                        <a:pt x="146" y="9"/>
                        <a:pt x="145" y="9"/>
                        <a:pt x="145" y="8"/>
                      </a:cubicBezTo>
                      <a:cubicBezTo>
                        <a:pt x="145" y="8"/>
                        <a:pt x="145" y="7"/>
                        <a:pt x="145" y="7"/>
                      </a:cubicBezTo>
                      <a:cubicBezTo>
                        <a:pt x="144" y="7"/>
                        <a:pt x="144" y="7"/>
                        <a:pt x="144" y="8"/>
                      </a:cubicBezTo>
                      <a:cubicBezTo>
                        <a:pt x="144" y="8"/>
                        <a:pt x="144" y="8"/>
                        <a:pt x="144" y="8"/>
                      </a:cubicBezTo>
                      <a:cubicBezTo>
                        <a:pt x="143" y="7"/>
                        <a:pt x="144" y="7"/>
                        <a:pt x="144" y="6"/>
                      </a:cubicBezTo>
                      <a:cubicBezTo>
                        <a:pt x="144" y="6"/>
                        <a:pt x="144" y="6"/>
                        <a:pt x="144" y="6"/>
                      </a:cubicBezTo>
                      <a:cubicBezTo>
                        <a:pt x="144" y="5"/>
                        <a:pt x="144" y="5"/>
                        <a:pt x="145" y="5"/>
                      </a:cubicBezTo>
                      <a:cubicBezTo>
                        <a:pt x="145" y="4"/>
                        <a:pt x="144" y="4"/>
                        <a:pt x="144" y="4"/>
                      </a:cubicBezTo>
                      <a:cubicBezTo>
                        <a:pt x="143" y="3"/>
                        <a:pt x="144" y="2"/>
                        <a:pt x="143" y="2"/>
                      </a:cubicBezTo>
                      <a:cubicBezTo>
                        <a:pt x="143" y="3"/>
                        <a:pt x="143" y="3"/>
                        <a:pt x="142" y="3"/>
                      </a:cubicBezTo>
                      <a:cubicBezTo>
                        <a:pt x="142" y="3"/>
                        <a:pt x="142" y="3"/>
                        <a:pt x="14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cubicBezTo>
                        <a:pt x="141" y="3"/>
                        <a:pt x="141" y="3"/>
                        <a:pt x="141" y="3"/>
                      </a:cubicBezTo>
                      <a:cubicBezTo>
                        <a:pt x="141" y="4"/>
                        <a:pt x="141" y="4"/>
                        <a:pt x="140" y="4"/>
                      </a:cubicBezTo>
                      <a:cubicBezTo>
                        <a:pt x="140" y="4"/>
                        <a:pt x="140" y="5"/>
                        <a:pt x="139" y="5"/>
                      </a:cubicBezTo>
                      <a:cubicBezTo>
                        <a:pt x="138" y="6"/>
                        <a:pt x="139" y="4"/>
                        <a:pt x="138" y="4"/>
                      </a:cubicBezTo>
                      <a:cubicBezTo>
                        <a:pt x="138" y="4"/>
                        <a:pt x="138" y="4"/>
                        <a:pt x="138" y="4"/>
                      </a:cubicBezTo>
                      <a:cubicBezTo>
                        <a:pt x="138" y="4"/>
                        <a:pt x="138" y="3"/>
                        <a:pt x="138" y="3"/>
                      </a:cubicBezTo>
                      <a:cubicBezTo>
                        <a:pt x="137" y="3"/>
                        <a:pt x="137" y="4"/>
                        <a:pt x="136" y="4"/>
                      </a:cubicBezTo>
                      <a:cubicBezTo>
                        <a:pt x="136" y="4"/>
                        <a:pt x="136" y="4"/>
                        <a:pt x="136" y="4"/>
                      </a:cubicBezTo>
                      <a:cubicBezTo>
                        <a:pt x="136" y="4"/>
                        <a:pt x="136" y="4"/>
                        <a:pt x="136" y="4"/>
                      </a:cubicBezTo>
                      <a:cubicBezTo>
                        <a:pt x="135" y="4"/>
                        <a:pt x="135" y="4"/>
                        <a:pt x="135" y="4"/>
                      </a:cubicBezTo>
                      <a:cubicBezTo>
                        <a:pt x="135" y="4"/>
                        <a:pt x="135" y="4"/>
                        <a:pt x="135" y="4"/>
                      </a:cubicBezTo>
                      <a:cubicBezTo>
                        <a:pt x="135" y="4"/>
                        <a:pt x="134" y="4"/>
                        <a:pt x="134" y="4"/>
                      </a:cubicBezTo>
                      <a:cubicBezTo>
                        <a:pt x="134" y="4"/>
                        <a:pt x="134" y="3"/>
                        <a:pt x="134" y="3"/>
                      </a:cubicBezTo>
                      <a:cubicBezTo>
                        <a:pt x="133" y="2"/>
                        <a:pt x="133" y="4"/>
                        <a:pt x="134" y="4"/>
                      </a:cubicBezTo>
                      <a:cubicBezTo>
                        <a:pt x="134" y="4"/>
                        <a:pt x="134" y="4"/>
                        <a:pt x="134" y="4"/>
                      </a:cubicBezTo>
                      <a:cubicBezTo>
                        <a:pt x="134" y="4"/>
                        <a:pt x="134" y="5"/>
                        <a:pt x="134" y="5"/>
                      </a:cubicBezTo>
                      <a:cubicBezTo>
                        <a:pt x="134" y="5"/>
                        <a:pt x="134" y="5"/>
                        <a:pt x="134" y="5"/>
                      </a:cubicBezTo>
                      <a:cubicBezTo>
                        <a:pt x="134" y="5"/>
                        <a:pt x="134" y="5"/>
                        <a:pt x="134" y="5"/>
                      </a:cubicBezTo>
                      <a:cubicBezTo>
                        <a:pt x="134" y="5"/>
                        <a:pt x="134" y="6"/>
                        <a:pt x="134" y="6"/>
                      </a:cubicBezTo>
                      <a:cubicBezTo>
                        <a:pt x="133" y="6"/>
                        <a:pt x="133" y="7"/>
                        <a:pt x="132" y="7"/>
                      </a:cubicBezTo>
                      <a:cubicBezTo>
                        <a:pt x="132" y="7"/>
                        <a:pt x="132" y="7"/>
                        <a:pt x="132" y="7"/>
                      </a:cubicBezTo>
                      <a:cubicBezTo>
                        <a:pt x="132" y="7"/>
                        <a:pt x="132" y="6"/>
                        <a:pt x="132" y="5"/>
                      </a:cubicBezTo>
                      <a:cubicBezTo>
                        <a:pt x="132" y="5"/>
                        <a:pt x="132" y="5"/>
                        <a:pt x="132" y="5"/>
                      </a:cubicBezTo>
                      <a:cubicBezTo>
                        <a:pt x="132" y="5"/>
                        <a:pt x="131" y="4"/>
                        <a:pt x="131" y="4"/>
                      </a:cubicBezTo>
                      <a:cubicBezTo>
                        <a:pt x="132" y="3"/>
                        <a:pt x="133" y="3"/>
                        <a:pt x="132" y="3"/>
                      </a:cubicBezTo>
                      <a:cubicBezTo>
                        <a:pt x="131" y="2"/>
                        <a:pt x="130" y="2"/>
                        <a:pt x="129" y="2"/>
                      </a:cubicBezTo>
                      <a:cubicBezTo>
                        <a:pt x="129" y="2"/>
                        <a:pt x="129" y="2"/>
                        <a:pt x="129" y="1"/>
                      </a:cubicBezTo>
                      <a:cubicBezTo>
                        <a:pt x="127" y="1"/>
                        <a:pt x="127" y="3"/>
                        <a:pt x="125" y="4"/>
                      </a:cubicBezTo>
                      <a:cubicBezTo>
                        <a:pt x="125" y="3"/>
                        <a:pt x="124" y="3"/>
                        <a:pt x="123" y="3"/>
                      </a:cubicBezTo>
                      <a:cubicBezTo>
                        <a:pt x="123" y="3"/>
                        <a:pt x="123" y="3"/>
                        <a:pt x="123" y="3"/>
                      </a:cubicBezTo>
                      <a:cubicBezTo>
                        <a:pt x="122" y="3"/>
                        <a:pt x="122" y="3"/>
                        <a:pt x="122" y="3"/>
                      </a:cubicBezTo>
                      <a:cubicBezTo>
                        <a:pt x="122" y="3"/>
                        <a:pt x="122" y="3"/>
                        <a:pt x="122" y="3"/>
                      </a:cubicBezTo>
                      <a:cubicBezTo>
                        <a:pt x="121" y="2"/>
                        <a:pt x="121" y="2"/>
                        <a:pt x="121" y="1"/>
                      </a:cubicBezTo>
                      <a:cubicBezTo>
                        <a:pt x="119" y="1"/>
                        <a:pt x="119" y="2"/>
                        <a:pt x="118" y="2"/>
                      </a:cubicBezTo>
                      <a:cubicBezTo>
                        <a:pt x="118" y="3"/>
                        <a:pt x="119" y="3"/>
                        <a:pt x="119" y="5"/>
                      </a:cubicBezTo>
                      <a:cubicBezTo>
                        <a:pt x="118" y="5"/>
                        <a:pt x="118" y="7"/>
                        <a:pt x="118" y="8"/>
                      </a:cubicBezTo>
                      <a:cubicBezTo>
                        <a:pt x="118" y="8"/>
                        <a:pt x="117" y="8"/>
                        <a:pt x="117" y="8"/>
                      </a:cubicBezTo>
                      <a:cubicBezTo>
                        <a:pt x="116" y="9"/>
                        <a:pt x="117" y="11"/>
                        <a:pt x="115" y="10"/>
                      </a:cubicBezTo>
                      <a:cubicBezTo>
                        <a:pt x="115" y="8"/>
                        <a:pt x="117" y="8"/>
                        <a:pt x="115" y="7"/>
                      </a:cubicBezTo>
                      <a:cubicBezTo>
                        <a:pt x="115" y="8"/>
                        <a:pt x="115" y="9"/>
                        <a:pt x="114" y="8"/>
                      </a:cubicBezTo>
                      <a:cubicBezTo>
                        <a:pt x="114" y="8"/>
                        <a:pt x="114" y="8"/>
                        <a:pt x="114" y="8"/>
                      </a:cubicBezTo>
                      <a:cubicBezTo>
                        <a:pt x="115" y="8"/>
                        <a:pt x="115" y="7"/>
                        <a:pt x="114" y="7"/>
                      </a:cubicBezTo>
                      <a:cubicBezTo>
                        <a:pt x="114" y="6"/>
                        <a:pt x="114" y="6"/>
                        <a:pt x="114" y="6"/>
                      </a:cubicBezTo>
                      <a:cubicBezTo>
                        <a:pt x="114" y="6"/>
                        <a:pt x="114" y="6"/>
                        <a:pt x="114" y="6"/>
                      </a:cubicBezTo>
                      <a:cubicBezTo>
                        <a:pt x="114" y="6"/>
                        <a:pt x="114" y="6"/>
                        <a:pt x="114" y="5"/>
                      </a:cubicBezTo>
                      <a:cubicBezTo>
                        <a:pt x="116" y="6"/>
                        <a:pt x="114" y="4"/>
                        <a:pt x="114" y="4"/>
                      </a:cubicBezTo>
                      <a:cubicBezTo>
                        <a:pt x="115" y="4"/>
                        <a:pt x="115" y="4"/>
                        <a:pt x="115" y="3"/>
                      </a:cubicBezTo>
                      <a:cubicBezTo>
                        <a:pt x="115" y="1"/>
                        <a:pt x="114" y="2"/>
                        <a:pt x="112" y="2"/>
                      </a:cubicBezTo>
                      <a:cubicBezTo>
                        <a:pt x="112" y="2"/>
                        <a:pt x="112" y="1"/>
                        <a:pt x="111" y="1"/>
                      </a:cubicBezTo>
                      <a:cubicBezTo>
                        <a:pt x="111" y="3"/>
                        <a:pt x="110" y="3"/>
                        <a:pt x="110" y="5"/>
                      </a:cubicBezTo>
                      <a:cubicBezTo>
                        <a:pt x="111" y="5"/>
                        <a:pt x="111" y="5"/>
                        <a:pt x="111" y="5"/>
                      </a:cubicBezTo>
                      <a:cubicBezTo>
                        <a:pt x="111" y="5"/>
                        <a:pt x="111" y="5"/>
                        <a:pt x="111" y="5"/>
                      </a:cubicBezTo>
                      <a:cubicBezTo>
                        <a:pt x="111" y="5"/>
                        <a:pt x="110" y="6"/>
                        <a:pt x="110" y="6"/>
                      </a:cubicBezTo>
                      <a:cubicBezTo>
                        <a:pt x="110" y="6"/>
                        <a:pt x="110" y="6"/>
                        <a:pt x="110" y="5"/>
                      </a:cubicBezTo>
                      <a:cubicBezTo>
                        <a:pt x="109" y="6"/>
                        <a:pt x="109" y="6"/>
                        <a:pt x="109" y="6"/>
                      </a:cubicBezTo>
                      <a:cubicBezTo>
                        <a:pt x="109" y="6"/>
                        <a:pt x="109" y="5"/>
                        <a:pt x="110" y="5"/>
                      </a:cubicBezTo>
                      <a:cubicBezTo>
                        <a:pt x="109" y="5"/>
                        <a:pt x="108" y="5"/>
                        <a:pt x="108" y="5"/>
                      </a:cubicBezTo>
                      <a:cubicBezTo>
                        <a:pt x="109" y="4"/>
                        <a:pt x="108" y="4"/>
                        <a:pt x="109" y="3"/>
                      </a:cubicBezTo>
                      <a:cubicBezTo>
                        <a:pt x="109" y="3"/>
                        <a:pt x="110" y="3"/>
                        <a:pt x="110" y="3"/>
                      </a:cubicBezTo>
                      <a:cubicBezTo>
                        <a:pt x="110" y="3"/>
                        <a:pt x="109" y="3"/>
                        <a:pt x="110" y="2"/>
                      </a:cubicBezTo>
                      <a:cubicBezTo>
                        <a:pt x="109" y="2"/>
                        <a:pt x="109" y="2"/>
                        <a:pt x="109" y="2"/>
                      </a:cubicBezTo>
                      <a:cubicBezTo>
                        <a:pt x="108" y="2"/>
                        <a:pt x="109" y="3"/>
                        <a:pt x="108" y="3"/>
                      </a:cubicBezTo>
                      <a:cubicBezTo>
                        <a:pt x="107" y="1"/>
                        <a:pt x="106" y="3"/>
                        <a:pt x="105" y="2"/>
                      </a:cubicBezTo>
                      <a:cubicBezTo>
                        <a:pt x="105" y="4"/>
                        <a:pt x="103" y="4"/>
                        <a:pt x="103" y="5"/>
                      </a:cubicBezTo>
                      <a:cubicBezTo>
                        <a:pt x="103" y="6"/>
                        <a:pt x="103" y="6"/>
                        <a:pt x="104" y="7"/>
                      </a:cubicBezTo>
                      <a:cubicBezTo>
                        <a:pt x="104" y="7"/>
                        <a:pt x="103" y="7"/>
                        <a:pt x="103" y="7"/>
                      </a:cubicBezTo>
                      <a:cubicBezTo>
                        <a:pt x="104" y="7"/>
                        <a:pt x="104" y="8"/>
                        <a:pt x="104" y="8"/>
                      </a:cubicBezTo>
                      <a:cubicBezTo>
                        <a:pt x="103" y="8"/>
                        <a:pt x="102" y="8"/>
                        <a:pt x="101" y="7"/>
                      </a:cubicBezTo>
                      <a:cubicBezTo>
                        <a:pt x="101" y="7"/>
                        <a:pt x="101" y="7"/>
                        <a:pt x="101" y="7"/>
                      </a:cubicBezTo>
                      <a:cubicBezTo>
                        <a:pt x="100" y="7"/>
                        <a:pt x="100" y="6"/>
                        <a:pt x="100" y="6"/>
                      </a:cubicBezTo>
                      <a:cubicBezTo>
                        <a:pt x="99" y="6"/>
                        <a:pt x="99" y="6"/>
                        <a:pt x="99" y="5"/>
                      </a:cubicBezTo>
                      <a:cubicBezTo>
                        <a:pt x="100" y="5"/>
                        <a:pt x="100" y="5"/>
                        <a:pt x="100" y="5"/>
                      </a:cubicBezTo>
                      <a:cubicBezTo>
                        <a:pt x="101" y="4"/>
                        <a:pt x="102" y="2"/>
                        <a:pt x="100" y="1"/>
                      </a:cubicBezTo>
                      <a:cubicBezTo>
                        <a:pt x="100" y="3"/>
                        <a:pt x="99" y="1"/>
                        <a:pt x="98" y="2"/>
                      </a:cubicBezTo>
                      <a:cubicBezTo>
                        <a:pt x="97" y="2"/>
                        <a:pt x="97" y="3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7" y="5"/>
                        <a:pt x="98" y="6"/>
                        <a:pt x="98" y="7"/>
                      </a:cubicBezTo>
                      <a:cubicBezTo>
                        <a:pt x="98" y="8"/>
                        <a:pt x="97" y="6"/>
                        <a:pt x="96" y="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7"/>
                        <a:pt x="95" y="7"/>
                        <a:pt x="95" y="7"/>
                      </a:cubicBezTo>
                      <a:cubicBezTo>
                        <a:pt x="94" y="6"/>
                        <a:pt x="95" y="6"/>
                        <a:pt x="96" y="5"/>
                      </a:cubicBezTo>
                      <a:cubicBezTo>
                        <a:pt x="96" y="5"/>
                        <a:pt x="96" y="5"/>
                        <a:pt x="96" y="4"/>
                      </a:cubicBezTo>
                      <a:cubicBezTo>
                        <a:pt x="95" y="3"/>
                        <a:pt x="95" y="4"/>
                        <a:pt x="94" y="4"/>
                      </a:cubicBezTo>
                      <a:cubicBezTo>
                        <a:pt x="94" y="4"/>
                        <a:pt x="94" y="3"/>
                        <a:pt x="94" y="3"/>
                      </a:cubicBezTo>
                      <a:cubicBezTo>
                        <a:pt x="93" y="3"/>
                        <a:pt x="93" y="3"/>
                        <a:pt x="93" y="3"/>
                      </a:cubicBezTo>
                      <a:cubicBezTo>
                        <a:pt x="93" y="2"/>
                        <a:pt x="93" y="2"/>
                        <a:pt x="92" y="2"/>
                      </a:cubicBezTo>
                      <a:cubicBezTo>
                        <a:pt x="92" y="2"/>
                        <a:pt x="92" y="2"/>
                        <a:pt x="91" y="2"/>
                      </a:cubicBezTo>
                      <a:cubicBezTo>
                        <a:pt x="91" y="3"/>
                        <a:pt x="92" y="3"/>
                        <a:pt x="91" y="3"/>
                      </a:cubicBezTo>
                      <a:cubicBezTo>
                        <a:pt x="90" y="3"/>
                        <a:pt x="89" y="3"/>
                        <a:pt x="89" y="4"/>
                      </a:cubicBezTo>
                      <a:cubicBezTo>
                        <a:pt x="89" y="3"/>
                        <a:pt x="88" y="3"/>
                        <a:pt x="88" y="4"/>
                      </a:cubicBezTo>
                      <a:cubicBezTo>
                        <a:pt x="88" y="4"/>
                        <a:pt x="88" y="4"/>
                        <a:pt x="89" y="5"/>
                      </a:cubicBezTo>
                      <a:cubicBezTo>
                        <a:pt x="87" y="6"/>
                        <a:pt x="90" y="6"/>
                        <a:pt x="89" y="6"/>
                      </a:cubicBezTo>
                      <a:cubicBezTo>
                        <a:pt x="88" y="5"/>
                        <a:pt x="87" y="6"/>
                        <a:pt x="88" y="7"/>
                      </a:cubicBezTo>
                      <a:cubicBezTo>
                        <a:pt x="88" y="7"/>
                        <a:pt x="88" y="7"/>
                        <a:pt x="88" y="7"/>
                      </a:cubicBezTo>
                      <a:cubicBezTo>
                        <a:pt x="87" y="7"/>
                        <a:pt x="87" y="8"/>
                        <a:pt x="86" y="8"/>
                      </a:cubicBezTo>
                      <a:cubicBezTo>
                        <a:pt x="86" y="8"/>
                        <a:pt x="86" y="8"/>
                        <a:pt x="86" y="8"/>
                      </a:cubicBezTo>
                      <a:cubicBezTo>
                        <a:pt x="86" y="8"/>
                        <a:pt x="86" y="8"/>
                        <a:pt x="86" y="8"/>
                      </a:cubicBezTo>
                      <a:cubicBezTo>
                        <a:pt x="87" y="7"/>
                        <a:pt x="86" y="6"/>
                        <a:pt x="88" y="6"/>
                      </a:cubicBezTo>
                      <a:cubicBezTo>
                        <a:pt x="87" y="4"/>
                        <a:pt x="86" y="6"/>
                        <a:pt x="85" y="6"/>
                      </a:cubicBezTo>
                      <a:cubicBezTo>
                        <a:pt x="85" y="6"/>
                        <a:pt x="85" y="6"/>
                        <a:pt x="85" y="6"/>
                      </a:cubicBezTo>
                      <a:cubicBezTo>
                        <a:pt x="85" y="6"/>
                        <a:pt x="85" y="6"/>
                        <a:pt x="85" y="5"/>
                      </a:cubicBezTo>
                      <a:cubicBezTo>
                        <a:pt x="85" y="6"/>
                        <a:pt x="85" y="6"/>
                        <a:pt x="85" y="6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6" y="4"/>
                        <a:pt x="86" y="3"/>
                        <a:pt x="85" y="3"/>
                      </a:cubicBezTo>
                      <a:cubicBezTo>
                        <a:pt x="85" y="2"/>
                        <a:pt x="85" y="1"/>
                        <a:pt x="85" y="1"/>
                      </a:cubicBezTo>
                      <a:cubicBezTo>
                        <a:pt x="85" y="2"/>
                        <a:pt x="85" y="2"/>
                        <a:pt x="84" y="2"/>
                      </a:cubicBezTo>
                      <a:cubicBezTo>
                        <a:pt x="83" y="2"/>
                        <a:pt x="82" y="2"/>
                        <a:pt x="81" y="3"/>
                      </a:cubicBezTo>
                      <a:cubicBezTo>
                        <a:pt x="81" y="4"/>
                        <a:pt x="81" y="4"/>
                        <a:pt x="81" y="4"/>
                      </a:cubicBezTo>
                      <a:cubicBezTo>
                        <a:pt x="81" y="4"/>
                        <a:pt x="80" y="4"/>
                        <a:pt x="80" y="4"/>
                      </a:cubicBezTo>
                      <a:cubicBezTo>
                        <a:pt x="79" y="6"/>
                        <a:pt x="81" y="6"/>
                        <a:pt x="81" y="5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1" y="6"/>
                        <a:pt x="80" y="6"/>
                        <a:pt x="79" y="6"/>
                      </a:cubicBezTo>
                      <a:cubicBezTo>
                        <a:pt x="79" y="6"/>
                        <a:pt x="79" y="5"/>
                        <a:pt x="79" y="5"/>
                      </a:cubicBezTo>
                      <a:cubicBezTo>
                        <a:pt x="79" y="5"/>
                        <a:pt x="79" y="5"/>
                        <a:pt x="79" y="5"/>
                      </a:cubicBezTo>
                      <a:cubicBezTo>
                        <a:pt x="79" y="5"/>
                        <a:pt x="79" y="4"/>
                        <a:pt x="79" y="4"/>
                      </a:cubicBezTo>
                      <a:cubicBezTo>
                        <a:pt x="79" y="4"/>
                        <a:pt x="78" y="4"/>
                        <a:pt x="78" y="5"/>
                      </a:cubicBezTo>
                      <a:cubicBezTo>
                        <a:pt x="77" y="5"/>
                        <a:pt x="77" y="4"/>
                        <a:pt x="76" y="5"/>
                      </a:cubicBezTo>
                      <a:cubicBezTo>
                        <a:pt x="77" y="4"/>
                        <a:pt x="75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4" y="4"/>
                        <a:pt x="74" y="4"/>
                        <a:pt x="74" y="4"/>
                      </a:cubicBezTo>
                      <a:cubicBezTo>
                        <a:pt x="73" y="4"/>
                        <a:pt x="73" y="5"/>
                        <a:pt x="74" y="5"/>
                      </a:cubicBezTo>
                      <a:cubicBezTo>
                        <a:pt x="74" y="6"/>
                        <a:pt x="74" y="6"/>
                        <a:pt x="73" y="6"/>
                      </a:cubicBezTo>
                      <a:cubicBezTo>
                        <a:pt x="73" y="6"/>
                        <a:pt x="71" y="6"/>
                        <a:pt x="72" y="6"/>
                      </a:cubicBezTo>
                      <a:cubicBezTo>
                        <a:pt x="75" y="6"/>
                        <a:pt x="74" y="7"/>
                        <a:pt x="74" y="8"/>
                      </a:cubicBezTo>
                      <a:cubicBezTo>
                        <a:pt x="74" y="8"/>
                        <a:pt x="74" y="9"/>
                        <a:pt x="74" y="9"/>
                      </a:cubicBezTo>
                      <a:cubicBezTo>
                        <a:pt x="75" y="9"/>
                        <a:pt x="75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4" y="9"/>
                        <a:pt x="74" y="10"/>
                        <a:pt x="74" y="11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5" y="12"/>
                        <a:pt x="74" y="12"/>
                      </a:cubicBezTo>
                      <a:cubicBezTo>
                        <a:pt x="75" y="13"/>
                        <a:pt x="72" y="12"/>
                        <a:pt x="73" y="14"/>
                      </a:cubicBezTo>
                      <a:cubicBezTo>
                        <a:pt x="73" y="13"/>
                        <a:pt x="74" y="13"/>
                        <a:pt x="74" y="14"/>
                      </a:cubicBezTo>
                      <a:cubicBezTo>
                        <a:pt x="73" y="14"/>
                        <a:pt x="73" y="15"/>
                        <a:pt x="72" y="16"/>
                      </a:cubicBezTo>
                      <a:cubicBezTo>
                        <a:pt x="72" y="15"/>
                        <a:pt x="72" y="14"/>
                        <a:pt x="71" y="14"/>
                      </a:cubicBezTo>
                      <a:cubicBezTo>
                        <a:pt x="71" y="13"/>
                        <a:pt x="71" y="13"/>
                        <a:pt x="72" y="12"/>
                      </a:cubicBezTo>
                      <a:cubicBezTo>
                        <a:pt x="71" y="11"/>
                        <a:pt x="70" y="12"/>
                        <a:pt x="70" y="12"/>
                      </a:cubicBezTo>
                      <a:cubicBezTo>
                        <a:pt x="69" y="11"/>
                        <a:pt x="70" y="10"/>
                        <a:pt x="70" y="10"/>
                      </a:cubicBezTo>
                      <a:cubicBezTo>
                        <a:pt x="70" y="10"/>
                        <a:pt x="70" y="9"/>
                        <a:pt x="70" y="9"/>
                      </a:cubicBezTo>
                      <a:cubicBezTo>
                        <a:pt x="71" y="9"/>
                        <a:pt x="70" y="9"/>
                        <a:pt x="70" y="8"/>
                      </a:cubicBezTo>
                      <a:cubicBezTo>
                        <a:pt x="70" y="8"/>
                        <a:pt x="70" y="8"/>
                        <a:pt x="70" y="8"/>
                      </a:cubicBezTo>
                      <a:cubicBezTo>
                        <a:pt x="71" y="8"/>
                        <a:pt x="71" y="8"/>
                        <a:pt x="72" y="8"/>
                      </a:cubicBezTo>
                      <a:cubicBezTo>
                        <a:pt x="71" y="8"/>
                        <a:pt x="72" y="7"/>
                        <a:pt x="72" y="7"/>
                      </a:cubicBezTo>
                      <a:cubicBezTo>
                        <a:pt x="72" y="7"/>
                        <a:pt x="70" y="7"/>
                        <a:pt x="71" y="5"/>
                      </a:cubicBezTo>
                      <a:cubicBezTo>
                        <a:pt x="70" y="5"/>
                        <a:pt x="70" y="6"/>
                        <a:pt x="70" y="7"/>
                      </a:cubicBezTo>
                      <a:cubicBezTo>
                        <a:pt x="70" y="7"/>
                        <a:pt x="70" y="7"/>
                        <a:pt x="69" y="7"/>
                      </a:cubicBezTo>
                      <a:cubicBezTo>
                        <a:pt x="69" y="6"/>
                        <a:pt x="69" y="5"/>
                        <a:pt x="69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3"/>
                        <a:pt x="71" y="2"/>
                        <a:pt x="70" y="1"/>
                      </a:cubicBezTo>
                      <a:cubicBezTo>
                        <a:pt x="69" y="2"/>
                        <a:pt x="66" y="1"/>
                        <a:pt x="66" y="1"/>
                      </a:cubicBezTo>
                      <a:cubicBezTo>
                        <a:pt x="65" y="1"/>
                        <a:pt x="66" y="3"/>
                        <a:pt x="66" y="3"/>
                      </a:cubicBezTo>
                      <a:cubicBezTo>
                        <a:pt x="65" y="4"/>
                        <a:pt x="66" y="5"/>
                        <a:pt x="65" y="5"/>
                      </a:cubicBezTo>
                      <a:cubicBezTo>
                        <a:pt x="65" y="5"/>
                        <a:pt x="64" y="5"/>
                        <a:pt x="64" y="4"/>
                      </a:cubicBezTo>
                      <a:cubicBezTo>
                        <a:pt x="64" y="4"/>
                        <a:pt x="63" y="5"/>
                        <a:pt x="62" y="5"/>
                      </a:cubicBezTo>
                      <a:cubicBezTo>
                        <a:pt x="62" y="4"/>
                        <a:pt x="62" y="3"/>
                        <a:pt x="61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60" y="3"/>
                        <a:pt x="60" y="4"/>
                        <a:pt x="59" y="4"/>
                      </a:cubicBezTo>
                      <a:cubicBezTo>
                        <a:pt x="59" y="5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60" y="4"/>
                        <a:pt x="59" y="5"/>
                        <a:pt x="59" y="5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8" y="5"/>
                        <a:pt x="58" y="5"/>
                        <a:pt x="58" y="5"/>
                      </a:cubicBezTo>
                      <a:cubicBezTo>
                        <a:pt x="58" y="6"/>
                        <a:pt x="58" y="7"/>
                        <a:pt x="58" y="7"/>
                      </a:cubicBezTo>
                      <a:cubicBezTo>
                        <a:pt x="57" y="6"/>
                        <a:pt x="57" y="6"/>
                        <a:pt x="56" y="6"/>
                      </a:cubicBezTo>
                      <a:cubicBezTo>
                        <a:pt x="56" y="6"/>
                        <a:pt x="56" y="5"/>
                        <a:pt x="56" y="5"/>
                      </a:cubicBezTo>
                      <a:cubicBezTo>
                        <a:pt x="57" y="5"/>
                        <a:pt x="57" y="2"/>
                        <a:pt x="57" y="1"/>
                      </a:cubicBezTo>
                      <a:cubicBezTo>
                        <a:pt x="55" y="1"/>
                        <a:pt x="55" y="2"/>
                        <a:pt x="54" y="2"/>
                      </a:cubicBezTo>
                      <a:cubicBezTo>
                        <a:pt x="53" y="1"/>
                        <a:pt x="52" y="3"/>
                        <a:pt x="51" y="2"/>
                      </a:cubicBezTo>
                      <a:cubicBezTo>
                        <a:pt x="51" y="4"/>
                        <a:pt x="52" y="5"/>
                        <a:pt x="52" y="5"/>
                      </a:cubicBezTo>
                      <a:cubicBezTo>
                        <a:pt x="52" y="6"/>
                        <a:pt x="51" y="6"/>
                        <a:pt x="51" y="6"/>
                      </a:cubicBezTo>
                      <a:cubicBezTo>
                        <a:pt x="52" y="7"/>
                        <a:pt x="53" y="7"/>
                        <a:pt x="53" y="7"/>
                      </a:cubicBezTo>
                      <a:cubicBezTo>
                        <a:pt x="53" y="7"/>
                        <a:pt x="52" y="8"/>
                        <a:pt x="51" y="8"/>
                      </a:cubicBezTo>
                      <a:cubicBezTo>
                        <a:pt x="51" y="8"/>
                        <a:pt x="50" y="7"/>
                        <a:pt x="50" y="7"/>
                      </a:cubicBezTo>
                      <a:cubicBezTo>
                        <a:pt x="49" y="7"/>
                        <a:pt x="49" y="6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6" y="6"/>
                        <a:pt x="46" y="4"/>
                        <a:pt x="45" y="5"/>
                      </a:cubicBezTo>
                      <a:cubicBezTo>
                        <a:pt x="45" y="6"/>
                        <a:pt x="43" y="6"/>
                        <a:pt x="42" y="7"/>
                      </a:cubicBezTo>
                      <a:cubicBezTo>
                        <a:pt x="42" y="7"/>
                        <a:pt x="42" y="7"/>
                        <a:pt x="41" y="7"/>
                      </a:cubicBezTo>
                      <a:cubicBezTo>
                        <a:pt x="41" y="7"/>
                        <a:pt x="41" y="8"/>
                        <a:pt x="41" y="8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2" y="8"/>
                        <a:pt x="43" y="8"/>
                        <a:pt x="43" y="8"/>
                      </a:cubicBezTo>
                      <a:cubicBezTo>
                        <a:pt x="43" y="10"/>
                        <a:pt x="42" y="10"/>
                        <a:pt x="43" y="11"/>
                      </a:cubicBezTo>
                      <a:cubicBezTo>
                        <a:pt x="43" y="11"/>
                        <a:pt x="42" y="12"/>
                        <a:pt x="43" y="12"/>
                      </a:cubicBezTo>
                      <a:cubicBezTo>
                        <a:pt x="43" y="11"/>
                        <a:pt x="43" y="12"/>
                        <a:pt x="43" y="13"/>
                      </a:cubicBezTo>
                      <a:cubicBezTo>
                        <a:pt x="43" y="13"/>
                        <a:pt x="44" y="13"/>
                        <a:pt x="44" y="14"/>
                      </a:cubicBezTo>
                      <a:cubicBezTo>
                        <a:pt x="44" y="14"/>
                        <a:pt x="44" y="14"/>
                        <a:pt x="43" y="14"/>
                      </a:cubicBezTo>
                      <a:cubicBezTo>
                        <a:pt x="43" y="14"/>
                        <a:pt x="44" y="15"/>
                        <a:pt x="44" y="15"/>
                      </a:cubicBezTo>
                      <a:cubicBezTo>
                        <a:pt x="43" y="15"/>
                        <a:pt x="43" y="14"/>
                        <a:pt x="42" y="14"/>
                      </a:cubicBezTo>
                      <a:cubicBezTo>
                        <a:pt x="42" y="15"/>
                        <a:pt x="43" y="16"/>
                        <a:pt x="42" y="16"/>
                      </a:cubicBezTo>
                      <a:cubicBezTo>
                        <a:pt x="41" y="16"/>
                        <a:pt x="41" y="15"/>
                        <a:pt x="41" y="14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39" y="14"/>
                        <a:pt x="39" y="13"/>
                        <a:pt x="38" y="13"/>
                      </a:cubicBezTo>
                      <a:cubicBezTo>
                        <a:pt x="39" y="12"/>
                        <a:pt x="40" y="12"/>
                        <a:pt x="40" y="10"/>
                      </a:cubicBezTo>
                      <a:cubicBezTo>
                        <a:pt x="39" y="11"/>
                        <a:pt x="39" y="11"/>
                        <a:pt x="39" y="10"/>
                      </a:cubicBezTo>
                      <a:cubicBezTo>
                        <a:pt x="39" y="9"/>
                        <a:pt x="36" y="10"/>
                        <a:pt x="36" y="8"/>
                      </a:cubicBezTo>
                      <a:cubicBezTo>
                        <a:pt x="38" y="7"/>
                        <a:pt x="35" y="7"/>
                        <a:pt x="35" y="6"/>
                      </a:cubicBezTo>
                      <a:cubicBezTo>
                        <a:pt x="35" y="6"/>
                        <a:pt x="36" y="6"/>
                        <a:pt x="36" y="6"/>
                      </a:cubicBezTo>
                      <a:cubicBezTo>
                        <a:pt x="35" y="6"/>
                        <a:pt x="35" y="6"/>
                        <a:pt x="34" y="6"/>
                      </a:cubicBezTo>
                      <a:cubicBezTo>
                        <a:pt x="34" y="6"/>
                        <a:pt x="34" y="6"/>
                        <a:pt x="34" y="5"/>
                      </a:cubicBezTo>
                      <a:cubicBezTo>
                        <a:pt x="34" y="5"/>
                        <a:pt x="34" y="6"/>
                        <a:pt x="34" y="6"/>
                      </a:cubicBezTo>
                      <a:cubicBezTo>
                        <a:pt x="34" y="5"/>
                        <a:pt x="34" y="5"/>
                        <a:pt x="33" y="5"/>
                      </a:cubicBezTo>
                      <a:cubicBezTo>
                        <a:pt x="33" y="5"/>
                        <a:pt x="32" y="7"/>
                        <a:pt x="32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1" y="6"/>
                      </a:cubicBezTo>
                      <a:cubicBezTo>
                        <a:pt x="31" y="6"/>
                        <a:pt x="31" y="6"/>
                        <a:pt x="31" y="7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9" y="7"/>
                        <a:pt x="29" y="7"/>
                        <a:pt x="28" y="7"/>
                      </a:cubicBezTo>
                      <a:cubicBezTo>
                        <a:pt x="28" y="8"/>
                        <a:pt x="29" y="8"/>
                        <a:pt x="28" y="9"/>
                      </a:cubicBezTo>
                      <a:cubicBezTo>
                        <a:pt x="28" y="9"/>
                        <a:pt x="27" y="9"/>
                        <a:pt x="26" y="9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26" y="9"/>
                        <a:pt x="26" y="9"/>
                        <a:pt x="26" y="8"/>
                      </a:cubicBezTo>
                      <a:cubicBezTo>
                        <a:pt x="26" y="7"/>
                        <a:pt x="26" y="7"/>
                        <a:pt x="25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27" y="5"/>
                        <a:pt x="27" y="4"/>
                      </a:cubicBezTo>
                      <a:cubicBezTo>
                        <a:pt x="28" y="3"/>
                        <a:pt x="28" y="4"/>
                        <a:pt x="28" y="3"/>
                      </a:cubicBezTo>
                      <a:cubicBezTo>
                        <a:pt x="27" y="3"/>
                        <a:pt x="28" y="1"/>
                        <a:pt x="26" y="2"/>
                      </a:cubicBezTo>
                      <a:cubicBezTo>
                        <a:pt x="25" y="2"/>
                        <a:pt x="26" y="3"/>
                        <a:pt x="25" y="3"/>
                      </a:cubicBezTo>
                      <a:cubicBezTo>
                        <a:pt x="25" y="2"/>
                        <a:pt x="25" y="2"/>
                        <a:pt x="25" y="1"/>
                      </a:cubicBezTo>
                      <a:cubicBezTo>
                        <a:pt x="24" y="1"/>
                        <a:pt x="24" y="3"/>
                        <a:pt x="23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5"/>
                        <a:pt x="22" y="4"/>
                        <a:pt x="22" y="6"/>
                      </a:cubicBezTo>
                      <a:cubicBezTo>
                        <a:pt x="23" y="6"/>
                        <a:pt x="24" y="6"/>
                        <a:pt x="24" y="7"/>
                      </a:cubicBezTo>
                      <a:cubicBezTo>
                        <a:pt x="24" y="7"/>
                        <a:pt x="23" y="8"/>
                        <a:pt x="22" y="7"/>
                      </a:cubicBezTo>
                      <a:cubicBezTo>
                        <a:pt x="22" y="8"/>
                        <a:pt x="21" y="9"/>
                        <a:pt x="21" y="9"/>
                      </a:cubicBezTo>
                      <a:cubicBezTo>
                        <a:pt x="20" y="9"/>
                        <a:pt x="20" y="8"/>
                        <a:pt x="20" y="7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8" y="7"/>
                        <a:pt x="19" y="6"/>
                        <a:pt x="18" y="6"/>
                      </a:cubicBezTo>
                      <a:cubicBezTo>
                        <a:pt x="18" y="6"/>
                        <a:pt x="17" y="6"/>
                        <a:pt x="17" y="5"/>
                      </a:cubicBezTo>
                      <a:cubicBezTo>
                        <a:pt x="16" y="5"/>
                        <a:pt x="17" y="4"/>
                        <a:pt x="16" y="5"/>
                      </a:cubicBezTo>
                      <a:cubicBezTo>
                        <a:pt x="16" y="5"/>
                        <a:pt x="16" y="6"/>
                        <a:pt x="16" y="6"/>
                      </a:cubicBezTo>
                      <a:cubicBezTo>
                        <a:pt x="16" y="5"/>
                        <a:pt x="15" y="5"/>
                        <a:pt x="15" y="6"/>
                      </a:cubicBezTo>
                      <a:cubicBezTo>
                        <a:pt x="15" y="6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8"/>
                        <a:pt x="15" y="8"/>
                        <a:pt x="15" y="9"/>
                      </a:cubicBezTo>
                      <a:cubicBezTo>
                        <a:pt x="15" y="8"/>
                        <a:pt x="15" y="8"/>
                        <a:pt x="14" y="8"/>
                      </a:cubicBezTo>
                      <a:cubicBezTo>
                        <a:pt x="14" y="8"/>
                        <a:pt x="14" y="9"/>
                        <a:pt x="13" y="9"/>
                      </a:cubicBezTo>
                      <a:cubicBezTo>
                        <a:pt x="13" y="9"/>
                        <a:pt x="13" y="9"/>
                        <a:pt x="13" y="8"/>
                      </a:cubicBezTo>
                      <a:cubicBezTo>
                        <a:pt x="13" y="8"/>
                        <a:pt x="14" y="8"/>
                        <a:pt x="14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2" y="7"/>
                        <a:pt x="13" y="6"/>
                        <a:pt x="12" y="5"/>
                      </a:cubicBezTo>
                      <a:cubicBezTo>
                        <a:pt x="12" y="6"/>
                        <a:pt x="12" y="6"/>
                        <a:pt x="11" y="6"/>
                      </a:cubicBezTo>
                      <a:cubicBezTo>
                        <a:pt x="11" y="7"/>
                        <a:pt x="12" y="7"/>
                        <a:pt x="12" y="7"/>
                      </a:cubicBezTo>
                      <a:cubicBezTo>
                        <a:pt x="11" y="7"/>
                        <a:pt x="10" y="7"/>
                        <a:pt x="10" y="6"/>
                      </a:cubicBezTo>
                      <a:cubicBezTo>
                        <a:pt x="11" y="5"/>
                        <a:pt x="12" y="6"/>
                        <a:pt x="12" y="5"/>
                      </a:cubicBezTo>
                      <a:cubicBezTo>
                        <a:pt x="13" y="5"/>
                        <a:pt x="12" y="4"/>
                        <a:pt x="12" y="3"/>
                      </a:cubicBezTo>
                      <a:cubicBezTo>
                        <a:pt x="12" y="3"/>
                        <a:pt x="13" y="3"/>
                        <a:pt x="13" y="3"/>
                      </a:cubicBezTo>
                      <a:cubicBezTo>
                        <a:pt x="12" y="2"/>
                        <a:pt x="11" y="2"/>
                        <a:pt x="12" y="1"/>
                      </a:cubicBezTo>
                      <a:cubicBezTo>
                        <a:pt x="11" y="1"/>
                        <a:pt x="11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8" y="3"/>
                        <a:pt x="8" y="4"/>
                        <a:pt x="7" y="5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0" y="5"/>
                        <a:pt x="9" y="7"/>
                        <a:pt x="10" y="8"/>
                      </a:cubicBezTo>
                      <a:cubicBezTo>
                        <a:pt x="8" y="8"/>
                        <a:pt x="7" y="10"/>
                        <a:pt x="5" y="10"/>
                      </a:cubicBezTo>
                      <a:cubicBezTo>
                        <a:pt x="5" y="11"/>
                        <a:pt x="4" y="12"/>
                        <a:pt x="4" y="13"/>
                      </a:cubicBezTo>
                      <a:cubicBezTo>
                        <a:pt x="4" y="14"/>
                        <a:pt x="4" y="14"/>
                        <a:pt x="4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2" y="16"/>
                        <a:pt x="2" y="17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9"/>
                        <a:pt x="3" y="19"/>
                        <a:pt x="3" y="20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2" y="21"/>
                        <a:pt x="0" y="20"/>
                        <a:pt x="0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lose/>
                      <a:moveTo>
                        <a:pt x="178" y="18"/>
                      </a:moveTo>
                      <a:cubicBezTo>
                        <a:pt x="178" y="18"/>
                        <a:pt x="178" y="18"/>
                        <a:pt x="178" y="18"/>
                      </a:cubicBezTo>
                      <a:cubicBezTo>
                        <a:pt x="178" y="18"/>
                        <a:pt x="178" y="18"/>
                        <a:pt x="178" y="18"/>
                      </a:cubicBezTo>
                      <a:cubicBezTo>
                        <a:pt x="178" y="18"/>
                        <a:pt x="178" y="18"/>
                        <a:pt x="178" y="18"/>
                      </a:cubicBezTo>
                      <a:close/>
                      <a:moveTo>
                        <a:pt x="182" y="19"/>
                      </a:moveTo>
                      <a:cubicBezTo>
                        <a:pt x="182" y="19"/>
                        <a:pt x="182" y="19"/>
                        <a:pt x="182" y="19"/>
                      </a:cubicBezTo>
                      <a:cubicBezTo>
                        <a:pt x="181" y="19"/>
                        <a:pt x="181" y="19"/>
                        <a:pt x="180" y="19"/>
                      </a:cubicBezTo>
                      <a:cubicBezTo>
                        <a:pt x="181" y="18"/>
                        <a:pt x="181" y="19"/>
                        <a:pt x="182" y="19"/>
                      </a:cubicBezTo>
                      <a:close/>
                      <a:moveTo>
                        <a:pt x="290" y="20"/>
                      </a:moveTo>
                      <a:cubicBezTo>
                        <a:pt x="290" y="20"/>
                        <a:pt x="289" y="20"/>
                        <a:pt x="289" y="19"/>
                      </a:cubicBezTo>
                      <a:cubicBezTo>
                        <a:pt x="290" y="19"/>
                        <a:pt x="290" y="19"/>
                        <a:pt x="290" y="19"/>
                      </a:cubicBezTo>
                      <a:cubicBezTo>
                        <a:pt x="290" y="19"/>
                        <a:pt x="291" y="20"/>
                        <a:pt x="290" y="20"/>
                      </a:cubicBezTo>
                      <a:close/>
                      <a:moveTo>
                        <a:pt x="298" y="8"/>
                      </a:moveTo>
                      <a:cubicBezTo>
                        <a:pt x="298" y="8"/>
                        <a:pt x="298" y="8"/>
                        <a:pt x="299" y="8"/>
                      </a:cubicBezTo>
                      <a:cubicBezTo>
                        <a:pt x="298" y="8"/>
                        <a:pt x="298" y="8"/>
                        <a:pt x="298" y="8"/>
                      </a:cubicBezTo>
                      <a:cubicBezTo>
                        <a:pt x="298" y="8"/>
                        <a:pt x="298" y="8"/>
                        <a:pt x="298" y="8"/>
                      </a:cubicBezTo>
                      <a:close/>
                      <a:moveTo>
                        <a:pt x="299" y="14"/>
                      </a:moveTo>
                      <a:cubicBezTo>
                        <a:pt x="299" y="14"/>
                        <a:pt x="299" y="14"/>
                        <a:pt x="299" y="14"/>
                      </a:cubicBezTo>
                      <a:cubicBezTo>
                        <a:pt x="299" y="14"/>
                        <a:pt x="299" y="14"/>
                        <a:pt x="299" y="14"/>
                      </a:cubicBezTo>
                      <a:cubicBezTo>
                        <a:pt x="299" y="15"/>
                        <a:pt x="299" y="15"/>
                        <a:pt x="299" y="15"/>
                      </a:cubicBezTo>
                      <a:cubicBezTo>
                        <a:pt x="299" y="15"/>
                        <a:pt x="299" y="14"/>
                        <a:pt x="299" y="14"/>
                      </a:cubicBezTo>
                      <a:close/>
                      <a:moveTo>
                        <a:pt x="318" y="14"/>
                      </a:moveTo>
                      <a:cubicBezTo>
                        <a:pt x="317" y="15"/>
                        <a:pt x="317" y="17"/>
                        <a:pt x="316" y="16"/>
                      </a:cubicBezTo>
                      <a:cubicBezTo>
                        <a:pt x="315" y="16"/>
                        <a:pt x="316" y="14"/>
                        <a:pt x="314" y="15"/>
                      </a:cubicBezTo>
                      <a:cubicBezTo>
                        <a:pt x="314" y="14"/>
                        <a:pt x="314" y="14"/>
                        <a:pt x="314" y="14"/>
                      </a:cubicBezTo>
                      <a:cubicBezTo>
                        <a:pt x="315" y="14"/>
                        <a:pt x="315" y="13"/>
                        <a:pt x="315" y="13"/>
                      </a:cubicBezTo>
                      <a:cubicBezTo>
                        <a:pt x="315" y="14"/>
                        <a:pt x="316" y="14"/>
                        <a:pt x="318" y="14"/>
                      </a:cubicBezTo>
                      <a:close/>
                      <a:moveTo>
                        <a:pt x="309" y="13"/>
                      </a:moveTo>
                      <a:cubicBezTo>
                        <a:pt x="310" y="13"/>
                        <a:pt x="310" y="13"/>
                        <a:pt x="311" y="13"/>
                      </a:cubicBezTo>
                      <a:cubicBezTo>
                        <a:pt x="311" y="12"/>
                        <a:pt x="310" y="12"/>
                        <a:pt x="309" y="12"/>
                      </a:cubicBezTo>
                      <a:cubicBezTo>
                        <a:pt x="309" y="12"/>
                        <a:pt x="309" y="12"/>
                        <a:pt x="309" y="12"/>
                      </a:cubicBezTo>
                      <a:cubicBezTo>
                        <a:pt x="309" y="12"/>
                        <a:pt x="309" y="12"/>
                        <a:pt x="309" y="12"/>
                      </a:cubicBezTo>
                      <a:cubicBezTo>
                        <a:pt x="310" y="12"/>
                        <a:pt x="311" y="12"/>
                        <a:pt x="311" y="11"/>
                      </a:cubicBezTo>
                      <a:cubicBezTo>
                        <a:pt x="311" y="12"/>
                        <a:pt x="311" y="12"/>
                        <a:pt x="312" y="12"/>
                      </a:cubicBezTo>
                      <a:cubicBezTo>
                        <a:pt x="312" y="13"/>
                        <a:pt x="313" y="13"/>
                        <a:pt x="313" y="13"/>
                      </a:cubicBezTo>
                      <a:cubicBezTo>
                        <a:pt x="314" y="13"/>
                        <a:pt x="314" y="13"/>
                        <a:pt x="314" y="14"/>
                      </a:cubicBezTo>
                      <a:cubicBezTo>
                        <a:pt x="311" y="14"/>
                        <a:pt x="313" y="15"/>
                        <a:pt x="313" y="15"/>
                      </a:cubicBezTo>
                      <a:cubicBezTo>
                        <a:pt x="313" y="16"/>
                        <a:pt x="311" y="15"/>
                        <a:pt x="311" y="17"/>
                      </a:cubicBezTo>
                      <a:cubicBezTo>
                        <a:pt x="310" y="16"/>
                        <a:pt x="308" y="17"/>
                        <a:pt x="308" y="16"/>
                      </a:cubicBezTo>
                      <a:cubicBezTo>
                        <a:pt x="307" y="16"/>
                        <a:pt x="308" y="15"/>
                        <a:pt x="307" y="15"/>
                      </a:cubicBezTo>
                      <a:cubicBezTo>
                        <a:pt x="306" y="16"/>
                        <a:pt x="306" y="16"/>
                        <a:pt x="306" y="17"/>
                      </a:cubicBezTo>
                      <a:cubicBezTo>
                        <a:pt x="304" y="17"/>
                        <a:pt x="304" y="18"/>
                        <a:pt x="302" y="17"/>
                      </a:cubicBezTo>
                      <a:cubicBezTo>
                        <a:pt x="301" y="17"/>
                        <a:pt x="302" y="16"/>
                        <a:pt x="302" y="15"/>
                      </a:cubicBezTo>
                      <a:cubicBezTo>
                        <a:pt x="302" y="15"/>
                        <a:pt x="302" y="15"/>
                        <a:pt x="301" y="15"/>
                      </a:cubicBezTo>
                      <a:cubicBezTo>
                        <a:pt x="301" y="15"/>
                        <a:pt x="301" y="15"/>
                        <a:pt x="301" y="15"/>
                      </a:cubicBezTo>
                      <a:cubicBezTo>
                        <a:pt x="301" y="13"/>
                        <a:pt x="302" y="13"/>
                        <a:pt x="302" y="13"/>
                      </a:cubicBezTo>
                      <a:cubicBezTo>
                        <a:pt x="303" y="13"/>
                        <a:pt x="303" y="13"/>
                        <a:pt x="303" y="14"/>
                      </a:cubicBezTo>
                      <a:cubicBezTo>
                        <a:pt x="303" y="14"/>
                        <a:pt x="304" y="13"/>
                        <a:pt x="304" y="14"/>
                      </a:cubicBezTo>
                      <a:cubicBezTo>
                        <a:pt x="305" y="14"/>
                        <a:pt x="305" y="14"/>
                        <a:pt x="305" y="15"/>
                      </a:cubicBezTo>
                      <a:cubicBezTo>
                        <a:pt x="306" y="15"/>
                        <a:pt x="307" y="14"/>
                        <a:pt x="308" y="15"/>
                      </a:cubicBezTo>
                      <a:cubicBezTo>
                        <a:pt x="308" y="14"/>
                        <a:pt x="309" y="14"/>
                        <a:pt x="309" y="13"/>
                      </a:cubicBezTo>
                      <a:close/>
                      <a:moveTo>
                        <a:pt x="307" y="12"/>
                      </a:moveTo>
                      <a:cubicBezTo>
                        <a:pt x="307" y="12"/>
                        <a:pt x="307" y="13"/>
                        <a:pt x="307" y="13"/>
                      </a:cubicBezTo>
                      <a:cubicBezTo>
                        <a:pt x="307" y="13"/>
                        <a:pt x="307" y="13"/>
                        <a:pt x="307" y="13"/>
                      </a:cubicBezTo>
                      <a:cubicBezTo>
                        <a:pt x="307" y="13"/>
                        <a:pt x="307" y="12"/>
                        <a:pt x="307" y="12"/>
                      </a:cubicBezTo>
                      <a:close/>
                      <a:moveTo>
                        <a:pt x="307" y="5"/>
                      </a:moveTo>
                      <a:cubicBezTo>
                        <a:pt x="307" y="5"/>
                        <a:pt x="306" y="5"/>
                        <a:pt x="306" y="5"/>
                      </a:cubicBezTo>
                      <a:cubicBezTo>
                        <a:pt x="306" y="5"/>
                        <a:pt x="306" y="5"/>
                        <a:pt x="306" y="5"/>
                      </a:cubicBezTo>
                      <a:cubicBezTo>
                        <a:pt x="306" y="5"/>
                        <a:pt x="307" y="5"/>
                        <a:pt x="307" y="5"/>
                      </a:cubicBezTo>
                      <a:close/>
                      <a:moveTo>
                        <a:pt x="295" y="10"/>
                      </a:moveTo>
                      <a:cubicBezTo>
                        <a:pt x="295" y="10"/>
                        <a:pt x="295" y="10"/>
                        <a:pt x="295" y="11"/>
                      </a:cubicBezTo>
                      <a:cubicBezTo>
                        <a:pt x="295" y="11"/>
                        <a:pt x="295" y="11"/>
                        <a:pt x="295" y="11"/>
                      </a:cubicBezTo>
                      <a:cubicBezTo>
                        <a:pt x="295" y="10"/>
                        <a:pt x="295" y="10"/>
                        <a:pt x="295" y="10"/>
                      </a:cubicBezTo>
                      <a:close/>
                      <a:moveTo>
                        <a:pt x="293" y="13"/>
                      </a:moveTo>
                      <a:cubicBezTo>
                        <a:pt x="294" y="13"/>
                        <a:pt x="293" y="11"/>
                        <a:pt x="295" y="12"/>
                      </a:cubicBezTo>
                      <a:cubicBezTo>
                        <a:pt x="295" y="12"/>
                        <a:pt x="295" y="12"/>
                        <a:pt x="295" y="12"/>
                      </a:cubicBezTo>
                      <a:cubicBezTo>
                        <a:pt x="294" y="12"/>
                        <a:pt x="294" y="12"/>
                        <a:pt x="294" y="13"/>
                      </a:cubicBezTo>
                      <a:cubicBezTo>
                        <a:pt x="294" y="14"/>
                        <a:pt x="295" y="12"/>
                        <a:pt x="296" y="13"/>
                      </a:cubicBezTo>
                      <a:cubicBezTo>
                        <a:pt x="296" y="13"/>
                        <a:pt x="295" y="14"/>
                        <a:pt x="296" y="14"/>
                      </a:cubicBezTo>
                      <a:cubicBezTo>
                        <a:pt x="296" y="14"/>
                        <a:pt x="296" y="14"/>
                        <a:pt x="296" y="14"/>
                      </a:cubicBezTo>
                      <a:cubicBezTo>
                        <a:pt x="296" y="15"/>
                        <a:pt x="295" y="15"/>
                        <a:pt x="294" y="16"/>
                      </a:cubicBezTo>
                      <a:cubicBezTo>
                        <a:pt x="293" y="17"/>
                        <a:pt x="293" y="17"/>
                        <a:pt x="292" y="17"/>
                      </a:cubicBezTo>
                      <a:cubicBezTo>
                        <a:pt x="292" y="16"/>
                        <a:pt x="290" y="16"/>
                        <a:pt x="289" y="16"/>
                      </a:cubicBezTo>
                      <a:cubicBezTo>
                        <a:pt x="289" y="14"/>
                        <a:pt x="291" y="14"/>
                        <a:pt x="293" y="13"/>
                      </a:cubicBezTo>
                      <a:close/>
                      <a:moveTo>
                        <a:pt x="291" y="9"/>
                      </a:moveTo>
                      <a:cubicBezTo>
                        <a:pt x="291" y="9"/>
                        <a:pt x="291" y="9"/>
                        <a:pt x="291" y="8"/>
                      </a:cubicBezTo>
                      <a:cubicBezTo>
                        <a:pt x="291" y="8"/>
                        <a:pt x="291" y="8"/>
                        <a:pt x="291" y="9"/>
                      </a:cubicBezTo>
                      <a:cubicBezTo>
                        <a:pt x="291" y="9"/>
                        <a:pt x="291" y="9"/>
                        <a:pt x="291" y="9"/>
                      </a:cubicBezTo>
                      <a:close/>
                      <a:moveTo>
                        <a:pt x="285" y="11"/>
                      </a:moveTo>
                      <a:cubicBezTo>
                        <a:pt x="285" y="11"/>
                        <a:pt x="284" y="12"/>
                        <a:pt x="284" y="12"/>
                      </a:cubicBezTo>
                      <a:cubicBezTo>
                        <a:pt x="284" y="12"/>
                        <a:pt x="284" y="11"/>
                        <a:pt x="284" y="10"/>
                      </a:cubicBezTo>
                      <a:cubicBezTo>
                        <a:pt x="285" y="11"/>
                        <a:pt x="285" y="11"/>
                        <a:pt x="285" y="11"/>
                      </a:cubicBezTo>
                      <a:close/>
                      <a:moveTo>
                        <a:pt x="284" y="20"/>
                      </a:moveTo>
                      <a:cubicBezTo>
                        <a:pt x="283" y="20"/>
                        <a:pt x="281" y="21"/>
                        <a:pt x="281" y="20"/>
                      </a:cubicBezTo>
                      <a:cubicBezTo>
                        <a:pt x="283" y="20"/>
                        <a:pt x="283" y="18"/>
                        <a:pt x="284" y="20"/>
                      </a:cubicBezTo>
                      <a:close/>
                      <a:moveTo>
                        <a:pt x="276" y="18"/>
                      </a:moveTo>
                      <a:cubicBezTo>
                        <a:pt x="275" y="17"/>
                        <a:pt x="276" y="17"/>
                        <a:pt x="277" y="16"/>
                      </a:cubicBezTo>
                      <a:cubicBezTo>
                        <a:pt x="277" y="16"/>
                        <a:pt x="277" y="16"/>
                        <a:pt x="277" y="16"/>
                      </a:cubicBezTo>
                      <a:cubicBezTo>
                        <a:pt x="277" y="16"/>
                        <a:pt x="277" y="17"/>
                        <a:pt x="278" y="16"/>
                      </a:cubicBezTo>
                      <a:cubicBezTo>
                        <a:pt x="278" y="18"/>
                        <a:pt x="277" y="19"/>
                        <a:pt x="276" y="18"/>
                      </a:cubicBezTo>
                      <a:close/>
                      <a:moveTo>
                        <a:pt x="275" y="12"/>
                      </a:moveTo>
                      <a:cubicBezTo>
                        <a:pt x="275" y="11"/>
                        <a:pt x="276" y="11"/>
                        <a:pt x="276" y="11"/>
                      </a:cubicBezTo>
                      <a:cubicBezTo>
                        <a:pt x="276" y="11"/>
                        <a:pt x="276" y="11"/>
                        <a:pt x="276" y="12"/>
                      </a:cubicBezTo>
                      <a:cubicBezTo>
                        <a:pt x="276" y="12"/>
                        <a:pt x="276" y="12"/>
                        <a:pt x="276" y="12"/>
                      </a:cubicBezTo>
                      <a:cubicBezTo>
                        <a:pt x="276" y="12"/>
                        <a:pt x="276" y="12"/>
                        <a:pt x="275" y="12"/>
                      </a:cubicBezTo>
                      <a:close/>
                      <a:moveTo>
                        <a:pt x="273" y="12"/>
                      </a:moveTo>
                      <a:cubicBezTo>
                        <a:pt x="273" y="13"/>
                        <a:pt x="275" y="13"/>
                        <a:pt x="275" y="14"/>
                      </a:cubicBezTo>
                      <a:cubicBezTo>
                        <a:pt x="276" y="14"/>
                        <a:pt x="276" y="13"/>
                        <a:pt x="276" y="13"/>
                      </a:cubicBezTo>
                      <a:cubicBezTo>
                        <a:pt x="276" y="13"/>
                        <a:pt x="276" y="14"/>
                        <a:pt x="276" y="15"/>
                      </a:cubicBezTo>
                      <a:cubicBezTo>
                        <a:pt x="277" y="14"/>
                        <a:pt x="277" y="15"/>
                        <a:pt x="277" y="15"/>
                      </a:cubicBezTo>
                      <a:cubicBezTo>
                        <a:pt x="277" y="16"/>
                        <a:pt x="276" y="15"/>
                        <a:pt x="276" y="15"/>
                      </a:cubicBezTo>
                      <a:cubicBezTo>
                        <a:pt x="275" y="16"/>
                        <a:pt x="276" y="17"/>
                        <a:pt x="275" y="16"/>
                      </a:cubicBezTo>
                      <a:cubicBezTo>
                        <a:pt x="274" y="16"/>
                        <a:pt x="274" y="15"/>
                        <a:pt x="274" y="14"/>
                      </a:cubicBezTo>
                      <a:cubicBezTo>
                        <a:pt x="273" y="13"/>
                        <a:pt x="272" y="13"/>
                        <a:pt x="272" y="13"/>
                      </a:cubicBezTo>
                      <a:cubicBezTo>
                        <a:pt x="272" y="13"/>
                        <a:pt x="272" y="12"/>
                        <a:pt x="273" y="12"/>
                      </a:cubicBezTo>
                      <a:close/>
                      <a:moveTo>
                        <a:pt x="255" y="13"/>
                      </a:moveTo>
                      <a:cubicBezTo>
                        <a:pt x="255" y="14"/>
                        <a:pt x="256" y="13"/>
                        <a:pt x="256" y="14"/>
                      </a:cubicBezTo>
                      <a:cubicBezTo>
                        <a:pt x="256" y="14"/>
                        <a:pt x="255" y="14"/>
                        <a:pt x="255" y="13"/>
                      </a:cubicBezTo>
                      <a:cubicBezTo>
                        <a:pt x="255" y="13"/>
                        <a:pt x="255" y="13"/>
                        <a:pt x="255" y="13"/>
                      </a:cubicBezTo>
                      <a:close/>
                      <a:moveTo>
                        <a:pt x="256" y="9"/>
                      </a:moveTo>
                      <a:cubicBezTo>
                        <a:pt x="256" y="9"/>
                        <a:pt x="256" y="11"/>
                        <a:pt x="255" y="10"/>
                      </a:cubicBezTo>
                      <a:cubicBezTo>
                        <a:pt x="254" y="9"/>
                        <a:pt x="256" y="8"/>
                        <a:pt x="256" y="8"/>
                      </a:cubicBezTo>
                      <a:cubicBezTo>
                        <a:pt x="256" y="8"/>
                        <a:pt x="256" y="6"/>
                        <a:pt x="257" y="7"/>
                      </a:cubicBezTo>
                      <a:cubicBezTo>
                        <a:pt x="258" y="8"/>
                        <a:pt x="256" y="8"/>
                        <a:pt x="256" y="9"/>
                      </a:cubicBezTo>
                      <a:close/>
                      <a:moveTo>
                        <a:pt x="261" y="16"/>
                      </a:moveTo>
                      <a:cubicBezTo>
                        <a:pt x="259" y="16"/>
                        <a:pt x="259" y="17"/>
                        <a:pt x="258" y="17"/>
                      </a:cubicBezTo>
                      <a:cubicBezTo>
                        <a:pt x="258" y="17"/>
                        <a:pt x="257" y="16"/>
                        <a:pt x="257" y="16"/>
                      </a:cubicBezTo>
                      <a:cubicBezTo>
                        <a:pt x="256" y="17"/>
                        <a:pt x="257" y="17"/>
                        <a:pt x="257" y="18"/>
                      </a:cubicBezTo>
                      <a:cubicBezTo>
                        <a:pt x="256" y="18"/>
                        <a:pt x="256" y="18"/>
                        <a:pt x="256" y="17"/>
                      </a:cubicBezTo>
                      <a:cubicBezTo>
                        <a:pt x="256" y="17"/>
                        <a:pt x="255" y="17"/>
                        <a:pt x="255" y="16"/>
                      </a:cubicBezTo>
                      <a:cubicBezTo>
                        <a:pt x="257" y="17"/>
                        <a:pt x="257" y="16"/>
                        <a:pt x="257" y="14"/>
                      </a:cubicBezTo>
                      <a:cubicBezTo>
                        <a:pt x="257" y="14"/>
                        <a:pt x="257" y="15"/>
                        <a:pt x="257" y="15"/>
                      </a:cubicBezTo>
                      <a:cubicBezTo>
                        <a:pt x="257" y="14"/>
                        <a:pt x="257" y="13"/>
                        <a:pt x="257" y="13"/>
                      </a:cubicBezTo>
                      <a:cubicBezTo>
                        <a:pt x="258" y="13"/>
                        <a:pt x="258" y="13"/>
                        <a:pt x="258" y="13"/>
                      </a:cubicBezTo>
                      <a:cubicBezTo>
                        <a:pt x="259" y="14"/>
                        <a:pt x="260" y="16"/>
                        <a:pt x="261" y="15"/>
                      </a:cubicBezTo>
                      <a:cubicBezTo>
                        <a:pt x="261" y="15"/>
                        <a:pt x="261" y="16"/>
                        <a:pt x="261" y="16"/>
                      </a:cubicBezTo>
                      <a:close/>
                      <a:moveTo>
                        <a:pt x="264" y="12"/>
                      </a:moveTo>
                      <a:cubicBezTo>
                        <a:pt x="264" y="12"/>
                        <a:pt x="264" y="12"/>
                        <a:pt x="264" y="12"/>
                      </a:cubicBezTo>
                      <a:cubicBezTo>
                        <a:pt x="264" y="11"/>
                        <a:pt x="264" y="11"/>
                        <a:pt x="264" y="11"/>
                      </a:cubicBezTo>
                      <a:cubicBezTo>
                        <a:pt x="264" y="11"/>
                        <a:pt x="264" y="12"/>
                        <a:pt x="264" y="12"/>
                      </a:cubicBezTo>
                      <a:close/>
                      <a:moveTo>
                        <a:pt x="198" y="13"/>
                      </a:moveTo>
                      <a:cubicBezTo>
                        <a:pt x="198" y="13"/>
                        <a:pt x="198" y="13"/>
                        <a:pt x="198" y="13"/>
                      </a:cubicBezTo>
                      <a:cubicBezTo>
                        <a:pt x="199" y="13"/>
                        <a:pt x="199" y="14"/>
                        <a:pt x="199" y="15"/>
                      </a:cubicBezTo>
                      <a:cubicBezTo>
                        <a:pt x="199" y="14"/>
                        <a:pt x="198" y="14"/>
                        <a:pt x="197" y="14"/>
                      </a:cubicBezTo>
                      <a:cubicBezTo>
                        <a:pt x="197" y="13"/>
                        <a:pt x="197" y="13"/>
                        <a:pt x="198" y="13"/>
                      </a:cubicBezTo>
                      <a:close/>
                      <a:moveTo>
                        <a:pt x="193" y="16"/>
                      </a:moveTo>
                      <a:cubicBezTo>
                        <a:pt x="192" y="16"/>
                        <a:pt x="192" y="17"/>
                        <a:pt x="191" y="17"/>
                      </a:cubicBezTo>
                      <a:cubicBezTo>
                        <a:pt x="191" y="17"/>
                        <a:pt x="191" y="17"/>
                        <a:pt x="190" y="18"/>
                      </a:cubicBezTo>
                      <a:cubicBezTo>
                        <a:pt x="190" y="17"/>
                        <a:pt x="190" y="17"/>
                        <a:pt x="190" y="16"/>
                      </a:cubicBezTo>
                      <a:cubicBezTo>
                        <a:pt x="189" y="16"/>
                        <a:pt x="189" y="16"/>
                        <a:pt x="189" y="17"/>
                      </a:cubicBezTo>
                      <a:cubicBezTo>
                        <a:pt x="189" y="17"/>
                        <a:pt x="189" y="16"/>
                        <a:pt x="189" y="16"/>
                      </a:cubicBezTo>
                      <a:cubicBezTo>
                        <a:pt x="189" y="16"/>
                        <a:pt x="190" y="16"/>
                        <a:pt x="190" y="15"/>
                      </a:cubicBezTo>
                      <a:cubicBezTo>
                        <a:pt x="190" y="15"/>
                        <a:pt x="190" y="15"/>
                        <a:pt x="190" y="15"/>
                      </a:cubicBezTo>
                      <a:cubicBezTo>
                        <a:pt x="190" y="15"/>
                        <a:pt x="190" y="15"/>
                        <a:pt x="191" y="14"/>
                      </a:cubicBezTo>
                      <a:cubicBezTo>
                        <a:pt x="191" y="15"/>
                        <a:pt x="192" y="16"/>
                        <a:pt x="193" y="15"/>
                      </a:cubicBezTo>
                      <a:cubicBezTo>
                        <a:pt x="193" y="16"/>
                        <a:pt x="193" y="16"/>
                        <a:pt x="193" y="16"/>
                      </a:cubicBezTo>
                      <a:close/>
                      <a:moveTo>
                        <a:pt x="187" y="12"/>
                      </a:moveTo>
                      <a:cubicBezTo>
                        <a:pt x="187" y="12"/>
                        <a:pt x="187" y="12"/>
                        <a:pt x="187" y="12"/>
                      </a:cubicBezTo>
                      <a:cubicBezTo>
                        <a:pt x="187" y="12"/>
                        <a:pt x="187" y="12"/>
                        <a:pt x="187" y="12"/>
                      </a:cubicBezTo>
                      <a:cubicBezTo>
                        <a:pt x="187" y="12"/>
                        <a:pt x="188" y="12"/>
                        <a:pt x="188" y="12"/>
                      </a:cubicBezTo>
                      <a:cubicBezTo>
                        <a:pt x="188" y="12"/>
                        <a:pt x="187" y="12"/>
                        <a:pt x="187" y="12"/>
                      </a:cubicBezTo>
                      <a:close/>
                      <a:moveTo>
                        <a:pt x="189" y="17"/>
                      </a:moveTo>
                      <a:cubicBezTo>
                        <a:pt x="190" y="17"/>
                        <a:pt x="189" y="18"/>
                        <a:pt x="189" y="18"/>
                      </a:cubicBezTo>
                      <a:cubicBezTo>
                        <a:pt x="189" y="18"/>
                        <a:pt x="189" y="18"/>
                        <a:pt x="189" y="18"/>
                      </a:cubicBezTo>
                      <a:cubicBezTo>
                        <a:pt x="189" y="18"/>
                        <a:pt x="189" y="18"/>
                        <a:pt x="189" y="17"/>
                      </a:cubicBezTo>
                      <a:close/>
                      <a:moveTo>
                        <a:pt x="188" y="9"/>
                      </a:moveTo>
                      <a:cubicBezTo>
                        <a:pt x="188" y="9"/>
                        <a:pt x="188" y="9"/>
                        <a:pt x="187" y="9"/>
                      </a:cubicBezTo>
                      <a:cubicBezTo>
                        <a:pt x="187" y="9"/>
                        <a:pt x="188" y="9"/>
                        <a:pt x="188" y="9"/>
                      </a:cubicBezTo>
                      <a:cubicBezTo>
                        <a:pt x="188" y="9"/>
                        <a:pt x="188" y="9"/>
                        <a:pt x="188" y="9"/>
                      </a:cubicBezTo>
                      <a:close/>
                      <a:moveTo>
                        <a:pt x="185" y="14"/>
                      </a:moveTo>
                      <a:cubicBezTo>
                        <a:pt x="184" y="14"/>
                        <a:pt x="184" y="14"/>
                        <a:pt x="184" y="14"/>
                      </a:cubicBezTo>
                      <a:cubicBezTo>
                        <a:pt x="184" y="14"/>
                        <a:pt x="184" y="14"/>
                        <a:pt x="184" y="14"/>
                      </a:cubicBezTo>
                      <a:cubicBezTo>
                        <a:pt x="184" y="13"/>
                        <a:pt x="185" y="13"/>
                        <a:pt x="185" y="13"/>
                      </a:cubicBezTo>
                      <a:cubicBezTo>
                        <a:pt x="185" y="13"/>
                        <a:pt x="185" y="13"/>
                        <a:pt x="185" y="13"/>
                      </a:cubicBezTo>
                      <a:cubicBezTo>
                        <a:pt x="185" y="13"/>
                        <a:pt x="185" y="13"/>
                        <a:pt x="185" y="13"/>
                      </a:cubicBezTo>
                      <a:lnTo>
                        <a:pt x="185" y="14"/>
                      </a:lnTo>
                      <a:close/>
                      <a:moveTo>
                        <a:pt x="190" y="19"/>
                      </a:moveTo>
                      <a:cubicBezTo>
                        <a:pt x="190" y="18"/>
                        <a:pt x="190" y="18"/>
                        <a:pt x="190" y="18"/>
                      </a:cubicBezTo>
                      <a:cubicBezTo>
                        <a:pt x="190" y="18"/>
                        <a:pt x="191" y="18"/>
                        <a:pt x="191" y="18"/>
                      </a:cubicBezTo>
                      <a:cubicBezTo>
                        <a:pt x="191" y="19"/>
                        <a:pt x="191" y="19"/>
                        <a:pt x="191" y="19"/>
                      </a:cubicBezTo>
                      <a:cubicBezTo>
                        <a:pt x="191" y="19"/>
                        <a:pt x="190" y="19"/>
                        <a:pt x="190" y="19"/>
                      </a:cubicBezTo>
                      <a:cubicBezTo>
                        <a:pt x="190" y="19"/>
                        <a:pt x="190" y="19"/>
                        <a:pt x="190" y="19"/>
                      </a:cubicBezTo>
                      <a:close/>
                      <a:moveTo>
                        <a:pt x="213" y="13"/>
                      </a:moveTo>
                      <a:cubicBezTo>
                        <a:pt x="213" y="13"/>
                        <a:pt x="213" y="13"/>
                        <a:pt x="213" y="13"/>
                      </a:cubicBezTo>
                      <a:cubicBezTo>
                        <a:pt x="214" y="13"/>
                        <a:pt x="214" y="13"/>
                        <a:pt x="214" y="13"/>
                      </a:cubicBezTo>
                      <a:cubicBezTo>
                        <a:pt x="213" y="14"/>
                        <a:pt x="213" y="14"/>
                        <a:pt x="213" y="13"/>
                      </a:cubicBezTo>
                      <a:close/>
                      <a:moveTo>
                        <a:pt x="212" y="8"/>
                      </a:moveTo>
                      <a:cubicBezTo>
                        <a:pt x="212" y="8"/>
                        <a:pt x="212" y="8"/>
                        <a:pt x="212" y="7"/>
                      </a:cubicBezTo>
                      <a:cubicBezTo>
                        <a:pt x="212" y="7"/>
                        <a:pt x="212" y="7"/>
                        <a:pt x="213" y="7"/>
                      </a:cubicBezTo>
                      <a:cubicBezTo>
                        <a:pt x="213" y="7"/>
                        <a:pt x="213" y="8"/>
                        <a:pt x="213" y="8"/>
                      </a:cubicBezTo>
                      <a:cubicBezTo>
                        <a:pt x="212" y="8"/>
                        <a:pt x="212" y="8"/>
                        <a:pt x="212" y="8"/>
                      </a:cubicBezTo>
                      <a:close/>
                      <a:moveTo>
                        <a:pt x="214" y="17"/>
                      </a:moveTo>
                      <a:cubicBezTo>
                        <a:pt x="214" y="17"/>
                        <a:pt x="214" y="17"/>
                        <a:pt x="214" y="17"/>
                      </a:cubicBezTo>
                      <a:cubicBezTo>
                        <a:pt x="214" y="17"/>
                        <a:pt x="214" y="17"/>
                        <a:pt x="214" y="17"/>
                      </a:cubicBezTo>
                      <a:cubicBezTo>
                        <a:pt x="214" y="16"/>
                        <a:pt x="213" y="16"/>
                        <a:pt x="213" y="16"/>
                      </a:cubicBezTo>
                      <a:cubicBezTo>
                        <a:pt x="214" y="15"/>
                        <a:pt x="214" y="14"/>
                        <a:pt x="216" y="15"/>
                      </a:cubicBezTo>
                      <a:cubicBezTo>
                        <a:pt x="216" y="15"/>
                        <a:pt x="216" y="15"/>
                        <a:pt x="216" y="15"/>
                      </a:cubicBezTo>
                      <a:cubicBezTo>
                        <a:pt x="216" y="15"/>
                        <a:pt x="216" y="16"/>
                        <a:pt x="217" y="16"/>
                      </a:cubicBezTo>
                      <a:cubicBezTo>
                        <a:pt x="216" y="17"/>
                        <a:pt x="215" y="17"/>
                        <a:pt x="215" y="18"/>
                      </a:cubicBezTo>
                      <a:cubicBezTo>
                        <a:pt x="215" y="18"/>
                        <a:pt x="216" y="18"/>
                        <a:pt x="216" y="19"/>
                      </a:cubicBezTo>
                      <a:cubicBezTo>
                        <a:pt x="214" y="19"/>
                        <a:pt x="214" y="18"/>
                        <a:pt x="214" y="17"/>
                      </a:cubicBezTo>
                      <a:close/>
                      <a:moveTo>
                        <a:pt x="220" y="19"/>
                      </a:moveTo>
                      <a:cubicBezTo>
                        <a:pt x="220" y="19"/>
                        <a:pt x="220" y="19"/>
                        <a:pt x="220" y="19"/>
                      </a:cubicBezTo>
                      <a:cubicBezTo>
                        <a:pt x="220" y="19"/>
                        <a:pt x="220" y="18"/>
                        <a:pt x="220" y="18"/>
                      </a:cubicBezTo>
                      <a:cubicBezTo>
                        <a:pt x="219" y="18"/>
                        <a:pt x="219" y="18"/>
                        <a:pt x="219" y="17"/>
                      </a:cubicBezTo>
                      <a:cubicBezTo>
                        <a:pt x="219" y="17"/>
                        <a:pt x="218" y="17"/>
                        <a:pt x="218" y="16"/>
                      </a:cubicBezTo>
                      <a:cubicBezTo>
                        <a:pt x="219" y="16"/>
                        <a:pt x="220" y="15"/>
                        <a:pt x="221" y="14"/>
                      </a:cubicBezTo>
                      <a:cubicBezTo>
                        <a:pt x="221" y="14"/>
                        <a:pt x="221" y="13"/>
                        <a:pt x="221" y="13"/>
                      </a:cubicBezTo>
                      <a:cubicBezTo>
                        <a:pt x="222" y="13"/>
                        <a:pt x="223" y="14"/>
                        <a:pt x="223" y="14"/>
                      </a:cubicBezTo>
                      <a:cubicBezTo>
                        <a:pt x="223" y="15"/>
                        <a:pt x="223" y="15"/>
                        <a:pt x="223" y="16"/>
                      </a:cubicBezTo>
                      <a:cubicBezTo>
                        <a:pt x="223" y="16"/>
                        <a:pt x="223" y="15"/>
                        <a:pt x="222" y="15"/>
                      </a:cubicBezTo>
                      <a:cubicBezTo>
                        <a:pt x="222" y="16"/>
                        <a:pt x="223" y="17"/>
                        <a:pt x="223" y="17"/>
                      </a:cubicBezTo>
                      <a:cubicBezTo>
                        <a:pt x="221" y="17"/>
                        <a:pt x="222" y="19"/>
                        <a:pt x="220" y="19"/>
                      </a:cubicBezTo>
                      <a:close/>
                      <a:moveTo>
                        <a:pt x="222" y="19"/>
                      </a:moveTo>
                      <a:cubicBezTo>
                        <a:pt x="223" y="19"/>
                        <a:pt x="223" y="18"/>
                        <a:pt x="223" y="18"/>
                      </a:cubicBezTo>
                      <a:cubicBezTo>
                        <a:pt x="223" y="18"/>
                        <a:pt x="223" y="18"/>
                        <a:pt x="223" y="19"/>
                      </a:cubicBezTo>
                      <a:cubicBezTo>
                        <a:pt x="223" y="19"/>
                        <a:pt x="223" y="19"/>
                        <a:pt x="223" y="19"/>
                      </a:cubicBezTo>
                      <a:cubicBezTo>
                        <a:pt x="223" y="19"/>
                        <a:pt x="222" y="19"/>
                        <a:pt x="222" y="19"/>
                      </a:cubicBezTo>
                      <a:close/>
                      <a:moveTo>
                        <a:pt x="227" y="20"/>
                      </a:moveTo>
                      <a:cubicBezTo>
                        <a:pt x="226" y="20"/>
                        <a:pt x="227" y="20"/>
                        <a:pt x="227" y="19"/>
                      </a:cubicBezTo>
                      <a:cubicBezTo>
                        <a:pt x="227" y="20"/>
                        <a:pt x="227" y="20"/>
                        <a:pt x="227" y="20"/>
                      </a:cubicBezTo>
                      <a:cubicBezTo>
                        <a:pt x="227" y="20"/>
                        <a:pt x="226" y="20"/>
                        <a:pt x="227" y="20"/>
                      </a:cubicBezTo>
                      <a:close/>
                      <a:moveTo>
                        <a:pt x="239" y="18"/>
                      </a:moveTo>
                      <a:cubicBezTo>
                        <a:pt x="239" y="17"/>
                        <a:pt x="239" y="17"/>
                        <a:pt x="238" y="16"/>
                      </a:cubicBezTo>
                      <a:cubicBezTo>
                        <a:pt x="239" y="16"/>
                        <a:pt x="241" y="18"/>
                        <a:pt x="239" y="18"/>
                      </a:cubicBezTo>
                      <a:close/>
                      <a:moveTo>
                        <a:pt x="242" y="15"/>
                      </a:moveTo>
                      <a:cubicBezTo>
                        <a:pt x="242" y="14"/>
                        <a:pt x="242" y="14"/>
                        <a:pt x="242" y="14"/>
                      </a:cubicBezTo>
                      <a:cubicBezTo>
                        <a:pt x="242" y="14"/>
                        <a:pt x="243" y="14"/>
                        <a:pt x="243" y="14"/>
                      </a:cubicBezTo>
                      <a:cubicBezTo>
                        <a:pt x="243" y="13"/>
                        <a:pt x="243" y="12"/>
                        <a:pt x="243" y="12"/>
                      </a:cubicBezTo>
                      <a:cubicBezTo>
                        <a:pt x="243" y="12"/>
                        <a:pt x="243" y="13"/>
                        <a:pt x="243" y="13"/>
                      </a:cubicBezTo>
                      <a:cubicBezTo>
                        <a:pt x="243" y="13"/>
                        <a:pt x="243" y="13"/>
                        <a:pt x="244" y="13"/>
                      </a:cubicBezTo>
                      <a:cubicBezTo>
                        <a:pt x="244" y="13"/>
                        <a:pt x="245" y="14"/>
                        <a:pt x="245" y="15"/>
                      </a:cubicBezTo>
                      <a:cubicBezTo>
                        <a:pt x="245" y="15"/>
                        <a:pt x="244" y="16"/>
                        <a:pt x="243" y="16"/>
                      </a:cubicBezTo>
                      <a:cubicBezTo>
                        <a:pt x="243" y="15"/>
                        <a:pt x="243" y="15"/>
                        <a:pt x="242" y="15"/>
                      </a:cubicBezTo>
                      <a:close/>
                      <a:moveTo>
                        <a:pt x="239" y="20"/>
                      </a:moveTo>
                      <a:cubicBezTo>
                        <a:pt x="239" y="20"/>
                        <a:pt x="240" y="20"/>
                        <a:pt x="240" y="20"/>
                      </a:cubicBezTo>
                      <a:cubicBezTo>
                        <a:pt x="240" y="20"/>
                        <a:pt x="240" y="21"/>
                        <a:pt x="240" y="21"/>
                      </a:cubicBezTo>
                      <a:cubicBezTo>
                        <a:pt x="239" y="22"/>
                        <a:pt x="240" y="21"/>
                        <a:pt x="239" y="20"/>
                      </a:cubicBezTo>
                      <a:close/>
                      <a:moveTo>
                        <a:pt x="243" y="7"/>
                      </a:moveTo>
                      <a:cubicBezTo>
                        <a:pt x="243" y="8"/>
                        <a:pt x="244" y="7"/>
                        <a:pt x="244" y="7"/>
                      </a:cubicBezTo>
                      <a:cubicBezTo>
                        <a:pt x="244" y="8"/>
                        <a:pt x="244" y="9"/>
                        <a:pt x="243" y="9"/>
                      </a:cubicBezTo>
                      <a:cubicBezTo>
                        <a:pt x="242" y="10"/>
                        <a:pt x="242" y="10"/>
                        <a:pt x="243" y="10"/>
                      </a:cubicBezTo>
                      <a:cubicBezTo>
                        <a:pt x="242" y="10"/>
                        <a:pt x="242" y="10"/>
                        <a:pt x="241" y="10"/>
                      </a:cubicBezTo>
                      <a:cubicBezTo>
                        <a:pt x="241" y="9"/>
                        <a:pt x="241" y="9"/>
                        <a:pt x="241" y="9"/>
                      </a:cubicBezTo>
                      <a:cubicBezTo>
                        <a:pt x="242" y="9"/>
                        <a:pt x="242" y="9"/>
                        <a:pt x="242" y="9"/>
                      </a:cubicBezTo>
                      <a:cubicBezTo>
                        <a:pt x="242" y="8"/>
                        <a:pt x="242" y="8"/>
                        <a:pt x="242" y="8"/>
                      </a:cubicBezTo>
                      <a:cubicBezTo>
                        <a:pt x="242" y="8"/>
                        <a:pt x="242" y="8"/>
                        <a:pt x="241" y="8"/>
                      </a:cubicBezTo>
                      <a:cubicBezTo>
                        <a:pt x="241" y="8"/>
                        <a:pt x="241" y="8"/>
                        <a:pt x="241" y="7"/>
                      </a:cubicBezTo>
                      <a:cubicBezTo>
                        <a:pt x="241" y="7"/>
                        <a:pt x="241" y="7"/>
                        <a:pt x="241" y="7"/>
                      </a:cubicBezTo>
                      <a:cubicBezTo>
                        <a:pt x="242" y="7"/>
                        <a:pt x="242" y="7"/>
                        <a:pt x="242" y="7"/>
                      </a:cubicBezTo>
                      <a:cubicBezTo>
                        <a:pt x="242" y="5"/>
                        <a:pt x="243" y="7"/>
                        <a:pt x="243" y="7"/>
                      </a:cubicBezTo>
                      <a:close/>
                      <a:moveTo>
                        <a:pt x="235" y="15"/>
                      </a:moveTo>
                      <a:cubicBezTo>
                        <a:pt x="235" y="14"/>
                        <a:pt x="235" y="13"/>
                        <a:pt x="235" y="13"/>
                      </a:cubicBezTo>
                      <a:cubicBezTo>
                        <a:pt x="236" y="13"/>
                        <a:pt x="237" y="12"/>
                        <a:pt x="237" y="13"/>
                      </a:cubicBezTo>
                      <a:cubicBezTo>
                        <a:pt x="237" y="14"/>
                        <a:pt x="237" y="14"/>
                        <a:pt x="237" y="15"/>
                      </a:cubicBezTo>
                      <a:cubicBezTo>
                        <a:pt x="237" y="15"/>
                        <a:pt x="236" y="16"/>
                        <a:pt x="237" y="15"/>
                      </a:cubicBezTo>
                      <a:cubicBezTo>
                        <a:pt x="236" y="16"/>
                        <a:pt x="237" y="17"/>
                        <a:pt x="237" y="17"/>
                      </a:cubicBezTo>
                      <a:cubicBezTo>
                        <a:pt x="235" y="17"/>
                        <a:pt x="234" y="18"/>
                        <a:pt x="233" y="17"/>
                      </a:cubicBezTo>
                      <a:cubicBezTo>
                        <a:pt x="233" y="17"/>
                        <a:pt x="233" y="16"/>
                        <a:pt x="233" y="16"/>
                      </a:cubicBezTo>
                      <a:cubicBezTo>
                        <a:pt x="234" y="15"/>
                        <a:pt x="235" y="15"/>
                        <a:pt x="235" y="15"/>
                      </a:cubicBezTo>
                      <a:close/>
                      <a:moveTo>
                        <a:pt x="227" y="14"/>
                      </a:moveTo>
                      <a:cubicBezTo>
                        <a:pt x="227" y="15"/>
                        <a:pt x="228" y="15"/>
                        <a:pt x="227" y="15"/>
                      </a:cubicBezTo>
                      <a:cubicBezTo>
                        <a:pt x="227" y="16"/>
                        <a:pt x="227" y="15"/>
                        <a:pt x="227" y="15"/>
                      </a:cubicBezTo>
                      <a:cubicBezTo>
                        <a:pt x="227" y="15"/>
                        <a:pt x="227" y="15"/>
                        <a:pt x="227" y="14"/>
                      </a:cubicBezTo>
                      <a:close/>
                      <a:moveTo>
                        <a:pt x="226" y="15"/>
                      </a:moveTo>
                      <a:cubicBezTo>
                        <a:pt x="226" y="15"/>
                        <a:pt x="226" y="15"/>
                        <a:pt x="226" y="15"/>
                      </a:cubicBezTo>
                      <a:cubicBezTo>
                        <a:pt x="226" y="15"/>
                        <a:pt x="226" y="15"/>
                        <a:pt x="226" y="15"/>
                      </a:cubicBezTo>
                      <a:cubicBezTo>
                        <a:pt x="226" y="15"/>
                        <a:pt x="225" y="15"/>
                        <a:pt x="226" y="15"/>
                      </a:cubicBezTo>
                      <a:close/>
                      <a:moveTo>
                        <a:pt x="199" y="9"/>
                      </a:moveTo>
                      <a:cubicBezTo>
                        <a:pt x="199" y="9"/>
                        <a:pt x="199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200" y="7"/>
                        <a:pt x="200" y="8"/>
                        <a:pt x="200" y="8"/>
                      </a:cubicBezTo>
                      <a:cubicBezTo>
                        <a:pt x="200" y="9"/>
                        <a:pt x="201" y="9"/>
                        <a:pt x="201" y="9"/>
                      </a:cubicBezTo>
                      <a:cubicBezTo>
                        <a:pt x="200" y="9"/>
                        <a:pt x="200" y="9"/>
                        <a:pt x="200" y="10"/>
                      </a:cubicBezTo>
                      <a:cubicBezTo>
                        <a:pt x="200" y="10"/>
                        <a:pt x="199" y="9"/>
                        <a:pt x="199" y="9"/>
                      </a:cubicBezTo>
                      <a:cubicBezTo>
                        <a:pt x="199" y="10"/>
                        <a:pt x="199" y="10"/>
                        <a:pt x="200" y="10"/>
                      </a:cubicBezTo>
                      <a:cubicBezTo>
                        <a:pt x="200" y="11"/>
                        <a:pt x="200" y="11"/>
                        <a:pt x="200" y="11"/>
                      </a:cubicBezTo>
                      <a:cubicBezTo>
                        <a:pt x="199" y="12"/>
                        <a:pt x="199" y="12"/>
                        <a:pt x="199" y="12"/>
                      </a:cubicBezTo>
                      <a:cubicBezTo>
                        <a:pt x="198" y="10"/>
                        <a:pt x="198" y="9"/>
                        <a:pt x="197" y="9"/>
                      </a:cubicBezTo>
                      <a:cubicBezTo>
                        <a:pt x="197" y="9"/>
                        <a:pt x="198" y="9"/>
                        <a:pt x="199" y="9"/>
                      </a:cubicBezTo>
                      <a:close/>
                      <a:moveTo>
                        <a:pt x="183" y="8"/>
                      </a:moveTo>
                      <a:cubicBezTo>
                        <a:pt x="183" y="7"/>
                        <a:pt x="182" y="7"/>
                        <a:pt x="182" y="7"/>
                      </a:cubicBezTo>
                      <a:cubicBezTo>
                        <a:pt x="182" y="7"/>
                        <a:pt x="182" y="7"/>
                        <a:pt x="182" y="7"/>
                      </a:cubicBezTo>
                      <a:cubicBezTo>
                        <a:pt x="182" y="7"/>
                        <a:pt x="182" y="7"/>
                        <a:pt x="183" y="7"/>
                      </a:cubicBezTo>
                      <a:cubicBezTo>
                        <a:pt x="183" y="7"/>
                        <a:pt x="183" y="7"/>
                        <a:pt x="183" y="6"/>
                      </a:cubicBezTo>
                      <a:cubicBezTo>
                        <a:pt x="183" y="6"/>
                        <a:pt x="183" y="6"/>
                        <a:pt x="183" y="6"/>
                      </a:cubicBezTo>
                      <a:cubicBezTo>
                        <a:pt x="183" y="6"/>
                        <a:pt x="183" y="6"/>
                        <a:pt x="183" y="6"/>
                      </a:cubicBezTo>
                      <a:cubicBezTo>
                        <a:pt x="183" y="6"/>
                        <a:pt x="183" y="5"/>
                        <a:pt x="184" y="5"/>
                      </a:cubicBezTo>
                      <a:cubicBezTo>
                        <a:pt x="184" y="6"/>
                        <a:pt x="183" y="6"/>
                        <a:pt x="184" y="7"/>
                      </a:cubicBezTo>
                      <a:cubicBezTo>
                        <a:pt x="185" y="7"/>
                        <a:pt x="185" y="7"/>
                        <a:pt x="185" y="7"/>
                      </a:cubicBezTo>
                      <a:cubicBezTo>
                        <a:pt x="185" y="8"/>
                        <a:pt x="185" y="8"/>
                        <a:pt x="184" y="8"/>
                      </a:cubicBezTo>
                      <a:cubicBezTo>
                        <a:pt x="184" y="9"/>
                        <a:pt x="185" y="9"/>
                        <a:pt x="185" y="9"/>
                      </a:cubicBezTo>
                      <a:cubicBezTo>
                        <a:pt x="184" y="10"/>
                        <a:pt x="184" y="10"/>
                        <a:pt x="184" y="10"/>
                      </a:cubicBezTo>
                      <a:cubicBezTo>
                        <a:pt x="184" y="9"/>
                        <a:pt x="183" y="9"/>
                        <a:pt x="183" y="8"/>
                      </a:cubicBezTo>
                      <a:close/>
                      <a:moveTo>
                        <a:pt x="120" y="21"/>
                      </a:moveTo>
                      <a:cubicBezTo>
                        <a:pt x="120" y="21"/>
                        <a:pt x="120" y="21"/>
                        <a:pt x="120" y="21"/>
                      </a:cubicBezTo>
                      <a:cubicBezTo>
                        <a:pt x="120" y="20"/>
                        <a:pt x="119" y="20"/>
                        <a:pt x="119" y="19"/>
                      </a:cubicBezTo>
                      <a:cubicBezTo>
                        <a:pt x="119" y="19"/>
                        <a:pt x="120" y="19"/>
                        <a:pt x="120" y="18"/>
                      </a:cubicBezTo>
                      <a:cubicBezTo>
                        <a:pt x="120" y="18"/>
                        <a:pt x="119" y="17"/>
                        <a:pt x="120" y="17"/>
                      </a:cubicBezTo>
                      <a:cubicBezTo>
                        <a:pt x="120" y="17"/>
                        <a:pt x="120" y="17"/>
                        <a:pt x="120" y="16"/>
                      </a:cubicBezTo>
                      <a:cubicBezTo>
                        <a:pt x="120" y="16"/>
                        <a:pt x="121" y="16"/>
                        <a:pt x="121" y="16"/>
                      </a:cubicBezTo>
                      <a:cubicBezTo>
                        <a:pt x="121" y="17"/>
                        <a:pt x="120" y="17"/>
                        <a:pt x="121" y="18"/>
                      </a:cubicBezTo>
                      <a:cubicBezTo>
                        <a:pt x="121" y="18"/>
                        <a:pt x="122" y="18"/>
                        <a:pt x="122" y="18"/>
                      </a:cubicBezTo>
                      <a:cubicBezTo>
                        <a:pt x="122" y="19"/>
                        <a:pt x="121" y="19"/>
                        <a:pt x="121" y="18"/>
                      </a:cubicBezTo>
                      <a:cubicBezTo>
                        <a:pt x="121" y="18"/>
                        <a:pt x="121" y="19"/>
                        <a:pt x="121" y="19"/>
                      </a:cubicBezTo>
                      <a:cubicBezTo>
                        <a:pt x="121" y="20"/>
                        <a:pt x="121" y="20"/>
                        <a:pt x="121" y="21"/>
                      </a:cubicBezTo>
                      <a:cubicBezTo>
                        <a:pt x="121" y="21"/>
                        <a:pt x="121" y="21"/>
                        <a:pt x="120" y="21"/>
                      </a:cubicBezTo>
                      <a:close/>
                      <a:moveTo>
                        <a:pt x="140" y="11"/>
                      </a:moveTo>
                      <a:cubicBezTo>
                        <a:pt x="140" y="11"/>
                        <a:pt x="140" y="11"/>
                        <a:pt x="140" y="11"/>
                      </a:cubicBezTo>
                      <a:cubicBezTo>
                        <a:pt x="140" y="11"/>
                        <a:pt x="140" y="11"/>
                        <a:pt x="140" y="11"/>
                      </a:cubicBezTo>
                      <a:cubicBezTo>
                        <a:pt x="140" y="11"/>
                        <a:pt x="140" y="11"/>
                        <a:pt x="140" y="11"/>
                      </a:cubicBezTo>
                      <a:close/>
                      <a:moveTo>
                        <a:pt x="142" y="11"/>
                      </a:moveTo>
                      <a:cubicBezTo>
                        <a:pt x="142" y="11"/>
                        <a:pt x="142" y="11"/>
                        <a:pt x="142" y="11"/>
                      </a:cubicBezTo>
                      <a:cubicBezTo>
                        <a:pt x="142" y="11"/>
                        <a:pt x="142" y="11"/>
                        <a:pt x="142" y="11"/>
                      </a:cubicBezTo>
                      <a:cubicBezTo>
                        <a:pt x="142" y="11"/>
                        <a:pt x="142" y="11"/>
                        <a:pt x="142" y="11"/>
                      </a:cubicBezTo>
                      <a:close/>
                      <a:moveTo>
                        <a:pt x="141" y="11"/>
                      </a:moveTo>
                      <a:cubicBezTo>
                        <a:pt x="141" y="11"/>
                        <a:pt x="141" y="11"/>
                        <a:pt x="141" y="11"/>
                      </a:cubicBezTo>
                      <a:cubicBezTo>
                        <a:pt x="141" y="11"/>
                        <a:pt x="141" y="12"/>
                        <a:pt x="142" y="12"/>
                      </a:cubicBezTo>
                      <a:cubicBezTo>
                        <a:pt x="142" y="12"/>
                        <a:pt x="142" y="11"/>
                        <a:pt x="142" y="11"/>
                      </a:cubicBezTo>
                      <a:cubicBezTo>
                        <a:pt x="143" y="12"/>
                        <a:pt x="143" y="14"/>
                        <a:pt x="143" y="12"/>
                      </a:cubicBezTo>
                      <a:cubicBezTo>
                        <a:pt x="143" y="12"/>
                        <a:pt x="143" y="12"/>
                        <a:pt x="143" y="12"/>
                      </a:cubicBezTo>
                      <a:cubicBezTo>
                        <a:pt x="144" y="12"/>
                        <a:pt x="144" y="12"/>
                        <a:pt x="144" y="12"/>
                      </a:cubicBezTo>
                      <a:cubicBezTo>
                        <a:pt x="144" y="12"/>
                        <a:pt x="144" y="13"/>
                        <a:pt x="143" y="13"/>
                      </a:cubicBezTo>
                      <a:cubicBezTo>
                        <a:pt x="142" y="13"/>
                        <a:pt x="142" y="12"/>
                        <a:pt x="140" y="13"/>
                      </a:cubicBezTo>
                      <a:cubicBezTo>
                        <a:pt x="141" y="12"/>
                        <a:pt x="141" y="12"/>
                        <a:pt x="141" y="11"/>
                      </a:cubicBezTo>
                      <a:close/>
                      <a:moveTo>
                        <a:pt x="144" y="13"/>
                      </a:moveTo>
                      <a:cubicBezTo>
                        <a:pt x="145" y="13"/>
                        <a:pt x="145" y="13"/>
                        <a:pt x="145" y="14"/>
                      </a:cubicBezTo>
                      <a:cubicBezTo>
                        <a:pt x="144" y="14"/>
                        <a:pt x="144" y="13"/>
                        <a:pt x="144" y="13"/>
                      </a:cubicBezTo>
                      <a:close/>
                      <a:moveTo>
                        <a:pt x="142" y="8"/>
                      </a:moveTo>
                      <a:cubicBezTo>
                        <a:pt x="142" y="8"/>
                        <a:pt x="142" y="8"/>
                        <a:pt x="142" y="8"/>
                      </a:cubicBezTo>
                      <a:cubicBezTo>
                        <a:pt x="142" y="8"/>
                        <a:pt x="142" y="8"/>
                        <a:pt x="142" y="8"/>
                      </a:cubicBezTo>
                      <a:cubicBezTo>
                        <a:pt x="142" y="8"/>
                        <a:pt x="142" y="8"/>
                        <a:pt x="142" y="8"/>
                      </a:cubicBezTo>
                      <a:close/>
                      <a:moveTo>
                        <a:pt x="138" y="12"/>
                      </a:moveTo>
                      <a:cubicBezTo>
                        <a:pt x="138" y="12"/>
                        <a:pt x="138" y="12"/>
                        <a:pt x="138" y="12"/>
                      </a:cubicBezTo>
                      <a:cubicBezTo>
                        <a:pt x="138" y="12"/>
                        <a:pt x="138" y="12"/>
                        <a:pt x="138" y="12"/>
                      </a:cubicBezTo>
                      <a:cubicBezTo>
                        <a:pt x="138" y="11"/>
                        <a:pt x="138" y="11"/>
                        <a:pt x="138" y="11"/>
                      </a:cubicBezTo>
                      <a:cubicBezTo>
                        <a:pt x="139" y="11"/>
                        <a:pt x="139" y="11"/>
                        <a:pt x="139" y="11"/>
                      </a:cubicBezTo>
                      <a:cubicBezTo>
                        <a:pt x="139" y="12"/>
                        <a:pt x="139" y="12"/>
                        <a:pt x="139" y="12"/>
                      </a:cubicBezTo>
                      <a:lnTo>
                        <a:pt x="138" y="12"/>
                      </a:lnTo>
                      <a:close/>
                      <a:moveTo>
                        <a:pt x="136" y="10"/>
                      </a:moveTo>
                      <a:cubicBezTo>
                        <a:pt x="136" y="10"/>
                        <a:pt x="136" y="10"/>
                        <a:pt x="136" y="10"/>
                      </a:cubicBezTo>
                      <a:cubicBezTo>
                        <a:pt x="135" y="10"/>
                        <a:pt x="135" y="10"/>
                        <a:pt x="135" y="9"/>
                      </a:cubicBezTo>
                      <a:cubicBezTo>
                        <a:pt x="135" y="9"/>
                        <a:pt x="136" y="9"/>
                        <a:pt x="136" y="10"/>
                      </a:cubicBezTo>
                      <a:close/>
                      <a:moveTo>
                        <a:pt x="133" y="17"/>
                      </a:moveTo>
                      <a:cubicBezTo>
                        <a:pt x="132" y="17"/>
                        <a:pt x="133" y="16"/>
                        <a:pt x="133" y="16"/>
                      </a:cubicBezTo>
                      <a:cubicBezTo>
                        <a:pt x="133" y="16"/>
                        <a:pt x="133" y="16"/>
                        <a:pt x="133" y="16"/>
                      </a:cubicBezTo>
                      <a:cubicBezTo>
                        <a:pt x="134" y="16"/>
                        <a:pt x="134" y="15"/>
                        <a:pt x="134" y="15"/>
                      </a:cubicBezTo>
                      <a:cubicBezTo>
                        <a:pt x="134" y="16"/>
                        <a:pt x="134" y="16"/>
                        <a:pt x="135" y="16"/>
                      </a:cubicBezTo>
                      <a:cubicBezTo>
                        <a:pt x="135" y="17"/>
                        <a:pt x="133" y="16"/>
                        <a:pt x="133" y="17"/>
                      </a:cubicBezTo>
                      <a:close/>
                      <a:moveTo>
                        <a:pt x="140" y="13"/>
                      </a:moveTo>
                      <a:cubicBezTo>
                        <a:pt x="140" y="13"/>
                        <a:pt x="140" y="13"/>
                        <a:pt x="141" y="13"/>
                      </a:cubicBezTo>
                      <a:cubicBezTo>
                        <a:pt x="140" y="14"/>
                        <a:pt x="140" y="14"/>
                        <a:pt x="139" y="14"/>
                      </a:cubicBezTo>
                      <a:cubicBezTo>
                        <a:pt x="139" y="13"/>
                        <a:pt x="139" y="13"/>
                        <a:pt x="140" y="13"/>
                      </a:cubicBezTo>
                      <a:close/>
                      <a:moveTo>
                        <a:pt x="142" y="21"/>
                      </a:moveTo>
                      <a:cubicBezTo>
                        <a:pt x="141" y="21"/>
                        <a:pt x="141" y="21"/>
                        <a:pt x="141" y="20"/>
                      </a:cubicBezTo>
                      <a:cubicBezTo>
                        <a:pt x="142" y="20"/>
                        <a:pt x="142" y="20"/>
                        <a:pt x="143" y="20"/>
                      </a:cubicBezTo>
                      <a:cubicBezTo>
                        <a:pt x="143" y="20"/>
                        <a:pt x="143" y="21"/>
                        <a:pt x="143" y="21"/>
                      </a:cubicBezTo>
                      <a:cubicBezTo>
                        <a:pt x="143" y="21"/>
                        <a:pt x="142" y="21"/>
                        <a:pt x="142" y="21"/>
                      </a:cubicBezTo>
                      <a:close/>
                      <a:moveTo>
                        <a:pt x="145" y="20"/>
                      </a:moveTo>
                      <a:cubicBezTo>
                        <a:pt x="145" y="20"/>
                        <a:pt x="145" y="20"/>
                        <a:pt x="145" y="20"/>
                      </a:cubicBezTo>
                      <a:cubicBezTo>
                        <a:pt x="145" y="20"/>
                        <a:pt x="145" y="20"/>
                        <a:pt x="145" y="20"/>
                      </a:cubicBezTo>
                      <a:cubicBezTo>
                        <a:pt x="145" y="20"/>
                        <a:pt x="145" y="20"/>
                        <a:pt x="145" y="20"/>
                      </a:cubicBezTo>
                      <a:close/>
                      <a:moveTo>
                        <a:pt x="155" y="7"/>
                      </a:move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8"/>
                        <a:pt x="156" y="8"/>
                        <a:pt x="156" y="8"/>
                      </a:cubicBezTo>
                      <a:cubicBezTo>
                        <a:pt x="156" y="8"/>
                        <a:pt x="156" y="8"/>
                        <a:pt x="156" y="8"/>
                      </a:cubicBezTo>
                      <a:cubicBezTo>
                        <a:pt x="156" y="9"/>
                        <a:pt x="156" y="9"/>
                        <a:pt x="156" y="9"/>
                      </a:cubicBezTo>
                      <a:cubicBezTo>
                        <a:pt x="156" y="9"/>
                        <a:pt x="156" y="10"/>
                        <a:pt x="156" y="10"/>
                      </a:cubicBezTo>
                      <a:cubicBezTo>
                        <a:pt x="156" y="11"/>
                        <a:pt x="156" y="11"/>
                        <a:pt x="156" y="11"/>
                      </a:cubicBezTo>
                      <a:cubicBezTo>
                        <a:pt x="156" y="10"/>
                        <a:pt x="155" y="9"/>
                        <a:pt x="154" y="10"/>
                      </a:cubicBezTo>
                      <a:cubicBezTo>
                        <a:pt x="155" y="9"/>
                        <a:pt x="154" y="9"/>
                        <a:pt x="154" y="9"/>
                      </a:cubicBezTo>
                      <a:cubicBezTo>
                        <a:pt x="154" y="8"/>
                        <a:pt x="155" y="8"/>
                        <a:pt x="155" y="8"/>
                      </a:cubicBezTo>
                      <a:cubicBezTo>
                        <a:pt x="155" y="8"/>
                        <a:pt x="155" y="7"/>
                        <a:pt x="155" y="7"/>
                      </a:cubicBezTo>
                      <a:close/>
                      <a:moveTo>
                        <a:pt x="161" y="15"/>
                      </a:moveTo>
                      <a:cubicBezTo>
                        <a:pt x="163" y="15"/>
                        <a:pt x="163" y="14"/>
                        <a:pt x="163" y="13"/>
                      </a:cubicBezTo>
                      <a:cubicBezTo>
                        <a:pt x="164" y="12"/>
                        <a:pt x="163" y="13"/>
                        <a:pt x="164" y="14"/>
                      </a:cubicBezTo>
                      <a:cubicBezTo>
                        <a:pt x="164" y="14"/>
                        <a:pt x="164" y="14"/>
                        <a:pt x="164" y="14"/>
                      </a:cubicBezTo>
                      <a:cubicBezTo>
                        <a:pt x="165" y="14"/>
                        <a:pt x="165" y="14"/>
                        <a:pt x="165" y="15"/>
                      </a:cubicBezTo>
                      <a:cubicBezTo>
                        <a:pt x="166" y="15"/>
                        <a:pt x="164" y="16"/>
                        <a:pt x="166" y="16"/>
                      </a:cubicBezTo>
                      <a:cubicBezTo>
                        <a:pt x="166" y="15"/>
                        <a:pt x="166" y="15"/>
                        <a:pt x="166" y="14"/>
                      </a:cubicBezTo>
                      <a:cubicBezTo>
                        <a:pt x="166" y="15"/>
                        <a:pt x="166" y="15"/>
                        <a:pt x="166" y="15"/>
                      </a:cubicBezTo>
                      <a:cubicBezTo>
                        <a:pt x="166" y="15"/>
                        <a:pt x="166" y="16"/>
                        <a:pt x="166" y="16"/>
                      </a:cubicBezTo>
                      <a:cubicBezTo>
                        <a:pt x="166" y="16"/>
                        <a:pt x="166" y="16"/>
                        <a:pt x="165" y="16"/>
                      </a:cubicBezTo>
                      <a:cubicBezTo>
                        <a:pt x="165" y="16"/>
                        <a:pt x="165" y="15"/>
                        <a:pt x="164" y="15"/>
                      </a:cubicBezTo>
                      <a:cubicBezTo>
                        <a:pt x="164" y="16"/>
                        <a:pt x="164" y="16"/>
                        <a:pt x="164" y="16"/>
                      </a:cubicBezTo>
                      <a:cubicBezTo>
                        <a:pt x="164" y="16"/>
                        <a:pt x="164" y="15"/>
                        <a:pt x="164" y="15"/>
                      </a:cubicBezTo>
                      <a:cubicBezTo>
                        <a:pt x="163" y="17"/>
                        <a:pt x="161" y="17"/>
                        <a:pt x="160" y="16"/>
                      </a:cubicBezTo>
                      <a:cubicBezTo>
                        <a:pt x="159" y="16"/>
                        <a:pt x="159" y="16"/>
                        <a:pt x="159" y="16"/>
                      </a:cubicBezTo>
                      <a:cubicBezTo>
                        <a:pt x="159" y="15"/>
                        <a:pt x="160" y="14"/>
                        <a:pt x="159" y="13"/>
                      </a:cubicBezTo>
                      <a:cubicBezTo>
                        <a:pt x="160" y="13"/>
                        <a:pt x="160" y="13"/>
                        <a:pt x="160" y="13"/>
                      </a:cubicBezTo>
                      <a:cubicBezTo>
                        <a:pt x="161" y="13"/>
                        <a:pt x="160" y="15"/>
                        <a:pt x="161" y="15"/>
                      </a:cubicBezTo>
                      <a:close/>
                      <a:moveTo>
                        <a:pt x="170" y="7"/>
                      </a:moveTo>
                      <a:cubicBezTo>
                        <a:pt x="170" y="8"/>
                        <a:pt x="171" y="8"/>
                        <a:pt x="171" y="9"/>
                      </a:cubicBezTo>
                      <a:cubicBezTo>
                        <a:pt x="169" y="9"/>
                        <a:pt x="169" y="9"/>
                        <a:pt x="168" y="9"/>
                      </a:cubicBezTo>
                      <a:cubicBezTo>
                        <a:pt x="169" y="8"/>
                        <a:pt x="169" y="8"/>
                        <a:pt x="170" y="7"/>
                      </a:cubicBezTo>
                      <a:close/>
                      <a:moveTo>
                        <a:pt x="157" y="15"/>
                      </a:moveTo>
                      <a:cubicBezTo>
                        <a:pt x="157" y="16"/>
                        <a:pt x="157" y="16"/>
                        <a:pt x="157" y="16"/>
                      </a:cubicBezTo>
                      <a:cubicBezTo>
                        <a:pt x="157" y="16"/>
                        <a:pt x="157" y="16"/>
                        <a:pt x="157" y="16"/>
                      </a:cubicBezTo>
                      <a:cubicBezTo>
                        <a:pt x="157" y="16"/>
                        <a:pt x="157" y="16"/>
                        <a:pt x="157" y="15"/>
                      </a:cubicBezTo>
                      <a:close/>
                      <a:moveTo>
                        <a:pt x="158" y="16"/>
                      </a:moveTo>
                      <a:cubicBezTo>
                        <a:pt x="158" y="16"/>
                        <a:pt x="158" y="16"/>
                        <a:pt x="158" y="16"/>
                      </a:cubicBezTo>
                      <a:cubicBezTo>
                        <a:pt x="158" y="16"/>
                        <a:pt x="158" y="16"/>
                        <a:pt x="158" y="16"/>
                      </a:cubicBezTo>
                      <a:close/>
                      <a:moveTo>
                        <a:pt x="154" y="17"/>
                      </a:moveTo>
                      <a:cubicBezTo>
                        <a:pt x="154" y="17"/>
                        <a:pt x="154" y="17"/>
                        <a:pt x="154" y="17"/>
                      </a:cubicBezTo>
                      <a:cubicBezTo>
                        <a:pt x="153" y="17"/>
                        <a:pt x="153" y="17"/>
                        <a:pt x="153" y="17"/>
                      </a:cubicBezTo>
                      <a:cubicBezTo>
                        <a:pt x="153" y="17"/>
                        <a:pt x="153" y="17"/>
                        <a:pt x="153" y="16"/>
                      </a:cubicBezTo>
                      <a:cubicBezTo>
                        <a:pt x="153" y="16"/>
                        <a:pt x="153" y="16"/>
                        <a:pt x="153" y="16"/>
                      </a:cubicBezTo>
                      <a:cubicBezTo>
                        <a:pt x="152" y="16"/>
                        <a:pt x="152" y="16"/>
                        <a:pt x="152" y="16"/>
                      </a:cubicBezTo>
                      <a:cubicBezTo>
                        <a:pt x="152" y="14"/>
                        <a:pt x="154" y="16"/>
                        <a:pt x="155" y="16"/>
                      </a:cubicBezTo>
                      <a:cubicBezTo>
                        <a:pt x="154" y="16"/>
                        <a:pt x="154" y="17"/>
                        <a:pt x="154" y="17"/>
                      </a:cubicBezTo>
                      <a:close/>
                      <a:moveTo>
                        <a:pt x="154" y="13"/>
                      </a:moveTo>
                      <a:cubicBezTo>
                        <a:pt x="154" y="12"/>
                        <a:pt x="154" y="12"/>
                        <a:pt x="153" y="12"/>
                      </a:cubicBezTo>
                      <a:cubicBezTo>
                        <a:pt x="153" y="12"/>
                        <a:pt x="154" y="12"/>
                        <a:pt x="154" y="12"/>
                      </a:cubicBezTo>
                      <a:cubicBezTo>
                        <a:pt x="154" y="12"/>
                        <a:pt x="154" y="12"/>
                        <a:pt x="154" y="13"/>
                      </a:cubicBezTo>
                      <a:close/>
                      <a:moveTo>
                        <a:pt x="154" y="13"/>
                      </a:moveTo>
                      <a:cubicBezTo>
                        <a:pt x="154" y="13"/>
                        <a:pt x="153" y="13"/>
                        <a:pt x="153" y="13"/>
                      </a:cubicBezTo>
                      <a:cubicBezTo>
                        <a:pt x="153" y="13"/>
                        <a:pt x="154" y="13"/>
                        <a:pt x="154" y="13"/>
                      </a:cubicBezTo>
                      <a:close/>
                      <a:moveTo>
                        <a:pt x="156" y="18"/>
                      </a:moveTo>
                      <a:cubicBezTo>
                        <a:pt x="156" y="18"/>
                        <a:pt x="156" y="19"/>
                        <a:pt x="156" y="19"/>
                      </a:cubicBezTo>
                      <a:cubicBezTo>
                        <a:pt x="156" y="19"/>
                        <a:pt x="156" y="18"/>
                        <a:pt x="156" y="17"/>
                      </a:cubicBezTo>
                      <a:cubicBezTo>
                        <a:pt x="157" y="17"/>
                        <a:pt x="157" y="17"/>
                        <a:pt x="157" y="17"/>
                      </a:cubicBezTo>
                      <a:cubicBezTo>
                        <a:pt x="157" y="18"/>
                        <a:pt x="157" y="18"/>
                        <a:pt x="157" y="18"/>
                      </a:cubicBezTo>
                      <a:cubicBezTo>
                        <a:pt x="157" y="18"/>
                        <a:pt x="157" y="18"/>
                        <a:pt x="156" y="18"/>
                      </a:cubicBezTo>
                      <a:close/>
                      <a:moveTo>
                        <a:pt x="161" y="18"/>
                      </a:moveTo>
                      <a:cubicBezTo>
                        <a:pt x="160" y="18"/>
                        <a:pt x="160" y="18"/>
                        <a:pt x="160" y="18"/>
                      </a:cubicBezTo>
                      <a:cubicBezTo>
                        <a:pt x="160" y="18"/>
                        <a:pt x="160" y="17"/>
                        <a:pt x="161" y="17"/>
                      </a:cubicBezTo>
                      <a:cubicBezTo>
                        <a:pt x="161" y="18"/>
                        <a:pt x="161" y="18"/>
                        <a:pt x="161" y="18"/>
                      </a:cubicBezTo>
                      <a:close/>
                      <a:moveTo>
                        <a:pt x="168" y="18"/>
                      </a:moveTo>
                      <a:cubicBezTo>
                        <a:pt x="168" y="17"/>
                        <a:pt x="168" y="17"/>
                        <a:pt x="168" y="17"/>
                      </a:cubicBezTo>
                      <a:cubicBezTo>
                        <a:pt x="168" y="17"/>
                        <a:pt x="168" y="17"/>
                        <a:pt x="168" y="17"/>
                      </a:cubicBezTo>
                      <a:cubicBezTo>
                        <a:pt x="168" y="17"/>
                        <a:pt x="168" y="17"/>
                        <a:pt x="168" y="18"/>
                      </a:cubicBezTo>
                      <a:close/>
                      <a:moveTo>
                        <a:pt x="169" y="9"/>
                      </a:moveTo>
                      <a:cubicBezTo>
                        <a:pt x="169" y="9"/>
                        <a:pt x="169" y="10"/>
                        <a:pt x="170" y="10"/>
                      </a:cubicBezTo>
                      <a:cubicBezTo>
                        <a:pt x="169" y="10"/>
                        <a:pt x="169" y="10"/>
                        <a:pt x="169" y="10"/>
                      </a:cubicBezTo>
                      <a:cubicBezTo>
                        <a:pt x="169" y="10"/>
                        <a:pt x="169" y="10"/>
                        <a:pt x="169" y="9"/>
                      </a:cubicBezTo>
                      <a:close/>
                      <a:moveTo>
                        <a:pt x="148" y="18"/>
                      </a:moveTo>
                      <a:cubicBezTo>
                        <a:pt x="149" y="18"/>
                        <a:pt x="149" y="18"/>
                        <a:pt x="150" y="18"/>
                      </a:cubicBezTo>
                      <a:cubicBezTo>
                        <a:pt x="150" y="18"/>
                        <a:pt x="150" y="18"/>
                        <a:pt x="150" y="18"/>
                      </a:cubicBezTo>
                      <a:cubicBezTo>
                        <a:pt x="150" y="18"/>
                        <a:pt x="150" y="18"/>
                        <a:pt x="150" y="18"/>
                      </a:cubicBezTo>
                      <a:cubicBezTo>
                        <a:pt x="149" y="19"/>
                        <a:pt x="149" y="19"/>
                        <a:pt x="148" y="18"/>
                      </a:cubicBezTo>
                      <a:close/>
                      <a:moveTo>
                        <a:pt x="152" y="20"/>
                      </a:moveTo>
                      <a:cubicBezTo>
                        <a:pt x="152" y="19"/>
                        <a:pt x="152" y="19"/>
                        <a:pt x="151" y="19"/>
                      </a:cubicBezTo>
                      <a:cubicBezTo>
                        <a:pt x="152" y="19"/>
                        <a:pt x="152" y="19"/>
                        <a:pt x="152" y="18"/>
                      </a:cubicBezTo>
                      <a:cubicBezTo>
                        <a:pt x="153" y="19"/>
                        <a:pt x="152" y="19"/>
                        <a:pt x="152" y="20"/>
                      </a:cubicBezTo>
                      <a:close/>
                      <a:moveTo>
                        <a:pt x="167" y="21"/>
                      </a:moveTo>
                      <a:cubicBezTo>
                        <a:pt x="167" y="20"/>
                        <a:pt x="166" y="20"/>
                        <a:pt x="166" y="19"/>
                      </a:cubicBezTo>
                      <a:cubicBezTo>
                        <a:pt x="166" y="19"/>
                        <a:pt x="166" y="19"/>
                        <a:pt x="166" y="19"/>
                      </a:cubicBezTo>
                      <a:cubicBezTo>
                        <a:pt x="167" y="19"/>
                        <a:pt x="167" y="19"/>
                        <a:pt x="167" y="19"/>
                      </a:cubicBezTo>
                      <a:cubicBezTo>
                        <a:pt x="167" y="20"/>
                        <a:pt x="167" y="21"/>
                        <a:pt x="167" y="21"/>
                      </a:cubicBezTo>
                      <a:close/>
                      <a:moveTo>
                        <a:pt x="170" y="18"/>
                      </a:moveTo>
                      <a:cubicBezTo>
                        <a:pt x="170" y="19"/>
                        <a:pt x="170" y="19"/>
                        <a:pt x="169" y="19"/>
                      </a:cubicBezTo>
                      <a:cubicBezTo>
                        <a:pt x="169" y="19"/>
                        <a:pt x="169" y="18"/>
                        <a:pt x="168" y="18"/>
                      </a:cubicBezTo>
                      <a:cubicBezTo>
                        <a:pt x="169" y="18"/>
                        <a:pt x="170" y="17"/>
                        <a:pt x="170" y="16"/>
                      </a:cubicBezTo>
                      <a:cubicBezTo>
                        <a:pt x="169" y="16"/>
                        <a:pt x="169" y="16"/>
                        <a:pt x="169" y="17"/>
                      </a:cubicBezTo>
                      <a:cubicBezTo>
                        <a:pt x="169" y="16"/>
                        <a:pt x="169" y="16"/>
                        <a:pt x="169" y="16"/>
                      </a:cubicBezTo>
                      <a:cubicBezTo>
                        <a:pt x="169" y="15"/>
                        <a:pt x="168" y="15"/>
                        <a:pt x="168" y="14"/>
                      </a:cubicBezTo>
                      <a:cubicBezTo>
                        <a:pt x="169" y="14"/>
                        <a:pt x="169" y="14"/>
                        <a:pt x="170" y="14"/>
                      </a:cubicBezTo>
                      <a:cubicBezTo>
                        <a:pt x="170" y="14"/>
                        <a:pt x="170" y="14"/>
                        <a:pt x="170" y="14"/>
                      </a:cubicBezTo>
                      <a:cubicBezTo>
                        <a:pt x="169" y="14"/>
                        <a:pt x="169" y="14"/>
                        <a:pt x="169" y="15"/>
                      </a:cubicBezTo>
                      <a:cubicBezTo>
                        <a:pt x="170" y="14"/>
                        <a:pt x="170" y="14"/>
                        <a:pt x="170" y="15"/>
                      </a:cubicBezTo>
                      <a:cubicBezTo>
                        <a:pt x="170" y="15"/>
                        <a:pt x="169" y="15"/>
                        <a:pt x="170" y="16"/>
                      </a:cubicBezTo>
                      <a:cubicBezTo>
                        <a:pt x="171" y="16"/>
                        <a:pt x="171" y="15"/>
                        <a:pt x="172" y="16"/>
                      </a:cubicBezTo>
                      <a:cubicBezTo>
                        <a:pt x="172" y="16"/>
                        <a:pt x="172" y="16"/>
                        <a:pt x="172" y="16"/>
                      </a:cubicBezTo>
                      <a:cubicBezTo>
                        <a:pt x="172" y="16"/>
                        <a:pt x="172" y="16"/>
                        <a:pt x="172" y="16"/>
                      </a:cubicBezTo>
                      <a:cubicBezTo>
                        <a:pt x="171" y="16"/>
                        <a:pt x="171" y="16"/>
                        <a:pt x="171" y="17"/>
                      </a:cubicBezTo>
                      <a:cubicBezTo>
                        <a:pt x="171" y="17"/>
                        <a:pt x="172" y="17"/>
                        <a:pt x="172" y="17"/>
                      </a:cubicBezTo>
                      <a:cubicBezTo>
                        <a:pt x="171" y="17"/>
                        <a:pt x="171" y="17"/>
                        <a:pt x="171" y="18"/>
                      </a:cubicBezTo>
                      <a:cubicBezTo>
                        <a:pt x="171" y="18"/>
                        <a:pt x="171" y="18"/>
                        <a:pt x="170" y="18"/>
                      </a:cubicBezTo>
                      <a:close/>
                      <a:moveTo>
                        <a:pt x="167" y="4"/>
                      </a:moveTo>
                      <a:cubicBezTo>
                        <a:pt x="166" y="4"/>
                        <a:pt x="166" y="4"/>
                        <a:pt x="166" y="4"/>
                      </a:cubicBezTo>
                      <a:cubicBezTo>
                        <a:pt x="166" y="4"/>
                        <a:pt x="166" y="3"/>
                        <a:pt x="165" y="3"/>
                      </a:cubicBezTo>
                      <a:cubicBezTo>
                        <a:pt x="166" y="3"/>
                        <a:pt x="166" y="4"/>
                        <a:pt x="167" y="4"/>
                      </a:cubicBezTo>
                      <a:close/>
                      <a:moveTo>
                        <a:pt x="160" y="11"/>
                      </a:moveTo>
                      <a:cubicBezTo>
                        <a:pt x="160" y="11"/>
                        <a:pt x="160" y="11"/>
                        <a:pt x="160" y="11"/>
                      </a:cubicBezTo>
                      <a:cubicBezTo>
                        <a:pt x="160" y="11"/>
                        <a:pt x="160" y="11"/>
                        <a:pt x="160" y="11"/>
                      </a:cubicBezTo>
                      <a:cubicBezTo>
                        <a:pt x="160" y="11"/>
                        <a:pt x="160" y="11"/>
                        <a:pt x="160" y="11"/>
                      </a:cubicBezTo>
                      <a:close/>
                      <a:moveTo>
                        <a:pt x="154" y="6"/>
                      </a:moveTo>
                      <a:cubicBezTo>
                        <a:pt x="153" y="6"/>
                        <a:pt x="153" y="6"/>
                        <a:pt x="153" y="6"/>
                      </a:cubicBezTo>
                      <a:cubicBezTo>
                        <a:pt x="153" y="6"/>
                        <a:pt x="153" y="6"/>
                        <a:pt x="153" y="5"/>
                      </a:cubicBezTo>
                      <a:cubicBezTo>
                        <a:pt x="153" y="5"/>
                        <a:pt x="153" y="5"/>
                        <a:pt x="154" y="6"/>
                      </a:cubicBezTo>
                      <a:close/>
                      <a:moveTo>
                        <a:pt x="147" y="13"/>
                      </a:moveTo>
                      <a:cubicBezTo>
                        <a:pt x="147" y="14"/>
                        <a:pt x="147" y="14"/>
                        <a:pt x="147" y="14"/>
                      </a:cubicBezTo>
                      <a:cubicBezTo>
                        <a:pt x="147" y="14"/>
                        <a:pt x="147" y="14"/>
                        <a:pt x="147" y="14"/>
                      </a:cubicBezTo>
                      <a:cubicBezTo>
                        <a:pt x="148" y="14"/>
                        <a:pt x="149" y="14"/>
                        <a:pt x="149" y="15"/>
                      </a:cubicBezTo>
                      <a:cubicBezTo>
                        <a:pt x="150" y="15"/>
                        <a:pt x="149" y="16"/>
                        <a:pt x="149" y="16"/>
                      </a:cubicBezTo>
                      <a:cubicBezTo>
                        <a:pt x="149" y="16"/>
                        <a:pt x="149" y="16"/>
                        <a:pt x="149" y="16"/>
                      </a:cubicBezTo>
                      <a:cubicBezTo>
                        <a:pt x="149" y="16"/>
                        <a:pt x="149" y="16"/>
                        <a:pt x="148" y="16"/>
                      </a:cubicBezTo>
                      <a:cubicBezTo>
                        <a:pt x="148" y="16"/>
                        <a:pt x="147" y="16"/>
                        <a:pt x="147" y="15"/>
                      </a:cubicBezTo>
                      <a:cubicBezTo>
                        <a:pt x="147" y="16"/>
                        <a:pt x="147" y="17"/>
                        <a:pt x="146" y="17"/>
                      </a:cubicBezTo>
                      <a:cubicBezTo>
                        <a:pt x="145" y="17"/>
                        <a:pt x="146" y="16"/>
                        <a:pt x="145" y="15"/>
                      </a:cubicBezTo>
                      <a:cubicBezTo>
                        <a:pt x="145" y="15"/>
                        <a:pt x="145" y="16"/>
                        <a:pt x="144" y="15"/>
                      </a:cubicBezTo>
                      <a:cubicBezTo>
                        <a:pt x="144" y="15"/>
                        <a:pt x="144" y="15"/>
                        <a:pt x="144" y="15"/>
                      </a:cubicBezTo>
                      <a:cubicBezTo>
                        <a:pt x="145" y="15"/>
                        <a:pt x="145" y="14"/>
                        <a:pt x="145" y="14"/>
                      </a:cubicBezTo>
                      <a:cubicBezTo>
                        <a:pt x="145" y="14"/>
                        <a:pt x="145" y="14"/>
                        <a:pt x="145" y="14"/>
                      </a:cubicBezTo>
                      <a:cubicBezTo>
                        <a:pt x="146" y="13"/>
                        <a:pt x="146" y="13"/>
                        <a:pt x="147" y="13"/>
                      </a:cubicBezTo>
                      <a:close/>
                      <a:moveTo>
                        <a:pt x="140" y="8"/>
                      </a:moveTo>
                      <a:cubicBezTo>
                        <a:pt x="140" y="8"/>
                        <a:pt x="140" y="8"/>
                        <a:pt x="140" y="8"/>
                      </a:cubicBezTo>
                      <a:cubicBezTo>
                        <a:pt x="139" y="8"/>
                        <a:pt x="139" y="8"/>
                        <a:pt x="139" y="7"/>
                      </a:cubicBezTo>
                      <a:cubicBezTo>
                        <a:pt x="140" y="7"/>
                        <a:pt x="140" y="7"/>
                        <a:pt x="140" y="8"/>
                      </a:cubicBezTo>
                      <a:close/>
                      <a:moveTo>
                        <a:pt x="132" y="9"/>
                      </a:moveTo>
                      <a:cubicBezTo>
                        <a:pt x="133" y="9"/>
                        <a:pt x="133" y="10"/>
                        <a:pt x="134" y="10"/>
                      </a:cubicBezTo>
                      <a:cubicBezTo>
                        <a:pt x="134" y="11"/>
                        <a:pt x="132" y="11"/>
                        <a:pt x="132" y="9"/>
                      </a:cubicBezTo>
                      <a:close/>
                      <a:moveTo>
                        <a:pt x="131" y="6"/>
                      </a:moveTo>
                      <a:cubicBezTo>
                        <a:pt x="130" y="6"/>
                        <a:pt x="130" y="6"/>
                        <a:pt x="130" y="6"/>
                      </a:cubicBezTo>
                      <a:cubicBezTo>
                        <a:pt x="130" y="6"/>
                        <a:pt x="130" y="6"/>
                        <a:pt x="131" y="6"/>
                      </a:cubicBezTo>
                      <a:close/>
                      <a:moveTo>
                        <a:pt x="127" y="9"/>
                      </a:moveTo>
                      <a:cubicBezTo>
                        <a:pt x="125" y="9"/>
                        <a:pt x="125" y="10"/>
                        <a:pt x="126" y="11"/>
                      </a:cubicBezTo>
                      <a:cubicBezTo>
                        <a:pt x="125" y="12"/>
                        <a:pt x="125" y="12"/>
                        <a:pt x="125" y="12"/>
                      </a:cubicBezTo>
                      <a:cubicBezTo>
                        <a:pt x="124" y="13"/>
                        <a:pt x="124" y="13"/>
                        <a:pt x="124" y="13"/>
                      </a:cubicBezTo>
                      <a:cubicBezTo>
                        <a:pt x="123" y="13"/>
                        <a:pt x="123" y="13"/>
                        <a:pt x="123" y="13"/>
                      </a:cubicBezTo>
                      <a:cubicBezTo>
                        <a:pt x="123" y="12"/>
                        <a:pt x="124" y="12"/>
                        <a:pt x="124" y="11"/>
                      </a:cubicBezTo>
                      <a:cubicBezTo>
                        <a:pt x="124" y="11"/>
                        <a:pt x="123" y="12"/>
                        <a:pt x="123" y="12"/>
                      </a:cubicBezTo>
                      <a:cubicBezTo>
                        <a:pt x="123" y="12"/>
                        <a:pt x="123" y="12"/>
                        <a:pt x="123" y="12"/>
                      </a:cubicBezTo>
                      <a:cubicBezTo>
                        <a:pt x="124" y="11"/>
                        <a:pt x="124" y="11"/>
                        <a:pt x="124" y="10"/>
                      </a:cubicBezTo>
                      <a:cubicBezTo>
                        <a:pt x="124" y="9"/>
                        <a:pt x="124" y="8"/>
                        <a:pt x="124" y="7"/>
                      </a:cubicBezTo>
                      <a:cubicBezTo>
                        <a:pt x="126" y="7"/>
                        <a:pt x="126" y="9"/>
                        <a:pt x="127" y="9"/>
                      </a:cubicBezTo>
                      <a:close/>
                      <a:moveTo>
                        <a:pt x="124" y="6"/>
                      </a:moveTo>
                      <a:cubicBezTo>
                        <a:pt x="123" y="6"/>
                        <a:pt x="123" y="6"/>
                        <a:pt x="122" y="6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5"/>
                        <a:pt x="124" y="5"/>
                        <a:pt x="124" y="5"/>
                      </a:cubicBezTo>
                      <a:cubicBezTo>
                        <a:pt x="124" y="6"/>
                        <a:pt x="124" y="6"/>
                        <a:pt x="124" y="6"/>
                      </a:cubicBezTo>
                      <a:close/>
                      <a:moveTo>
                        <a:pt x="119" y="9"/>
                      </a:move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7" y="11"/>
                        <a:pt x="118" y="8"/>
                        <a:pt x="119" y="9"/>
                      </a:cubicBezTo>
                      <a:close/>
                      <a:moveTo>
                        <a:pt x="79" y="15"/>
                      </a:moveTo>
                      <a:cubicBezTo>
                        <a:pt x="79" y="15"/>
                        <a:pt x="79" y="14"/>
                        <a:pt x="80" y="15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80" y="15"/>
                        <a:pt x="80" y="15"/>
                      </a:cubicBezTo>
                      <a:cubicBezTo>
                        <a:pt x="79" y="15"/>
                        <a:pt x="79" y="15"/>
                        <a:pt x="79" y="15"/>
                      </a:cubicBezTo>
                      <a:close/>
                      <a:moveTo>
                        <a:pt x="81" y="12"/>
                      </a:move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80" y="12"/>
                        <a:pt x="80" y="12"/>
                        <a:pt x="79" y="11"/>
                      </a:cubicBezTo>
                      <a:cubicBezTo>
                        <a:pt x="80" y="11"/>
                        <a:pt x="80" y="11"/>
                        <a:pt x="80" y="10"/>
                      </a:cubicBezTo>
                      <a:cubicBezTo>
                        <a:pt x="81" y="10"/>
                        <a:pt x="80" y="11"/>
                        <a:pt x="80" y="1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lose/>
                      <a:moveTo>
                        <a:pt x="78" y="12"/>
                      </a:moveTo>
                      <a:cubicBezTo>
                        <a:pt x="78" y="12"/>
                        <a:pt x="78" y="12"/>
                        <a:pt x="79" y="12"/>
                      </a:cubicBezTo>
                      <a:cubicBezTo>
                        <a:pt x="79" y="12"/>
                        <a:pt x="78" y="12"/>
                        <a:pt x="78" y="12"/>
                      </a:cubicBezTo>
                      <a:close/>
                      <a:moveTo>
                        <a:pt x="100" y="17"/>
                      </a:moveTo>
                      <a:cubicBezTo>
                        <a:pt x="100" y="17"/>
                        <a:pt x="100" y="17"/>
                        <a:pt x="100" y="17"/>
                      </a:cubicBezTo>
                      <a:cubicBezTo>
                        <a:pt x="100" y="16"/>
                        <a:pt x="100" y="16"/>
                        <a:pt x="100" y="16"/>
                      </a:cubicBezTo>
                      <a:cubicBezTo>
                        <a:pt x="100" y="16"/>
                        <a:pt x="101" y="17"/>
                        <a:pt x="101" y="17"/>
                      </a:cubicBezTo>
                      <a:cubicBezTo>
                        <a:pt x="101" y="17"/>
                        <a:pt x="100" y="17"/>
                        <a:pt x="100" y="17"/>
                      </a:cubicBezTo>
                      <a:close/>
                      <a:moveTo>
                        <a:pt x="94" y="16"/>
                      </a:moveTo>
                      <a:cubicBezTo>
                        <a:pt x="94" y="16"/>
                        <a:pt x="94" y="16"/>
                        <a:pt x="94" y="17"/>
                      </a:cubicBezTo>
                      <a:cubicBezTo>
                        <a:pt x="94" y="17"/>
                        <a:pt x="94" y="16"/>
                        <a:pt x="93" y="16"/>
                      </a:cubicBezTo>
                      <a:cubicBezTo>
                        <a:pt x="94" y="16"/>
                        <a:pt x="94" y="16"/>
                        <a:pt x="94" y="16"/>
                      </a:cubicBezTo>
                      <a:close/>
                      <a:moveTo>
                        <a:pt x="92" y="18"/>
                      </a:move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lose/>
                      <a:moveTo>
                        <a:pt x="92" y="18"/>
                      </a:moveTo>
                      <a:cubicBezTo>
                        <a:pt x="92" y="18"/>
                        <a:pt x="91" y="19"/>
                        <a:pt x="91" y="18"/>
                      </a:cubicBezTo>
                      <a:cubicBezTo>
                        <a:pt x="91" y="18"/>
                        <a:pt x="92" y="18"/>
                        <a:pt x="92" y="18"/>
                      </a:cubicBezTo>
                      <a:cubicBezTo>
                        <a:pt x="92" y="18"/>
                        <a:pt x="92" y="18"/>
                        <a:pt x="92" y="18"/>
                      </a:cubicBezTo>
                      <a:close/>
                      <a:moveTo>
                        <a:pt x="95" y="20"/>
                      </a:moveTo>
                      <a:cubicBezTo>
                        <a:pt x="95" y="20"/>
                        <a:pt x="95" y="18"/>
                        <a:pt x="95" y="17"/>
                      </a:cubicBezTo>
                      <a:cubicBezTo>
                        <a:pt x="96" y="17"/>
                        <a:pt x="97" y="17"/>
                        <a:pt x="97" y="18"/>
                      </a:cubicBezTo>
                      <a:cubicBezTo>
                        <a:pt x="97" y="19"/>
                        <a:pt x="94" y="18"/>
                        <a:pt x="95" y="19"/>
                      </a:cubicBezTo>
                      <a:cubicBezTo>
                        <a:pt x="96" y="19"/>
                        <a:pt x="96" y="19"/>
                        <a:pt x="96" y="19"/>
                      </a:cubicBezTo>
                      <a:cubicBezTo>
                        <a:pt x="96" y="20"/>
                        <a:pt x="96" y="20"/>
                        <a:pt x="95" y="20"/>
                      </a:cubicBezTo>
                      <a:close/>
                      <a:moveTo>
                        <a:pt x="97" y="20"/>
                      </a:moveTo>
                      <a:cubicBezTo>
                        <a:pt x="96" y="20"/>
                        <a:pt x="97" y="20"/>
                        <a:pt x="97" y="19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lose/>
                      <a:moveTo>
                        <a:pt x="98" y="21"/>
                      </a:moveTo>
                      <a:cubicBezTo>
                        <a:pt x="98" y="21"/>
                        <a:pt x="98" y="21"/>
                        <a:pt x="98" y="21"/>
                      </a:cubicBezTo>
                      <a:cubicBezTo>
                        <a:pt x="99" y="21"/>
                        <a:pt x="99" y="21"/>
                        <a:pt x="99" y="21"/>
                      </a:cubicBezTo>
                      <a:cubicBezTo>
                        <a:pt x="98" y="21"/>
                        <a:pt x="98" y="21"/>
                        <a:pt x="98" y="21"/>
                      </a:cubicBezTo>
                      <a:close/>
                      <a:moveTo>
                        <a:pt x="103" y="17"/>
                      </a:moveTo>
                      <a:cubicBezTo>
                        <a:pt x="102" y="17"/>
                        <a:pt x="102" y="16"/>
                        <a:pt x="101" y="15"/>
                      </a:cubicBezTo>
                      <a:cubicBezTo>
                        <a:pt x="102" y="15"/>
                        <a:pt x="103" y="14"/>
                        <a:pt x="105" y="15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5" y="16"/>
                        <a:pt x="104" y="17"/>
                        <a:pt x="103" y="17"/>
                      </a:cubicBezTo>
                      <a:close/>
                      <a:moveTo>
                        <a:pt x="107" y="22"/>
                      </a:moveTo>
                      <a:cubicBezTo>
                        <a:pt x="107" y="22"/>
                        <a:pt x="107" y="22"/>
                        <a:pt x="107" y="22"/>
                      </a:cubicBezTo>
                      <a:cubicBezTo>
                        <a:pt x="107" y="22"/>
                        <a:pt x="107" y="22"/>
                        <a:pt x="107" y="22"/>
                      </a:cubicBezTo>
                      <a:cubicBezTo>
                        <a:pt x="107" y="22"/>
                        <a:pt x="107" y="22"/>
                        <a:pt x="107" y="22"/>
                      </a:cubicBezTo>
                      <a:close/>
                      <a:moveTo>
                        <a:pt x="108" y="17"/>
                      </a:moveTo>
                      <a:cubicBezTo>
                        <a:pt x="108" y="16"/>
                        <a:pt x="108" y="17"/>
                        <a:pt x="109" y="16"/>
                      </a:cubicBezTo>
                      <a:cubicBezTo>
                        <a:pt x="108" y="16"/>
                        <a:pt x="108" y="16"/>
                        <a:pt x="108" y="15"/>
                      </a:cubicBezTo>
                      <a:cubicBezTo>
                        <a:pt x="108" y="15"/>
                        <a:pt x="108" y="15"/>
                        <a:pt x="108" y="15"/>
                      </a:cubicBezTo>
                      <a:cubicBezTo>
                        <a:pt x="108" y="14"/>
                        <a:pt x="109" y="15"/>
                        <a:pt x="109" y="15"/>
                      </a:cubicBezTo>
                      <a:cubicBezTo>
                        <a:pt x="109" y="16"/>
                        <a:pt x="109" y="17"/>
                        <a:pt x="108" y="17"/>
                      </a:cubicBezTo>
                      <a:close/>
                      <a:moveTo>
                        <a:pt x="111" y="8"/>
                      </a:moveTo>
                      <a:cubicBezTo>
                        <a:pt x="111" y="8"/>
                        <a:pt x="111" y="8"/>
                        <a:pt x="111" y="8"/>
                      </a:cubicBezTo>
                      <a:cubicBezTo>
                        <a:pt x="111" y="8"/>
                        <a:pt x="111" y="8"/>
                        <a:pt x="111" y="8"/>
                      </a:cubicBezTo>
                      <a:cubicBezTo>
                        <a:pt x="111" y="8"/>
                        <a:pt x="111" y="8"/>
                        <a:pt x="111" y="8"/>
                      </a:cubicBezTo>
                      <a:cubicBezTo>
                        <a:pt x="111" y="8"/>
                        <a:pt x="111" y="8"/>
                        <a:pt x="111" y="8"/>
                      </a:cubicBezTo>
                      <a:close/>
                      <a:moveTo>
                        <a:pt x="96" y="8"/>
                      </a:move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96" y="8"/>
                        <a:pt x="97" y="8"/>
                        <a:pt x="97" y="8"/>
                      </a:cubicBezTo>
                      <a:cubicBezTo>
                        <a:pt x="97" y="9"/>
                        <a:pt x="97" y="9"/>
                        <a:pt x="97" y="10"/>
                      </a:cubicBezTo>
                      <a:cubicBezTo>
                        <a:pt x="97" y="10"/>
                        <a:pt x="99" y="10"/>
                        <a:pt x="99" y="11"/>
                      </a:cubicBezTo>
                      <a:cubicBezTo>
                        <a:pt x="99" y="12"/>
                        <a:pt x="97" y="11"/>
                        <a:pt x="96" y="12"/>
                      </a:cubicBezTo>
                      <a:cubicBezTo>
                        <a:pt x="96" y="13"/>
                        <a:pt x="97" y="13"/>
                        <a:pt x="98" y="13"/>
                      </a:cubicBezTo>
                      <a:cubicBezTo>
                        <a:pt x="98" y="13"/>
                        <a:pt x="98" y="13"/>
                        <a:pt x="97" y="13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97" y="13"/>
                        <a:pt x="96" y="14"/>
                        <a:pt x="96" y="13"/>
                      </a:cubicBezTo>
                      <a:cubicBezTo>
                        <a:pt x="95" y="12"/>
                        <a:pt x="96" y="11"/>
                        <a:pt x="96" y="10"/>
                      </a:cubicBezTo>
                      <a:cubicBezTo>
                        <a:pt x="96" y="9"/>
                        <a:pt x="96" y="9"/>
                        <a:pt x="96" y="8"/>
                      </a:cubicBezTo>
                      <a:close/>
                      <a:moveTo>
                        <a:pt x="94" y="4"/>
                      </a:move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4" y="4"/>
                        <a:pt x="94" y="4"/>
                        <a:pt x="94" y="4"/>
                      </a:cubicBezTo>
                      <a:close/>
                      <a:moveTo>
                        <a:pt x="82" y="9"/>
                      </a:moveTo>
                      <a:cubicBezTo>
                        <a:pt x="82" y="9"/>
                        <a:pt x="82" y="8"/>
                        <a:pt x="82" y="8"/>
                      </a:cubicBezTo>
                      <a:cubicBezTo>
                        <a:pt x="82" y="8"/>
                        <a:pt x="83" y="8"/>
                        <a:pt x="83" y="8"/>
                      </a:cubicBezTo>
                      <a:cubicBezTo>
                        <a:pt x="83" y="8"/>
                        <a:pt x="83" y="9"/>
                        <a:pt x="83" y="9"/>
                      </a:cubicBezTo>
                      <a:cubicBezTo>
                        <a:pt x="83" y="9"/>
                        <a:pt x="83" y="9"/>
                        <a:pt x="82" y="9"/>
                      </a:cubicBezTo>
                      <a:cubicBezTo>
                        <a:pt x="83" y="9"/>
                        <a:pt x="83" y="9"/>
                        <a:pt x="83" y="9"/>
                      </a:cubicBezTo>
                      <a:cubicBezTo>
                        <a:pt x="83" y="10"/>
                        <a:pt x="83" y="10"/>
                        <a:pt x="83" y="10"/>
                      </a:cubicBezTo>
                      <a:cubicBezTo>
                        <a:pt x="84" y="11"/>
                        <a:pt x="86" y="11"/>
                        <a:pt x="88" y="10"/>
                      </a:cubicBezTo>
                      <a:cubicBezTo>
                        <a:pt x="88" y="11"/>
                        <a:pt x="88" y="12"/>
                        <a:pt x="88" y="13"/>
                      </a:cubicBezTo>
                      <a:cubicBezTo>
                        <a:pt x="88" y="13"/>
                        <a:pt x="88" y="13"/>
                        <a:pt x="89" y="13"/>
                      </a:cubicBezTo>
                      <a:cubicBezTo>
                        <a:pt x="89" y="14"/>
                        <a:pt x="90" y="14"/>
                        <a:pt x="90" y="15"/>
                      </a:cubicBezTo>
                      <a:cubicBezTo>
                        <a:pt x="90" y="15"/>
                        <a:pt x="90" y="15"/>
                        <a:pt x="90" y="15"/>
                      </a:cubicBezTo>
                      <a:cubicBezTo>
                        <a:pt x="89" y="16"/>
                        <a:pt x="88" y="15"/>
                        <a:pt x="87" y="15"/>
                      </a:cubicBezTo>
                      <a:cubicBezTo>
                        <a:pt x="87" y="15"/>
                        <a:pt x="87" y="15"/>
                        <a:pt x="87" y="14"/>
                      </a:cubicBezTo>
                      <a:cubicBezTo>
                        <a:pt x="87" y="15"/>
                        <a:pt x="88" y="15"/>
                        <a:pt x="88" y="15"/>
                      </a:cubicBezTo>
                      <a:cubicBezTo>
                        <a:pt x="88" y="14"/>
                        <a:pt x="87" y="13"/>
                        <a:pt x="87" y="12"/>
                      </a:cubicBezTo>
                      <a:cubicBezTo>
                        <a:pt x="86" y="12"/>
                        <a:pt x="85" y="12"/>
                        <a:pt x="85" y="12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4" y="11"/>
                        <a:pt x="84" y="11"/>
                        <a:pt x="84" y="11"/>
                      </a:cubicBezTo>
                      <a:cubicBezTo>
                        <a:pt x="83" y="11"/>
                        <a:pt x="83" y="11"/>
                        <a:pt x="83" y="11"/>
                      </a:cubicBezTo>
                      <a:cubicBezTo>
                        <a:pt x="83" y="11"/>
                        <a:pt x="82" y="11"/>
                        <a:pt x="82" y="10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82" y="9"/>
                        <a:pt x="82" y="9"/>
                        <a:pt x="81" y="9"/>
                      </a:cubicBezTo>
                      <a:cubicBezTo>
                        <a:pt x="81" y="9"/>
                        <a:pt x="81" y="9"/>
                        <a:pt x="80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0" y="9"/>
                        <a:pt x="81" y="7"/>
                        <a:pt x="82" y="9"/>
                      </a:cubicBezTo>
                      <a:close/>
                      <a:moveTo>
                        <a:pt x="64" y="15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4" y="14"/>
                        <a:pt x="64" y="14"/>
                        <a:pt x="64" y="14"/>
                      </a:cubicBezTo>
                      <a:cubicBezTo>
                        <a:pt x="64" y="13"/>
                        <a:pt x="65" y="14"/>
                        <a:pt x="65" y="14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5"/>
                        <a:pt x="66" y="15"/>
                        <a:pt x="66" y="15"/>
                      </a:cubicBezTo>
                      <a:cubicBezTo>
                        <a:pt x="65" y="16"/>
                        <a:pt x="64" y="15"/>
                        <a:pt x="64" y="15"/>
                      </a:cubicBezTo>
                      <a:close/>
                      <a:moveTo>
                        <a:pt x="67" y="6"/>
                      </a:moveTo>
                      <a:cubicBezTo>
                        <a:pt x="67" y="6"/>
                        <a:pt x="68" y="7"/>
                        <a:pt x="68" y="7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7"/>
                        <a:pt x="66" y="6"/>
                        <a:pt x="66" y="5"/>
                      </a:cubicBez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67" y="5"/>
                        <a:pt x="67" y="5"/>
                        <a:pt x="67" y="5"/>
                      </a:cubicBezTo>
                      <a:cubicBezTo>
                        <a:pt x="67" y="5"/>
                        <a:pt x="67" y="6"/>
                        <a:pt x="67" y="6"/>
                      </a:cubicBezTo>
                      <a:close/>
                      <a:moveTo>
                        <a:pt x="67" y="8"/>
                      </a:moveTo>
                      <a:cubicBezTo>
                        <a:pt x="67" y="8"/>
                        <a:pt x="67" y="8"/>
                        <a:pt x="67" y="8"/>
                      </a:cubicBezTo>
                      <a:cubicBezTo>
                        <a:pt x="67" y="8"/>
                        <a:pt x="67" y="8"/>
                        <a:pt x="67" y="8"/>
                      </a:cubicBezTo>
                      <a:close/>
                      <a:moveTo>
                        <a:pt x="68" y="15"/>
                      </a:move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lose/>
                      <a:moveTo>
                        <a:pt x="66" y="16"/>
                      </a:moveTo>
                      <a:cubicBezTo>
                        <a:pt x="67" y="16"/>
                        <a:pt x="67" y="16"/>
                        <a:pt x="67" y="15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7" y="16"/>
                        <a:pt x="67" y="16"/>
                        <a:pt x="66" y="16"/>
                      </a:cubicBezTo>
                      <a:close/>
                      <a:moveTo>
                        <a:pt x="68" y="11"/>
                      </a:move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12"/>
                        <a:pt x="68" y="12"/>
                        <a:pt x="67" y="12"/>
                      </a:cubicBezTo>
                      <a:cubicBezTo>
                        <a:pt x="67" y="12"/>
                        <a:pt x="67" y="13"/>
                        <a:pt x="67" y="13"/>
                      </a:cubicBezTo>
                      <a:cubicBezTo>
                        <a:pt x="66" y="12"/>
                        <a:pt x="65" y="12"/>
                        <a:pt x="64" y="12"/>
                      </a:cubicBezTo>
                      <a:cubicBezTo>
                        <a:pt x="64" y="12"/>
                        <a:pt x="65" y="11"/>
                        <a:pt x="65" y="11"/>
                      </a:cubicBezTo>
                      <a:cubicBezTo>
                        <a:pt x="65" y="11"/>
                        <a:pt x="66" y="11"/>
                        <a:pt x="68" y="11"/>
                      </a:cubicBezTo>
                      <a:close/>
                      <a:moveTo>
                        <a:pt x="48" y="14"/>
                      </a:move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7" y="13"/>
                        <a:pt x="47" y="13"/>
                        <a:pt x="47" y="14"/>
                      </a:cubicBezTo>
                      <a:cubicBezTo>
                        <a:pt x="47" y="13"/>
                        <a:pt x="47" y="13"/>
                        <a:pt x="47" y="13"/>
                      </a:cubicBezTo>
                      <a:cubicBezTo>
                        <a:pt x="48" y="13"/>
                        <a:pt x="48" y="13"/>
                        <a:pt x="48" y="14"/>
                      </a:cubicBezTo>
                      <a:close/>
                      <a:moveTo>
                        <a:pt x="45" y="15"/>
                      </a:moveTo>
                      <a:cubicBezTo>
                        <a:pt x="46" y="14"/>
                        <a:pt x="46" y="14"/>
                        <a:pt x="47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7" y="16"/>
                        <a:pt x="48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7" y="17"/>
                        <a:pt x="45" y="16"/>
                        <a:pt x="45" y="15"/>
                      </a:cubicBezTo>
                      <a:close/>
                      <a:moveTo>
                        <a:pt x="50" y="10"/>
                      </a:moveTo>
                      <a:cubicBezTo>
                        <a:pt x="50" y="9"/>
                        <a:pt x="50" y="9"/>
                        <a:pt x="51" y="8"/>
                      </a:cubicBezTo>
                      <a:cubicBezTo>
                        <a:pt x="51" y="9"/>
                        <a:pt x="51" y="9"/>
                        <a:pt x="52" y="9"/>
                      </a:cubicBezTo>
                      <a:cubicBezTo>
                        <a:pt x="52" y="8"/>
                        <a:pt x="52" y="8"/>
                        <a:pt x="53" y="8"/>
                      </a:cubicBezTo>
                      <a:cubicBezTo>
                        <a:pt x="53" y="9"/>
                        <a:pt x="52" y="9"/>
                        <a:pt x="51" y="10"/>
                      </a:cubicBezTo>
                      <a:cubicBezTo>
                        <a:pt x="52" y="10"/>
                        <a:pt x="52" y="10"/>
                        <a:pt x="52" y="11"/>
                      </a:cubicBezTo>
                      <a:cubicBezTo>
                        <a:pt x="51" y="11"/>
                        <a:pt x="51" y="11"/>
                        <a:pt x="50" y="12"/>
                      </a:cubicBezTo>
                      <a:cubicBezTo>
                        <a:pt x="49" y="12"/>
                        <a:pt x="48" y="12"/>
                        <a:pt x="48" y="12"/>
                      </a:cubicBezTo>
                      <a:cubicBezTo>
                        <a:pt x="48" y="11"/>
                        <a:pt x="49" y="10"/>
                        <a:pt x="50" y="10"/>
                      </a:cubicBezTo>
                      <a:close/>
                      <a:moveTo>
                        <a:pt x="7" y="15"/>
                      </a:moveTo>
                      <a:cubicBezTo>
                        <a:pt x="7" y="15"/>
                        <a:pt x="6" y="14"/>
                        <a:pt x="6" y="14"/>
                      </a:cubicBezTo>
                      <a:cubicBezTo>
                        <a:pt x="6" y="14"/>
                        <a:pt x="7" y="13"/>
                        <a:pt x="8" y="14"/>
                      </a:cubicBezTo>
                      <a:cubicBezTo>
                        <a:pt x="8" y="14"/>
                        <a:pt x="8" y="14"/>
                        <a:pt x="7" y="15"/>
                      </a:cubicBezTo>
                      <a:close/>
                      <a:moveTo>
                        <a:pt x="9" y="12"/>
                      </a:move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lose/>
                      <a:moveTo>
                        <a:pt x="24" y="13"/>
                      </a:move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5" y="12"/>
                      </a:cubicBezTo>
                      <a:cubicBezTo>
                        <a:pt x="25" y="12"/>
                        <a:pt x="25" y="12"/>
                        <a:pt x="24" y="12"/>
                      </a:cubicBezTo>
                      <a:cubicBezTo>
                        <a:pt x="24" y="12"/>
                        <a:pt x="24" y="13"/>
                        <a:pt x="24" y="13"/>
                      </a:cubicBezTo>
                      <a:close/>
                      <a:moveTo>
                        <a:pt x="24" y="11"/>
                      </a:move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lose/>
                      <a:moveTo>
                        <a:pt x="33" y="18"/>
                      </a:moveTo>
                      <a:cubicBezTo>
                        <a:pt x="33" y="18"/>
                        <a:pt x="33" y="17"/>
                        <a:pt x="33" y="17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4" y="18"/>
                        <a:pt x="33" y="18"/>
                        <a:pt x="33" y="18"/>
                      </a:cubicBezTo>
                      <a:close/>
                      <a:moveTo>
                        <a:pt x="36" y="11"/>
                      </a:moveTo>
                      <a:cubicBezTo>
                        <a:pt x="37" y="11"/>
                        <a:pt x="37" y="10"/>
                        <a:pt x="37" y="10"/>
                      </a:cubicBezTo>
                      <a:cubicBezTo>
                        <a:pt x="37" y="11"/>
                        <a:pt x="37" y="11"/>
                        <a:pt x="36" y="11"/>
                      </a:cubicBezTo>
                      <a:close/>
                      <a:moveTo>
                        <a:pt x="42" y="18"/>
                      </a:moveTo>
                      <a:cubicBezTo>
                        <a:pt x="42" y="19"/>
                        <a:pt x="40" y="18"/>
                        <a:pt x="39" y="18"/>
                      </a:cubicBezTo>
                      <a:cubicBezTo>
                        <a:pt x="40" y="16"/>
                        <a:pt x="41" y="18"/>
                        <a:pt x="42" y="18"/>
                      </a:cubicBezTo>
                      <a:close/>
                      <a:moveTo>
                        <a:pt x="35" y="12"/>
                      </a:move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6" y="13"/>
                        <a:pt x="36" y="13"/>
                        <a:pt x="35" y="13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lose/>
                      <a:moveTo>
                        <a:pt x="31" y="7"/>
                      </a:move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0" y="8"/>
                        <a:pt x="30" y="7"/>
                      </a:cubicBezTo>
                      <a:cubicBezTo>
                        <a:pt x="30" y="7"/>
                        <a:pt x="31" y="7"/>
                        <a:pt x="31" y="7"/>
                      </a:cubicBezTo>
                      <a:close/>
                      <a:moveTo>
                        <a:pt x="28" y="10"/>
                      </a:moveTo>
                      <a:cubicBezTo>
                        <a:pt x="30" y="9"/>
                        <a:pt x="29" y="11"/>
                        <a:pt x="30" y="11"/>
                      </a:cubicBezTo>
                      <a:cubicBezTo>
                        <a:pt x="32" y="12"/>
                        <a:pt x="34" y="12"/>
                        <a:pt x="34" y="15"/>
                      </a:cubicBezTo>
                      <a:cubicBezTo>
                        <a:pt x="33" y="14"/>
                        <a:pt x="31" y="14"/>
                        <a:pt x="31" y="15"/>
                      </a:cubicBezTo>
                      <a:cubicBezTo>
                        <a:pt x="30" y="15"/>
                        <a:pt x="30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29" y="14"/>
                        <a:pt x="29" y="14"/>
                        <a:pt x="28" y="14"/>
                      </a:cubicBezTo>
                      <a:cubicBezTo>
                        <a:pt x="28" y="13"/>
                        <a:pt x="28" y="12"/>
                        <a:pt x="28" y="11"/>
                      </a:cubicBezTo>
                      <a:cubicBezTo>
                        <a:pt x="28" y="11"/>
                        <a:pt x="27" y="12"/>
                        <a:pt x="27" y="12"/>
                      </a:cubicBezTo>
                      <a:cubicBezTo>
                        <a:pt x="27" y="12"/>
                        <a:pt x="27" y="11"/>
                        <a:pt x="27" y="11"/>
                      </a:cubicBezTo>
                      <a:cubicBezTo>
                        <a:pt x="28" y="11"/>
                        <a:pt x="28" y="11"/>
                        <a:pt x="28" y="10"/>
                      </a:cubicBezTo>
                      <a:close/>
                      <a:moveTo>
                        <a:pt x="20" y="12"/>
                      </a:moveTo>
                      <a:cubicBezTo>
                        <a:pt x="21" y="11"/>
                        <a:pt x="21" y="11"/>
                        <a:pt x="21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3"/>
                        <a:pt x="21" y="13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0" y="14"/>
                        <a:pt x="20" y="14"/>
                        <a:pt x="19" y="14"/>
                      </a:cubicBezTo>
                      <a:cubicBezTo>
                        <a:pt x="18" y="15"/>
                        <a:pt x="20" y="15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19" y="16"/>
                        <a:pt x="19" y="15"/>
                        <a:pt x="17" y="15"/>
                      </a:cubicBezTo>
                      <a:cubicBezTo>
                        <a:pt x="17" y="15"/>
                        <a:pt x="17" y="15"/>
                        <a:pt x="17" y="14"/>
                      </a:cubicBezTo>
                      <a:cubicBezTo>
                        <a:pt x="18" y="14"/>
                        <a:pt x="18" y="13"/>
                        <a:pt x="19" y="13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0"/>
                        <a:pt x="17" y="10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7" y="10"/>
                        <a:pt x="17" y="9"/>
                      </a:cubicBezTo>
                      <a:close/>
                      <a:moveTo>
                        <a:pt x="12" y="9"/>
                      </a:moveTo>
                      <a:cubicBezTo>
                        <a:pt x="12" y="10"/>
                        <a:pt x="13" y="10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4" y="12"/>
                        <a:pt x="15" y="12"/>
                        <a:pt x="15" y="13"/>
                      </a:cubicBezTo>
                      <a:cubicBezTo>
                        <a:pt x="15" y="13"/>
                        <a:pt x="16" y="13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3"/>
                        <a:pt x="16" y="14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4"/>
                        <a:pt x="16" y="14"/>
                        <a:pt x="16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4" y="15"/>
                        <a:pt x="14" y="14"/>
                        <a:pt x="14" y="14"/>
                      </a:cubicBezTo>
                      <a:cubicBezTo>
                        <a:pt x="13" y="13"/>
                        <a:pt x="12" y="14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4"/>
                        <a:pt x="12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11" y="13"/>
                        <a:pt x="11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1" y="13"/>
                        <a:pt x="10" y="12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1" y="13"/>
                        <a:pt x="12" y="13"/>
                        <a:pt x="12" y="13"/>
                      </a:cubicBezTo>
                      <a:cubicBezTo>
                        <a:pt x="12" y="12"/>
                        <a:pt x="11" y="11"/>
                        <a:pt x="10" y="11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2"/>
                        <a:pt x="10" y="12"/>
                        <a:pt x="9" y="12"/>
                      </a:cubicBezTo>
                      <a:cubicBezTo>
                        <a:pt x="9" y="10"/>
                        <a:pt x="13" y="12"/>
                        <a:pt x="12" y="9"/>
                      </a:cubicBezTo>
                      <a:close/>
                      <a:moveTo>
                        <a:pt x="8" y="11"/>
                      </a:move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7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6" name="Freeform 3198"/>
                <p:cNvSpPr>
                  <a:spLocks noEditPoints="1"/>
                </p:cNvSpPr>
                <p:nvPr/>
              </p:nvSpPr>
              <p:spPr bwMode="auto">
                <a:xfrm>
                  <a:off x="5551" y="2687"/>
                  <a:ext cx="574" cy="55"/>
                </a:xfrm>
                <a:custGeom>
                  <a:avLst/>
                  <a:gdLst>
                    <a:gd name="T0" fmla="*/ 36 w 279"/>
                    <a:gd name="T1" fmla="*/ 22 h 27"/>
                    <a:gd name="T2" fmla="*/ 51 w 279"/>
                    <a:gd name="T3" fmla="*/ 18 h 27"/>
                    <a:gd name="T4" fmla="*/ 60 w 279"/>
                    <a:gd name="T5" fmla="*/ 19 h 27"/>
                    <a:gd name="T6" fmla="*/ 69 w 279"/>
                    <a:gd name="T7" fmla="*/ 20 h 27"/>
                    <a:gd name="T8" fmla="*/ 85 w 279"/>
                    <a:gd name="T9" fmla="*/ 20 h 27"/>
                    <a:gd name="T10" fmla="*/ 92 w 279"/>
                    <a:gd name="T11" fmla="*/ 20 h 27"/>
                    <a:gd name="T12" fmla="*/ 105 w 279"/>
                    <a:gd name="T13" fmla="*/ 20 h 27"/>
                    <a:gd name="T14" fmla="*/ 120 w 279"/>
                    <a:gd name="T15" fmla="*/ 17 h 27"/>
                    <a:gd name="T16" fmla="*/ 135 w 279"/>
                    <a:gd name="T17" fmla="*/ 18 h 27"/>
                    <a:gd name="T18" fmla="*/ 150 w 279"/>
                    <a:gd name="T19" fmla="*/ 21 h 27"/>
                    <a:gd name="T20" fmla="*/ 164 w 279"/>
                    <a:gd name="T21" fmla="*/ 21 h 27"/>
                    <a:gd name="T22" fmla="*/ 182 w 279"/>
                    <a:gd name="T23" fmla="*/ 20 h 27"/>
                    <a:gd name="T24" fmla="*/ 194 w 279"/>
                    <a:gd name="T25" fmla="*/ 20 h 27"/>
                    <a:gd name="T26" fmla="*/ 211 w 279"/>
                    <a:gd name="T27" fmla="*/ 21 h 27"/>
                    <a:gd name="T28" fmla="*/ 225 w 279"/>
                    <a:gd name="T29" fmla="*/ 18 h 27"/>
                    <a:gd name="T30" fmla="*/ 233 w 279"/>
                    <a:gd name="T31" fmla="*/ 18 h 27"/>
                    <a:gd name="T32" fmla="*/ 248 w 279"/>
                    <a:gd name="T33" fmla="*/ 25 h 27"/>
                    <a:gd name="T34" fmla="*/ 277 w 279"/>
                    <a:gd name="T35" fmla="*/ 20 h 27"/>
                    <a:gd name="T36" fmla="*/ 265 w 279"/>
                    <a:gd name="T37" fmla="*/ 16 h 27"/>
                    <a:gd name="T38" fmla="*/ 251 w 279"/>
                    <a:gd name="T39" fmla="*/ 6 h 27"/>
                    <a:gd name="T40" fmla="*/ 239 w 279"/>
                    <a:gd name="T41" fmla="*/ 5 h 27"/>
                    <a:gd name="T42" fmla="*/ 222 w 279"/>
                    <a:gd name="T43" fmla="*/ 3 h 27"/>
                    <a:gd name="T44" fmla="*/ 205 w 279"/>
                    <a:gd name="T45" fmla="*/ 6 h 27"/>
                    <a:gd name="T46" fmla="*/ 184 w 279"/>
                    <a:gd name="T47" fmla="*/ 4 h 27"/>
                    <a:gd name="T48" fmla="*/ 166 w 279"/>
                    <a:gd name="T49" fmla="*/ 2 h 27"/>
                    <a:gd name="T50" fmla="*/ 144 w 279"/>
                    <a:gd name="T51" fmla="*/ 4 h 27"/>
                    <a:gd name="T52" fmla="*/ 127 w 279"/>
                    <a:gd name="T53" fmla="*/ 2 h 27"/>
                    <a:gd name="T54" fmla="*/ 102 w 279"/>
                    <a:gd name="T55" fmla="*/ 3 h 27"/>
                    <a:gd name="T56" fmla="*/ 73 w 279"/>
                    <a:gd name="T57" fmla="*/ 2 h 27"/>
                    <a:gd name="T58" fmla="*/ 55 w 279"/>
                    <a:gd name="T59" fmla="*/ 3 h 27"/>
                    <a:gd name="T60" fmla="*/ 27 w 279"/>
                    <a:gd name="T61" fmla="*/ 7 h 27"/>
                    <a:gd name="T62" fmla="*/ 17 w 279"/>
                    <a:gd name="T63" fmla="*/ 18 h 27"/>
                    <a:gd name="T64" fmla="*/ 25 w 279"/>
                    <a:gd name="T65" fmla="*/ 13 h 27"/>
                    <a:gd name="T66" fmla="*/ 33 w 279"/>
                    <a:gd name="T67" fmla="*/ 18 h 27"/>
                    <a:gd name="T68" fmla="*/ 47 w 279"/>
                    <a:gd name="T69" fmla="*/ 15 h 27"/>
                    <a:gd name="T70" fmla="*/ 37 w 279"/>
                    <a:gd name="T71" fmla="*/ 12 h 27"/>
                    <a:gd name="T72" fmla="*/ 62 w 279"/>
                    <a:gd name="T73" fmla="*/ 15 h 27"/>
                    <a:gd name="T74" fmla="*/ 116 w 279"/>
                    <a:gd name="T75" fmla="*/ 16 h 27"/>
                    <a:gd name="T76" fmla="*/ 118 w 279"/>
                    <a:gd name="T77" fmla="*/ 10 h 27"/>
                    <a:gd name="T78" fmla="*/ 74 w 279"/>
                    <a:gd name="T79" fmla="*/ 16 h 27"/>
                    <a:gd name="T80" fmla="*/ 89 w 279"/>
                    <a:gd name="T81" fmla="*/ 11 h 27"/>
                    <a:gd name="T82" fmla="*/ 84 w 279"/>
                    <a:gd name="T83" fmla="*/ 16 h 27"/>
                    <a:gd name="T84" fmla="*/ 102 w 279"/>
                    <a:gd name="T85" fmla="*/ 12 h 27"/>
                    <a:gd name="T86" fmla="*/ 115 w 279"/>
                    <a:gd name="T87" fmla="*/ 21 h 27"/>
                    <a:gd name="T88" fmla="*/ 185 w 279"/>
                    <a:gd name="T89" fmla="*/ 7 h 27"/>
                    <a:gd name="T90" fmla="*/ 156 w 279"/>
                    <a:gd name="T91" fmla="*/ 8 h 27"/>
                    <a:gd name="T92" fmla="*/ 145 w 279"/>
                    <a:gd name="T93" fmla="*/ 13 h 27"/>
                    <a:gd name="T94" fmla="*/ 163 w 279"/>
                    <a:gd name="T95" fmla="*/ 17 h 27"/>
                    <a:gd name="T96" fmla="*/ 175 w 279"/>
                    <a:gd name="T97" fmla="*/ 13 h 27"/>
                    <a:gd name="T98" fmla="*/ 196 w 279"/>
                    <a:gd name="T99" fmla="*/ 16 h 27"/>
                    <a:gd name="T100" fmla="*/ 227 w 279"/>
                    <a:gd name="T101" fmla="*/ 10 h 27"/>
                    <a:gd name="T102" fmla="*/ 238 w 279"/>
                    <a:gd name="T103" fmla="*/ 16 h 27"/>
                    <a:gd name="T104" fmla="*/ 264 w 279"/>
                    <a:gd name="T105" fmla="*/ 14 h 27"/>
                    <a:gd name="T106" fmla="*/ 242 w 279"/>
                    <a:gd name="T107" fmla="*/ 8 h 27"/>
                    <a:gd name="T108" fmla="*/ 216 w 279"/>
                    <a:gd name="T109" fmla="*/ 7 h 27"/>
                    <a:gd name="T110" fmla="*/ 206 w 279"/>
                    <a:gd name="T111" fmla="*/ 9 h 27"/>
                    <a:gd name="T112" fmla="*/ 147 w 279"/>
                    <a:gd name="T113" fmla="*/ 7 h 27"/>
                    <a:gd name="T114" fmla="*/ 92 w 279"/>
                    <a:gd name="T115" fmla="*/ 7 h 27"/>
                    <a:gd name="T116" fmla="*/ 77 w 279"/>
                    <a:gd name="T117" fmla="*/ 6 h 27"/>
                    <a:gd name="T118" fmla="*/ 50 w 279"/>
                    <a:gd name="T119" fmla="*/ 7 h 27"/>
                    <a:gd name="T120" fmla="*/ 20 w 279"/>
                    <a:gd name="T121" fmla="*/ 12 h 27"/>
                    <a:gd name="T122" fmla="*/ 15 w 279"/>
                    <a:gd name="T123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79" h="27">
                      <a:moveTo>
                        <a:pt x="4" y="24"/>
                      </a:moveTo>
                      <a:cubicBezTo>
                        <a:pt x="5" y="23"/>
                        <a:pt x="5" y="22"/>
                        <a:pt x="6" y="21"/>
                      </a:cubicBezTo>
                      <a:cubicBezTo>
                        <a:pt x="7" y="23"/>
                        <a:pt x="9" y="23"/>
                        <a:pt x="12" y="23"/>
                      </a:cubicBezTo>
                      <a:cubicBezTo>
                        <a:pt x="12" y="23"/>
                        <a:pt x="12" y="22"/>
                        <a:pt x="13" y="22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4" y="20"/>
                        <a:pt x="14" y="21"/>
                        <a:pt x="15" y="21"/>
                      </a:cubicBezTo>
                      <a:cubicBezTo>
                        <a:pt x="16" y="19"/>
                        <a:pt x="14" y="20"/>
                        <a:pt x="14" y="19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5" y="20"/>
                        <a:pt x="16" y="20"/>
                        <a:pt x="16" y="21"/>
                      </a:cubicBezTo>
                      <a:cubicBezTo>
                        <a:pt x="17" y="22"/>
                        <a:pt x="14" y="21"/>
                        <a:pt x="15" y="22"/>
                      </a:cubicBezTo>
                      <a:cubicBezTo>
                        <a:pt x="15" y="23"/>
                        <a:pt x="16" y="22"/>
                        <a:pt x="16" y="22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7" y="24"/>
                        <a:pt x="18" y="23"/>
                        <a:pt x="18" y="23"/>
                      </a:cubicBezTo>
                      <a:cubicBezTo>
                        <a:pt x="18" y="24"/>
                        <a:pt x="19" y="25"/>
                        <a:pt x="19" y="24"/>
                      </a:cubicBezTo>
                      <a:cubicBezTo>
                        <a:pt x="18" y="23"/>
                        <a:pt x="20" y="24"/>
                        <a:pt x="20" y="24"/>
                      </a:cubicBezTo>
                      <a:cubicBezTo>
                        <a:pt x="21" y="24"/>
                        <a:pt x="21" y="23"/>
                        <a:pt x="21" y="22"/>
                      </a:cubicBezTo>
                      <a:cubicBezTo>
                        <a:pt x="21" y="22"/>
                        <a:pt x="22" y="23"/>
                        <a:pt x="22" y="23"/>
                      </a:cubicBezTo>
                      <a:cubicBezTo>
                        <a:pt x="22" y="22"/>
                        <a:pt x="22" y="22"/>
                        <a:pt x="23" y="21"/>
                      </a:cubicBezTo>
                      <a:cubicBezTo>
                        <a:pt x="23" y="24"/>
                        <a:pt x="24" y="22"/>
                        <a:pt x="25" y="23"/>
                      </a:cubicBezTo>
                      <a:cubicBezTo>
                        <a:pt x="24" y="21"/>
                        <a:pt x="26" y="22"/>
                        <a:pt x="26" y="22"/>
                      </a:cubicBezTo>
                      <a:cubicBezTo>
                        <a:pt x="28" y="20"/>
                        <a:pt x="25" y="22"/>
                        <a:pt x="26" y="21"/>
                      </a:cubicBezTo>
                      <a:cubicBezTo>
                        <a:pt x="28" y="20"/>
                        <a:pt x="27" y="22"/>
                        <a:pt x="27" y="23"/>
                      </a:cubicBezTo>
                      <a:cubicBezTo>
                        <a:pt x="29" y="23"/>
                        <a:pt x="28" y="24"/>
                        <a:pt x="29" y="24"/>
                      </a:cubicBezTo>
                      <a:cubicBezTo>
                        <a:pt x="29" y="23"/>
                        <a:pt x="30" y="24"/>
                        <a:pt x="31" y="23"/>
                      </a:cubicBezTo>
                      <a:cubicBezTo>
                        <a:pt x="31" y="23"/>
                        <a:pt x="31" y="23"/>
                        <a:pt x="32" y="22"/>
                      </a:cubicBezTo>
                      <a:cubicBezTo>
                        <a:pt x="32" y="22"/>
                        <a:pt x="33" y="23"/>
                        <a:pt x="34" y="22"/>
                      </a:cubicBezTo>
                      <a:cubicBezTo>
                        <a:pt x="34" y="21"/>
                        <a:pt x="32" y="21"/>
                        <a:pt x="33" y="21"/>
                      </a:cubicBezTo>
                      <a:cubicBezTo>
                        <a:pt x="34" y="21"/>
                        <a:pt x="35" y="22"/>
                        <a:pt x="36" y="22"/>
                      </a:cubicBezTo>
                      <a:cubicBezTo>
                        <a:pt x="36" y="21"/>
                        <a:pt x="36" y="20"/>
                        <a:pt x="37" y="19"/>
                      </a:cubicBezTo>
                      <a:cubicBezTo>
                        <a:pt x="36" y="19"/>
                        <a:pt x="36" y="19"/>
                        <a:pt x="36" y="20"/>
                      </a:cubicBezTo>
                      <a:cubicBezTo>
                        <a:pt x="36" y="18"/>
                        <a:pt x="35" y="17"/>
                        <a:pt x="35" y="17"/>
                      </a:cubicBezTo>
                      <a:cubicBezTo>
                        <a:pt x="34" y="17"/>
                        <a:pt x="35" y="16"/>
                        <a:pt x="35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16"/>
                        <a:pt x="34" y="15"/>
                        <a:pt x="34" y="15"/>
                      </a:cubicBez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15"/>
                        <a:pt x="34" y="14"/>
                        <a:pt x="34" y="14"/>
                      </a:cubicBezTo>
                      <a:cubicBezTo>
                        <a:pt x="35" y="14"/>
                        <a:pt x="35" y="14"/>
                        <a:pt x="35" y="14"/>
                      </a:cubicBezTo>
                      <a:cubicBezTo>
                        <a:pt x="35" y="15"/>
                        <a:pt x="35" y="15"/>
                        <a:pt x="35" y="16"/>
                      </a:cubicBezTo>
                      <a:cubicBezTo>
                        <a:pt x="37" y="16"/>
                        <a:pt x="36" y="15"/>
                        <a:pt x="37" y="16"/>
                      </a:cubicBezTo>
                      <a:cubicBezTo>
                        <a:pt x="37" y="17"/>
                        <a:pt x="37" y="17"/>
                        <a:pt x="37" y="18"/>
                      </a:cubicBezTo>
                      <a:cubicBezTo>
                        <a:pt x="37" y="17"/>
                        <a:pt x="38" y="17"/>
                        <a:pt x="39" y="18"/>
                      </a:cubicBezTo>
                      <a:cubicBezTo>
                        <a:pt x="39" y="19"/>
                        <a:pt x="37" y="19"/>
                        <a:pt x="38" y="21"/>
                      </a:cubicBezTo>
                      <a:cubicBezTo>
                        <a:pt x="38" y="21"/>
                        <a:pt x="39" y="20"/>
                        <a:pt x="38" y="20"/>
                      </a:cubicBezTo>
                      <a:cubicBezTo>
                        <a:pt x="38" y="19"/>
                        <a:pt x="39" y="20"/>
                        <a:pt x="39" y="20"/>
                      </a:cubicBezTo>
                      <a:cubicBezTo>
                        <a:pt x="39" y="21"/>
                        <a:pt x="39" y="22"/>
                        <a:pt x="39" y="22"/>
                      </a:cubicBezTo>
                      <a:cubicBezTo>
                        <a:pt x="39" y="21"/>
                        <a:pt x="40" y="23"/>
                        <a:pt x="40" y="22"/>
                      </a:cubicBezTo>
                      <a:cubicBezTo>
                        <a:pt x="41" y="22"/>
                        <a:pt x="40" y="21"/>
                        <a:pt x="41" y="21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6" y="21"/>
                        <a:pt x="45" y="22"/>
                        <a:pt x="47" y="21"/>
                      </a:cubicBezTo>
                      <a:cubicBezTo>
                        <a:pt x="48" y="21"/>
                        <a:pt x="48" y="21"/>
                        <a:pt x="49" y="21"/>
                      </a:cubicBezTo>
                      <a:cubicBezTo>
                        <a:pt x="49" y="21"/>
                        <a:pt x="48" y="20"/>
                        <a:pt x="47" y="21"/>
                      </a:cubicBezTo>
                      <a:cubicBezTo>
                        <a:pt x="48" y="20"/>
                        <a:pt x="47" y="19"/>
                        <a:pt x="47" y="19"/>
                      </a:cubicBezTo>
                      <a:cubicBezTo>
                        <a:pt x="49" y="20"/>
                        <a:pt x="50" y="21"/>
                        <a:pt x="52" y="21"/>
                      </a:cubicBezTo>
                      <a:cubicBezTo>
                        <a:pt x="52" y="19"/>
                        <a:pt x="51" y="19"/>
                        <a:pt x="51" y="18"/>
                      </a:cubicBezTo>
                      <a:cubicBezTo>
                        <a:pt x="50" y="18"/>
                        <a:pt x="49" y="19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50" y="18"/>
                        <a:pt x="51" y="18"/>
                        <a:pt x="51" y="17"/>
                      </a:cubicBezTo>
                      <a:cubicBezTo>
                        <a:pt x="51" y="18"/>
                        <a:pt x="51" y="18"/>
                        <a:pt x="51" y="19"/>
                      </a:cubicBezTo>
                      <a:cubicBezTo>
                        <a:pt x="52" y="19"/>
                        <a:pt x="53" y="18"/>
                        <a:pt x="53" y="18"/>
                      </a:cubicBezTo>
                      <a:cubicBezTo>
                        <a:pt x="53" y="18"/>
                        <a:pt x="53" y="18"/>
                        <a:pt x="53" y="18"/>
                      </a:cubicBezTo>
                      <a:cubicBezTo>
                        <a:pt x="54" y="18"/>
                        <a:pt x="54" y="19"/>
                        <a:pt x="53" y="19"/>
                      </a:cubicBezTo>
                      <a:cubicBezTo>
                        <a:pt x="53" y="19"/>
                        <a:pt x="53" y="20"/>
                        <a:pt x="53" y="20"/>
                      </a:cubicBezTo>
                      <a:cubicBezTo>
                        <a:pt x="53" y="20"/>
                        <a:pt x="53" y="20"/>
                        <a:pt x="53" y="21"/>
                      </a:cubicBezTo>
                      <a:cubicBezTo>
                        <a:pt x="55" y="20"/>
                        <a:pt x="53" y="22"/>
                        <a:pt x="55" y="22"/>
                      </a:cubicBezTo>
                      <a:cubicBezTo>
                        <a:pt x="55" y="24"/>
                        <a:pt x="55" y="21"/>
                        <a:pt x="56" y="21"/>
                      </a:cubicBezTo>
                      <a:cubicBezTo>
                        <a:pt x="56" y="21"/>
                        <a:pt x="56" y="21"/>
                        <a:pt x="56" y="21"/>
                      </a:cubicBezTo>
                      <a:cubicBezTo>
                        <a:pt x="56" y="21"/>
                        <a:pt x="56" y="20"/>
                        <a:pt x="56" y="20"/>
                      </a:cubicBezTo>
                      <a:cubicBezTo>
                        <a:pt x="56" y="20"/>
                        <a:pt x="56" y="20"/>
                        <a:pt x="56" y="20"/>
                      </a:cubicBezTo>
                      <a:cubicBezTo>
                        <a:pt x="56" y="20"/>
                        <a:pt x="56" y="20"/>
                        <a:pt x="56" y="20"/>
                      </a:cubicBezTo>
                      <a:cubicBezTo>
                        <a:pt x="56" y="20"/>
                        <a:pt x="56" y="20"/>
                        <a:pt x="56" y="20"/>
                      </a:cubicBezTo>
                      <a:cubicBezTo>
                        <a:pt x="57" y="18"/>
                        <a:pt x="55" y="16"/>
                        <a:pt x="58" y="15"/>
                      </a:cubicBezTo>
                      <a:cubicBezTo>
                        <a:pt x="58" y="15"/>
                        <a:pt x="58" y="15"/>
                        <a:pt x="57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6"/>
                        <a:pt x="58" y="16"/>
                      </a:cubicBezTo>
                      <a:cubicBezTo>
                        <a:pt x="58" y="17"/>
                        <a:pt x="60" y="17"/>
                        <a:pt x="60" y="16"/>
                      </a:cubicBezTo>
                      <a:cubicBezTo>
                        <a:pt x="61" y="16"/>
                        <a:pt x="61" y="17"/>
                        <a:pt x="61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8"/>
                      </a:cubicBezTo>
                      <a:cubicBezTo>
                        <a:pt x="59" y="18"/>
                        <a:pt x="58" y="18"/>
                        <a:pt x="59" y="19"/>
                      </a:cubicBezTo>
                      <a:cubicBezTo>
                        <a:pt x="60" y="18"/>
                        <a:pt x="60" y="18"/>
                        <a:pt x="61" y="18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0" y="19"/>
                        <a:pt x="59" y="19"/>
                        <a:pt x="60" y="19"/>
                      </a:cubicBezTo>
                      <a:cubicBezTo>
                        <a:pt x="60" y="19"/>
                        <a:pt x="58" y="20"/>
                        <a:pt x="59" y="21"/>
                      </a:cubicBezTo>
                      <a:cubicBezTo>
                        <a:pt x="61" y="22"/>
                        <a:pt x="61" y="19"/>
                        <a:pt x="62" y="19"/>
                      </a:cubicBezTo>
                      <a:cubicBezTo>
                        <a:pt x="62" y="19"/>
                        <a:pt x="63" y="19"/>
                        <a:pt x="63" y="20"/>
                      </a:cubicBezTo>
                      <a:cubicBezTo>
                        <a:pt x="62" y="19"/>
                        <a:pt x="62" y="20"/>
                        <a:pt x="62" y="21"/>
                      </a:cubicBezTo>
                      <a:cubicBezTo>
                        <a:pt x="61" y="20"/>
                        <a:pt x="60" y="21"/>
                        <a:pt x="60" y="22"/>
                      </a:cubicBezTo>
                      <a:cubicBezTo>
                        <a:pt x="61" y="22"/>
                        <a:pt x="62" y="22"/>
                        <a:pt x="63" y="21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4" y="21"/>
                        <a:pt x="64" y="21"/>
                      </a:cubicBezTo>
                      <a:cubicBezTo>
                        <a:pt x="64" y="19"/>
                        <a:pt x="65" y="19"/>
                        <a:pt x="65" y="18"/>
                      </a:cubicBezTo>
                      <a:cubicBezTo>
                        <a:pt x="64" y="18"/>
                        <a:pt x="64" y="17"/>
                        <a:pt x="64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6"/>
                        <a:pt x="65" y="16"/>
                        <a:pt x="65" y="16"/>
                      </a:cubicBezTo>
                      <a:cubicBezTo>
                        <a:pt x="66" y="16"/>
                        <a:pt x="65" y="16"/>
                        <a:pt x="66" y="17"/>
                      </a:cubicBezTo>
                      <a:cubicBezTo>
                        <a:pt x="66" y="17"/>
                        <a:pt x="67" y="17"/>
                        <a:pt x="67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68" y="16"/>
                        <a:pt x="68" y="16"/>
                        <a:pt x="68" y="17"/>
                      </a:cubicBezTo>
                      <a:cubicBezTo>
                        <a:pt x="68" y="18"/>
                        <a:pt x="68" y="18"/>
                        <a:pt x="68" y="19"/>
                      </a:cubicBezTo>
                      <a:cubicBezTo>
                        <a:pt x="68" y="19"/>
                        <a:pt x="68" y="19"/>
                        <a:pt x="68" y="19"/>
                      </a:cubicBezTo>
                      <a:cubicBezTo>
                        <a:pt x="68" y="19"/>
                        <a:pt x="68" y="19"/>
                        <a:pt x="68" y="19"/>
                      </a:cubicBezTo>
                      <a:cubicBezTo>
                        <a:pt x="67" y="20"/>
                        <a:pt x="67" y="20"/>
                        <a:pt x="67" y="20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68" y="22"/>
                        <a:pt x="68" y="21"/>
                        <a:pt x="68" y="21"/>
                      </a:cubicBezTo>
                      <a:cubicBezTo>
                        <a:pt x="68" y="21"/>
                        <a:pt x="68" y="22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0"/>
                      </a:cubicBezTo>
                      <a:cubicBezTo>
                        <a:pt x="69" y="20"/>
                        <a:pt x="69" y="20"/>
                        <a:pt x="69" y="20"/>
                      </a:cubicBezTo>
                      <a:cubicBezTo>
                        <a:pt x="69" y="21"/>
                        <a:pt x="70" y="22"/>
                        <a:pt x="70" y="22"/>
                      </a:cubicBezTo>
                      <a:cubicBezTo>
                        <a:pt x="70" y="20"/>
                        <a:pt x="72" y="21"/>
                        <a:pt x="72" y="21"/>
                      </a:cubicBezTo>
                      <a:cubicBezTo>
                        <a:pt x="73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3" y="20"/>
                        <a:pt x="74" y="19"/>
                        <a:pt x="75" y="20"/>
                      </a:cubicBezTo>
                      <a:cubicBezTo>
                        <a:pt x="74" y="20"/>
                        <a:pt x="74" y="20"/>
                        <a:pt x="74" y="21"/>
                      </a:cubicBezTo>
                      <a:cubicBezTo>
                        <a:pt x="74" y="21"/>
                        <a:pt x="75" y="22"/>
                        <a:pt x="76" y="21"/>
                      </a:cubicBezTo>
                      <a:cubicBezTo>
                        <a:pt x="75" y="21"/>
                        <a:pt x="77" y="20"/>
                        <a:pt x="77" y="20"/>
                      </a:cubicBezTo>
                      <a:cubicBezTo>
                        <a:pt x="77" y="20"/>
                        <a:pt x="76" y="20"/>
                        <a:pt x="76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cubicBezTo>
                        <a:pt x="77" y="19"/>
                        <a:pt x="77" y="19"/>
                        <a:pt x="77" y="19"/>
                      </a:cubicBezTo>
                      <a:cubicBezTo>
                        <a:pt x="77" y="19"/>
                        <a:pt x="77" y="19"/>
                        <a:pt x="78" y="19"/>
                      </a:cubicBezTo>
                      <a:cubicBezTo>
                        <a:pt x="78" y="19"/>
                        <a:pt x="78" y="19"/>
                        <a:pt x="78" y="20"/>
                      </a:cubicBezTo>
                      <a:cubicBezTo>
                        <a:pt x="78" y="20"/>
                        <a:pt x="77" y="20"/>
                        <a:pt x="77" y="21"/>
                      </a:cubicBezTo>
                      <a:cubicBezTo>
                        <a:pt x="78" y="20"/>
                        <a:pt x="79" y="21"/>
                        <a:pt x="79" y="21"/>
                      </a:cubicBezTo>
                      <a:cubicBezTo>
                        <a:pt x="79" y="19"/>
                        <a:pt x="79" y="21"/>
                        <a:pt x="80" y="21"/>
                      </a:cubicBezTo>
                      <a:cubicBezTo>
                        <a:pt x="80" y="21"/>
                        <a:pt x="81" y="20"/>
                        <a:pt x="81" y="20"/>
                      </a:cubicBezTo>
                      <a:cubicBezTo>
                        <a:pt x="81" y="20"/>
                        <a:pt x="82" y="20"/>
                        <a:pt x="83" y="20"/>
                      </a:cubicBezTo>
                      <a:cubicBezTo>
                        <a:pt x="83" y="20"/>
                        <a:pt x="83" y="20"/>
                        <a:pt x="84" y="21"/>
                      </a:cubicBezTo>
                      <a:cubicBezTo>
                        <a:pt x="84" y="21"/>
                        <a:pt x="84" y="20"/>
                        <a:pt x="83" y="21"/>
                      </a:cubicBezTo>
                      <a:cubicBezTo>
                        <a:pt x="83" y="21"/>
                        <a:pt x="83" y="22"/>
                        <a:pt x="82" y="22"/>
                      </a:cubicBezTo>
                      <a:cubicBezTo>
                        <a:pt x="82" y="23"/>
                        <a:pt x="83" y="24"/>
                        <a:pt x="84" y="24"/>
                      </a:cubicBezTo>
                      <a:cubicBezTo>
                        <a:pt x="83" y="21"/>
                        <a:pt x="86" y="23"/>
                        <a:pt x="87" y="23"/>
                      </a:cubicBezTo>
                      <a:cubicBezTo>
                        <a:pt x="87" y="22"/>
                        <a:pt x="86" y="21"/>
                        <a:pt x="85" y="21"/>
                      </a:cubicBezTo>
                      <a:cubicBezTo>
                        <a:pt x="85" y="21"/>
                        <a:pt x="86" y="21"/>
                        <a:pt x="86" y="21"/>
                      </a:cubicBezTo>
                      <a:cubicBezTo>
                        <a:pt x="86" y="20"/>
                        <a:pt x="85" y="20"/>
                        <a:pt x="85" y="20"/>
                      </a:cubicBezTo>
                      <a:cubicBezTo>
                        <a:pt x="85" y="20"/>
                        <a:pt x="85" y="20"/>
                        <a:pt x="86" y="20"/>
                      </a:cubicBezTo>
                      <a:cubicBezTo>
                        <a:pt x="86" y="20"/>
                        <a:pt x="86" y="20"/>
                        <a:pt x="86" y="20"/>
                      </a:cubicBezTo>
                      <a:cubicBezTo>
                        <a:pt x="86" y="19"/>
                        <a:pt x="86" y="19"/>
                        <a:pt x="86" y="18"/>
                      </a:cubicBezTo>
                      <a:cubicBezTo>
                        <a:pt x="87" y="19"/>
                        <a:pt x="87" y="19"/>
                        <a:pt x="87" y="20"/>
                      </a:cubicBezTo>
                      <a:cubicBezTo>
                        <a:pt x="89" y="20"/>
                        <a:pt x="89" y="18"/>
                        <a:pt x="90" y="19"/>
                      </a:cubicBezTo>
                      <a:cubicBezTo>
                        <a:pt x="90" y="19"/>
                        <a:pt x="90" y="19"/>
                        <a:pt x="90" y="19"/>
                      </a:cubicBezTo>
                      <a:cubicBezTo>
                        <a:pt x="90" y="19"/>
                        <a:pt x="90" y="20"/>
                        <a:pt x="89" y="20"/>
                      </a:cubicBezTo>
                      <a:cubicBezTo>
                        <a:pt x="89" y="21"/>
                        <a:pt x="89" y="21"/>
                        <a:pt x="90" y="21"/>
                      </a:cubicBezTo>
                      <a:cubicBezTo>
                        <a:pt x="90" y="19"/>
                        <a:pt x="91" y="19"/>
                        <a:pt x="91" y="18"/>
                      </a:cubicBezTo>
                      <a:cubicBezTo>
                        <a:pt x="92" y="18"/>
                        <a:pt x="92" y="17"/>
                        <a:pt x="93" y="17"/>
                      </a:cubicBezTo>
                      <a:cubicBezTo>
                        <a:pt x="93" y="17"/>
                        <a:pt x="92" y="16"/>
                        <a:pt x="92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3" y="16"/>
                        <a:pt x="94" y="16"/>
                        <a:pt x="95" y="16"/>
                      </a:cubicBezTo>
                      <a:cubicBezTo>
                        <a:pt x="96" y="16"/>
                        <a:pt x="95" y="17"/>
                        <a:pt x="95" y="18"/>
                      </a:cubicBezTo>
                      <a:cubicBezTo>
                        <a:pt x="96" y="18"/>
                        <a:pt x="97" y="17"/>
                        <a:pt x="97" y="17"/>
                      </a:cubicBezTo>
                      <a:cubicBezTo>
                        <a:pt x="99" y="18"/>
                        <a:pt x="97" y="19"/>
                        <a:pt x="97" y="20"/>
                      </a:cubicBezTo>
                      <a:cubicBezTo>
                        <a:pt x="97" y="20"/>
                        <a:pt x="97" y="20"/>
                        <a:pt x="97" y="20"/>
                      </a:cubicBezTo>
                      <a:cubicBezTo>
                        <a:pt x="97" y="20"/>
                        <a:pt x="98" y="18"/>
                        <a:pt x="96" y="19"/>
                      </a:cubicBezTo>
                      <a:cubicBezTo>
                        <a:pt x="95" y="19"/>
                        <a:pt x="96" y="19"/>
                        <a:pt x="96" y="20"/>
                      </a:cubicBezTo>
                      <a:cubicBezTo>
                        <a:pt x="95" y="19"/>
                        <a:pt x="95" y="20"/>
                        <a:pt x="94" y="20"/>
                      </a:cubicBezTo>
                      <a:cubicBezTo>
                        <a:pt x="94" y="19"/>
                        <a:pt x="93" y="19"/>
                        <a:pt x="92" y="19"/>
                      </a:cubicBezTo>
                      <a:cubicBezTo>
                        <a:pt x="92" y="19"/>
                        <a:pt x="91" y="20"/>
                        <a:pt x="91" y="21"/>
                      </a:cubicBezTo>
                      <a:cubicBezTo>
                        <a:pt x="91" y="21"/>
                        <a:pt x="92" y="21"/>
                        <a:pt x="92" y="21"/>
                      </a:cubicBezTo>
                      <a:cubicBezTo>
                        <a:pt x="92" y="22"/>
                        <a:pt x="91" y="22"/>
                        <a:pt x="91" y="23"/>
                      </a:cubicBezTo>
                      <a:cubicBezTo>
                        <a:pt x="93" y="23"/>
                        <a:pt x="93" y="22"/>
                        <a:pt x="94" y="22"/>
                      </a:cubicBezTo>
                      <a:cubicBezTo>
                        <a:pt x="94" y="21"/>
                        <a:pt x="93" y="21"/>
                        <a:pt x="93" y="21"/>
                      </a:cubicBezTo>
                      <a:cubicBezTo>
                        <a:pt x="93" y="21"/>
                        <a:pt x="93" y="21"/>
                        <a:pt x="93" y="21"/>
                      </a:cubicBezTo>
                      <a:cubicBezTo>
                        <a:pt x="93" y="21"/>
                        <a:pt x="92" y="21"/>
                        <a:pt x="92" y="20"/>
                      </a:cubicBezTo>
                      <a:cubicBezTo>
                        <a:pt x="94" y="20"/>
                        <a:pt x="95" y="21"/>
                        <a:pt x="96" y="20"/>
                      </a:cubicBezTo>
                      <a:cubicBezTo>
                        <a:pt x="96" y="20"/>
                        <a:pt x="96" y="21"/>
                        <a:pt x="97" y="21"/>
                      </a:cubicBezTo>
                      <a:cubicBezTo>
                        <a:pt x="97" y="21"/>
                        <a:pt x="97" y="21"/>
                        <a:pt x="97" y="21"/>
                      </a:cubicBezTo>
                      <a:cubicBezTo>
                        <a:pt x="98" y="21"/>
                        <a:pt x="97" y="23"/>
                        <a:pt x="99" y="22"/>
                      </a:cubicBezTo>
                      <a:cubicBezTo>
                        <a:pt x="99" y="22"/>
                        <a:pt x="98" y="22"/>
                        <a:pt x="98" y="22"/>
                      </a:cubicBezTo>
                      <a:cubicBezTo>
                        <a:pt x="98" y="22"/>
                        <a:pt x="98" y="22"/>
                        <a:pt x="98" y="22"/>
                      </a:cubicBezTo>
                      <a:cubicBezTo>
                        <a:pt x="98" y="22"/>
                        <a:pt x="98" y="22"/>
                        <a:pt x="98" y="22"/>
                      </a:cubicBezTo>
                      <a:cubicBezTo>
                        <a:pt x="98" y="20"/>
                        <a:pt x="100" y="23"/>
                        <a:pt x="100" y="22"/>
                      </a:cubicBezTo>
                      <a:cubicBezTo>
                        <a:pt x="100" y="22"/>
                        <a:pt x="100" y="22"/>
                        <a:pt x="101" y="21"/>
                      </a:cubicBezTo>
                      <a:cubicBezTo>
                        <a:pt x="100" y="21"/>
                        <a:pt x="100" y="21"/>
                        <a:pt x="100" y="20"/>
                      </a:cubicBezTo>
                      <a:cubicBezTo>
                        <a:pt x="100" y="20"/>
                        <a:pt x="100" y="20"/>
                        <a:pt x="100" y="20"/>
                      </a:cubicBezTo>
                      <a:cubicBezTo>
                        <a:pt x="100" y="20"/>
                        <a:pt x="100" y="20"/>
                        <a:pt x="100" y="20"/>
                      </a:cubicBezTo>
                      <a:cubicBezTo>
                        <a:pt x="100" y="19"/>
                        <a:pt x="100" y="18"/>
                        <a:pt x="100" y="18"/>
                      </a:cubicBezTo>
                      <a:cubicBezTo>
                        <a:pt x="99" y="18"/>
                        <a:pt x="99" y="18"/>
                        <a:pt x="99" y="18"/>
                      </a:cubicBezTo>
                      <a:cubicBezTo>
                        <a:pt x="99" y="17"/>
                        <a:pt x="100" y="18"/>
                        <a:pt x="101" y="18"/>
                      </a:cubicBezTo>
                      <a:cubicBezTo>
                        <a:pt x="101" y="18"/>
                        <a:pt x="101" y="17"/>
                        <a:pt x="101" y="17"/>
                      </a:cubicBezTo>
                      <a:cubicBezTo>
                        <a:pt x="102" y="17"/>
                        <a:pt x="103" y="17"/>
                        <a:pt x="103" y="17"/>
                      </a:cubicBezTo>
                      <a:cubicBezTo>
                        <a:pt x="103" y="16"/>
                        <a:pt x="103" y="16"/>
                        <a:pt x="102" y="15"/>
                      </a:cubicBezTo>
                      <a:cubicBezTo>
                        <a:pt x="102" y="15"/>
                        <a:pt x="102" y="15"/>
                        <a:pt x="102" y="15"/>
                      </a:cubicBezTo>
                      <a:cubicBezTo>
                        <a:pt x="103" y="15"/>
                        <a:pt x="103" y="15"/>
                        <a:pt x="103" y="15"/>
                      </a:cubicBezTo>
                      <a:cubicBezTo>
                        <a:pt x="103" y="15"/>
                        <a:pt x="103" y="15"/>
                        <a:pt x="104" y="15"/>
                      </a:cubicBezTo>
                      <a:cubicBezTo>
                        <a:pt x="104" y="15"/>
                        <a:pt x="104" y="16"/>
                        <a:pt x="104" y="16"/>
                      </a:cubicBezTo>
                      <a:cubicBezTo>
                        <a:pt x="103" y="17"/>
                        <a:pt x="103" y="17"/>
                        <a:pt x="103" y="18"/>
                      </a:cubicBezTo>
                      <a:cubicBezTo>
                        <a:pt x="103" y="18"/>
                        <a:pt x="103" y="18"/>
                        <a:pt x="103" y="18"/>
                      </a:cubicBezTo>
                      <a:cubicBezTo>
                        <a:pt x="103" y="19"/>
                        <a:pt x="103" y="20"/>
                        <a:pt x="103" y="21"/>
                      </a:cubicBezTo>
                      <a:cubicBezTo>
                        <a:pt x="105" y="21"/>
                        <a:pt x="105" y="21"/>
                        <a:pt x="105" y="21"/>
                      </a:cubicBezTo>
                      <a:cubicBezTo>
                        <a:pt x="105" y="21"/>
                        <a:pt x="105" y="21"/>
                        <a:pt x="104" y="21"/>
                      </a:cubicBezTo>
                      <a:cubicBezTo>
                        <a:pt x="105" y="21"/>
                        <a:pt x="105" y="21"/>
                        <a:pt x="105" y="20"/>
                      </a:cubicBezTo>
                      <a:cubicBezTo>
                        <a:pt x="105" y="21"/>
                        <a:pt x="106" y="21"/>
                        <a:pt x="106" y="20"/>
                      </a:cubicBezTo>
                      <a:cubicBezTo>
                        <a:pt x="106" y="20"/>
                        <a:pt x="106" y="20"/>
                        <a:pt x="106" y="20"/>
                      </a:cubicBezTo>
                      <a:cubicBezTo>
                        <a:pt x="107" y="20"/>
                        <a:pt x="107" y="21"/>
                        <a:pt x="106" y="21"/>
                      </a:cubicBezTo>
                      <a:cubicBezTo>
                        <a:pt x="107" y="21"/>
                        <a:pt x="107" y="22"/>
                        <a:pt x="107" y="22"/>
                      </a:cubicBezTo>
                      <a:cubicBezTo>
                        <a:pt x="107" y="22"/>
                        <a:pt x="107" y="22"/>
                        <a:pt x="107" y="22"/>
                      </a:cubicBezTo>
                      <a:cubicBezTo>
                        <a:pt x="107" y="22"/>
                        <a:pt x="108" y="22"/>
                        <a:pt x="108" y="22"/>
                      </a:cubicBezTo>
                      <a:cubicBezTo>
                        <a:pt x="108" y="23"/>
                        <a:pt x="108" y="23"/>
                        <a:pt x="109" y="22"/>
                      </a:cubicBezTo>
                      <a:cubicBezTo>
                        <a:pt x="109" y="22"/>
                        <a:pt x="109" y="22"/>
                        <a:pt x="109" y="22"/>
                      </a:cubicBezTo>
                      <a:cubicBezTo>
                        <a:pt x="111" y="22"/>
                        <a:pt x="113" y="22"/>
                        <a:pt x="116" y="21"/>
                      </a:cubicBezTo>
                      <a:cubicBezTo>
                        <a:pt x="116" y="22"/>
                        <a:pt x="116" y="22"/>
                        <a:pt x="115" y="22"/>
                      </a:cubicBezTo>
                      <a:cubicBezTo>
                        <a:pt x="115" y="22"/>
                        <a:pt x="116" y="23"/>
                        <a:pt x="116" y="22"/>
                      </a:cubicBezTo>
                      <a:cubicBezTo>
                        <a:pt x="116" y="22"/>
                        <a:pt x="116" y="22"/>
                        <a:pt x="116" y="21"/>
                      </a:cubicBezTo>
                      <a:cubicBezTo>
                        <a:pt x="117" y="21"/>
                        <a:pt x="118" y="22"/>
                        <a:pt x="118" y="21"/>
                      </a:cubicBezTo>
                      <a:cubicBezTo>
                        <a:pt x="118" y="21"/>
                        <a:pt x="118" y="21"/>
                        <a:pt x="118" y="21"/>
                      </a:cubicBezTo>
                      <a:cubicBezTo>
                        <a:pt x="118" y="20"/>
                        <a:pt x="119" y="20"/>
                        <a:pt x="119" y="21"/>
                      </a:cubicBezTo>
                      <a:cubicBezTo>
                        <a:pt x="119" y="21"/>
                        <a:pt x="119" y="21"/>
                        <a:pt x="119" y="21"/>
                      </a:cubicBezTo>
                      <a:cubicBezTo>
                        <a:pt x="119" y="21"/>
                        <a:pt x="119" y="22"/>
                        <a:pt x="120" y="22"/>
                      </a:cubicBezTo>
                      <a:cubicBezTo>
                        <a:pt x="119" y="23"/>
                        <a:pt x="119" y="23"/>
                        <a:pt x="119" y="23"/>
                      </a:cubicBezTo>
                      <a:cubicBezTo>
                        <a:pt x="119" y="23"/>
                        <a:pt x="119" y="23"/>
                        <a:pt x="119" y="23"/>
                      </a:cubicBezTo>
                      <a:cubicBezTo>
                        <a:pt x="119" y="23"/>
                        <a:pt x="120" y="23"/>
                        <a:pt x="120" y="23"/>
                      </a:cubicBezTo>
                      <a:cubicBezTo>
                        <a:pt x="120" y="23"/>
                        <a:pt x="120" y="23"/>
                        <a:pt x="121" y="22"/>
                      </a:cubicBezTo>
                      <a:cubicBezTo>
                        <a:pt x="121" y="22"/>
                        <a:pt x="121" y="22"/>
                        <a:pt x="120" y="22"/>
                      </a:cubicBezTo>
                      <a:cubicBezTo>
                        <a:pt x="121" y="22"/>
                        <a:pt x="120" y="21"/>
                        <a:pt x="119" y="21"/>
                      </a:cubicBezTo>
                      <a:cubicBezTo>
                        <a:pt x="119" y="21"/>
                        <a:pt x="120" y="21"/>
                        <a:pt x="120" y="21"/>
                      </a:cubicBezTo>
                      <a:cubicBezTo>
                        <a:pt x="120" y="20"/>
                        <a:pt x="120" y="20"/>
                        <a:pt x="120" y="20"/>
                      </a:cubicBezTo>
                      <a:cubicBezTo>
                        <a:pt x="120" y="19"/>
                        <a:pt x="120" y="19"/>
                        <a:pt x="120" y="19"/>
                      </a:cubicBezTo>
                      <a:cubicBezTo>
                        <a:pt x="120" y="19"/>
                        <a:pt x="120" y="19"/>
                        <a:pt x="120" y="19"/>
                      </a:cubicBezTo>
                      <a:cubicBezTo>
                        <a:pt x="120" y="18"/>
                        <a:pt x="120" y="18"/>
                        <a:pt x="120" y="17"/>
                      </a:cubicBezTo>
                      <a:cubicBezTo>
                        <a:pt x="120" y="17"/>
                        <a:pt x="121" y="17"/>
                        <a:pt x="121" y="17"/>
                      </a:cubicBezTo>
                      <a:cubicBezTo>
                        <a:pt x="121" y="16"/>
                        <a:pt x="120" y="15"/>
                        <a:pt x="121" y="14"/>
                      </a:cubicBezTo>
                      <a:cubicBezTo>
                        <a:pt x="122" y="15"/>
                        <a:pt x="121" y="14"/>
                        <a:pt x="123" y="14"/>
                      </a:cubicBezTo>
                      <a:cubicBezTo>
                        <a:pt x="124" y="15"/>
                        <a:pt x="122" y="15"/>
                        <a:pt x="122" y="15"/>
                      </a:cubicBezTo>
                      <a:cubicBezTo>
                        <a:pt x="122" y="16"/>
                        <a:pt x="123" y="16"/>
                        <a:pt x="124" y="15"/>
                      </a:cubicBezTo>
                      <a:cubicBezTo>
                        <a:pt x="124" y="15"/>
                        <a:pt x="124" y="16"/>
                        <a:pt x="124" y="16"/>
                      </a:cubicBezTo>
                      <a:cubicBezTo>
                        <a:pt x="124" y="16"/>
                        <a:pt x="125" y="16"/>
                        <a:pt x="124" y="17"/>
                      </a:cubicBezTo>
                      <a:cubicBezTo>
                        <a:pt x="123" y="18"/>
                        <a:pt x="123" y="20"/>
                        <a:pt x="125" y="20"/>
                      </a:cubicBezTo>
                      <a:cubicBezTo>
                        <a:pt x="125" y="19"/>
                        <a:pt x="126" y="19"/>
                        <a:pt x="127" y="19"/>
                      </a:cubicBezTo>
                      <a:cubicBezTo>
                        <a:pt x="127" y="19"/>
                        <a:pt x="127" y="20"/>
                        <a:pt x="127" y="21"/>
                      </a:cubicBezTo>
                      <a:cubicBezTo>
                        <a:pt x="127" y="21"/>
                        <a:pt x="127" y="21"/>
                        <a:pt x="127" y="21"/>
                      </a:cubicBezTo>
                      <a:cubicBezTo>
                        <a:pt x="126" y="21"/>
                        <a:pt x="126" y="21"/>
                        <a:pt x="126" y="21"/>
                      </a:cubicBezTo>
                      <a:cubicBezTo>
                        <a:pt x="126" y="22"/>
                        <a:pt x="128" y="22"/>
                        <a:pt x="127" y="23"/>
                      </a:cubicBezTo>
                      <a:cubicBezTo>
                        <a:pt x="128" y="24"/>
                        <a:pt x="128" y="23"/>
                        <a:pt x="128" y="23"/>
                      </a:cubicBezTo>
                      <a:cubicBezTo>
                        <a:pt x="128" y="23"/>
                        <a:pt x="129" y="24"/>
                        <a:pt x="129" y="24"/>
                      </a:cubicBezTo>
                      <a:cubicBezTo>
                        <a:pt x="129" y="24"/>
                        <a:pt x="129" y="23"/>
                        <a:pt x="130" y="22"/>
                      </a:cubicBezTo>
                      <a:cubicBezTo>
                        <a:pt x="130" y="22"/>
                        <a:pt x="130" y="23"/>
                        <a:pt x="131" y="22"/>
                      </a:cubicBezTo>
                      <a:cubicBezTo>
                        <a:pt x="131" y="22"/>
                        <a:pt x="132" y="21"/>
                        <a:pt x="132" y="21"/>
                      </a:cubicBezTo>
                      <a:cubicBezTo>
                        <a:pt x="131" y="20"/>
                        <a:pt x="132" y="21"/>
                        <a:pt x="131" y="19"/>
                      </a:cubicBezTo>
                      <a:cubicBezTo>
                        <a:pt x="130" y="19"/>
                        <a:pt x="130" y="20"/>
                        <a:pt x="129" y="20"/>
                      </a:cubicBezTo>
                      <a:cubicBezTo>
                        <a:pt x="130" y="19"/>
                        <a:pt x="130" y="18"/>
                        <a:pt x="129" y="17"/>
                      </a:cubicBezTo>
                      <a:cubicBezTo>
                        <a:pt x="130" y="17"/>
                        <a:pt x="130" y="17"/>
                        <a:pt x="130" y="17"/>
                      </a:cubicBezTo>
                      <a:cubicBezTo>
                        <a:pt x="131" y="17"/>
                        <a:pt x="131" y="17"/>
                        <a:pt x="131" y="16"/>
                      </a:cubicBezTo>
                      <a:cubicBezTo>
                        <a:pt x="131" y="17"/>
                        <a:pt x="132" y="17"/>
                        <a:pt x="132" y="17"/>
                      </a:cubicBezTo>
                      <a:cubicBezTo>
                        <a:pt x="132" y="17"/>
                        <a:pt x="132" y="17"/>
                        <a:pt x="132" y="17"/>
                      </a:cubicBezTo>
                      <a:cubicBezTo>
                        <a:pt x="132" y="17"/>
                        <a:pt x="133" y="17"/>
                        <a:pt x="133" y="17"/>
                      </a:cubicBezTo>
                      <a:cubicBezTo>
                        <a:pt x="133" y="17"/>
                        <a:pt x="133" y="18"/>
                        <a:pt x="132" y="19"/>
                      </a:cubicBezTo>
                      <a:cubicBezTo>
                        <a:pt x="134" y="19"/>
                        <a:pt x="134" y="18"/>
                        <a:pt x="135" y="18"/>
                      </a:cubicBezTo>
                      <a:cubicBezTo>
                        <a:pt x="135" y="18"/>
                        <a:pt x="135" y="18"/>
                        <a:pt x="135" y="18"/>
                      </a:cubicBezTo>
                      <a:cubicBezTo>
                        <a:pt x="136" y="18"/>
                        <a:pt x="135" y="18"/>
                        <a:pt x="136" y="19"/>
                      </a:cubicBezTo>
                      <a:cubicBezTo>
                        <a:pt x="136" y="19"/>
                        <a:pt x="137" y="18"/>
                        <a:pt x="137" y="18"/>
                      </a:cubicBezTo>
                      <a:cubicBezTo>
                        <a:pt x="135" y="18"/>
                        <a:pt x="138" y="18"/>
                        <a:pt x="137" y="17"/>
                      </a:cubicBezTo>
                      <a:cubicBezTo>
                        <a:pt x="138" y="17"/>
                        <a:pt x="138" y="16"/>
                        <a:pt x="138" y="16"/>
                      </a:cubicBezTo>
                      <a:cubicBezTo>
                        <a:pt x="139" y="16"/>
                        <a:pt x="139" y="17"/>
                        <a:pt x="139" y="18"/>
                      </a:cubicBezTo>
                      <a:cubicBezTo>
                        <a:pt x="140" y="18"/>
                        <a:pt x="140" y="18"/>
                        <a:pt x="140" y="17"/>
                      </a:cubicBezTo>
                      <a:cubicBezTo>
                        <a:pt x="141" y="17"/>
                        <a:pt x="141" y="17"/>
                        <a:pt x="141" y="18"/>
                      </a:cubicBezTo>
                      <a:cubicBezTo>
                        <a:pt x="140" y="18"/>
                        <a:pt x="139" y="18"/>
                        <a:pt x="138" y="20"/>
                      </a:cubicBezTo>
                      <a:cubicBezTo>
                        <a:pt x="138" y="20"/>
                        <a:pt x="138" y="20"/>
                        <a:pt x="137" y="20"/>
                      </a:cubicBezTo>
                      <a:cubicBezTo>
                        <a:pt x="138" y="21"/>
                        <a:pt x="137" y="21"/>
                        <a:pt x="138" y="22"/>
                      </a:cubicBezTo>
                      <a:cubicBezTo>
                        <a:pt x="136" y="21"/>
                        <a:pt x="137" y="22"/>
                        <a:pt x="135" y="23"/>
                      </a:cubicBezTo>
                      <a:cubicBezTo>
                        <a:pt x="136" y="24"/>
                        <a:pt x="137" y="23"/>
                        <a:pt x="139" y="23"/>
                      </a:cubicBezTo>
                      <a:cubicBezTo>
                        <a:pt x="139" y="23"/>
                        <a:pt x="138" y="22"/>
                        <a:pt x="138" y="22"/>
                      </a:cubicBezTo>
                      <a:cubicBezTo>
                        <a:pt x="138" y="21"/>
                        <a:pt x="139" y="22"/>
                        <a:pt x="140" y="21"/>
                      </a:cubicBezTo>
                      <a:cubicBezTo>
                        <a:pt x="141" y="22"/>
                        <a:pt x="141" y="23"/>
                        <a:pt x="142" y="22"/>
                      </a:cubicBezTo>
                      <a:cubicBezTo>
                        <a:pt x="141" y="22"/>
                        <a:pt x="141" y="21"/>
                        <a:pt x="141" y="21"/>
                      </a:cubicBezTo>
                      <a:cubicBezTo>
                        <a:pt x="142" y="21"/>
                        <a:pt x="143" y="22"/>
                        <a:pt x="144" y="21"/>
                      </a:cubicBezTo>
                      <a:cubicBezTo>
                        <a:pt x="143" y="21"/>
                        <a:pt x="143" y="21"/>
                        <a:pt x="143" y="20"/>
                      </a:cubicBezTo>
                      <a:cubicBezTo>
                        <a:pt x="143" y="21"/>
                        <a:pt x="143" y="21"/>
                        <a:pt x="143" y="21"/>
                      </a:cubicBezTo>
                      <a:cubicBezTo>
                        <a:pt x="144" y="20"/>
                        <a:pt x="144" y="20"/>
                        <a:pt x="144" y="20"/>
                      </a:cubicBezTo>
                      <a:cubicBezTo>
                        <a:pt x="144" y="20"/>
                        <a:pt x="145" y="19"/>
                        <a:pt x="145" y="19"/>
                      </a:cubicBezTo>
                      <a:cubicBezTo>
                        <a:pt x="145" y="19"/>
                        <a:pt x="146" y="19"/>
                        <a:pt x="147" y="19"/>
                      </a:cubicBezTo>
                      <a:cubicBezTo>
                        <a:pt x="147" y="19"/>
                        <a:pt x="147" y="18"/>
                        <a:pt x="147" y="18"/>
                      </a:cubicBezTo>
                      <a:cubicBezTo>
                        <a:pt x="148" y="18"/>
                        <a:pt x="148" y="18"/>
                        <a:pt x="148" y="18"/>
                      </a:cubicBezTo>
                      <a:cubicBezTo>
                        <a:pt x="148" y="19"/>
                        <a:pt x="148" y="19"/>
                        <a:pt x="148" y="19"/>
                      </a:cubicBezTo>
                      <a:cubicBezTo>
                        <a:pt x="148" y="19"/>
                        <a:pt x="148" y="20"/>
                        <a:pt x="149" y="21"/>
                      </a:cubicBezTo>
                      <a:cubicBezTo>
                        <a:pt x="149" y="21"/>
                        <a:pt x="149" y="20"/>
                        <a:pt x="150" y="21"/>
                      </a:cubicBezTo>
                      <a:cubicBezTo>
                        <a:pt x="150" y="21"/>
                        <a:pt x="150" y="21"/>
                        <a:pt x="150" y="22"/>
                      </a:cubicBezTo>
                      <a:cubicBezTo>
                        <a:pt x="150" y="22"/>
                        <a:pt x="150" y="22"/>
                        <a:pt x="150" y="22"/>
                      </a:cubicBezTo>
                      <a:cubicBezTo>
                        <a:pt x="151" y="22"/>
                        <a:pt x="152" y="23"/>
                        <a:pt x="153" y="22"/>
                      </a:cubicBezTo>
                      <a:cubicBezTo>
                        <a:pt x="153" y="22"/>
                        <a:pt x="152" y="21"/>
                        <a:pt x="153" y="21"/>
                      </a:cubicBezTo>
                      <a:cubicBezTo>
                        <a:pt x="153" y="21"/>
                        <a:pt x="154" y="21"/>
                        <a:pt x="154" y="22"/>
                      </a:cubicBezTo>
                      <a:cubicBezTo>
                        <a:pt x="156" y="22"/>
                        <a:pt x="156" y="19"/>
                        <a:pt x="155" y="19"/>
                      </a:cubicBezTo>
                      <a:cubicBezTo>
                        <a:pt x="154" y="18"/>
                        <a:pt x="155" y="18"/>
                        <a:pt x="155" y="18"/>
                      </a:cubicBezTo>
                      <a:cubicBezTo>
                        <a:pt x="156" y="17"/>
                        <a:pt x="156" y="17"/>
                        <a:pt x="155" y="15"/>
                      </a:cubicBezTo>
                      <a:cubicBezTo>
                        <a:pt x="155" y="14"/>
                        <a:pt x="157" y="15"/>
                        <a:pt x="158" y="15"/>
                      </a:cubicBezTo>
                      <a:cubicBezTo>
                        <a:pt x="159" y="15"/>
                        <a:pt x="159" y="16"/>
                        <a:pt x="159" y="16"/>
                      </a:cubicBezTo>
                      <a:cubicBezTo>
                        <a:pt x="159" y="17"/>
                        <a:pt x="159" y="18"/>
                        <a:pt x="160" y="19"/>
                      </a:cubicBezTo>
                      <a:cubicBezTo>
                        <a:pt x="160" y="19"/>
                        <a:pt x="160" y="19"/>
                        <a:pt x="160" y="19"/>
                      </a:cubicBezTo>
                      <a:cubicBezTo>
                        <a:pt x="159" y="19"/>
                        <a:pt x="160" y="20"/>
                        <a:pt x="160" y="20"/>
                      </a:cubicBezTo>
                      <a:cubicBezTo>
                        <a:pt x="159" y="20"/>
                        <a:pt x="158" y="20"/>
                        <a:pt x="159" y="21"/>
                      </a:cubicBezTo>
                      <a:cubicBezTo>
                        <a:pt x="159" y="21"/>
                        <a:pt x="159" y="21"/>
                        <a:pt x="159" y="21"/>
                      </a:cubicBezTo>
                      <a:cubicBezTo>
                        <a:pt x="159" y="21"/>
                        <a:pt x="159" y="21"/>
                        <a:pt x="159" y="21"/>
                      </a:cubicBezTo>
                      <a:cubicBezTo>
                        <a:pt x="159" y="21"/>
                        <a:pt x="159" y="21"/>
                        <a:pt x="159" y="21"/>
                      </a:cubicBezTo>
                      <a:cubicBezTo>
                        <a:pt x="159" y="21"/>
                        <a:pt x="159" y="21"/>
                        <a:pt x="159" y="21"/>
                      </a:cubicBezTo>
                      <a:cubicBezTo>
                        <a:pt x="159" y="21"/>
                        <a:pt x="160" y="21"/>
                        <a:pt x="160" y="21"/>
                      </a:cubicBezTo>
                      <a:cubicBezTo>
                        <a:pt x="160" y="21"/>
                        <a:pt x="161" y="21"/>
                        <a:pt x="160" y="21"/>
                      </a:cubicBezTo>
                      <a:cubicBezTo>
                        <a:pt x="160" y="21"/>
                        <a:pt x="160" y="21"/>
                        <a:pt x="160" y="21"/>
                      </a:cubicBezTo>
                      <a:cubicBezTo>
                        <a:pt x="161" y="21"/>
                        <a:pt x="161" y="20"/>
                        <a:pt x="161" y="20"/>
                      </a:cubicBezTo>
                      <a:cubicBezTo>
                        <a:pt x="162" y="20"/>
                        <a:pt x="162" y="19"/>
                        <a:pt x="163" y="20"/>
                      </a:cubicBezTo>
                      <a:cubicBezTo>
                        <a:pt x="163" y="20"/>
                        <a:pt x="163" y="20"/>
                        <a:pt x="163" y="21"/>
                      </a:cubicBezTo>
                      <a:cubicBezTo>
                        <a:pt x="163" y="21"/>
                        <a:pt x="164" y="20"/>
                        <a:pt x="164" y="20"/>
                      </a:cubicBezTo>
                      <a:cubicBezTo>
                        <a:pt x="164" y="20"/>
                        <a:pt x="163" y="20"/>
                        <a:pt x="163" y="20"/>
                      </a:cubicBezTo>
                      <a:cubicBezTo>
                        <a:pt x="164" y="20"/>
                        <a:pt x="164" y="20"/>
                        <a:pt x="165" y="20"/>
                      </a:cubicBezTo>
                      <a:cubicBezTo>
                        <a:pt x="164" y="20"/>
                        <a:pt x="164" y="20"/>
                        <a:pt x="164" y="21"/>
                      </a:cubicBezTo>
                      <a:cubicBezTo>
                        <a:pt x="165" y="21"/>
                        <a:pt x="166" y="20"/>
                        <a:pt x="166" y="20"/>
                      </a:cubicBezTo>
                      <a:cubicBezTo>
                        <a:pt x="167" y="20"/>
                        <a:pt x="168" y="20"/>
                        <a:pt x="169" y="20"/>
                      </a:cubicBezTo>
                      <a:cubicBezTo>
                        <a:pt x="169" y="21"/>
                        <a:pt x="167" y="22"/>
                        <a:pt x="168" y="22"/>
                      </a:cubicBezTo>
                      <a:cubicBezTo>
                        <a:pt x="168" y="23"/>
                        <a:pt x="171" y="23"/>
                        <a:pt x="169" y="23"/>
                      </a:cubicBezTo>
                      <a:cubicBezTo>
                        <a:pt x="169" y="25"/>
                        <a:pt x="170" y="22"/>
                        <a:pt x="170" y="24"/>
                      </a:cubicBezTo>
                      <a:cubicBezTo>
                        <a:pt x="172" y="25"/>
                        <a:pt x="172" y="23"/>
                        <a:pt x="173" y="23"/>
                      </a:cubicBezTo>
                      <a:cubicBezTo>
                        <a:pt x="172" y="23"/>
                        <a:pt x="173" y="22"/>
                        <a:pt x="173" y="21"/>
                      </a:cubicBezTo>
                      <a:cubicBezTo>
                        <a:pt x="173" y="21"/>
                        <a:pt x="173" y="22"/>
                        <a:pt x="173" y="21"/>
                      </a:cubicBezTo>
                      <a:cubicBezTo>
                        <a:pt x="174" y="21"/>
                        <a:pt x="174" y="21"/>
                        <a:pt x="173" y="21"/>
                      </a:cubicBezTo>
                      <a:cubicBezTo>
                        <a:pt x="173" y="21"/>
                        <a:pt x="173" y="21"/>
                        <a:pt x="174" y="21"/>
                      </a:cubicBezTo>
                      <a:cubicBezTo>
                        <a:pt x="175" y="21"/>
                        <a:pt x="176" y="20"/>
                        <a:pt x="176" y="20"/>
                      </a:cubicBezTo>
                      <a:cubicBezTo>
                        <a:pt x="176" y="19"/>
                        <a:pt x="176" y="19"/>
                        <a:pt x="176" y="19"/>
                      </a:cubicBezTo>
                      <a:cubicBezTo>
                        <a:pt x="176" y="17"/>
                        <a:pt x="176" y="16"/>
                        <a:pt x="175" y="14"/>
                      </a:cubicBezTo>
                      <a:cubicBezTo>
                        <a:pt x="176" y="14"/>
                        <a:pt x="176" y="14"/>
                        <a:pt x="176" y="14"/>
                      </a:cubicBezTo>
                      <a:cubicBezTo>
                        <a:pt x="176" y="14"/>
                        <a:pt x="176" y="14"/>
                        <a:pt x="176" y="15"/>
                      </a:cubicBezTo>
                      <a:cubicBezTo>
                        <a:pt x="176" y="15"/>
                        <a:pt x="176" y="15"/>
                        <a:pt x="176" y="15"/>
                      </a:cubicBezTo>
                      <a:cubicBezTo>
                        <a:pt x="176" y="15"/>
                        <a:pt x="176" y="15"/>
                        <a:pt x="176" y="15"/>
                      </a:cubicBezTo>
                      <a:cubicBezTo>
                        <a:pt x="177" y="15"/>
                        <a:pt x="177" y="16"/>
                        <a:pt x="176" y="16"/>
                      </a:cubicBezTo>
                      <a:cubicBezTo>
                        <a:pt x="177" y="17"/>
                        <a:pt x="178" y="17"/>
                        <a:pt x="178" y="16"/>
                      </a:cubicBezTo>
                      <a:cubicBezTo>
                        <a:pt x="179" y="16"/>
                        <a:pt x="179" y="15"/>
                        <a:pt x="179" y="15"/>
                      </a:cubicBezTo>
                      <a:cubicBezTo>
                        <a:pt x="179" y="16"/>
                        <a:pt x="178" y="16"/>
                        <a:pt x="178" y="17"/>
                      </a:cubicBezTo>
                      <a:cubicBezTo>
                        <a:pt x="179" y="17"/>
                        <a:pt x="179" y="17"/>
                        <a:pt x="179" y="17"/>
                      </a:cubicBezTo>
                      <a:cubicBezTo>
                        <a:pt x="179" y="18"/>
                        <a:pt x="179" y="19"/>
                        <a:pt x="179" y="20"/>
                      </a:cubicBezTo>
                      <a:cubicBezTo>
                        <a:pt x="179" y="20"/>
                        <a:pt x="181" y="19"/>
                        <a:pt x="181" y="20"/>
                      </a:cubicBezTo>
                      <a:cubicBezTo>
                        <a:pt x="180" y="20"/>
                        <a:pt x="180" y="20"/>
                        <a:pt x="180" y="20"/>
                      </a:cubicBezTo>
                      <a:cubicBezTo>
                        <a:pt x="179" y="19"/>
                        <a:pt x="181" y="22"/>
                        <a:pt x="179" y="22"/>
                      </a:cubicBezTo>
                      <a:cubicBezTo>
                        <a:pt x="179" y="23"/>
                        <a:pt x="181" y="22"/>
                        <a:pt x="181" y="21"/>
                      </a:cubicBezTo>
                      <a:cubicBezTo>
                        <a:pt x="182" y="20"/>
                        <a:pt x="181" y="19"/>
                        <a:pt x="182" y="20"/>
                      </a:cubicBezTo>
                      <a:cubicBezTo>
                        <a:pt x="183" y="19"/>
                        <a:pt x="182" y="18"/>
                        <a:pt x="182" y="18"/>
                      </a:cubicBezTo>
                      <a:cubicBezTo>
                        <a:pt x="182" y="17"/>
                        <a:pt x="182" y="16"/>
                        <a:pt x="183" y="16"/>
                      </a:cubicBezTo>
                      <a:cubicBezTo>
                        <a:pt x="183" y="16"/>
                        <a:pt x="183" y="16"/>
                        <a:pt x="184" y="16"/>
                      </a:cubicBezTo>
                      <a:cubicBezTo>
                        <a:pt x="184" y="16"/>
                        <a:pt x="184" y="16"/>
                        <a:pt x="184" y="16"/>
                      </a:cubicBezTo>
                      <a:cubicBezTo>
                        <a:pt x="185" y="16"/>
                        <a:pt x="186" y="16"/>
                        <a:pt x="186" y="15"/>
                      </a:cubicBezTo>
                      <a:cubicBezTo>
                        <a:pt x="188" y="15"/>
                        <a:pt x="185" y="17"/>
                        <a:pt x="186" y="17"/>
                      </a:cubicBezTo>
                      <a:cubicBezTo>
                        <a:pt x="188" y="17"/>
                        <a:pt x="187" y="15"/>
                        <a:pt x="188" y="14"/>
                      </a:cubicBezTo>
                      <a:cubicBezTo>
                        <a:pt x="188" y="14"/>
                        <a:pt x="188" y="14"/>
                        <a:pt x="189" y="14"/>
                      </a:cubicBezTo>
                      <a:cubicBezTo>
                        <a:pt x="189" y="15"/>
                        <a:pt x="189" y="15"/>
                        <a:pt x="190" y="15"/>
                      </a:cubicBezTo>
                      <a:cubicBezTo>
                        <a:pt x="190" y="15"/>
                        <a:pt x="190" y="15"/>
                        <a:pt x="190" y="15"/>
                      </a:cubicBezTo>
                      <a:cubicBezTo>
                        <a:pt x="190" y="15"/>
                        <a:pt x="189" y="15"/>
                        <a:pt x="189" y="15"/>
                      </a:cubicBezTo>
                      <a:cubicBezTo>
                        <a:pt x="189" y="15"/>
                        <a:pt x="189" y="15"/>
                        <a:pt x="189" y="16"/>
                      </a:cubicBezTo>
                      <a:cubicBezTo>
                        <a:pt x="189" y="16"/>
                        <a:pt x="189" y="16"/>
                        <a:pt x="188" y="16"/>
                      </a:cubicBezTo>
                      <a:cubicBezTo>
                        <a:pt x="189" y="17"/>
                        <a:pt x="188" y="16"/>
                        <a:pt x="187" y="17"/>
                      </a:cubicBezTo>
                      <a:cubicBezTo>
                        <a:pt x="187" y="17"/>
                        <a:pt x="187" y="18"/>
                        <a:pt x="187" y="18"/>
                      </a:cubicBezTo>
                      <a:cubicBezTo>
                        <a:pt x="187" y="18"/>
                        <a:pt x="186" y="19"/>
                        <a:pt x="186" y="19"/>
                      </a:cubicBezTo>
                      <a:cubicBezTo>
                        <a:pt x="187" y="19"/>
                        <a:pt x="187" y="20"/>
                        <a:pt x="188" y="20"/>
                      </a:cubicBezTo>
                      <a:cubicBezTo>
                        <a:pt x="188" y="21"/>
                        <a:pt x="190" y="21"/>
                        <a:pt x="189" y="23"/>
                      </a:cubicBezTo>
                      <a:cubicBezTo>
                        <a:pt x="190" y="23"/>
                        <a:pt x="190" y="23"/>
                        <a:pt x="190" y="21"/>
                      </a:cubicBezTo>
                      <a:cubicBezTo>
                        <a:pt x="189" y="22"/>
                        <a:pt x="190" y="21"/>
                        <a:pt x="189" y="21"/>
                      </a:cubicBezTo>
                      <a:cubicBezTo>
                        <a:pt x="189" y="20"/>
                        <a:pt x="189" y="20"/>
                        <a:pt x="190" y="20"/>
                      </a:cubicBezTo>
                      <a:cubicBezTo>
                        <a:pt x="190" y="19"/>
                        <a:pt x="190" y="18"/>
                        <a:pt x="191" y="17"/>
                      </a:cubicBezTo>
                      <a:cubicBezTo>
                        <a:pt x="191" y="17"/>
                        <a:pt x="191" y="18"/>
                        <a:pt x="192" y="18"/>
                      </a:cubicBezTo>
                      <a:cubicBezTo>
                        <a:pt x="192" y="18"/>
                        <a:pt x="192" y="18"/>
                        <a:pt x="192" y="18"/>
                      </a:cubicBezTo>
                      <a:cubicBezTo>
                        <a:pt x="192" y="18"/>
                        <a:pt x="192" y="18"/>
                        <a:pt x="192" y="19"/>
                      </a:cubicBezTo>
                      <a:cubicBezTo>
                        <a:pt x="193" y="19"/>
                        <a:pt x="193" y="19"/>
                        <a:pt x="194" y="18"/>
                      </a:cubicBezTo>
                      <a:cubicBezTo>
                        <a:pt x="193" y="18"/>
                        <a:pt x="193" y="19"/>
                        <a:pt x="193" y="19"/>
                      </a:cubicBezTo>
                      <a:cubicBezTo>
                        <a:pt x="193" y="19"/>
                        <a:pt x="194" y="19"/>
                        <a:pt x="194" y="20"/>
                      </a:cubicBezTo>
                      <a:cubicBezTo>
                        <a:pt x="194" y="20"/>
                        <a:pt x="193" y="20"/>
                        <a:pt x="193" y="20"/>
                      </a:cubicBezTo>
                      <a:cubicBezTo>
                        <a:pt x="193" y="20"/>
                        <a:pt x="193" y="20"/>
                        <a:pt x="193" y="20"/>
                      </a:cubicBezTo>
                      <a:cubicBezTo>
                        <a:pt x="193" y="20"/>
                        <a:pt x="193" y="20"/>
                        <a:pt x="193" y="20"/>
                      </a:cubicBezTo>
                      <a:cubicBezTo>
                        <a:pt x="193" y="20"/>
                        <a:pt x="193" y="20"/>
                        <a:pt x="193" y="20"/>
                      </a:cubicBezTo>
                      <a:cubicBezTo>
                        <a:pt x="193" y="20"/>
                        <a:pt x="192" y="21"/>
                        <a:pt x="192" y="21"/>
                      </a:cubicBezTo>
                      <a:cubicBezTo>
                        <a:pt x="193" y="21"/>
                        <a:pt x="193" y="21"/>
                        <a:pt x="193" y="21"/>
                      </a:cubicBezTo>
                      <a:cubicBezTo>
                        <a:pt x="193" y="21"/>
                        <a:pt x="193" y="21"/>
                        <a:pt x="193" y="21"/>
                      </a:cubicBezTo>
                      <a:cubicBezTo>
                        <a:pt x="193" y="22"/>
                        <a:pt x="194" y="21"/>
                        <a:pt x="194" y="21"/>
                      </a:cubicBezTo>
                      <a:cubicBezTo>
                        <a:pt x="194" y="22"/>
                        <a:pt x="193" y="22"/>
                        <a:pt x="194" y="23"/>
                      </a:cubicBezTo>
                      <a:cubicBezTo>
                        <a:pt x="195" y="23"/>
                        <a:pt x="196" y="22"/>
                        <a:pt x="196" y="22"/>
                      </a:cubicBezTo>
                      <a:cubicBezTo>
                        <a:pt x="196" y="22"/>
                        <a:pt x="196" y="22"/>
                        <a:pt x="196" y="22"/>
                      </a:cubicBezTo>
                      <a:cubicBezTo>
                        <a:pt x="197" y="22"/>
                        <a:pt x="198" y="22"/>
                        <a:pt x="198" y="21"/>
                      </a:cubicBezTo>
                      <a:cubicBezTo>
                        <a:pt x="198" y="22"/>
                        <a:pt x="199" y="23"/>
                        <a:pt x="199" y="23"/>
                      </a:cubicBezTo>
                      <a:cubicBezTo>
                        <a:pt x="200" y="23"/>
                        <a:pt x="200" y="21"/>
                        <a:pt x="200" y="23"/>
                      </a:cubicBezTo>
                      <a:cubicBezTo>
                        <a:pt x="201" y="23"/>
                        <a:pt x="201" y="22"/>
                        <a:pt x="202" y="22"/>
                      </a:cubicBezTo>
                      <a:cubicBezTo>
                        <a:pt x="202" y="21"/>
                        <a:pt x="201" y="22"/>
                        <a:pt x="201" y="21"/>
                      </a:cubicBezTo>
                      <a:cubicBezTo>
                        <a:pt x="201" y="21"/>
                        <a:pt x="201" y="21"/>
                        <a:pt x="202" y="21"/>
                      </a:cubicBezTo>
                      <a:cubicBezTo>
                        <a:pt x="202" y="21"/>
                        <a:pt x="203" y="22"/>
                        <a:pt x="204" y="21"/>
                      </a:cubicBezTo>
                      <a:cubicBezTo>
                        <a:pt x="204" y="21"/>
                        <a:pt x="203" y="22"/>
                        <a:pt x="203" y="22"/>
                      </a:cubicBezTo>
                      <a:cubicBezTo>
                        <a:pt x="203" y="22"/>
                        <a:pt x="204" y="23"/>
                        <a:pt x="203" y="23"/>
                      </a:cubicBezTo>
                      <a:cubicBezTo>
                        <a:pt x="204" y="24"/>
                        <a:pt x="205" y="23"/>
                        <a:pt x="205" y="22"/>
                      </a:cubicBezTo>
                      <a:cubicBezTo>
                        <a:pt x="205" y="22"/>
                        <a:pt x="205" y="22"/>
                        <a:pt x="205" y="22"/>
                      </a:cubicBezTo>
                      <a:cubicBezTo>
                        <a:pt x="205" y="21"/>
                        <a:pt x="207" y="22"/>
                        <a:pt x="208" y="21"/>
                      </a:cubicBezTo>
                      <a:cubicBezTo>
                        <a:pt x="209" y="23"/>
                        <a:pt x="205" y="22"/>
                        <a:pt x="207" y="23"/>
                      </a:cubicBezTo>
                      <a:cubicBezTo>
                        <a:pt x="207" y="23"/>
                        <a:pt x="209" y="22"/>
                        <a:pt x="209" y="24"/>
                      </a:cubicBezTo>
                      <a:cubicBezTo>
                        <a:pt x="210" y="24"/>
                        <a:pt x="210" y="23"/>
                        <a:pt x="210" y="22"/>
                      </a:cubicBezTo>
                      <a:cubicBezTo>
                        <a:pt x="211" y="22"/>
                        <a:pt x="210" y="24"/>
                        <a:pt x="212" y="23"/>
                      </a:cubicBezTo>
                      <a:cubicBezTo>
                        <a:pt x="212" y="23"/>
                        <a:pt x="212" y="22"/>
                        <a:pt x="211" y="21"/>
                      </a:cubicBezTo>
                      <a:cubicBezTo>
                        <a:pt x="211" y="21"/>
                        <a:pt x="210" y="21"/>
                        <a:pt x="209" y="20"/>
                      </a:cubicBezTo>
                      <a:cubicBezTo>
                        <a:pt x="208" y="20"/>
                        <a:pt x="207" y="20"/>
                        <a:pt x="206" y="19"/>
                      </a:cubicBezTo>
                      <a:cubicBezTo>
                        <a:pt x="206" y="19"/>
                        <a:pt x="205" y="19"/>
                        <a:pt x="205" y="19"/>
                      </a:cubicBezTo>
                      <a:cubicBezTo>
                        <a:pt x="204" y="19"/>
                        <a:pt x="203" y="18"/>
                        <a:pt x="204" y="18"/>
                      </a:cubicBezTo>
                      <a:cubicBezTo>
                        <a:pt x="204" y="18"/>
                        <a:pt x="204" y="18"/>
                        <a:pt x="204" y="18"/>
                      </a:cubicBezTo>
                      <a:cubicBezTo>
                        <a:pt x="205" y="17"/>
                        <a:pt x="205" y="17"/>
                        <a:pt x="205" y="16"/>
                      </a:cubicBezTo>
                      <a:cubicBezTo>
                        <a:pt x="205" y="17"/>
                        <a:pt x="206" y="18"/>
                        <a:pt x="206" y="18"/>
                      </a:cubicBezTo>
                      <a:cubicBezTo>
                        <a:pt x="207" y="18"/>
                        <a:pt x="207" y="18"/>
                        <a:pt x="207" y="18"/>
                      </a:cubicBezTo>
                      <a:cubicBezTo>
                        <a:pt x="207" y="18"/>
                        <a:pt x="207" y="18"/>
                        <a:pt x="207" y="19"/>
                      </a:cubicBezTo>
                      <a:cubicBezTo>
                        <a:pt x="208" y="19"/>
                        <a:pt x="208" y="19"/>
                        <a:pt x="209" y="19"/>
                      </a:cubicBezTo>
                      <a:cubicBezTo>
                        <a:pt x="209" y="19"/>
                        <a:pt x="209" y="19"/>
                        <a:pt x="209" y="19"/>
                      </a:cubicBezTo>
                      <a:cubicBezTo>
                        <a:pt x="211" y="19"/>
                        <a:pt x="211" y="19"/>
                        <a:pt x="211" y="19"/>
                      </a:cubicBezTo>
                      <a:cubicBezTo>
                        <a:pt x="211" y="19"/>
                        <a:pt x="211" y="19"/>
                        <a:pt x="211" y="19"/>
                      </a:cubicBezTo>
                      <a:cubicBezTo>
                        <a:pt x="211" y="19"/>
                        <a:pt x="210" y="20"/>
                        <a:pt x="211" y="20"/>
                      </a:cubicBezTo>
                      <a:cubicBezTo>
                        <a:pt x="211" y="20"/>
                        <a:pt x="212" y="19"/>
                        <a:pt x="212" y="20"/>
                      </a:cubicBezTo>
                      <a:cubicBezTo>
                        <a:pt x="212" y="18"/>
                        <a:pt x="212" y="18"/>
                        <a:pt x="212" y="18"/>
                      </a:cubicBezTo>
                      <a:cubicBezTo>
                        <a:pt x="212" y="18"/>
                        <a:pt x="212" y="18"/>
                        <a:pt x="212" y="18"/>
                      </a:cubicBezTo>
                      <a:cubicBezTo>
                        <a:pt x="212" y="17"/>
                        <a:pt x="213" y="17"/>
                        <a:pt x="215" y="17"/>
                      </a:cubicBezTo>
                      <a:cubicBezTo>
                        <a:pt x="215" y="16"/>
                        <a:pt x="215" y="16"/>
                        <a:pt x="215" y="16"/>
                      </a:cubicBezTo>
                      <a:cubicBezTo>
                        <a:pt x="216" y="17"/>
                        <a:pt x="216" y="16"/>
                        <a:pt x="218" y="17"/>
                      </a:cubicBezTo>
                      <a:cubicBezTo>
                        <a:pt x="218" y="17"/>
                        <a:pt x="218" y="17"/>
                        <a:pt x="218" y="17"/>
                      </a:cubicBezTo>
                      <a:cubicBezTo>
                        <a:pt x="219" y="17"/>
                        <a:pt x="220" y="16"/>
                        <a:pt x="221" y="17"/>
                      </a:cubicBezTo>
                      <a:cubicBezTo>
                        <a:pt x="221" y="17"/>
                        <a:pt x="221" y="16"/>
                        <a:pt x="221" y="16"/>
                      </a:cubicBezTo>
                      <a:cubicBezTo>
                        <a:pt x="221" y="16"/>
                        <a:pt x="221" y="17"/>
                        <a:pt x="221" y="17"/>
                      </a:cubicBezTo>
                      <a:cubicBezTo>
                        <a:pt x="222" y="16"/>
                        <a:pt x="223" y="17"/>
                        <a:pt x="223" y="17"/>
                      </a:cubicBezTo>
                      <a:cubicBezTo>
                        <a:pt x="223" y="17"/>
                        <a:pt x="223" y="17"/>
                        <a:pt x="223" y="18"/>
                      </a:cubicBezTo>
                      <a:cubicBezTo>
                        <a:pt x="224" y="18"/>
                        <a:pt x="224" y="18"/>
                        <a:pt x="224" y="18"/>
                      </a:cubicBezTo>
                      <a:cubicBezTo>
                        <a:pt x="224" y="18"/>
                        <a:pt x="224" y="18"/>
                        <a:pt x="225" y="18"/>
                      </a:cubicBezTo>
                      <a:cubicBezTo>
                        <a:pt x="224" y="19"/>
                        <a:pt x="224" y="19"/>
                        <a:pt x="225" y="20"/>
                      </a:cubicBezTo>
                      <a:cubicBezTo>
                        <a:pt x="224" y="20"/>
                        <a:pt x="224" y="20"/>
                        <a:pt x="224" y="20"/>
                      </a:cubicBezTo>
                      <a:cubicBezTo>
                        <a:pt x="224" y="20"/>
                        <a:pt x="224" y="20"/>
                        <a:pt x="224" y="20"/>
                      </a:cubicBezTo>
                      <a:cubicBezTo>
                        <a:pt x="224" y="19"/>
                        <a:pt x="224" y="18"/>
                        <a:pt x="223" y="18"/>
                      </a:cubicBezTo>
                      <a:cubicBezTo>
                        <a:pt x="223" y="18"/>
                        <a:pt x="223" y="19"/>
                        <a:pt x="223" y="19"/>
                      </a:cubicBezTo>
                      <a:cubicBezTo>
                        <a:pt x="223" y="19"/>
                        <a:pt x="223" y="19"/>
                        <a:pt x="223" y="20"/>
                      </a:cubicBezTo>
                      <a:cubicBezTo>
                        <a:pt x="224" y="19"/>
                        <a:pt x="224" y="20"/>
                        <a:pt x="224" y="20"/>
                      </a:cubicBezTo>
                      <a:cubicBezTo>
                        <a:pt x="224" y="21"/>
                        <a:pt x="223" y="21"/>
                        <a:pt x="224" y="22"/>
                      </a:cubicBezTo>
                      <a:cubicBezTo>
                        <a:pt x="224" y="22"/>
                        <a:pt x="224" y="22"/>
                        <a:pt x="224" y="21"/>
                      </a:cubicBezTo>
                      <a:cubicBezTo>
                        <a:pt x="222" y="22"/>
                        <a:pt x="225" y="22"/>
                        <a:pt x="224" y="24"/>
                      </a:cubicBezTo>
                      <a:cubicBezTo>
                        <a:pt x="226" y="24"/>
                        <a:pt x="224" y="22"/>
                        <a:pt x="226" y="22"/>
                      </a:cubicBezTo>
                      <a:cubicBezTo>
                        <a:pt x="226" y="21"/>
                        <a:pt x="226" y="20"/>
                        <a:pt x="226" y="19"/>
                      </a:cubicBezTo>
                      <a:cubicBezTo>
                        <a:pt x="228" y="19"/>
                        <a:pt x="229" y="20"/>
                        <a:pt x="231" y="20"/>
                      </a:cubicBezTo>
                      <a:cubicBezTo>
                        <a:pt x="230" y="21"/>
                        <a:pt x="229" y="20"/>
                        <a:pt x="228" y="20"/>
                      </a:cubicBezTo>
                      <a:cubicBezTo>
                        <a:pt x="228" y="21"/>
                        <a:pt x="227" y="21"/>
                        <a:pt x="227" y="22"/>
                      </a:cubicBezTo>
                      <a:cubicBezTo>
                        <a:pt x="229" y="23"/>
                        <a:pt x="230" y="22"/>
                        <a:pt x="232" y="21"/>
                      </a:cubicBezTo>
                      <a:cubicBezTo>
                        <a:pt x="232" y="21"/>
                        <a:pt x="232" y="22"/>
                        <a:pt x="232" y="22"/>
                      </a:cubicBezTo>
                      <a:cubicBezTo>
                        <a:pt x="231" y="22"/>
                        <a:pt x="230" y="23"/>
                        <a:pt x="230" y="23"/>
                      </a:cubicBezTo>
                      <a:cubicBezTo>
                        <a:pt x="231" y="23"/>
                        <a:pt x="231" y="23"/>
                        <a:pt x="233" y="23"/>
                      </a:cubicBezTo>
                      <a:cubicBezTo>
                        <a:pt x="234" y="24"/>
                        <a:pt x="233" y="23"/>
                        <a:pt x="236" y="23"/>
                      </a:cubicBezTo>
                      <a:cubicBezTo>
                        <a:pt x="236" y="23"/>
                        <a:pt x="236" y="24"/>
                        <a:pt x="236" y="24"/>
                      </a:cubicBezTo>
                      <a:cubicBezTo>
                        <a:pt x="237" y="24"/>
                        <a:pt x="237" y="24"/>
                        <a:pt x="238" y="23"/>
                      </a:cubicBezTo>
                      <a:cubicBezTo>
                        <a:pt x="239" y="23"/>
                        <a:pt x="239" y="24"/>
                        <a:pt x="239" y="24"/>
                      </a:cubicBezTo>
                      <a:cubicBezTo>
                        <a:pt x="239" y="24"/>
                        <a:pt x="240" y="23"/>
                        <a:pt x="240" y="24"/>
                      </a:cubicBezTo>
                      <a:cubicBezTo>
                        <a:pt x="240" y="24"/>
                        <a:pt x="240" y="22"/>
                        <a:pt x="240" y="21"/>
                      </a:cubicBezTo>
                      <a:cubicBezTo>
                        <a:pt x="239" y="21"/>
                        <a:pt x="238" y="23"/>
                        <a:pt x="236" y="22"/>
                      </a:cubicBezTo>
                      <a:cubicBezTo>
                        <a:pt x="235" y="22"/>
                        <a:pt x="235" y="22"/>
                        <a:pt x="236" y="21"/>
                      </a:cubicBezTo>
                      <a:cubicBezTo>
                        <a:pt x="234" y="20"/>
                        <a:pt x="233" y="19"/>
                        <a:pt x="233" y="18"/>
                      </a:cubicBezTo>
                      <a:cubicBezTo>
                        <a:pt x="233" y="18"/>
                        <a:pt x="233" y="18"/>
                        <a:pt x="233" y="18"/>
                      </a:cubicBezTo>
                      <a:cubicBezTo>
                        <a:pt x="233" y="18"/>
                        <a:pt x="233" y="18"/>
                        <a:pt x="233" y="18"/>
                      </a:cubicBezTo>
                      <a:cubicBezTo>
                        <a:pt x="234" y="18"/>
                        <a:pt x="235" y="18"/>
                        <a:pt x="235" y="17"/>
                      </a:cubicBezTo>
                      <a:cubicBezTo>
                        <a:pt x="235" y="18"/>
                        <a:pt x="236" y="18"/>
                        <a:pt x="236" y="18"/>
                      </a:cubicBezTo>
                      <a:cubicBezTo>
                        <a:pt x="237" y="18"/>
                        <a:pt x="237" y="18"/>
                        <a:pt x="237" y="19"/>
                      </a:cubicBezTo>
                      <a:cubicBezTo>
                        <a:pt x="237" y="18"/>
                        <a:pt x="238" y="18"/>
                        <a:pt x="238" y="17"/>
                      </a:cubicBezTo>
                      <a:cubicBezTo>
                        <a:pt x="238" y="17"/>
                        <a:pt x="239" y="17"/>
                        <a:pt x="239" y="17"/>
                      </a:cubicBezTo>
                      <a:cubicBezTo>
                        <a:pt x="238" y="19"/>
                        <a:pt x="241" y="17"/>
                        <a:pt x="241" y="18"/>
                      </a:cubicBezTo>
                      <a:cubicBezTo>
                        <a:pt x="241" y="18"/>
                        <a:pt x="241" y="19"/>
                        <a:pt x="242" y="19"/>
                      </a:cubicBezTo>
                      <a:cubicBezTo>
                        <a:pt x="242" y="17"/>
                        <a:pt x="240" y="17"/>
                        <a:pt x="241" y="16"/>
                      </a:cubicBezTo>
                      <a:cubicBezTo>
                        <a:pt x="241" y="15"/>
                        <a:pt x="242" y="15"/>
                        <a:pt x="243" y="16"/>
                      </a:cubicBezTo>
                      <a:cubicBezTo>
                        <a:pt x="243" y="15"/>
                        <a:pt x="242" y="15"/>
                        <a:pt x="242" y="14"/>
                      </a:cubicBezTo>
                      <a:cubicBezTo>
                        <a:pt x="243" y="13"/>
                        <a:pt x="243" y="13"/>
                        <a:pt x="243" y="14"/>
                      </a:cubicBezTo>
                      <a:cubicBezTo>
                        <a:pt x="243" y="14"/>
                        <a:pt x="242" y="16"/>
                        <a:pt x="243" y="16"/>
                      </a:cubicBezTo>
                      <a:cubicBezTo>
                        <a:pt x="244" y="16"/>
                        <a:pt x="245" y="16"/>
                        <a:pt x="246" y="16"/>
                      </a:cubicBezTo>
                      <a:cubicBezTo>
                        <a:pt x="246" y="16"/>
                        <a:pt x="246" y="16"/>
                        <a:pt x="246" y="16"/>
                      </a:cubicBezTo>
                      <a:cubicBezTo>
                        <a:pt x="246" y="16"/>
                        <a:pt x="246" y="16"/>
                        <a:pt x="246" y="16"/>
                      </a:cubicBezTo>
                      <a:cubicBezTo>
                        <a:pt x="246" y="16"/>
                        <a:pt x="245" y="16"/>
                        <a:pt x="245" y="17"/>
                      </a:cubicBezTo>
                      <a:cubicBezTo>
                        <a:pt x="245" y="17"/>
                        <a:pt x="246" y="18"/>
                        <a:pt x="246" y="18"/>
                      </a:cubicBezTo>
                      <a:cubicBezTo>
                        <a:pt x="245" y="18"/>
                        <a:pt x="245" y="18"/>
                        <a:pt x="245" y="18"/>
                      </a:cubicBezTo>
                      <a:cubicBezTo>
                        <a:pt x="244" y="18"/>
                        <a:pt x="245" y="19"/>
                        <a:pt x="245" y="19"/>
                      </a:cubicBezTo>
                      <a:cubicBezTo>
                        <a:pt x="245" y="19"/>
                        <a:pt x="243" y="20"/>
                        <a:pt x="244" y="21"/>
                      </a:cubicBezTo>
                      <a:cubicBezTo>
                        <a:pt x="243" y="21"/>
                        <a:pt x="243" y="21"/>
                        <a:pt x="242" y="21"/>
                      </a:cubicBezTo>
                      <a:cubicBezTo>
                        <a:pt x="243" y="22"/>
                        <a:pt x="243" y="23"/>
                        <a:pt x="243" y="24"/>
                      </a:cubicBezTo>
                      <a:cubicBezTo>
                        <a:pt x="244" y="24"/>
                        <a:pt x="245" y="23"/>
                        <a:pt x="246" y="22"/>
                      </a:cubicBezTo>
                      <a:cubicBezTo>
                        <a:pt x="247" y="23"/>
                        <a:pt x="245" y="23"/>
                        <a:pt x="246" y="24"/>
                      </a:cubicBezTo>
                      <a:cubicBezTo>
                        <a:pt x="246" y="24"/>
                        <a:pt x="247" y="24"/>
                        <a:pt x="247" y="24"/>
                      </a:cubicBezTo>
                      <a:cubicBezTo>
                        <a:pt x="248" y="24"/>
                        <a:pt x="248" y="25"/>
                        <a:pt x="248" y="25"/>
                      </a:cubicBezTo>
                      <a:cubicBezTo>
                        <a:pt x="249" y="26"/>
                        <a:pt x="250" y="25"/>
                        <a:pt x="250" y="26"/>
                      </a:cubicBezTo>
                      <a:cubicBezTo>
                        <a:pt x="251" y="26"/>
                        <a:pt x="250" y="24"/>
                        <a:pt x="252" y="25"/>
                      </a:cubicBezTo>
                      <a:cubicBezTo>
                        <a:pt x="252" y="24"/>
                        <a:pt x="251" y="22"/>
                        <a:pt x="253" y="22"/>
                      </a:cubicBezTo>
                      <a:cubicBezTo>
                        <a:pt x="254" y="24"/>
                        <a:pt x="251" y="22"/>
                        <a:pt x="253" y="24"/>
                      </a:cubicBezTo>
                      <a:cubicBezTo>
                        <a:pt x="253" y="24"/>
                        <a:pt x="255" y="23"/>
                        <a:pt x="255" y="25"/>
                      </a:cubicBezTo>
                      <a:cubicBezTo>
                        <a:pt x="255" y="24"/>
                        <a:pt x="256" y="26"/>
                        <a:pt x="256" y="23"/>
                      </a:cubicBezTo>
                      <a:cubicBezTo>
                        <a:pt x="257" y="23"/>
                        <a:pt x="257" y="24"/>
                        <a:pt x="257" y="25"/>
                      </a:cubicBezTo>
                      <a:cubicBezTo>
                        <a:pt x="257" y="25"/>
                        <a:pt x="258" y="24"/>
                        <a:pt x="258" y="24"/>
                      </a:cubicBezTo>
                      <a:cubicBezTo>
                        <a:pt x="258" y="25"/>
                        <a:pt x="259" y="26"/>
                        <a:pt x="259" y="26"/>
                      </a:cubicBezTo>
                      <a:cubicBezTo>
                        <a:pt x="260" y="26"/>
                        <a:pt x="261" y="25"/>
                        <a:pt x="260" y="26"/>
                      </a:cubicBezTo>
                      <a:cubicBezTo>
                        <a:pt x="260" y="27"/>
                        <a:pt x="261" y="26"/>
                        <a:pt x="261" y="25"/>
                      </a:cubicBezTo>
                      <a:cubicBezTo>
                        <a:pt x="262" y="25"/>
                        <a:pt x="262" y="26"/>
                        <a:pt x="263" y="25"/>
                      </a:cubicBezTo>
                      <a:cubicBezTo>
                        <a:pt x="263" y="25"/>
                        <a:pt x="263" y="24"/>
                        <a:pt x="263" y="24"/>
                      </a:cubicBezTo>
                      <a:cubicBezTo>
                        <a:pt x="263" y="24"/>
                        <a:pt x="264" y="25"/>
                        <a:pt x="265" y="24"/>
                      </a:cubicBezTo>
                      <a:cubicBezTo>
                        <a:pt x="265" y="23"/>
                        <a:pt x="262" y="24"/>
                        <a:pt x="263" y="22"/>
                      </a:cubicBezTo>
                      <a:cubicBezTo>
                        <a:pt x="263" y="22"/>
                        <a:pt x="264" y="22"/>
                        <a:pt x="264" y="21"/>
                      </a:cubicBezTo>
                      <a:cubicBezTo>
                        <a:pt x="265" y="20"/>
                        <a:pt x="265" y="21"/>
                        <a:pt x="266" y="21"/>
                      </a:cubicBezTo>
                      <a:cubicBezTo>
                        <a:pt x="265" y="22"/>
                        <a:pt x="263" y="21"/>
                        <a:pt x="264" y="23"/>
                      </a:cubicBezTo>
                      <a:cubicBezTo>
                        <a:pt x="265" y="23"/>
                        <a:pt x="265" y="22"/>
                        <a:pt x="266" y="22"/>
                      </a:cubicBezTo>
                      <a:cubicBezTo>
                        <a:pt x="267" y="23"/>
                        <a:pt x="266" y="23"/>
                        <a:pt x="267" y="24"/>
                      </a:cubicBezTo>
                      <a:cubicBezTo>
                        <a:pt x="267" y="24"/>
                        <a:pt x="267" y="24"/>
                        <a:pt x="267" y="25"/>
                      </a:cubicBezTo>
                      <a:cubicBezTo>
                        <a:pt x="270" y="25"/>
                        <a:pt x="272" y="25"/>
                        <a:pt x="273" y="23"/>
                      </a:cubicBezTo>
                      <a:cubicBezTo>
                        <a:pt x="274" y="24"/>
                        <a:pt x="274" y="25"/>
                        <a:pt x="275" y="26"/>
                      </a:cubicBezTo>
                      <a:cubicBezTo>
                        <a:pt x="276" y="25"/>
                        <a:pt x="278" y="26"/>
                        <a:pt x="278" y="24"/>
                      </a:cubicBezTo>
                      <a:cubicBezTo>
                        <a:pt x="279" y="24"/>
                        <a:pt x="279" y="24"/>
                        <a:pt x="279" y="24"/>
                      </a:cubicBezTo>
                      <a:cubicBezTo>
                        <a:pt x="279" y="23"/>
                        <a:pt x="278" y="22"/>
                        <a:pt x="278" y="21"/>
                      </a:cubicBezTo>
                      <a:cubicBezTo>
                        <a:pt x="277" y="21"/>
                        <a:pt x="277" y="21"/>
                        <a:pt x="277" y="21"/>
                      </a:cubicBezTo>
                      <a:cubicBezTo>
                        <a:pt x="276" y="21"/>
                        <a:pt x="277" y="20"/>
                        <a:pt x="277" y="20"/>
                      </a:cubicBezTo>
                      <a:cubicBezTo>
                        <a:pt x="277" y="19"/>
                        <a:pt x="276" y="19"/>
                        <a:pt x="276" y="19"/>
                      </a:cubicBezTo>
                      <a:cubicBezTo>
                        <a:pt x="276" y="19"/>
                        <a:pt x="276" y="19"/>
                        <a:pt x="276" y="19"/>
                      </a:cubicBezTo>
                      <a:cubicBezTo>
                        <a:pt x="276" y="20"/>
                        <a:pt x="275" y="20"/>
                        <a:pt x="276" y="21"/>
                      </a:cubicBezTo>
                      <a:cubicBezTo>
                        <a:pt x="275" y="21"/>
                        <a:pt x="275" y="21"/>
                        <a:pt x="275" y="21"/>
                      </a:cubicBezTo>
                      <a:cubicBezTo>
                        <a:pt x="274" y="21"/>
                        <a:pt x="272" y="22"/>
                        <a:pt x="271" y="21"/>
                      </a:cubicBezTo>
                      <a:cubicBezTo>
                        <a:pt x="270" y="20"/>
                        <a:pt x="270" y="22"/>
                        <a:pt x="268" y="21"/>
                      </a:cubicBezTo>
                      <a:cubicBezTo>
                        <a:pt x="269" y="21"/>
                        <a:pt x="268" y="22"/>
                        <a:pt x="268" y="23"/>
                      </a:cubicBezTo>
                      <a:cubicBezTo>
                        <a:pt x="267" y="23"/>
                        <a:pt x="267" y="22"/>
                        <a:pt x="267" y="21"/>
                      </a:cubicBezTo>
                      <a:cubicBezTo>
                        <a:pt x="266" y="21"/>
                        <a:pt x="266" y="20"/>
                        <a:pt x="266" y="20"/>
                      </a:cubicBezTo>
                      <a:cubicBezTo>
                        <a:pt x="265" y="20"/>
                        <a:pt x="264" y="20"/>
                        <a:pt x="263" y="21"/>
                      </a:cubicBezTo>
                      <a:cubicBezTo>
                        <a:pt x="262" y="21"/>
                        <a:pt x="262" y="19"/>
                        <a:pt x="262" y="20"/>
                      </a:cubicBezTo>
                      <a:cubicBezTo>
                        <a:pt x="262" y="19"/>
                        <a:pt x="261" y="19"/>
                        <a:pt x="261" y="18"/>
                      </a:cubicBezTo>
                      <a:cubicBezTo>
                        <a:pt x="260" y="19"/>
                        <a:pt x="259" y="19"/>
                        <a:pt x="258" y="20"/>
                      </a:cubicBezTo>
                      <a:cubicBezTo>
                        <a:pt x="257" y="19"/>
                        <a:pt x="256" y="21"/>
                        <a:pt x="256" y="20"/>
                      </a:cubicBezTo>
                      <a:cubicBezTo>
                        <a:pt x="255" y="20"/>
                        <a:pt x="255" y="21"/>
                        <a:pt x="255" y="21"/>
                      </a:cubicBezTo>
                      <a:cubicBezTo>
                        <a:pt x="253" y="21"/>
                        <a:pt x="253" y="22"/>
                        <a:pt x="251" y="21"/>
                      </a:cubicBezTo>
                      <a:cubicBezTo>
                        <a:pt x="251" y="21"/>
                        <a:pt x="253" y="21"/>
                        <a:pt x="252" y="19"/>
                      </a:cubicBezTo>
                      <a:cubicBezTo>
                        <a:pt x="252" y="18"/>
                        <a:pt x="254" y="19"/>
                        <a:pt x="254" y="18"/>
                      </a:cubicBezTo>
                      <a:cubicBezTo>
                        <a:pt x="256" y="18"/>
                        <a:pt x="256" y="18"/>
                        <a:pt x="256" y="18"/>
                      </a:cubicBezTo>
                      <a:cubicBezTo>
                        <a:pt x="256" y="17"/>
                        <a:pt x="257" y="17"/>
                        <a:pt x="258" y="16"/>
                      </a:cubicBezTo>
                      <a:cubicBezTo>
                        <a:pt x="258" y="15"/>
                        <a:pt x="258" y="14"/>
                        <a:pt x="259" y="14"/>
                      </a:cubicBezTo>
                      <a:cubicBezTo>
                        <a:pt x="260" y="15"/>
                        <a:pt x="258" y="16"/>
                        <a:pt x="259" y="16"/>
                      </a:cubicBezTo>
                      <a:cubicBezTo>
                        <a:pt x="261" y="17"/>
                        <a:pt x="262" y="16"/>
                        <a:pt x="263" y="16"/>
                      </a:cubicBezTo>
                      <a:cubicBezTo>
                        <a:pt x="263" y="16"/>
                        <a:pt x="263" y="16"/>
                        <a:pt x="263" y="16"/>
                      </a:cubicBezTo>
                      <a:cubicBezTo>
                        <a:pt x="263" y="16"/>
                        <a:pt x="264" y="16"/>
                        <a:pt x="264" y="16"/>
                      </a:cubicBezTo>
                      <a:cubicBezTo>
                        <a:pt x="264" y="16"/>
                        <a:pt x="264" y="16"/>
                        <a:pt x="264" y="16"/>
                      </a:cubicBezTo>
                      <a:cubicBezTo>
                        <a:pt x="264" y="16"/>
                        <a:pt x="264" y="16"/>
                        <a:pt x="264" y="16"/>
                      </a:cubicBezTo>
                      <a:cubicBezTo>
                        <a:pt x="264" y="16"/>
                        <a:pt x="265" y="16"/>
                        <a:pt x="265" y="16"/>
                      </a:cubicBezTo>
                      <a:cubicBezTo>
                        <a:pt x="265" y="16"/>
                        <a:pt x="264" y="17"/>
                        <a:pt x="265" y="18"/>
                      </a:cubicBezTo>
                      <a:cubicBezTo>
                        <a:pt x="269" y="18"/>
                        <a:pt x="272" y="16"/>
                        <a:pt x="270" y="13"/>
                      </a:cubicBezTo>
                      <a:cubicBezTo>
                        <a:pt x="270" y="13"/>
                        <a:pt x="271" y="13"/>
                        <a:pt x="271" y="11"/>
                      </a:cubicBezTo>
                      <a:cubicBezTo>
                        <a:pt x="273" y="11"/>
                        <a:pt x="271" y="14"/>
                        <a:pt x="273" y="13"/>
                      </a:cubicBezTo>
                      <a:cubicBezTo>
                        <a:pt x="273" y="12"/>
                        <a:pt x="273" y="12"/>
                        <a:pt x="273" y="12"/>
                      </a:cubicBezTo>
                      <a:cubicBezTo>
                        <a:pt x="272" y="11"/>
                        <a:pt x="272" y="10"/>
                        <a:pt x="272" y="10"/>
                      </a:cubicBezTo>
                      <a:cubicBezTo>
                        <a:pt x="272" y="10"/>
                        <a:pt x="271" y="11"/>
                        <a:pt x="270" y="11"/>
                      </a:cubicBezTo>
                      <a:cubicBezTo>
                        <a:pt x="270" y="10"/>
                        <a:pt x="270" y="10"/>
                        <a:pt x="270" y="9"/>
                      </a:cubicBezTo>
                      <a:cubicBezTo>
                        <a:pt x="266" y="9"/>
                        <a:pt x="266" y="9"/>
                        <a:pt x="266" y="9"/>
                      </a:cubicBezTo>
                      <a:cubicBezTo>
                        <a:pt x="266" y="10"/>
                        <a:pt x="266" y="10"/>
                        <a:pt x="265" y="10"/>
                      </a:cubicBezTo>
                      <a:cubicBezTo>
                        <a:pt x="265" y="11"/>
                        <a:pt x="266" y="11"/>
                        <a:pt x="266" y="11"/>
                      </a:cubicBezTo>
                      <a:cubicBezTo>
                        <a:pt x="265" y="12"/>
                        <a:pt x="264" y="12"/>
                        <a:pt x="264" y="12"/>
                      </a:cubicBezTo>
                      <a:cubicBezTo>
                        <a:pt x="264" y="12"/>
                        <a:pt x="264" y="12"/>
                        <a:pt x="263" y="12"/>
                      </a:cubicBezTo>
                      <a:cubicBezTo>
                        <a:pt x="264" y="12"/>
                        <a:pt x="264" y="12"/>
                        <a:pt x="264" y="11"/>
                      </a:cubicBezTo>
                      <a:cubicBezTo>
                        <a:pt x="263" y="11"/>
                        <a:pt x="263" y="10"/>
                        <a:pt x="262" y="9"/>
                      </a:cubicBezTo>
                      <a:cubicBezTo>
                        <a:pt x="262" y="9"/>
                        <a:pt x="262" y="9"/>
                        <a:pt x="261" y="9"/>
                      </a:cubicBezTo>
                      <a:cubicBezTo>
                        <a:pt x="260" y="9"/>
                        <a:pt x="259" y="12"/>
                        <a:pt x="257" y="12"/>
                      </a:cubicBezTo>
                      <a:cubicBezTo>
                        <a:pt x="257" y="12"/>
                        <a:pt x="257" y="11"/>
                        <a:pt x="256" y="11"/>
                      </a:cubicBezTo>
                      <a:cubicBezTo>
                        <a:pt x="256" y="10"/>
                        <a:pt x="256" y="10"/>
                        <a:pt x="256" y="10"/>
                      </a:cubicBezTo>
                      <a:cubicBezTo>
                        <a:pt x="256" y="10"/>
                        <a:pt x="255" y="9"/>
                        <a:pt x="255" y="9"/>
                      </a:cubicBezTo>
                      <a:cubicBezTo>
                        <a:pt x="253" y="9"/>
                        <a:pt x="252" y="9"/>
                        <a:pt x="251" y="11"/>
                      </a:cubicBezTo>
                      <a:cubicBezTo>
                        <a:pt x="250" y="11"/>
                        <a:pt x="250" y="11"/>
                        <a:pt x="249" y="12"/>
                      </a:cubicBezTo>
                      <a:cubicBezTo>
                        <a:pt x="249" y="12"/>
                        <a:pt x="249" y="12"/>
                        <a:pt x="249" y="12"/>
                      </a:cubicBezTo>
                      <a:cubicBezTo>
                        <a:pt x="249" y="12"/>
                        <a:pt x="249" y="12"/>
                        <a:pt x="249" y="11"/>
                      </a:cubicBezTo>
                      <a:cubicBezTo>
                        <a:pt x="250" y="11"/>
                        <a:pt x="248" y="10"/>
                        <a:pt x="249" y="9"/>
                      </a:cubicBezTo>
                      <a:cubicBezTo>
                        <a:pt x="249" y="9"/>
                        <a:pt x="249" y="8"/>
                        <a:pt x="249" y="8"/>
                      </a:cubicBezTo>
                      <a:cubicBezTo>
                        <a:pt x="249" y="7"/>
                        <a:pt x="249" y="7"/>
                        <a:pt x="249" y="6"/>
                      </a:cubicBezTo>
                      <a:cubicBezTo>
                        <a:pt x="250" y="6"/>
                        <a:pt x="250" y="7"/>
                        <a:pt x="251" y="6"/>
                      </a:cubicBezTo>
                      <a:cubicBezTo>
                        <a:pt x="251" y="7"/>
                        <a:pt x="251" y="8"/>
                        <a:pt x="252" y="8"/>
                      </a:cubicBezTo>
                      <a:cubicBezTo>
                        <a:pt x="253" y="8"/>
                        <a:pt x="255" y="9"/>
                        <a:pt x="257" y="9"/>
                      </a:cubicBezTo>
                      <a:cubicBezTo>
                        <a:pt x="257" y="8"/>
                        <a:pt x="257" y="7"/>
                        <a:pt x="258" y="7"/>
                      </a:cubicBezTo>
                      <a:cubicBezTo>
                        <a:pt x="258" y="7"/>
                        <a:pt x="258" y="7"/>
                        <a:pt x="258" y="7"/>
                      </a:cubicBezTo>
                      <a:cubicBezTo>
                        <a:pt x="259" y="7"/>
                        <a:pt x="259" y="7"/>
                        <a:pt x="259" y="8"/>
                      </a:cubicBezTo>
                      <a:cubicBezTo>
                        <a:pt x="262" y="8"/>
                        <a:pt x="262" y="8"/>
                        <a:pt x="265" y="9"/>
                      </a:cubicBezTo>
                      <a:cubicBezTo>
                        <a:pt x="263" y="8"/>
                        <a:pt x="263" y="8"/>
                        <a:pt x="263" y="6"/>
                      </a:cubicBezTo>
                      <a:cubicBezTo>
                        <a:pt x="264" y="6"/>
                        <a:pt x="264" y="7"/>
                        <a:pt x="264" y="6"/>
                      </a:cubicBezTo>
                      <a:cubicBezTo>
                        <a:pt x="263" y="5"/>
                        <a:pt x="263" y="6"/>
                        <a:pt x="262" y="5"/>
                      </a:cubicBezTo>
                      <a:cubicBezTo>
                        <a:pt x="262" y="5"/>
                        <a:pt x="260" y="5"/>
                        <a:pt x="260" y="6"/>
                      </a:cubicBezTo>
                      <a:cubicBezTo>
                        <a:pt x="259" y="6"/>
                        <a:pt x="259" y="5"/>
                        <a:pt x="258" y="5"/>
                      </a:cubicBezTo>
                      <a:cubicBezTo>
                        <a:pt x="258" y="5"/>
                        <a:pt x="258" y="5"/>
                        <a:pt x="258" y="5"/>
                      </a:cubicBezTo>
                      <a:cubicBezTo>
                        <a:pt x="258" y="5"/>
                        <a:pt x="256" y="5"/>
                        <a:pt x="256" y="4"/>
                      </a:cubicBezTo>
                      <a:cubicBezTo>
                        <a:pt x="256" y="4"/>
                        <a:pt x="257" y="4"/>
                        <a:pt x="257" y="3"/>
                      </a:cubicBezTo>
                      <a:cubicBezTo>
                        <a:pt x="255" y="3"/>
                        <a:pt x="255" y="4"/>
                        <a:pt x="253" y="3"/>
                      </a:cubicBezTo>
                      <a:cubicBezTo>
                        <a:pt x="253" y="4"/>
                        <a:pt x="253" y="4"/>
                        <a:pt x="252" y="5"/>
                      </a:cubicBezTo>
                      <a:cubicBezTo>
                        <a:pt x="252" y="3"/>
                        <a:pt x="251" y="5"/>
                        <a:pt x="250" y="5"/>
                      </a:cubicBezTo>
                      <a:cubicBezTo>
                        <a:pt x="249" y="5"/>
                        <a:pt x="249" y="2"/>
                        <a:pt x="248" y="4"/>
                      </a:cubicBezTo>
                      <a:cubicBezTo>
                        <a:pt x="250" y="4"/>
                        <a:pt x="247" y="4"/>
                        <a:pt x="247" y="3"/>
                      </a:cubicBezTo>
                      <a:cubicBezTo>
                        <a:pt x="246" y="5"/>
                        <a:pt x="248" y="4"/>
                        <a:pt x="248" y="5"/>
                      </a:cubicBezTo>
                      <a:cubicBezTo>
                        <a:pt x="248" y="6"/>
                        <a:pt x="247" y="6"/>
                        <a:pt x="246" y="6"/>
                      </a:cubicBezTo>
                      <a:cubicBezTo>
                        <a:pt x="246" y="6"/>
                        <a:pt x="245" y="5"/>
                        <a:pt x="244" y="5"/>
                      </a:cubicBezTo>
                      <a:cubicBezTo>
                        <a:pt x="244" y="5"/>
                        <a:pt x="244" y="5"/>
                        <a:pt x="244" y="6"/>
                      </a:cubicBezTo>
                      <a:cubicBezTo>
                        <a:pt x="243" y="5"/>
                        <a:pt x="243" y="5"/>
                        <a:pt x="243" y="4"/>
                      </a:cubicBezTo>
                      <a:cubicBezTo>
                        <a:pt x="242" y="4"/>
                        <a:pt x="242" y="5"/>
                        <a:pt x="241" y="5"/>
                      </a:cubicBezTo>
                      <a:cubicBezTo>
                        <a:pt x="242" y="3"/>
                        <a:pt x="241" y="4"/>
                        <a:pt x="240" y="3"/>
                      </a:cubicBezTo>
                      <a:cubicBezTo>
                        <a:pt x="240" y="3"/>
                        <a:pt x="240" y="1"/>
                        <a:pt x="239" y="1"/>
                      </a:cubicBezTo>
                      <a:cubicBezTo>
                        <a:pt x="238" y="2"/>
                        <a:pt x="238" y="4"/>
                        <a:pt x="239" y="5"/>
                      </a:cubicBezTo>
                      <a:cubicBezTo>
                        <a:pt x="239" y="5"/>
                        <a:pt x="239" y="4"/>
                        <a:pt x="238" y="4"/>
                      </a:cubicBezTo>
                      <a:cubicBezTo>
                        <a:pt x="238" y="4"/>
                        <a:pt x="238" y="4"/>
                        <a:pt x="238" y="4"/>
                      </a:cubicBezTo>
                      <a:cubicBezTo>
                        <a:pt x="238" y="4"/>
                        <a:pt x="238" y="4"/>
                        <a:pt x="238" y="4"/>
                      </a:cubicBezTo>
                      <a:cubicBezTo>
                        <a:pt x="237" y="4"/>
                        <a:pt x="237" y="5"/>
                        <a:pt x="237" y="5"/>
                      </a:cubicBezTo>
                      <a:cubicBezTo>
                        <a:pt x="237" y="5"/>
                        <a:pt x="237" y="5"/>
                        <a:pt x="237" y="5"/>
                      </a:cubicBezTo>
                      <a:cubicBezTo>
                        <a:pt x="237" y="5"/>
                        <a:pt x="237" y="6"/>
                        <a:pt x="237" y="6"/>
                      </a:cubicBezTo>
                      <a:cubicBezTo>
                        <a:pt x="236" y="6"/>
                        <a:pt x="236" y="5"/>
                        <a:pt x="236" y="4"/>
                      </a:cubicBezTo>
                      <a:cubicBezTo>
                        <a:pt x="235" y="5"/>
                        <a:pt x="235" y="5"/>
                        <a:pt x="234" y="5"/>
                      </a:cubicBezTo>
                      <a:cubicBezTo>
                        <a:pt x="234" y="5"/>
                        <a:pt x="234" y="5"/>
                        <a:pt x="234" y="5"/>
                      </a:cubicBezTo>
                      <a:cubicBezTo>
                        <a:pt x="234" y="5"/>
                        <a:pt x="233" y="4"/>
                        <a:pt x="233" y="3"/>
                      </a:cubicBezTo>
                      <a:cubicBezTo>
                        <a:pt x="233" y="3"/>
                        <a:pt x="232" y="4"/>
                        <a:pt x="232" y="4"/>
                      </a:cubicBezTo>
                      <a:cubicBezTo>
                        <a:pt x="231" y="4"/>
                        <a:pt x="231" y="4"/>
                        <a:pt x="230" y="4"/>
                      </a:cubicBezTo>
                      <a:cubicBezTo>
                        <a:pt x="230" y="4"/>
                        <a:pt x="231" y="4"/>
                        <a:pt x="231" y="5"/>
                      </a:cubicBezTo>
                      <a:cubicBezTo>
                        <a:pt x="231" y="5"/>
                        <a:pt x="231" y="5"/>
                        <a:pt x="231" y="5"/>
                      </a:cubicBezTo>
                      <a:cubicBezTo>
                        <a:pt x="230" y="5"/>
                        <a:pt x="230" y="5"/>
                        <a:pt x="229" y="5"/>
                      </a:cubicBezTo>
                      <a:cubicBezTo>
                        <a:pt x="229" y="4"/>
                        <a:pt x="229" y="4"/>
                        <a:pt x="229" y="4"/>
                      </a:cubicBezTo>
                      <a:cubicBezTo>
                        <a:pt x="229" y="4"/>
                        <a:pt x="229" y="4"/>
                        <a:pt x="228" y="4"/>
                      </a:cubicBezTo>
                      <a:cubicBezTo>
                        <a:pt x="228" y="4"/>
                        <a:pt x="228" y="4"/>
                        <a:pt x="227" y="4"/>
                      </a:cubicBezTo>
                      <a:cubicBezTo>
                        <a:pt x="227" y="5"/>
                        <a:pt x="227" y="5"/>
                        <a:pt x="228" y="5"/>
                      </a:cubicBezTo>
                      <a:cubicBezTo>
                        <a:pt x="227" y="5"/>
                        <a:pt x="227" y="5"/>
                        <a:pt x="227" y="5"/>
                      </a:cubicBezTo>
                      <a:cubicBezTo>
                        <a:pt x="226" y="5"/>
                        <a:pt x="226" y="5"/>
                        <a:pt x="226" y="5"/>
                      </a:cubicBezTo>
                      <a:cubicBezTo>
                        <a:pt x="226" y="5"/>
                        <a:pt x="226" y="5"/>
                        <a:pt x="226" y="5"/>
                      </a:cubicBezTo>
                      <a:cubicBezTo>
                        <a:pt x="226" y="4"/>
                        <a:pt x="226" y="3"/>
                        <a:pt x="226" y="2"/>
                      </a:cubicBezTo>
                      <a:cubicBezTo>
                        <a:pt x="225" y="2"/>
                        <a:pt x="224" y="2"/>
                        <a:pt x="223" y="2"/>
                      </a:cubicBezTo>
                      <a:cubicBezTo>
                        <a:pt x="223" y="4"/>
                        <a:pt x="224" y="3"/>
                        <a:pt x="224" y="4"/>
                      </a:cubicBezTo>
                      <a:cubicBezTo>
                        <a:pt x="224" y="4"/>
                        <a:pt x="225" y="4"/>
                        <a:pt x="225" y="5"/>
                      </a:cubicBezTo>
                      <a:cubicBezTo>
                        <a:pt x="224" y="5"/>
                        <a:pt x="224" y="5"/>
                        <a:pt x="224" y="5"/>
                      </a:cubicBezTo>
                      <a:cubicBezTo>
                        <a:pt x="224" y="4"/>
                        <a:pt x="224" y="3"/>
                        <a:pt x="222" y="3"/>
                      </a:cubicBezTo>
                      <a:cubicBezTo>
                        <a:pt x="222" y="4"/>
                        <a:pt x="222" y="4"/>
                        <a:pt x="223" y="4"/>
                      </a:cubicBezTo>
                      <a:cubicBezTo>
                        <a:pt x="222" y="5"/>
                        <a:pt x="222" y="5"/>
                        <a:pt x="222" y="5"/>
                      </a:cubicBezTo>
                      <a:cubicBezTo>
                        <a:pt x="221" y="5"/>
                        <a:pt x="221" y="5"/>
                        <a:pt x="221" y="5"/>
                      </a:cubicBezTo>
                      <a:cubicBezTo>
                        <a:pt x="221" y="6"/>
                        <a:pt x="221" y="6"/>
                        <a:pt x="221" y="6"/>
                      </a:cubicBezTo>
                      <a:cubicBezTo>
                        <a:pt x="221" y="6"/>
                        <a:pt x="221" y="6"/>
                        <a:pt x="220" y="7"/>
                      </a:cubicBezTo>
                      <a:cubicBezTo>
                        <a:pt x="220" y="7"/>
                        <a:pt x="220" y="6"/>
                        <a:pt x="220" y="6"/>
                      </a:cubicBezTo>
                      <a:cubicBezTo>
                        <a:pt x="220" y="6"/>
                        <a:pt x="220" y="6"/>
                        <a:pt x="220" y="6"/>
                      </a:cubicBezTo>
                      <a:cubicBezTo>
                        <a:pt x="220" y="6"/>
                        <a:pt x="220" y="5"/>
                        <a:pt x="220" y="4"/>
                      </a:cubicBezTo>
                      <a:cubicBezTo>
                        <a:pt x="220" y="4"/>
                        <a:pt x="219" y="4"/>
                        <a:pt x="219" y="3"/>
                      </a:cubicBezTo>
                      <a:cubicBezTo>
                        <a:pt x="218" y="3"/>
                        <a:pt x="217" y="4"/>
                        <a:pt x="216" y="4"/>
                      </a:cubicBezTo>
                      <a:cubicBezTo>
                        <a:pt x="216" y="4"/>
                        <a:pt x="216" y="4"/>
                        <a:pt x="216" y="4"/>
                      </a:cubicBezTo>
                      <a:cubicBezTo>
                        <a:pt x="216" y="4"/>
                        <a:pt x="216" y="4"/>
                        <a:pt x="216" y="4"/>
                      </a:cubicBezTo>
                      <a:cubicBezTo>
                        <a:pt x="216" y="5"/>
                        <a:pt x="216" y="5"/>
                        <a:pt x="215" y="5"/>
                      </a:cubicBezTo>
                      <a:cubicBezTo>
                        <a:pt x="215" y="4"/>
                        <a:pt x="214" y="5"/>
                        <a:pt x="214" y="4"/>
                      </a:cubicBezTo>
                      <a:cubicBezTo>
                        <a:pt x="214" y="4"/>
                        <a:pt x="214" y="4"/>
                        <a:pt x="213" y="3"/>
                      </a:cubicBezTo>
                      <a:cubicBezTo>
                        <a:pt x="214" y="3"/>
                        <a:pt x="213" y="4"/>
                        <a:pt x="213" y="4"/>
                      </a:cubicBezTo>
                      <a:cubicBezTo>
                        <a:pt x="212" y="4"/>
                        <a:pt x="212" y="4"/>
                        <a:pt x="212" y="3"/>
                      </a:cubicBezTo>
                      <a:cubicBezTo>
                        <a:pt x="212" y="3"/>
                        <a:pt x="211" y="4"/>
                        <a:pt x="211" y="3"/>
                      </a:cubicBezTo>
                      <a:cubicBezTo>
                        <a:pt x="210" y="3"/>
                        <a:pt x="210" y="3"/>
                        <a:pt x="210" y="3"/>
                      </a:cubicBezTo>
                      <a:cubicBezTo>
                        <a:pt x="210" y="2"/>
                        <a:pt x="212" y="3"/>
                        <a:pt x="212" y="1"/>
                      </a:cubicBezTo>
                      <a:cubicBezTo>
                        <a:pt x="211" y="2"/>
                        <a:pt x="210" y="1"/>
                        <a:pt x="209" y="1"/>
                      </a:cubicBezTo>
                      <a:cubicBezTo>
                        <a:pt x="208" y="2"/>
                        <a:pt x="208" y="3"/>
                        <a:pt x="206" y="2"/>
                      </a:cubicBezTo>
                      <a:cubicBezTo>
                        <a:pt x="206" y="4"/>
                        <a:pt x="206" y="4"/>
                        <a:pt x="206" y="4"/>
                      </a:cubicBezTo>
                      <a:cubicBezTo>
                        <a:pt x="207" y="4"/>
                        <a:pt x="207" y="4"/>
                        <a:pt x="207" y="4"/>
                      </a:cubicBezTo>
                      <a:cubicBezTo>
                        <a:pt x="207" y="4"/>
                        <a:pt x="207" y="4"/>
                        <a:pt x="207" y="4"/>
                      </a:cubicBezTo>
                      <a:cubicBezTo>
                        <a:pt x="208" y="4"/>
                        <a:pt x="207" y="5"/>
                        <a:pt x="207" y="5"/>
                      </a:cubicBezTo>
                      <a:cubicBezTo>
                        <a:pt x="207" y="5"/>
                        <a:pt x="207" y="5"/>
                        <a:pt x="206" y="4"/>
                      </a:cubicBezTo>
                      <a:cubicBezTo>
                        <a:pt x="205" y="5"/>
                        <a:pt x="206" y="6"/>
                        <a:pt x="205" y="6"/>
                      </a:cubicBezTo>
                      <a:cubicBezTo>
                        <a:pt x="205" y="6"/>
                        <a:pt x="205" y="6"/>
                        <a:pt x="205" y="6"/>
                      </a:cubicBezTo>
                      <a:cubicBezTo>
                        <a:pt x="204" y="6"/>
                        <a:pt x="204" y="6"/>
                        <a:pt x="203" y="6"/>
                      </a:cubicBezTo>
                      <a:cubicBezTo>
                        <a:pt x="203" y="5"/>
                        <a:pt x="203" y="5"/>
                        <a:pt x="203" y="4"/>
                      </a:cubicBezTo>
                      <a:cubicBezTo>
                        <a:pt x="202" y="5"/>
                        <a:pt x="202" y="4"/>
                        <a:pt x="202" y="4"/>
                      </a:cubicBezTo>
                      <a:cubicBezTo>
                        <a:pt x="201" y="4"/>
                        <a:pt x="201" y="4"/>
                        <a:pt x="201" y="4"/>
                      </a:cubicBezTo>
                      <a:cubicBezTo>
                        <a:pt x="200" y="4"/>
                        <a:pt x="200" y="3"/>
                        <a:pt x="200" y="3"/>
                      </a:cubicBezTo>
                      <a:cubicBezTo>
                        <a:pt x="200" y="3"/>
                        <a:pt x="200" y="3"/>
                        <a:pt x="200" y="3"/>
                      </a:cubicBezTo>
                      <a:cubicBezTo>
                        <a:pt x="200" y="3"/>
                        <a:pt x="200" y="3"/>
                        <a:pt x="200" y="3"/>
                      </a:cubicBezTo>
                      <a:cubicBezTo>
                        <a:pt x="199" y="3"/>
                        <a:pt x="199" y="3"/>
                        <a:pt x="199" y="3"/>
                      </a:cubicBezTo>
                      <a:cubicBezTo>
                        <a:pt x="199" y="4"/>
                        <a:pt x="199" y="4"/>
                        <a:pt x="199" y="4"/>
                      </a:cubicBezTo>
                      <a:cubicBezTo>
                        <a:pt x="199" y="4"/>
                        <a:pt x="199" y="4"/>
                        <a:pt x="198" y="4"/>
                      </a:cubicBezTo>
                      <a:cubicBezTo>
                        <a:pt x="198" y="3"/>
                        <a:pt x="197" y="2"/>
                        <a:pt x="197" y="3"/>
                      </a:cubicBezTo>
                      <a:cubicBezTo>
                        <a:pt x="197" y="3"/>
                        <a:pt x="197" y="4"/>
                        <a:pt x="197" y="4"/>
                      </a:cubicBezTo>
                      <a:cubicBezTo>
                        <a:pt x="196" y="4"/>
                        <a:pt x="196" y="2"/>
                        <a:pt x="195" y="2"/>
                      </a:cubicBezTo>
                      <a:cubicBezTo>
                        <a:pt x="195" y="3"/>
                        <a:pt x="194" y="3"/>
                        <a:pt x="193" y="4"/>
                      </a:cubicBezTo>
                      <a:cubicBezTo>
                        <a:pt x="194" y="4"/>
                        <a:pt x="194" y="4"/>
                        <a:pt x="194" y="4"/>
                      </a:cubicBezTo>
                      <a:cubicBezTo>
                        <a:pt x="195" y="5"/>
                        <a:pt x="195" y="5"/>
                        <a:pt x="194" y="5"/>
                      </a:cubicBezTo>
                      <a:cubicBezTo>
                        <a:pt x="193" y="6"/>
                        <a:pt x="194" y="4"/>
                        <a:pt x="193" y="4"/>
                      </a:cubicBezTo>
                      <a:cubicBezTo>
                        <a:pt x="193" y="5"/>
                        <a:pt x="193" y="5"/>
                        <a:pt x="193" y="6"/>
                      </a:cubicBezTo>
                      <a:cubicBezTo>
                        <a:pt x="192" y="6"/>
                        <a:pt x="192" y="6"/>
                        <a:pt x="192" y="5"/>
                      </a:cubicBezTo>
                      <a:cubicBezTo>
                        <a:pt x="191" y="4"/>
                        <a:pt x="192" y="5"/>
                        <a:pt x="192" y="3"/>
                      </a:cubicBezTo>
                      <a:cubicBezTo>
                        <a:pt x="191" y="4"/>
                        <a:pt x="191" y="2"/>
                        <a:pt x="190" y="2"/>
                      </a:cubicBezTo>
                      <a:cubicBezTo>
                        <a:pt x="190" y="4"/>
                        <a:pt x="190" y="4"/>
                        <a:pt x="189" y="4"/>
                      </a:cubicBezTo>
                      <a:cubicBezTo>
                        <a:pt x="189" y="3"/>
                        <a:pt x="190" y="3"/>
                        <a:pt x="190" y="3"/>
                      </a:cubicBezTo>
                      <a:cubicBezTo>
                        <a:pt x="189" y="3"/>
                        <a:pt x="188" y="3"/>
                        <a:pt x="187" y="2"/>
                      </a:cubicBezTo>
                      <a:cubicBezTo>
                        <a:pt x="187" y="3"/>
                        <a:pt x="186" y="3"/>
                        <a:pt x="186" y="4"/>
                      </a:cubicBezTo>
                      <a:cubicBezTo>
                        <a:pt x="186" y="4"/>
                        <a:pt x="185" y="4"/>
                        <a:pt x="184" y="3"/>
                      </a:cubicBezTo>
                      <a:cubicBezTo>
                        <a:pt x="184" y="4"/>
                        <a:pt x="184" y="4"/>
                        <a:pt x="184" y="4"/>
                      </a:cubicBezTo>
                      <a:cubicBezTo>
                        <a:pt x="184" y="4"/>
                        <a:pt x="184" y="4"/>
                        <a:pt x="184" y="4"/>
                      </a:cubicBezTo>
                      <a:cubicBezTo>
                        <a:pt x="184" y="4"/>
                        <a:pt x="184" y="4"/>
                        <a:pt x="184" y="4"/>
                      </a:cubicBezTo>
                      <a:cubicBezTo>
                        <a:pt x="184" y="4"/>
                        <a:pt x="183" y="4"/>
                        <a:pt x="183" y="4"/>
                      </a:cubicBezTo>
                      <a:cubicBezTo>
                        <a:pt x="183" y="4"/>
                        <a:pt x="183" y="4"/>
                        <a:pt x="183" y="4"/>
                      </a:cubicBezTo>
                      <a:cubicBezTo>
                        <a:pt x="183" y="3"/>
                        <a:pt x="182" y="3"/>
                        <a:pt x="182" y="2"/>
                      </a:cubicBezTo>
                      <a:cubicBezTo>
                        <a:pt x="182" y="2"/>
                        <a:pt x="182" y="1"/>
                        <a:pt x="181" y="1"/>
                      </a:cubicBezTo>
                      <a:cubicBezTo>
                        <a:pt x="181" y="2"/>
                        <a:pt x="181" y="3"/>
                        <a:pt x="181" y="3"/>
                      </a:cubicBezTo>
                      <a:cubicBezTo>
                        <a:pt x="180" y="3"/>
                        <a:pt x="180" y="3"/>
                        <a:pt x="179" y="3"/>
                      </a:cubicBezTo>
                      <a:cubicBezTo>
                        <a:pt x="179" y="2"/>
                        <a:pt x="180" y="2"/>
                        <a:pt x="179" y="1"/>
                      </a:cubicBezTo>
                      <a:cubicBezTo>
                        <a:pt x="176" y="1"/>
                        <a:pt x="176" y="1"/>
                        <a:pt x="176" y="1"/>
                      </a:cubicBezTo>
                      <a:cubicBezTo>
                        <a:pt x="176" y="3"/>
                        <a:pt x="175" y="3"/>
                        <a:pt x="174" y="4"/>
                      </a:cubicBezTo>
                      <a:cubicBezTo>
                        <a:pt x="173" y="3"/>
                        <a:pt x="173" y="2"/>
                        <a:pt x="174" y="1"/>
                      </a:cubicBezTo>
                      <a:cubicBezTo>
                        <a:pt x="174" y="1"/>
                        <a:pt x="175" y="2"/>
                        <a:pt x="175" y="2"/>
                      </a:cubicBezTo>
                      <a:cubicBezTo>
                        <a:pt x="175" y="0"/>
                        <a:pt x="174" y="1"/>
                        <a:pt x="172" y="0"/>
                      </a:cubicBezTo>
                      <a:cubicBezTo>
                        <a:pt x="172" y="1"/>
                        <a:pt x="172" y="1"/>
                        <a:pt x="171" y="1"/>
                      </a:cubicBezTo>
                      <a:cubicBezTo>
                        <a:pt x="172" y="3"/>
                        <a:pt x="172" y="3"/>
                        <a:pt x="172" y="4"/>
                      </a:cubicBezTo>
                      <a:cubicBezTo>
                        <a:pt x="172" y="4"/>
                        <a:pt x="171" y="5"/>
                        <a:pt x="172" y="5"/>
                      </a:cubicBezTo>
                      <a:cubicBezTo>
                        <a:pt x="173" y="4"/>
                        <a:pt x="173" y="5"/>
                        <a:pt x="173" y="5"/>
                      </a:cubicBezTo>
                      <a:cubicBezTo>
                        <a:pt x="172" y="5"/>
                        <a:pt x="172" y="5"/>
                        <a:pt x="171" y="5"/>
                      </a:cubicBezTo>
                      <a:cubicBezTo>
                        <a:pt x="171" y="4"/>
                        <a:pt x="171" y="4"/>
                        <a:pt x="170" y="4"/>
                      </a:cubicBezTo>
                      <a:cubicBezTo>
                        <a:pt x="170" y="4"/>
                        <a:pt x="170" y="4"/>
                        <a:pt x="170" y="4"/>
                      </a:cubicBezTo>
                      <a:cubicBezTo>
                        <a:pt x="170" y="3"/>
                        <a:pt x="171" y="3"/>
                        <a:pt x="171" y="3"/>
                      </a:cubicBezTo>
                      <a:cubicBezTo>
                        <a:pt x="172" y="3"/>
                        <a:pt x="171" y="3"/>
                        <a:pt x="170" y="3"/>
                      </a:cubicBezTo>
                      <a:cubicBezTo>
                        <a:pt x="170" y="3"/>
                        <a:pt x="170" y="4"/>
                        <a:pt x="169" y="4"/>
                      </a:cubicBezTo>
                      <a:cubicBezTo>
                        <a:pt x="169" y="4"/>
                        <a:pt x="169" y="4"/>
                        <a:pt x="169" y="4"/>
                      </a:cubicBezTo>
                      <a:cubicBezTo>
                        <a:pt x="169" y="3"/>
                        <a:pt x="167" y="4"/>
                        <a:pt x="167" y="3"/>
                      </a:cubicBezTo>
                      <a:cubicBezTo>
                        <a:pt x="167" y="3"/>
                        <a:pt x="167" y="3"/>
                        <a:pt x="167" y="2"/>
                      </a:cubicBezTo>
                      <a:cubicBezTo>
                        <a:pt x="167" y="2"/>
                        <a:pt x="166" y="3"/>
                        <a:pt x="166" y="2"/>
                      </a:cubicBezTo>
                      <a:cubicBezTo>
                        <a:pt x="165" y="2"/>
                        <a:pt x="163" y="3"/>
                        <a:pt x="161" y="2"/>
                      </a:cubicBezTo>
                      <a:cubicBezTo>
                        <a:pt x="162" y="1"/>
                        <a:pt x="159" y="0"/>
                        <a:pt x="159" y="2"/>
                      </a:cubicBezTo>
                      <a:cubicBezTo>
                        <a:pt x="161" y="2"/>
                        <a:pt x="159" y="3"/>
                        <a:pt x="158" y="2"/>
                      </a:cubicBezTo>
                      <a:cubicBezTo>
                        <a:pt x="158" y="3"/>
                        <a:pt x="158" y="3"/>
                        <a:pt x="158" y="3"/>
                      </a:cubicBezTo>
                      <a:cubicBezTo>
                        <a:pt x="158" y="4"/>
                        <a:pt x="158" y="4"/>
                        <a:pt x="158" y="5"/>
                      </a:cubicBezTo>
                      <a:cubicBezTo>
                        <a:pt x="158" y="5"/>
                        <a:pt x="157" y="5"/>
                        <a:pt x="157" y="5"/>
                      </a:cubicBezTo>
                      <a:cubicBezTo>
                        <a:pt x="157" y="5"/>
                        <a:pt x="157" y="4"/>
                        <a:pt x="157" y="4"/>
                      </a:cubicBezTo>
                      <a:cubicBezTo>
                        <a:pt x="157" y="4"/>
                        <a:pt x="157" y="4"/>
                        <a:pt x="156" y="4"/>
                      </a:cubicBezTo>
                      <a:cubicBezTo>
                        <a:pt x="156" y="4"/>
                        <a:pt x="157" y="4"/>
                        <a:pt x="157" y="4"/>
                      </a:cubicBezTo>
                      <a:cubicBezTo>
                        <a:pt x="157" y="4"/>
                        <a:pt x="157" y="4"/>
                        <a:pt x="157" y="4"/>
                      </a:cubicBezTo>
                      <a:cubicBezTo>
                        <a:pt x="157" y="4"/>
                        <a:pt x="157" y="4"/>
                        <a:pt x="157" y="3"/>
                      </a:cubicBezTo>
                      <a:cubicBezTo>
                        <a:pt x="157" y="3"/>
                        <a:pt x="157" y="3"/>
                        <a:pt x="156" y="3"/>
                      </a:cubicBezTo>
                      <a:cubicBezTo>
                        <a:pt x="156" y="3"/>
                        <a:pt x="156" y="3"/>
                        <a:pt x="156" y="3"/>
                      </a:cubicBezTo>
                      <a:cubicBezTo>
                        <a:pt x="156" y="3"/>
                        <a:pt x="156" y="3"/>
                        <a:pt x="156" y="3"/>
                      </a:cubicBezTo>
                      <a:cubicBezTo>
                        <a:pt x="155" y="4"/>
                        <a:pt x="154" y="5"/>
                        <a:pt x="153" y="5"/>
                      </a:cubicBezTo>
                      <a:cubicBezTo>
                        <a:pt x="153" y="5"/>
                        <a:pt x="153" y="4"/>
                        <a:pt x="152" y="4"/>
                      </a:cubicBezTo>
                      <a:cubicBezTo>
                        <a:pt x="152" y="4"/>
                        <a:pt x="152" y="4"/>
                        <a:pt x="153" y="4"/>
                      </a:cubicBezTo>
                      <a:cubicBezTo>
                        <a:pt x="152" y="4"/>
                        <a:pt x="152" y="4"/>
                        <a:pt x="151" y="4"/>
                      </a:cubicBezTo>
                      <a:cubicBezTo>
                        <a:pt x="151" y="4"/>
                        <a:pt x="151" y="4"/>
                        <a:pt x="151" y="4"/>
                      </a:cubicBezTo>
                      <a:cubicBezTo>
                        <a:pt x="151" y="2"/>
                        <a:pt x="152" y="3"/>
                        <a:pt x="151" y="1"/>
                      </a:cubicBezTo>
                      <a:cubicBezTo>
                        <a:pt x="151" y="2"/>
                        <a:pt x="150" y="1"/>
                        <a:pt x="150" y="1"/>
                      </a:cubicBezTo>
                      <a:cubicBezTo>
                        <a:pt x="150" y="3"/>
                        <a:pt x="147" y="2"/>
                        <a:pt x="148" y="4"/>
                      </a:cubicBezTo>
                      <a:cubicBezTo>
                        <a:pt x="148" y="4"/>
                        <a:pt x="147" y="4"/>
                        <a:pt x="146" y="4"/>
                      </a:cubicBezTo>
                      <a:cubicBezTo>
                        <a:pt x="146" y="4"/>
                        <a:pt x="146" y="4"/>
                        <a:pt x="146" y="3"/>
                      </a:cubicBezTo>
                      <a:cubicBezTo>
                        <a:pt x="146" y="3"/>
                        <a:pt x="146" y="3"/>
                        <a:pt x="146" y="3"/>
                      </a:cubicBezTo>
                      <a:cubicBezTo>
                        <a:pt x="146" y="3"/>
                        <a:pt x="146" y="3"/>
                        <a:pt x="147" y="2"/>
                      </a:cubicBezTo>
                      <a:cubicBezTo>
                        <a:pt x="146" y="2"/>
                        <a:pt x="145" y="2"/>
                        <a:pt x="145" y="3"/>
                      </a:cubicBezTo>
                      <a:cubicBezTo>
                        <a:pt x="145" y="3"/>
                        <a:pt x="145" y="4"/>
                        <a:pt x="144" y="4"/>
                      </a:cubicBezTo>
                      <a:cubicBezTo>
                        <a:pt x="144" y="3"/>
                        <a:pt x="144" y="2"/>
                        <a:pt x="143" y="2"/>
                      </a:cubicBezTo>
                      <a:cubicBezTo>
                        <a:pt x="143" y="3"/>
                        <a:pt x="143" y="3"/>
                        <a:pt x="143" y="3"/>
                      </a:cubicBezTo>
                      <a:cubicBezTo>
                        <a:pt x="142" y="3"/>
                        <a:pt x="141" y="4"/>
                        <a:pt x="141" y="4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4"/>
                        <a:pt x="142" y="4"/>
                        <a:pt x="142" y="4"/>
                      </a:cubicBezTo>
                      <a:cubicBezTo>
                        <a:pt x="142" y="4"/>
                        <a:pt x="141" y="4"/>
                        <a:pt x="141" y="5"/>
                      </a:cubicBezTo>
                      <a:cubicBezTo>
                        <a:pt x="142" y="5"/>
                        <a:pt x="142" y="5"/>
                        <a:pt x="143" y="5"/>
                      </a:cubicBezTo>
                      <a:cubicBezTo>
                        <a:pt x="142" y="7"/>
                        <a:pt x="141" y="6"/>
                        <a:pt x="140" y="6"/>
                      </a:cubicBezTo>
                      <a:cubicBezTo>
                        <a:pt x="140" y="10"/>
                        <a:pt x="140" y="10"/>
                        <a:pt x="140" y="10"/>
                      </a:cubicBezTo>
                      <a:cubicBezTo>
                        <a:pt x="140" y="10"/>
                        <a:pt x="140" y="10"/>
                        <a:pt x="140" y="1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138" y="4"/>
                        <a:pt x="137" y="5"/>
                        <a:pt x="136" y="3"/>
                      </a:cubicBezTo>
                      <a:cubicBezTo>
                        <a:pt x="136" y="3"/>
                        <a:pt x="137" y="2"/>
                        <a:pt x="137" y="2"/>
                      </a:cubicBezTo>
                      <a:cubicBezTo>
                        <a:pt x="137" y="2"/>
                        <a:pt x="138" y="2"/>
                        <a:pt x="138" y="2"/>
                      </a:cubicBezTo>
                      <a:cubicBezTo>
                        <a:pt x="138" y="1"/>
                        <a:pt x="135" y="1"/>
                        <a:pt x="135" y="1"/>
                      </a:cubicBezTo>
                      <a:cubicBezTo>
                        <a:pt x="137" y="1"/>
                        <a:pt x="136" y="2"/>
                        <a:pt x="135" y="2"/>
                      </a:cubicBezTo>
                      <a:cubicBezTo>
                        <a:pt x="134" y="3"/>
                        <a:pt x="135" y="1"/>
                        <a:pt x="133" y="1"/>
                      </a:cubicBezTo>
                      <a:cubicBezTo>
                        <a:pt x="133" y="3"/>
                        <a:pt x="133" y="3"/>
                        <a:pt x="133" y="4"/>
                      </a:cubicBezTo>
                      <a:cubicBezTo>
                        <a:pt x="133" y="4"/>
                        <a:pt x="133" y="4"/>
                        <a:pt x="132" y="4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5"/>
                        <a:pt x="132" y="5"/>
                        <a:pt x="131" y="5"/>
                      </a:cubicBezTo>
                      <a:cubicBezTo>
                        <a:pt x="132" y="4"/>
                        <a:pt x="132" y="3"/>
                        <a:pt x="130" y="3"/>
                      </a:cubicBezTo>
                      <a:cubicBezTo>
                        <a:pt x="131" y="3"/>
                        <a:pt x="130" y="4"/>
                        <a:pt x="130" y="4"/>
                      </a:cubicBezTo>
                      <a:cubicBezTo>
                        <a:pt x="130" y="4"/>
                        <a:pt x="130" y="4"/>
                        <a:pt x="130" y="3"/>
                      </a:cubicBezTo>
                      <a:cubicBezTo>
                        <a:pt x="129" y="3"/>
                        <a:pt x="129" y="3"/>
                        <a:pt x="128" y="3"/>
                      </a:cubicBezTo>
                      <a:cubicBezTo>
                        <a:pt x="128" y="2"/>
                        <a:pt x="128" y="2"/>
                        <a:pt x="127" y="2"/>
                      </a:cubicBezTo>
                      <a:cubicBezTo>
                        <a:pt x="127" y="3"/>
                        <a:pt x="128" y="4"/>
                        <a:pt x="126" y="4"/>
                      </a:cubicBezTo>
                      <a:cubicBezTo>
                        <a:pt x="125" y="6"/>
                        <a:pt x="127" y="5"/>
                        <a:pt x="127" y="6"/>
                      </a:cubicBezTo>
                      <a:cubicBezTo>
                        <a:pt x="127" y="6"/>
                        <a:pt x="127" y="6"/>
                        <a:pt x="126" y="7"/>
                      </a:cubicBezTo>
                      <a:cubicBezTo>
                        <a:pt x="126" y="7"/>
                        <a:pt x="126" y="7"/>
                        <a:pt x="126" y="7"/>
                      </a:cubicBezTo>
                      <a:cubicBezTo>
                        <a:pt x="125" y="6"/>
                        <a:pt x="124" y="6"/>
                        <a:pt x="123" y="5"/>
                      </a:cubicBezTo>
                      <a:cubicBezTo>
                        <a:pt x="123" y="5"/>
                        <a:pt x="123" y="5"/>
                        <a:pt x="123" y="4"/>
                      </a:cubicBezTo>
                      <a:cubicBezTo>
                        <a:pt x="123" y="4"/>
                        <a:pt x="124" y="4"/>
                        <a:pt x="124" y="4"/>
                      </a:cubicBezTo>
                      <a:cubicBezTo>
                        <a:pt x="123" y="4"/>
                        <a:pt x="123" y="3"/>
                        <a:pt x="121" y="3"/>
                      </a:cubicBezTo>
                      <a:cubicBezTo>
                        <a:pt x="122" y="1"/>
                        <a:pt x="119" y="1"/>
                        <a:pt x="119" y="2"/>
                      </a:cubicBezTo>
                      <a:cubicBezTo>
                        <a:pt x="119" y="2"/>
                        <a:pt x="120" y="3"/>
                        <a:pt x="120" y="3"/>
                      </a:cubicBezTo>
                      <a:cubicBezTo>
                        <a:pt x="119" y="3"/>
                        <a:pt x="119" y="3"/>
                        <a:pt x="119" y="3"/>
                      </a:cubicBezTo>
                      <a:cubicBezTo>
                        <a:pt x="118" y="3"/>
                        <a:pt x="117" y="3"/>
                        <a:pt x="117" y="3"/>
                      </a:cubicBezTo>
                      <a:cubicBezTo>
                        <a:pt x="117" y="2"/>
                        <a:pt x="115" y="2"/>
                        <a:pt x="114" y="2"/>
                      </a:cubicBezTo>
                      <a:cubicBezTo>
                        <a:pt x="114" y="2"/>
                        <a:pt x="113" y="3"/>
                        <a:pt x="113" y="3"/>
                      </a:cubicBezTo>
                      <a:cubicBezTo>
                        <a:pt x="113" y="3"/>
                        <a:pt x="113" y="2"/>
                        <a:pt x="112" y="2"/>
                      </a:cubicBezTo>
                      <a:cubicBezTo>
                        <a:pt x="112" y="3"/>
                        <a:pt x="112" y="4"/>
                        <a:pt x="111" y="3"/>
                      </a:cubicBezTo>
                      <a:cubicBezTo>
                        <a:pt x="110" y="3"/>
                        <a:pt x="110" y="2"/>
                        <a:pt x="109" y="1"/>
                      </a:cubicBezTo>
                      <a:cubicBezTo>
                        <a:pt x="108" y="1"/>
                        <a:pt x="107" y="1"/>
                        <a:pt x="108" y="1"/>
                      </a:cubicBezTo>
                      <a:cubicBezTo>
                        <a:pt x="108" y="2"/>
                        <a:pt x="109" y="1"/>
                        <a:pt x="109" y="2"/>
                      </a:cubicBezTo>
                      <a:cubicBezTo>
                        <a:pt x="109" y="3"/>
                        <a:pt x="108" y="3"/>
                        <a:pt x="108" y="3"/>
                      </a:cubicBezTo>
                      <a:cubicBezTo>
                        <a:pt x="107" y="3"/>
                        <a:pt x="107" y="3"/>
                        <a:pt x="107" y="2"/>
                      </a:cubicBezTo>
                      <a:cubicBezTo>
                        <a:pt x="105" y="3"/>
                        <a:pt x="104" y="2"/>
                        <a:pt x="104" y="4"/>
                      </a:cubicBezTo>
                      <a:cubicBezTo>
                        <a:pt x="105" y="4"/>
                        <a:pt x="105" y="3"/>
                        <a:pt x="105" y="3"/>
                      </a:cubicBezTo>
                      <a:cubicBezTo>
                        <a:pt x="105" y="3"/>
                        <a:pt x="106" y="4"/>
                        <a:pt x="106" y="4"/>
                      </a:cubicBezTo>
                      <a:cubicBezTo>
                        <a:pt x="106" y="5"/>
                        <a:pt x="105" y="4"/>
                        <a:pt x="104" y="4"/>
                      </a:cubicBezTo>
                      <a:cubicBezTo>
                        <a:pt x="104" y="4"/>
                        <a:pt x="104" y="4"/>
                        <a:pt x="103" y="4"/>
                      </a:cubicBezTo>
                      <a:cubicBezTo>
                        <a:pt x="103" y="4"/>
                        <a:pt x="103" y="4"/>
                        <a:pt x="103" y="3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3"/>
                        <a:pt x="101" y="1"/>
                        <a:pt x="100" y="1"/>
                      </a:cubicBezTo>
                      <a:cubicBezTo>
                        <a:pt x="100" y="3"/>
                        <a:pt x="100" y="3"/>
                        <a:pt x="99" y="4"/>
                      </a:cubicBezTo>
                      <a:cubicBezTo>
                        <a:pt x="99" y="3"/>
                        <a:pt x="99" y="4"/>
                        <a:pt x="98" y="4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3"/>
                        <a:pt x="98" y="3"/>
                        <a:pt x="98" y="3"/>
                      </a:cubicBezTo>
                      <a:cubicBezTo>
                        <a:pt x="98" y="3"/>
                        <a:pt x="98" y="3"/>
                        <a:pt x="97" y="4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6" y="2"/>
                        <a:pt x="96" y="2"/>
                      </a:cubicBezTo>
                      <a:cubicBezTo>
                        <a:pt x="96" y="3"/>
                        <a:pt x="95" y="4"/>
                        <a:pt x="95" y="3"/>
                      </a:cubicBezTo>
                      <a:cubicBezTo>
                        <a:pt x="95" y="2"/>
                        <a:pt x="95" y="2"/>
                        <a:pt x="96" y="1"/>
                      </a:cubicBezTo>
                      <a:cubicBezTo>
                        <a:pt x="95" y="2"/>
                        <a:pt x="94" y="2"/>
                        <a:pt x="93" y="2"/>
                      </a:cubicBezTo>
                      <a:cubicBezTo>
                        <a:pt x="93" y="1"/>
                        <a:pt x="92" y="1"/>
                        <a:pt x="92" y="0"/>
                      </a:cubicBezTo>
                      <a:cubicBezTo>
                        <a:pt x="91" y="1"/>
                        <a:pt x="90" y="1"/>
                        <a:pt x="89" y="1"/>
                      </a:cubicBezTo>
                      <a:cubicBezTo>
                        <a:pt x="90" y="2"/>
                        <a:pt x="90" y="2"/>
                        <a:pt x="90" y="2"/>
                      </a:cubicBezTo>
                      <a:cubicBezTo>
                        <a:pt x="89" y="2"/>
                        <a:pt x="89" y="4"/>
                        <a:pt x="88" y="3"/>
                      </a:cubicBezTo>
                      <a:cubicBezTo>
                        <a:pt x="87" y="4"/>
                        <a:pt x="88" y="5"/>
                        <a:pt x="88" y="5"/>
                      </a:cubicBezTo>
                      <a:cubicBezTo>
                        <a:pt x="88" y="5"/>
                        <a:pt x="88" y="5"/>
                        <a:pt x="87" y="5"/>
                      </a:cubicBezTo>
                      <a:cubicBezTo>
                        <a:pt x="87" y="5"/>
                        <a:pt x="87" y="5"/>
                        <a:pt x="87" y="5"/>
                      </a:cubicBezTo>
                      <a:cubicBezTo>
                        <a:pt x="86" y="4"/>
                        <a:pt x="86" y="4"/>
                        <a:pt x="87" y="2"/>
                      </a:cubicBezTo>
                      <a:cubicBezTo>
                        <a:pt x="85" y="2"/>
                        <a:pt x="86" y="4"/>
                        <a:pt x="85" y="3"/>
                      </a:cubicBezTo>
                      <a:cubicBezTo>
                        <a:pt x="85" y="3"/>
                        <a:pt x="85" y="1"/>
                        <a:pt x="84" y="1"/>
                      </a:cubicBezTo>
                      <a:cubicBezTo>
                        <a:pt x="83" y="2"/>
                        <a:pt x="83" y="4"/>
                        <a:pt x="81" y="3"/>
                      </a:cubicBezTo>
                      <a:cubicBezTo>
                        <a:pt x="81" y="2"/>
                        <a:pt x="79" y="3"/>
                        <a:pt x="80" y="1"/>
                      </a:cubicBezTo>
                      <a:cubicBezTo>
                        <a:pt x="79" y="1"/>
                        <a:pt x="79" y="2"/>
                        <a:pt x="78" y="2"/>
                      </a:cubicBezTo>
                      <a:cubicBezTo>
                        <a:pt x="78" y="3"/>
                        <a:pt x="78" y="2"/>
                        <a:pt x="77" y="2"/>
                      </a:cubicBezTo>
                      <a:cubicBezTo>
                        <a:pt x="77" y="2"/>
                        <a:pt x="77" y="3"/>
                        <a:pt x="76" y="2"/>
                      </a:cubicBezTo>
                      <a:cubicBezTo>
                        <a:pt x="75" y="4"/>
                        <a:pt x="77" y="4"/>
                        <a:pt x="75" y="5"/>
                      </a:cubicBezTo>
                      <a:cubicBezTo>
                        <a:pt x="73" y="4"/>
                        <a:pt x="75" y="3"/>
                        <a:pt x="73" y="2"/>
                      </a:cubicBezTo>
                      <a:cubicBezTo>
                        <a:pt x="72" y="3"/>
                        <a:pt x="72" y="3"/>
                        <a:pt x="71" y="4"/>
                      </a:cubicBezTo>
                      <a:cubicBezTo>
                        <a:pt x="71" y="4"/>
                        <a:pt x="70" y="3"/>
                        <a:pt x="70" y="3"/>
                      </a:cubicBezTo>
                      <a:cubicBezTo>
                        <a:pt x="69" y="3"/>
                        <a:pt x="69" y="4"/>
                        <a:pt x="68" y="4"/>
                      </a:cubicBezTo>
                      <a:cubicBezTo>
                        <a:pt x="68" y="3"/>
                        <a:pt x="68" y="3"/>
                        <a:pt x="67" y="3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68" y="5"/>
                        <a:pt x="69" y="4"/>
                        <a:pt x="70" y="5"/>
                      </a:cubicBezTo>
                      <a:cubicBezTo>
                        <a:pt x="69" y="5"/>
                        <a:pt x="69" y="5"/>
                        <a:pt x="68" y="5"/>
                      </a:cubicBezTo>
                      <a:cubicBezTo>
                        <a:pt x="68" y="6"/>
                        <a:pt x="67" y="5"/>
                        <a:pt x="67" y="5"/>
                      </a:cubicBezTo>
                      <a:cubicBezTo>
                        <a:pt x="67" y="5"/>
                        <a:pt x="67" y="6"/>
                        <a:pt x="66" y="6"/>
                      </a:cubicBezTo>
                      <a:cubicBezTo>
                        <a:pt x="66" y="6"/>
                        <a:pt x="66" y="5"/>
                        <a:pt x="66" y="5"/>
                      </a:cubicBezTo>
                      <a:cubicBezTo>
                        <a:pt x="65" y="5"/>
                        <a:pt x="66" y="6"/>
                        <a:pt x="65" y="6"/>
                      </a:cubicBezTo>
                      <a:cubicBezTo>
                        <a:pt x="65" y="7"/>
                        <a:pt x="64" y="6"/>
                        <a:pt x="64" y="7"/>
                      </a:cubicBezTo>
                      <a:cubicBezTo>
                        <a:pt x="64" y="7"/>
                        <a:pt x="64" y="6"/>
                        <a:pt x="63" y="6"/>
                      </a:cubicBezTo>
                      <a:cubicBezTo>
                        <a:pt x="63" y="6"/>
                        <a:pt x="63" y="6"/>
                        <a:pt x="63" y="5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6" y="4"/>
                        <a:pt x="64" y="4"/>
                        <a:pt x="63" y="3"/>
                      </a:cubicBezTo>
                      <a:cubicBezTo>
                        <a:pt x="63" y="3"/>
                        <a:pt x="63" y="3"/>
                        <a:pt x="63" y="2"/>
                      </a:cubicBezTo>
                      <a:cubicBezTo>
                        <a:pt x="63" y="2"/>
                        <a:pt x="62" y="2"/>
                        <a:pt x="62" y="2"/>
                      </a:cubicBezTo>
                      <a:cubicBezTo>
                        <a:pt x="61" y="2"/>
                        <a:pt x="61" y="3"/>
                        <a:pt x="60" y="3"/>
                      </a:cubicBezTo>
                      <a:cubicBezTo>
                        <a:pt x="60" y="3"/>
                        <a:pt x="60" y="2"/>
                        <a:pt x="60" y="3"/>
                      </a:cubicBezTo>
                      <a:cubicBezTo>
                        <a:pt x="60" y="3"/>
                        <a:pt x="60" y="4"/>
                        <a:pt x="61" y="4"/>
                      </a:cubicBezTo>
                      <a:cubicBezTo>
                        <a:pt x="61" y="3"/>
                        <a:pt x="61" y="4"/>
                        <a:pt x="61" y="4"/>
                      </a:cubicBezTo>
                      <a:cubicBezTo>
                        <a:pt x="62" y="4"/>
                        <a:pt x="63" y="3"/>
                        <a:pt x="63" y="4"/>
                      </a:cubicBezTo>
                      <a:cubicBezTo>
                        <a:pt x="61" y="4"/>
                        <a:pt x="61" y="4"/>
                        <a:pt x="59" y="5"/>
                      </a:cubicBezTo>
                      <a:cubicBezTo>
                        <a:pt x="58" y="4"/>
                        <a:pt x="57" y="3"/>
                        <a:pt x="57" y="2"/>
                      </a:cubicBezTo>
                      <a:cubicBezTo>
                        <a:pt x="57" y="2"/>
                        <a:pt x="57" y="2"/>
                        <a:pt x="57" y="1"/>
                      </a:cubicBezTo>
                      <a:cubicBezTo>
                        <a:pt x="55" y="1"/>
                        <a:pt x="56" y="3"/>
                        <a:pt x="55" y="4"/>
                      </a:cubicBez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5" y="2"/>
                        <a:pt x="55" y="3"/>
                        <a:pt x="54" y="2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4" y="3"/>
                        <a:pt x="54" y="4"/>
                        <a:pt x="53" y="3"/>
                      </a:cubicBezTo>
                      <a:cubicBezTo>
                        <a:pt x="53" y="4"/>
                        <a:pt x="50" y="5"/>
                        <a:pt x="50" y="4"/>
                      </a:cubicBezTo>
                      <a:cubicBezTo>
                        <a:pt x="51" y="4"/>
                        <a:pt x="52" y="4"/>
                        <a:pt x="52" y="2"/>
                      </a:cubicBezTo>
                      <a:cubicBezTo>
                        <a:pt x="49" y="2"/>
                        <a:pt x="48" y="5"/>
                        <a:pt x="47" y="3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46" y="2"/>
                        <a:pt x="45" y="5"/>
                        <a:pt x="43" y="2"/>
                      </a:cubicBezTo>
                      <a:cubicBezTo>
                        <a:pt x="43" y="3"/>
                        <a:pt x="43" y="4"/>
                        <a:pt x="42" y="4"/>
                      </a:cubicBezTo>
                      <a:cubicBezTo>
                        <a:pt x="42" y="3"/>
                        <a:pt x="42" y="2"/>
                        <a:pt x="41" y="2"/>
                      </a:cubicBezTo>
                      <a:cubicBezTo>
                        <a:pt x="41" y="3"/>
                        <a:pt x="41" y="3"/>
                        <a:pt x="41" y="4"/>
                      </a:cubicBezTo>
                      <a:cubicBezTo>
                        <a:pt x="41" y="4"/>
                        <a:pt x="41" y="4"/>
                        <a:pt x="41" y="4"/>
                      </a:cubicBezTo>
                      <a:cubicBezTo>
                        <a:pt x="41" y="4"/>
                        <a:pt x="40" y="4"/>
                        <a:pt x="40" y="3"/>
                      </a:cubicBezTo>
                      <a:cubicBezTo>
                        <a:pt x="39" y="3"/>
                        <a:pt x="39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5"/>
                        <a:pt x="38" y="5"/>
                        <a:pt x="39" y="5"/>
                      </a:cubicBezTo>
                      <a:cubicBezTo>
                        <a:pt x="38" y="6"/>
                        <a:pt x="37" y="5"/>
                        <a:pt x="38" y="7"/>
                      </a:cubicBezTo>
                      <a:cubicBezTo>
                        <a:pt x="37" y="7"/>
                        <a:pt x="37" y="6"/>
                        <a:pt x="36" y="6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7"/>
                        <a:pt x="35" y="6"/>
                        <a:pt x="36" y="6"/>
                      </a:cubicBezTo>
                      <a:cubicBezTo>
                        <a:pt x="36" y="6"/>
                        <a:pt x="36" y="5"/>
                        <a:pt x="36" y="5"/>
                      </a:cubicBezTo>
                      <a:cubicBezTo>
                        <a:pt x="36" y="5"/>
                        <a:pt x="36" y="4"/>
                        <a:pt x="36" y="3"/>
                      </a:cubicBezTo>
                      <a:cubicBezTo>
                        <a:pt x="34" y="3"/>
                        <a:pt x="33" y="4"/>
                        <a:pt x="33" y="4"/>
                      </a:cubicBezTo>
                      <a:cubicBezTo>
                        <a:pt x="31" y="4"/>
                        <a:pt x="31" y="4"/>
                        <a:pt x="30" y="4"/>
                      </a:cubicBezTo>
                      <a:cubicBezTo>
                        <a:pt x="30" y="5"/>
                        <a:pt x="30" y="5"/>
                        <a:pt x="30" y="6"/>
                      </a:cubicBezTo>
                      <a:cubicBezTo>
                        <a:pt x="30" y="6"/>
                        <a:pt x="30" y="7"/>
                        <a:pt x="29" y="7"/>
                      </a:cubicBezTo>
                      <a:cubicBezTo>
                        <a:pt x="29" y="7"/>
                        <a:pt x="27" y="5"/>
                        <a:pt x="27" y="7"/>
                      </a:cubicBezTo>
                      <a:cubicBezTo>
                        <a:pt x="27" y="6"/>
                        <a:pt x="26" y="6"/>
                        <a:pt x="26" y="5"/>
                      </a:cubicBezTo>
                      <a:cubicBezTo>
                        <a:pt x="24" y="6"/>
                        <a:pt x="25" y="5"/>
                        <a:pt x="22" y="5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7"/>
                        <a:pt x="21" y="7"/>
                        <a:pt x="20" y="8"/>
                      </a:cubicBezTo>
                      <a:cubicBezTo>
                        <a:pt x="21" y="9"/>
                        <a:pt x="21" y="9"/>
                        <a:pt x="22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1" y="10"/>
                        <a:pt x="20" y="9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0" y="8"/>
                        <a:pt x="18" y="6"/>
                        <a:pt x="17" y="7"/>
                      </a:cubicBezTo>
                      <a:cubicBezTo>
                        <a:pt x="16" y="8"/>
                        <a:pt x="16" y="7"/>
                        <a:pt x="15" y="8"/>
                      </a:cubicBezTo>
                      <a:cubicBezTo>
                        <a:pt x="15" y="10"/>
                        <a:pt x="16" y="7"/>
                        <a:pt x="16" y="9"/>
                      </a:cubicBezTo>
                      <a:cubicBezTo>
                        <a:pt x="16" y="9"/>
                        <a:pt x="16" y="9"/>
                        <a:pt x="17" y="9"/>
                      </a:cubicBezTo>
                      <a:cubicBezTo>
                        <a:pt x="16" y="10"/>
                        <a:pt x="16" y="10"/>
                        <a:pt x="15" y="11"/>
                      </a:cubicBezTo>
                      <a:cubicBezTo>
                        <a:pt x="15" y="10"/>
                        <a:pt x="14" y="10"/>
                        <a:pt x="14" y="10"/>
                      </a:cubicBezTo>
                      <a:cubicBezTo>
                        <a:pt x="14" y="9"/>
                        <a:pt x="14" y="9"/>
                        <a:pt x="14" y="8"/>
                      </a:cubicBezTo>
                      <a:cubicBezTo>
                        <a:pt x="13" y="8"/>
                        <a:pt x="13" y="8"/>
                        <a:pt x="13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8" y="9"/>
                        <a:pt x="8" y="8"/>
                        <a:pt x="7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8" y="12"/>
                        <a:pt x="7" y="9"/>
                        <a:pt x="8" y="10"/>
                      </a:cubicBezTo>
                      <a:cubicBezTo>
                        <a:pt x="8" y="11"/>
                        <a:pt x="9" y="11"/>
                        <a:pt x="9" y="11"/>
                      </a:cubicBezTo>
                      <a:cubicBezTo>
                        <a:pt x="7" y="14"/>
                        <a:pt x="10" y="16"/>
                        <a:pt x="14" y="16"/>
                      </a:cubicBezTo>
                      <a:cubicBezTo>
                        <a:pt x="13" y="17"/>
                        <a:pt x="14" y="16"/>
                        <a:pt x="15" y="17"/>
                      </a:cubicBezTo>
                      <a:cubicBezTo>
                        <a:pt x="15" y="17"/>
                        <a:pt x="15" y="18"/>
                        <a:pt x="15" y="18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7"/>
                        <a:pt x="17" y="18"/>
                        <a:pt x="17" y="18"/>
                      </a:cubicBezTo>
                      <a:cubicBezTo>
                        <a:pt x="17" y="17"/>
                        <a:pt x="17" y="19"/>
                        <a:pt x="16" y="19"/>
                      </a:cubicBezTo>
                      <a:cubicBezTo>
                        <a:pt x="15" y="18"/>
                        <a:pt x="14" y="18"/>
                        <a:pt x="13" y="18"/>
                      </a:cubicBezTo>
                      <a:cubicBezTo>
                        <a:pt x="13" y="18"/>
                        <a:pt x="13" y="19"/>
                        <a:pt x="12" y="19"/>
                      </a:cubicBezTo>
                      <a:cubicBezTo>
                        <a:pt x="12" y="20"/>
                        <a:pt x="12" y="21"/>
                        <a:pt x="11" y="21"/>
                      </a:cubicBezTo>
                      <a:cubicBezTo>
                        <a:pt x="11" y="20"/>
                        <a:pt x="10" y="20"/>
                        <a:pt x="11" y="19"/>
                      </a:cubicBezTo>
                      <a:cubicBezTo>
                        <a:pt x="9" y="20"/>
                        <a:pt x="9" y="18"/>
                        <a:pt x="8" y="19"/>
                      </a:cubicBezTo>
                      <a:cubicBezTo>
                        <a:pt x="7" y="20"/>
                        <a:pt x="5" y="19"/>
                        <a:pt x="4" y="19"/>
                      </a:cubicBezTo>
                      <a:cubicBezTo>
                        <a:pt x="4" y="19"/>
                        <a:pt x="4" y="20"/>
                        <a:pt x="4" y="20"/>
                      </a:cubicBezTo>
                      <a:cubicBezTo>
                        <a:pt x="4" y="18"/>
                        <a:pt x="3" y="18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8"/>
                        <a:pt x="2" y="18"/>
                      </a:cubicBezTo>
                      <a:cubicBezTo>
                        <a:pt x="3" y="18"/>
                        <a:pt x="3" y="19"/>
                        <a:pt x="3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1" y="21"/>
                        <a:pt x="1" y="21"/>
                        <a:pt x="0" y="22"/>
                      </a:cubicBezTo>
                      <a:cubicBezTo>
                        <a:pt x="0" y="22"/>
                        <a:pt x="1" y="22"/>
                        <a:pt x="1" y="22"/>
                      </a:cubicBezTo>
                      <a:cubicBezTo>
                        <a:pt x="1" y="24"/>
                        <a:pt x="3" y="23"/>
                        <a:pt x="4" y="24"/>
                      </a:cubicBezTo>
                      <a:close/>
                      <a:moveTo>
                        <a:pt x="272" y="22"/>
                      </a:moveTo>
                      <a:cubicBezTo>
                        <a:pt x="273" y="22"/>
                        <a:pt x="274" y="22"/>
                        <a:pt x="274" y="22"/>
                      </a:cubicBezTo>
                      <a:cubicBezTo>
                        <a:pt x="273" y="22"/>
                        <a:pt x="271" y="23"/>
                        <a:pt x="271" y="22"/>
                      </a:cubicBezTo>
                      <a:lnTo>
                        <a:pt x="272" y="22"/>
                      </a:lnTo>
                      <a:close/>
                      <a:moveTo>
                        <a:pt x="26" y="10"/>
                      </a:moveTo>
                      <a:cubicBezTo>
                        <a:pt x="26" y="10"/>
                        <a:pt x="26" y="11"/>
                        <a:pt x="26" y="11"/>
                      </a:cubicBezTo>
                      <a:cubicBezTo>
                        <a:pt x="27" y="11"/>
                        <a:pt x="27" y="10"/>
                        <a:pt x="27" y="10"/>
                      </a:cubicBezTo>
                      <a:cubicBezTo>
                        <a:pt x="27" y="10"/>
                        <a:pt x="27" y="10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7" y="11"/>
                        <a:pt x="26" y="12"/>
                        <a:pt x="25" y="13"/>
                      </a:cubicBezTo>
                      <a:cubicBezTo>
                        <a:pt x="23" y="13"/>
                        <a:pt x="27" y="11"/>
                        <a:pt x="24" y="11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5" y="11"/>
                        <a:pt x="25" y="10"/>
                        <a:pt x="26" y="10"/>
                      </a:cubicBezTo>
                      <a:close/>
                      <a:moveTo>
                        <a:pt x="30" y="11"/>
                      </a:move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0" y="12"/>
                      </a:cubicBezTo>
                      <a:cubicBezTo>
                        <a:pt x="30" y="12"/>
                        <a:pt x="30" y="12"/>
                        <a:pt x="30" y="11"/>
                      </a:cubicBezTo>
                      <a:close/>
                      <a:moveTo>
                        <a:pt x="27" y="14"/>
                      </a:move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8" y="15"/>
                        <a:pt x="28" y="15"/>
                        <a:pt x="28" y="16"/>
                      </a:cubicBezTo>
                      <a:cubicBezTo>
                        <a:pt x="28" y="15"/>
                        <a:pt x="28" y="15"/>
                        <a:pt x="27" y="15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lose/>
                      <a:moveTo>
                        <a:pt x="29" y="18"/>
                      </a:move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30" y="18"/>
                        <a:pt x="29" y="18"/>
                      </a:cubicBezTo>
                      <a:close/>
                      <a:moveTo>
                        <a:pt x="30" y="23"/>
                      </a:moveTo>
                      <a:cubicBezTo>
                        <a:pt x="30" y="23"/>
                        <a:pt x="30" y="21"/>
                        <a:pt x="31" y="21"/>
                      </a:cubicBezTo>
                      <a:cubicBezTo>
                        <a:pt x="31" y="22"/>
                        <a:pt x="31" y="23"/>
                        <a:pt x="30" y="23"/>
                      </a:cubicBezTo>
                      <a:close/>
                      <a:moveTo>
                        <a:pt x="33" y="19"/>
                      </a:moveTo>
                      <a:cubicBezTo>
                        <a:pt x="33" y="20"/>
                        <a:pt x="31" y="19"/>
                        <a:pt x="30" y="20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8"/>
                        <a:pt x="30" y="19"/>
                        <a:pt x="30" y="19"/>
                      </a:cubicBezTo>
                      <a:cubicBezTo>
                        <a:pt x="31" y="19"/>
                        <a:pt x="31" y="18"/>
                        <a:pt x="32" y="18"/>
                      </a:cubicBezTo>
                      <a:cubicBezTo>
                        <a:pt x="32" y="18"/>
                        <a:pt x="33" y="18"/>
                        <a:pt x="33" y="18"/>
                      </a:cubicBezTo>
                      <a:cubicBezTo>
                        <a:pt x="33" y="19"/>
                        <a:pt x="32" y="19"/>
                        <a:pt x="33" y="19"/>
                      </a:cubicBezTo>
                      <a:close/>
                      <a:moveTo>
                        <a:pt x="33" y="14"/>
                      </a:moveTo>
                      <a:cubicBezTo>
                        <a:pt x="33" y="14"/>
                        <a:pt x="33" y="14"/>
                        <a:pt x="33" y="13"/>
                      </a:cubicBezTo>
                      <a:cubicBezTo>
                        <a:pt x="33" y="14"/>
                        <a:pt x="33" y="14"/>
                        <a:pt x="34" y="14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lose/>
                      <a:moveTo>
                        <a:pt x="55" y="21"/>
                      </a:moveTo>
                      <a:cubicBezTo>
                        <a:pt x="55" y="21"/>
                        <a:pt x="55" y="21"/>
                        <a:pt x="55" y="22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lose/>
                      <a:moveTo>
                        <a:pt x="53" y="14"/>
                      </a:moveTo>
                      <a:cubicBezTo>
                        <a:pt x="53" y="14"/>
                        <a:pt x="53" y="14"/>
                        <a:pt x="53" y="13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13"/>
                        <a:pt x="53" y="13"/>
                        <a:pt x="53" y="14"/>
                      </a:cubicBezTo>
                      <a:close/>
                      <a:moveTo>
                        <a:pt x="45" y="18"/>
                      </a:moveTo>
                      <a:cubicBezTo>
                        <a:pt x="45" y="18"/>
                        <a:pt x="45" y="17"/>
                        <a:pt x="45" y="17"/>
                      </a:cubicBezTo>
                      <a:cubicBezTo>
                        <a:pt x="45" y="17"/>
                        <a:pt x="46" y="17"/>
                        <a:pt x="46" y="17"/>
                      </a:cubicBezTo>
                      <a:cubicBezTo>
                        <a:pt x="46" y="18"/>
                        <a:pt x="46" y="18"/>
                        <a:pt x="45" y="18"/>
                      </a:cubicBezTo>
                      <a:close/>
                      <a:moveTo>
                        <a:pt x="39" y="18"/>
                      </a:moveTo>
                      <a:cubicBezTo>
                        <a:pt x="39" y="18"/>
                        <a:pt x="40" y="18"/>
                        <a:pt x="40" y="18"/>
                      </a:cubicBezTo>
                      <a:cubicBezTo>
                        <a:pt x="43" y="18"/>
                        <a:pt x="39" y="19"/>
                        <a:pt x="39" y="18"/>
                      </a:cubicBezTo>
                      <a:close/>
                      <a:moveTo>
                        <a:pt x="46" y="16"/>
                      </a:move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lose/>
                      <a:moveTo>
                        <a:pt x="47" y="15"/>
                      </a:move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5"/>
                        <a:pt x="46" y="15"/>
                        <a:pt x="46" y="14"/>
                      </a:cubicBezTo>
                      <a:cubicBezTo>
                        <a:pt x="46" y="15"/>
                        <a:pt x="46" y="15"/>
                        <a:pt x="47" y="15"/>
                      </a:cubicBezTo>
                      <a:close/>
                      <a:moveTo>
                        <a:pt x="46" y="13"/>
                      </a:moveTo>
                      <a:cubicBezTo>
                        <a:pt x="46" y="13"/>
                        <a:pt x="46" y="14"/>
                        <a:pt x="45" y="14"/>
                      </a:cubicBezTo>
                      <a:cubicBezTo>
                        <a:pt x="45" y="13"/>
                        <a:pt x="46" y="13"/>
                        <a:pt x="46" y="13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lose/>
                      <a:moveTo>
                        <a:pt x="42" y="17"/>
                      </a:moveTo>
                      <a:cubicBezTo>
                        <a:pt x="42" y="17"/>
                        <a:pt x="42" y="17"/>
                        <a:pt x="42" y="16"/>
                      </a:cubicBezTo>
                      <a:cubicBezTo>
                        <a:pt x="42" y="16"/>
                        <a:pt x="42" y="17"/>
                        <a:pt x="42" y="17"/>
                      </a:cubicBezTo>
                      <a:cubicBezTo>
                        <a:pt x="42" y="16"/>
                        <a:pt x="42" y="16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6"/>
                        <a:pt x="43" y="16"/>
                        <a:pt x="43" y="17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lose/>
                      <a:moveTo>
                        <a:pt x="45" y="11"/>
                      </a:moveTo>
                      <a:cubicBezTo>
                        <a:pt x="45" y="11"/>
                        <a:pt x="45" y="11"/>
                        <a:pt x="44" y="11"/>
                      </a:cubicBezTo>
                      <a:cubicBezTo>
                        <a:pt x="44" y="11"/>
                        <a:pt x="43" y="11"/>
                        <a:pt x="44" y="10"/>
                      </a:cubicBezTo>
                      <a:cubicBezTo>
                        <a:pt x="44" y="10"/>
                        <a:pt x="44" y="10"/>
                        <a:pt x="44" y="10"/>
                      </a:cubicBezTo>
                      <a:cubicBezTo>
                        <a:pt x="44" y="10"/>
                        <a:pt x="44" y="10"/>
                        <a:pt x="44" y="10"/>
                      </a:cubicBezTo>
                      <a:cubicBezTo>
                        <a:pt x="44" y="10"/>
                        <a:pt x="45" y="11"/>
                        <a:pt x="45" y="11"/>
                      </a:cubicBezTo>
                      <a:close/>
                      <a:moveTo>
                        <a:pt x="41" y="13"/>
                      </a:moveTo>
                      <a:cubicBezTo>
                        <a:pt x="41" y="13"/>
                        <a:pt x="41" y="14"/>
                        <a:pt x="41" y="14"/>
                      </a:cubicBezTo>
                      <a:cubicBezTo>
                        <a:pt x="41" y="14"/>
                        <a:pt x="41" y="13"/>
                        <a:pt x="40" y="13"/>
                      </a:cubicBezTo>
                      <a:lnTo>
                        <a:pt x="41" y="13"/>
                      </a:lnTo>
                      <a:close/>
                      <a:moveTo>
                        <a:pt x="35" y="9"/>
                      </a:move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6" y="9"/>
                        <a:pt x="35" y="9"/>
                        <a:pt x="35" y="9"/>
                      </a:cubicBezTo>
                      <a:cubicBezTo>
                        <a:pt x="35" y="9"/>
                        <a:pt x="35" y="9"/>
                        <a:pt x="35" y="9"/>
                      </a:cubicBezTo>
                      <a:close/>
                      <a:moveTo>
                        <a:pt x="36" y="13"/>
                      </a:moveTo>
                      <a:cubicBezTo>
                        <a:pt x="36" y="12"/>
                        <a:pt x="36" y="11"/>
                        <a:pt x="36" y="11"/>
                      </a:cubicBezTo>
                      <a:cubicBezTo>
                        <a:pt x="37" y="11"/>
                        <a:pt x="37" y="12"/>
                        <a:pt x="37" y="12"/>
                      </a:cubicBezTo>
                      <a:cubicBezTo>
                        <a:pt x="38" y="12"/>
                        <a:pt x="38" y="13"/>
                        <a:pt x="38" y="13"/>
                      </a:cubicBezTo>
                      <a:cubicBezTo>
                        <a:pt x="38" y="13"/>
                        <a:pt x="37" y="13"/>
                        <a:pt x="36" y="13"/>
                      </a:cubicBezTo>
                      <a:close/>
                      <a:moveTo>
                        <a:pt x="43" y="21"/>
                      </a:moveTo>
                      <a:cubicBezTo>
                        <a:pt x="42" y="21"/>
                        <a:pt x="41" y="20"/>
                        <a:pt x="40" y="19"/>
                      </a:cubicBezTo>
                      <a:cubicBezTo>
                        <a:pt x="40" y="19"/>
                        <a:pt x="40" y="19"/>
                        <a:pt x="40" y="19"/>
                      </a:cubicBezTo>
                      <a:cubicBezTo>
                        <a:pt x="40" y="19"/>
                        <a:pt x="40" y="19"/>
                        <a:pt x="40" y="19"/>
                      </a:cubicBezTo>
                      <a:cubicBezTo>
                        <a:pt x="40" y="19"/>
                        <a:pt x="40" y="19"/>
                        <a:pt x="40" y="19"/>
                      </a:cubicBezTo>
                      <a:cubicBezTo>
                        <a:pt x="41" y="19"/>
                        <a:pt x="41" y="20"/>
                        <a:pt x="42" y="20"/>
                      </a:cubicBezTo>
                      <a:cubicBezTo>
                        <a:pt x="42" y="20"/>
                        <a:pt x="42" y="19"/>
                        <a:pt x="42" y="19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43" y="18"/>
                        <a:pt x="43" y="18"/>
                        <a:pt x="42" y="18"/>
                      </a:cubicBezTo>
                      <a:cubicBezTo>
                        <a:pt x="43" y="18"/>
                        <a:pt x="44" y="18"/>
                        <a:pt x="44" y="19"/>
                      </a:cubicBezTo>
                      <a:cubicBezTo>
                        <a:pt x="44" y="19"/>
                        <a:pt x="44" y="19"/>
                        <a:pt x="44" y="19"/>
                      </a:cubicBezTo>
                      <a:cubicBezTo>
                        <a:pt x="44" y="20"/>
                        <a:pt x="45" y="20"/>
                        <a:pt x="43" y="21"/>
                      </a:cubicBezTo>
                      <a:close/>
                      <a:moveTo>
                        <a:pt x="55" y="20"/>
                      </a:moveTo>
                      <a:cubicBezTo>
                        <a:pt x="55" y="20"/>
                        <a:pt x="55" y="20"/>
                        <a:pt x="55" y="20"/>
                      </a:cubicBezTo>
                      <a:cubicBezTo>
                        <a:pt x="55" y="20"/>
                        <a:pt x="55" y="20"/>
                        <a:pt x="56" y="20"/>
                      </a:cubicBezTo>
                      <a:cubicBezTo>
                        <a:pt x="56" y="20"/>
                        <a:pt x="55" y="20"/>
                        <a:pt x="55" y="20"/>
                      </a:cubicBezTo>
                      <a:close/>
                      <a:moveTo>
                        <a:pt x="59" y="14"/>
                      </a:moveTo>
                      <a:cubicBezTo>
                        <a:pt x="59" y="13"/>
                        <a:pt x="59" y="12"/>
                        <a:pt x="59" y="12"/>
                      </a:cubicBezTo>
                      <a:cubicBezTo>
                        <a:pt x="59" y="12"/>
                        <a:pt x="60" y="12"/>
                        <a:pt x="60" y="12"/>
                      </a:cubicBezTo>
                      <a:cubicBezTo>
                        <a:pt x="59" y="13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lose/>
                      <a:moveTo>
                        <a:pt x="62" y="15"/>
                      </a:moveTo>
                      <a:cubicBezTo>
                        <a:pt x="62" y="15"/>
                        <a:pt x="63" y="15"/>
                        <a:pt x="63" y="15"/>
                      </a:cubicBezTo>
                      <a:cubicBezTo>
                        <a:pt x="63" y="15"/>
                        <a:pt x="62" y="16"/>
                        <a:pt x="62" y="16"/>
                      </a:cubicBezTo>
                      <a:cubicBezTo>
                        <a:pt x="62" y="16"/>
                        <a:pt x="62" y="16"/>
                        <a:pt x="62" y="16"/>
                      </a:cubicBezTo>
                      <a:cubicBezTo>
                        <a:pt x="62" y="16"/>
                        <a:pt x="62" y="15"/>
                        <a:pt x="62" y="15"/>
                      </a:cubicBezTo>
                      <a:close/>
                      <a:moveTo>
                        <a:pt x="69" y="17"/>
                      </a:moveTo>
                      <a:cubicBezTo>
                        <a:pt x="69" y="17"/>
                        <a:pt x="69" y="17"/>
                        <a:pt x="69" y="17"/>
                      </a:cubicBezTo>
                      <a:cubicBezTo>
                        <a:pt x="69" y="17"/>
                        <a:pt x="69" y="17"/>
                        <a:pt x="70" y="17"/>
                      </a:cubicBezTo>
                      <a:cubicBezTo>
                        <a:pt x="70" y="18"/>
                        <a:pt x="71" y="18"/>
                        <a:pt x="72" y="18"/>
                      </a:cubicBezTo>
                      <a:cubicBezTo>
                        <a:pt x="71" y="18"/>
                        <a:pt x="71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69" y="18"/>
                        <a:pt x="69" y="17"/>
                        <a:pt x="69" y="17"/>
                      </a:cubicBezTo>
                      <a:close/>
                      <a:moveTo>
                        <a:pt x="76" y="9"/>
                      </a:moveTo>
                      <a:cubicBezTo>
                        <a:pt x="76" y="9"/>
                        <a:pt x="77" y="9"/>
                        <a:pt x="77" y="9"/>
                      </a:cubicBezTo>
                      <a:cubicBezTo>
                        <a:pt x="77" y="9"/>
                        <a:pt x="77" y="10"/>
                        <a:pt x="77" y="11"/>
                      </a:cubicBezTo>
                      <a:cubicBezTo>
                        <a:pt x="76" y="11"/>
                        <a:pt x="76" y="10"/>
                        <a:pt x="76" y="10"/>
                      </a:cubicBezTo>
                      <a:cubicBezTo>
                        <a:pt x="76" y="10"/>
                        <a:pt x="76" y="9"/>
                        <a:pt x="76" y="9"/>
                      </a:cubicBezTo>
                      <a:close/>
                      <a:moveTo>
                        <a:pt x="136" y="16"/>
                      </a:moveTo>
                      <a:cubicBezTo>
                        <a:pt x="136" y="16"/>
                        <a:pt x="136" y="16"/>
                        <a:pt x="136" y="16"/>
                      </a:cubicBezTo>
                      <a:cubicBezTo>
                        <a:pt x="136" y="16"/>
                        <a:pt x="136" y="16"/>
                        <a:pt x="136" y="16"/>
                      </a:cubicBezTo>
                      <a:close/>
                      <a:moveTo>
                        <a:pt x="132" y="9"/>
                      </a:moveTo>
                      <a:cubicBezTo>
                        <a:pt x="132" y="9"/>
                        <a:pt x="132" y="9"/>
                        <a:pt x="132" y="9"/>
                      </a:cubicBezTo>
                      <a:cubicBezTo>
                        <a:pt x="132" y="9"/>
                        <a:pt x="133" y="9"/>
                        <a:pt x="133" y="9"/>
                      </a:cubicBezTo>
                      <a:cubicBezTo>
                        <a:pt x="133" y="9"/>
                        <a:pt x="132" y="9"/>
                        <a:pt x="132" y="9"/>
                      </a:cubicBezTo>
                      <a:close/>
                      <a:moveTo>
                        <a:pt x="129" y="19"/>
                      </a:moveTo>
                      <a:cubicBezTo>
                        <a:pt x="129" y="19"/>
                        <a:pt x="129" y="19"/>
                        <a:pt x="129" y="19"/>
                      </a:cubicBezTo>
                      <a:cubicBezTo>
                        <a:pt x="129" y="19"/>
                        <a:pt x="129" y="19"/>
                        <a:pt x="129" y="19"/>
                      </a:cubicBezTo>
                      <a:cubicBezTo>
                        <a:pt x="129" y="19"/>
                        <a:pt x="129" y="19"/>
                        <a:pt x="129" y="19"/>
                      </a:cubicBezTo>
                      <a:cubicBezTo>
                        <a:pt x="129" y="19"/>
                        <a:pt x="129" y="19"/>
                        <a:pt x="129" y="19"/>
                      </a:cubicBezTo>
                      <a:close/>
                      <a:moveTo>
                        <a:pt x="116" y="16"/>
                      </a:moveTo>
                      <a:cubicBezTo>
                        <a:pt x="116" y="16"/>
                        <a:pt x="115" y="16"/>
                        <a:pt x="115" y="16"/>
                      </a:cubicBezTo>
                      <a:cubicBezTo>
                        <a:pt x="115" y="16"/>
                        <a:pt x="116" y="16"/>
                        <a:pt x="116" y="16"/>
                      </a:cubicBezTo>
                      <a:cubicBezTo>
                        <a:pt x="116" y="16"/>
                        <a:pt x="116" y="16"/>
                        <a:pt x="116" y="16"/>
                      </a:cubicBezTo>
                      <a:close/>
                      <a:moveTo>
                        <a:pt x="113" y="19"/>
                      </a:move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13" y="19"/>
                        <a:pt x="113" y="19"/>
                        <a:pt x="113" y="20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lose/>
                      <a:moveTo>
                        <a:pt x="108" y="9"/>
                      </a:moveTo>
                      <a:cubicBezTo>
                        <a:pt x="108" y="9"/>
                        <a:pt x="107" y="9"/>
                        <a:pt x="107" y="9"/>
                      </a:cubicBezTo>
                      <a:cubicBezTo>
                        <a:pt x="107" y="9"/>
                        <a:pt x="107" y="9"/>
                        <a:pt x="107" y="9"/>
                      </a:cubicBezTo>
                      <a:cubicBezTo>
                        <a:pt x="107" y="9"/>
                        <a:pt x="107" y="9"/>
                        <a:pt x="108" y="9"/>
                      </a:cubicBezTo>
                      <a:cubicBezTo>
                        <a:pt x="108" y="9"/>
                        <a:pt x="108" y="9"/>
                        <a:pt x="109" y="9"/>
                      </a:cubicBezTo>
                      <a:cubicBezTo>
                        <a:pt x="109" y="9"/>
                        <a:pt x="108" y="9"/>
                        <a:pt x="108" y="9"/>
                      </a:cubicBezTo>
                      <a:close/>
                      <a:moveTo>
                        <a:pt x="107" y="16"/>
                      </a:moveTo>
                      <a:cubicBezTo>
                        <a:pt x="107" y="16"/>
                        <a:pt x="107" y="16"/>
                        <a:pt x="107" y="16"/>
                      </a:cubicBezTo>
                      <a:cubicBezTo>
                        <a:pt x="107" y="16"/>
                        <a:pt x="108" y="16"/>
                        <a:pt x="108" y="16"/>
                      </a:cubicBezTo>
                      <a:cubicBezTo>
                        <a:pt x="107" y="17"/>
                        <a:pt x="108" y="16"/>
                        <a:pt x="108" y="17"/>
                      </a:cubicBezTo>
                      <a:cubicBezTo>
                        <a:pt x="107" y="17"/>
                        <a:pt x="107" y="17"/>
                        <a:pt x="107" y="16"/>
                      </a:cubicBezTo>
                      <a:close/>
                      <a:moveTo>
                        <a:pt x="116" y="11"/>
                      </a:moveTo>
                      <a:cubicBezTo>
                        <a:pt x="116" y="11"/>
                        <a:pt x="117" y="11"/>
                        <a:pt x="117" y="11"/>
                      </a:cubicBezTo>
                      <a:cubicBezTo>
                        <a:pt x="117" y="11"/>
                        <a:pt x="117" y="11"/>
                        <a:pt x="117" y="11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117" y="12"/>
                        <a:pt x="116" y="12"/>
                        <a:pt x="116" y="11"/>
                      </a:cubicBezTo>
                      <a:close/>
                      <a:moveTo>
                        <a:pt x="118" y="10"/>
                      </a:moveTo>
                      <a:cubicBezTo>
                        <a:pt x="118" y="10"/>
                        <a:pt x="118" y="10"/>
                        <a:pt x="117" y="10"/>
                      </a:cubicBezTo>
                      <a:cubicBezTo>
                        <a:pt x="117" y="9"/>
                        <a:pt x="117" y="9"/>
                        <a:pt x="116" y="8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8" y="8"/>
                        <a:pt x="117" y="10"/>
                        <a:pt x="118" y="10"/>
                      </a:cubicBezTo>
                      <a:cubicBezTo>
                        <a:pt x="118" y="10"/>
                        <a:pt x="118" y="10"/>
                        <a:pt x="118" y="10"/>
                      </a:cubicBezTo>
                      <a:close/>
                      <a:moveTo>
                        <a:pt x="112" y="13"/>
                      </a:moveTo>
                      <a:cubicBezTo>
                        <a:pt x="112" y="13"/>
                        <a:pt x="112" y="13"/>
                        <a:pt x="112" y="13"/>
                      </a:cubicBezTo>
                      <a:cubicBezTo>
                        <a:pt x="112" y="14"/>
                        <a:pt x="113" y="14"/>
                        <a:pt x="113" y="14"/>
                      </a:cubicBezTo>
                      <a:cubicBezTo>
                        <a:pt x="113" y="14"/>
                        <a:pt x="113" y="14"/>
                        <a:pt x="112" y="14"/>
                      </a:cubicBezTo>
                      <a:cubicBezTo>
                        <a:pt x="112" y="14"/>
                        <a:pt x="112" y="14"/>
                        <a:pt x="112" y="14"/>
                      </a:cubicBezTo>
                      <a:cubicBezTo>
                        <a:pt x="112" y="13"/>
                        <a:pt x="112" y="13"/>
                        <a:pt x="112" y="13"/>
                      </a:cubicBezTo>
                      <a:close/>
                      <a:moveTo>
                        <a:pt x="109" y="8"/>
                      </a:moveTo>
                      <a:cubicBezTo>
                        <a:pt x="109" y="7"/>
                        <a:pt x="109" y="7"/>
                        <a:pt x="109" y="7"/>
                      </a:cubicBezTo>
                      <a:cubicBezTo>
                        <a:pt x="111" y="7"/>
                        <a:pt x="111" y="7"/>
                        <a:pt x="111" y="7"/>
                      </a:cubicBezTo>
                      <a:cubicBezTo>
                        <a:pt x="111" y="7"/>
                        <a:pt x="111" y="7"/>
                        <a:pt x="111" y="7"/>
                      </a:cubicBezTo>
                      <a:cubicBezTo>
                        <a:pt x="110" y="8"/>
                        <a:pt x="110" y="9"/>
                        <a:pt x="109" y="8"/>
                      </a:cubicBezTo>
                      <a:close/>
                      <a:moveTo>
                        <a:pt x="100" y="12"/>
                      </a:moveTo>
                      <a:cubicBezTo>
                        <a:pt x="99" y="12"/>
                        <a:pt x="99" y="12"/>
                        <a:pt x="99" y="11"/>
                      </a:cubicBezTo>
                      <a:cubicBezTo>
                        <a:pt x="100" y="12"/>
                        <a:pt x="101" y="11"/>
                        <a:pt x="101" y="12"/>
                      </a:cubicBezTo>
                      <a:cubicBezTo>
                        <a:pt x="101" y="12"/>
                        <a:pt x="100" y="12"/>
                        <a:pt x="100" y="12"/>
                      </a:cubicBezTo>
                      <a:close/>
                      <a:moveTo>
                        <a:pt x="94" y="9"/>
                      </a:move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4" y="8"/>
                        <a:pt x="95" y="8"/>
                        <a:pt x="95" y="8"/>
                      </a:cubicBezTo>
                      <a:cubicBezTo>
                        <a:pt x="95" y="9"/>
                        <a:pt x="94" y="9"/>
                        <a:pt x="94" y="9"/>
                      </a:cubicBezTo>
                      <a:close/>
                      <a:moveTo>
                        <a:pt x="84" y="19"/>
                      </a:moveTo>
                      <a:cubicBezTo>
                        <a:pt x="84" y="19"/>
                        <a:pt x="84" y="19"/>
                        <a:pt x="84" y="19"/>
                      </a:cubicBezTo>
                      <a:cubicBezTo>
                        <a:pt x="84" y="19"/>
                        <a:pt x="84" y="19"/>
                        <a:pt x="84" y="19"/>
                      </a:cubicBezTo>
                      <a:cubicBezTo>
                        <a:pt x="84" y="19"/>
                        <a:pt x="84" y="19"/>
                        <a:pt x="84" y="19"/>
                      </a:cubicBezTo>
                      <a:close/>
                      <a:moveTo>
                        <a:pt x="74" y="16"/>
                      </a:moveTo>
                      <a:cubicBezTo>
                        <a:pt x="74" y="16"/>
                        <a:pt x="73" y="16"/>
                        <a:pt x="73" y="16"/>
                      </a:cubicBezTo>
                      <a:cubicBezTo>
                        <a:pt x="73" y="16"/>
                        <a:pt x="73" y="16"/>
                        <a:pt x="74" y="15"/>
                      </a:cubicBezTo>
                      <a:cubicBezTo>
                        <a:pt x="74" y="15"/>
                        <a:pt x="74" y="16"/>
                        <a:pt x="74" y="16"/>
                      </a:cubicBezTo>
                      <a:close/>
                      <a:moveTo>
                        <a:pt x="73" y="16"/>
                      </a:moveTo>
                      <a:cubicBezTo>
                        <a:pt x="72" y="16"/>
                        <a:pt x="72" y="16"/>
                        <a:pt x="71" y="16"/>
                      </a:cubicBez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2" y="16"/>
                        <a:pt x="72" y="16"/>
                        <a:pt x="73" y="16"/>
                      </a:cubicBezTo>
                      <a:close/>
                      <a:moveTo>
                        <a:pt x="76" y="14"/>
                      </a:moveTo>
                      <a:cubicBezTo>
                        <a:pt x="76" y="13"/>
                        <a:pt x="76" y="13"/>
                        <a:pt x="76" y="13"/>
                      </a:cubicBezTo>
                      <a:cubicBezTo>
                        <a:pt x="76" y="13"/>
                        <a:pt x="77" y="13"/>
                        <a:pt x="77" y="14"/>
                      </a:cubicBezTo>
                      <a:cubicBezTo>
                        <a:pt x="77" y="14"/>
                        <a:pt x="77" y="14"/>
                        <a:pt x="76" y="14"/>
                      </a:cubicBezTo>
                      <a:close/>
                      <a:moveTo>
                        <a:pt x="81" y="14"/>
                      </a:moveTo>
                      <a:cubicBezTo>
                        <a:pt x="80" y="14"/>
                        <a:pt x="80" y="15"/>
                        <a:pt x="80" y="15"/>
                      </a:cubicBezTo>
                      <a:cubicBezTo>
                        <a:pt x="79" y="15"/>
                        <a:pt x="79" y="15"/>
                        <a:pt x="79" y="15"/>
                      </a:cubicBezTo>
                      <a:cubicBezTo>
                        <a:pt x="79" y="15"/>
                        <a:pt x="79" y="15"/>
                        <a:pt x="79" y="15"/>
                      </a:cubicBezTo>
                      <a:cubicBezTo>
                        <a:pt x="79" y="15"/>
                        <a:pt x="79" y="15"/>
                        <a:pt x="79" y="15"/>
                      </a:cubicBezTo>
                      <a:cubicBezTo>
                        <a:pt x="79" y="15"/>
                        <a:pt x="79" y="14"/>
                        <a:pt x="79" y="13"/>
                      </a:cubicBezTo>
                      <a:cubicBezTo>
                        <a:pt x="79" y="13"/>
                        <a:pt x="79" y="13"/>
                        <a:pt x="79" y="13"/>
                      </a:cubicBezTo>
                      <a:cubicBezTo>
                        <a:pt x="79" y="13"/>
                        <a:pt x="77" y="12"/>
                        <a:pt x="78" y="11"/>
                      </a:cubicBezTo>
                      <a:cubicBezTo>
                        <a:pt x="78" y="12"/>
                        <a:pt x="79" y="12"/>
                        <a:pt x="79" y="13"/>
                      </a:cubicBezTo>
                      <a:cubicBezTo>
                        <a:pt x="80" y="13"/>
                        <a:pt x="83" y="12"/>
                        <a:pt x="83" y="14"/>
                      </a:cubicBezTo>
                      <a:cubicBezTo>
                        <a:pt x="82" y="14"/>
                        <a:pt x="82" y="14"/>
                        <a:pt x="81" y="14"/>
                      </a:cubicBezTo>
                      <a:close/>
                      <a:moveTo>
                        <a:pt x="86" y="12"/>
                      </a:moveTo>
                      <a:cubicBezTo>
                        <a:pt x="85" y="12"/>
                        <a:pt x="85" y="12"/>
                        <a:pt x="85" y="12"/>
                      </a:cubicBezTo>
                      <a:cubicBezTo>
                        <a:pt x="85" y="12"/>
                        <a:pt x="86" y="12"/>
                        <a:pt x="86" y="12"/>
                      </a:cubicBezTo>
                      <a:close/>
                      <a:moveTo>
                        <a:pt x="90" y="8"/>
                      </a:moveTo>
                      <a:cubicBezTo>
                        <a:pt x="89" y="8"/>
                        <a:pt x="89" y="8"/>
                        <a:pt x="89" y="8"/>
                      </a:cubicBezTo>
                      <a:cubicBezTo>
                        <a:pt x="89" y="9"/>
                        <a:pt x="89" y="9"/>
                        <a:pt x="89" y="9"/>
                      </a:cubicBezTo>
                      <a:cubicBezTo>
                        <a:pt x="89" y="9"/>
                        <a:pt x="89" y="9"/>
                        <a:pt x="89" y="9"/>
                      </a:cubicBezTo>
                      <a:cubicBezTo>
                        <a:pt x="89" y="9"/>
                        <a:pt x="89" y="9"/>
                        <a:pt x="90" y="9"/>
                      </a:cubicBezTo>
                      <a:cubicBezTo>
                        <a:pt x="89" y="10"/>
                        <a:pt x="88" y="10"/>
                        <a:pt x="89" y="11"/>
                      </a:cubicBezTo>
                      <a:cubicBezTo>
                        <a:pt x="89" y="11"/>
                        <a:pt x="89" y="11"/>
                        <a:pt x="89" y="11"/>
                      </a:cubicBezTo>
                      <a:cubicBezTo>
                        <a:pt x="89" y="11"/>
                        <a:pt x="89" y="11"/>
                        <a:pt x="89" y="11"/>
                      </a:cubicBezTo>
                      <a:cubicBezTo>
                        <a:pt x="88" y="11"/>
                        <a:pt x="89" y="10"/>
                        <a:pt x="88" y="9"/>
                      </a:cubicBezTo>
                      <a:cubicBezTo>
                        <a:pt x="88" y="9"/>
                        <a:pt x="88" y="8"/>
                        <a:pt x="88" y="8"/>
                      </a:cubicBezTo>
                      <a:cubicBezTo>
                        <a:pt x="88" y="8"/>
                        <a:pt x="88" y="7"/>
                        <a:pt x="88" y="7"/>
                      </a:cubicBezTo>
                      <a:cubicBezTo>
                        <a:pt x="88" y="7"/>
                        <a:pt x="89" y="7"/>
                        <a:pt x="89" y="7"/>
                      </a:cubicBezTo>
                      <a:cubicBezTo>
                        <a:pt x="90" y="7"/>
                        <a:pt x="90" y="8"/>
                        <a:pt x="90" y="7"/>
                      </a:cubicBezTo>
                      <a:cubicBezTo>
                        <a:pt x="90" y="8"/>
                        <a:pt x="90" y="8"/>
                        <a:pt x="90" y="8"/>
                      </a:cubicBezTo>
                      <a:close/>
                      <a:moveTo>
                        <a:pt x="80" y="9"/>
                      </a:moveTo>
                      <a:cubicBezTo>
                        <a:pt x="80" y="8"/>
                        <a:pt x="80" y="8"/>
                        <a:pt x="79" y="8"/>
                      </a:cubicBezTo>
                      <a:cubicBezTo>
                        <a:pt x="79" y="8"/>
                        <a:pt x="79" y="8"/>
                        <a:pt x="80" y="8"/>
                      </a:cubicBezTo>
                      <a:cubicBezTo>
                        <a:pt x="80" y="8"/>
                        <a:pt x="80" y="9"/>
                        <a:pt x="81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lose/>
                      <a:moveTo>
                        <a:pt x="77" y="11"/>
                      </a:moveTo>
                      <a:cubicBezTo>
                        <a:pt x="77" y="11"/>
                        <a:pt x="77" y="11"/>
                        <a:pt x="77" y="11"/>
                      </a:cubicBezTo>
                      <a:cubicBezTo>
                        <a:pt x="77" y="11"/>
                        <a:pt x="77" y="11"/>
                        <a:pt x="77" y="11"/>
                      </a:cubicBezTo>
                      <a:cubicBezTo>
                        <a:pt x="76" y="12"/>
                        <a:pt x="76" y="11"/>
                        <a:pt x="75" y="11"/>
                      </a:cubicBezTo>
                      <a:cubicBezTo>
                        <a:pt x="76" y="11"/>
                        <a:pt x="76" y="11"/>
                        <a:pt x="77" y="11"/>
                      </a:cubicBezTo>
                      <a:close/>
                      <a:moveTo>
                        <a:pt x="74" y="17"/>
                      </a:move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lose/>
                      <a:moveTo>
                        <a:pt x="83" y="18"/>
                      </a:moveTo>
                      <a:cubicBezTo>
                        <a:pt x="82" y="18"/>
                        <a:pt x="82" y="18"/>
                        <a:pt x="81" y="18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2" y="17"/>
                        <a:pt x="81" y="16"/>
                        <a:pt x="82" y="17"/>
                      </a:cubicBezTo>
                      <a:cubicBezTo>
                        <a:pt x="82" y="16"/>
                        <a:pt x="82" y="16"/>
                        <a:pt x="81" y="15"/>
                      </a:cubicBezTo>
                      <a:cubicBezTo>
                        <a:pt x="83" y="15"/>
                        <a:pt x="83" y="17"/>
                        <a:pt x="84" y="16"/>
                      </a:cubicBezTo>
                      <a:cubicBezTo>
                        <a:pt x="85" y="17"/>
                        <a:pt x="83" y="17"/>
                        <a:pt x="83" y="18"/>
                      </a:cubicBezTo>
                      <a:cubicBezTo>
                        <a:pt x="84" y="18"/>
                        <a:pt x="84" y="18"/>
                        <a:pt x="84" y="18"/>
                      </a:cubicBezTo>
                      <a:cubicBezTo>
                        <a:pt x="83" y="19"/>
                        <a:pt x="83" y="19"/>
                        <a:pt x="83" y="18"/>
                      </a:cubicBezTo>
                      <a:close/>
                      <a:moveTo>
                        <a:pt x="84" y="21"/>
                      </a:moveTo>
                      <a:cubicBezTo>
                        <a:pt x="84" y="21"/>
                        <a:pt x="85" y="21"/>
                        <a:pt x="85" y="21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4" y="21"/>
                        <a:pt x="84" y="21"/>
                        <a:pt x="84" y="21"/>
                      </a:cubicBezTo>
                      <a:close/>
                      <a:moveTo>
                        <a:pt x="85" y="18"/>
                      </a:moveTo>
                      <a:cubicBezTo>
                        <a:pt x="85" y="17"/>
                        <a:pt x="85" y="17"/>
                        <a:pt x="86" y="17"/>
                      </a:cubicBezTo>
                      <a:cubicBezTo>
                        <a:pt x="86" y="17"/>
                        <a:pt x="86" y="17"/>
                        <a:pt x="86" y="17"/>
                      </a:cubicBezTo>
                      <a:cubicBezTo>
                        <a:pt x="86" y="17"/>
                        <a:pt x="86" y="18"/>
                        <a:pt x="86" y="18"/>
                      </a:cubicBezTo>
                      <a:cubicBezTo>
                        <a:pt x="86" y="18"/>
                        <a:pt x="85" y="18"/>
                        <a:pt x="85" y="18"/>
                      </a:cubicBezTo>
                      <a:close/>
                      <a:moveTo>
                        <a:pt x="93" y="14"/>
                      </a:moveTo>
                      <a:cubicBezTo>
                        <a:pt x="93" y="14"/>
                        <a:pt x="93" y="14"/>
                        <a:pt x="93" y="13"/>
                      </a:cubicBezTo>
                      <a:cubicBezTo>
                        <a:pt x="93" y="13"/>
                        <a:pt x="93" y="13"/>
                        <a:pt x="93" y="13"/>
                      </a:cubicBezTo>
                      <a:cubicBezTo>
                        <a:pt x="93" y="14"/>
                        <a:pt x="93" y="14"/>
                        <a:pt x="94" y="14"/>
                      </a:cubicBezTo>
                      <a:cubicBezTo>
                        <a:pt x="93" y="14"/>
                        <a:pt x="93" y="14"/>
                        <a:pt x="93" y="14"/>
                      </a:cubicBezTo>
                      <a:close/>
                      <a:moveTo>
                        <a:pt x="103" y="13"/>
                      </a:move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102" y="14"/>
                        <a:pt x="102" y="13"/>
                        <a:pt x="103" y="13"/>
                      </a:cubicBezTo>
                      <a:close/>
                      <a:moveTo>
                        <a:pt x="102" y="12"/>
                      </a:moveTo>
                      <a:cubicBezTo>
                        <a:pt x="102" y="12"/>
                        <a:pt x="102" y="12"/>
                        <a:pt x="102" y="11"/>
                      </a:cubicBezTo>
                      <a:cubicBezTo>
                        <a:pt x="102" y="11"/>
                        <a:pt x="103" y="11"/>
                        <a:pt x="103" y="10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103" y="11"/>
                        <a:pt x="102" y="11"/>
                        <a:pt x="103" y="12"/>
                      </a:cubicBezTo>
                      <a:cubicBezTo>
                        <a:pt x="103" y="12"/>
                        <a:pt x="103" y="12"/>
                        <a:pt x="103" y="12"/>
                      </a:cubicBezTo>
                      <a:cubicBezTo>
                        <a:pt x="103" y="12"/>
                        <a:pt x="103" y="12"/>
                        <a:pt x="103" y="12"/>
                      </a:cubicBezTo>
                      <a:cubicBezTo>
                        <a:pt x="103" y="12"/>
                        <a:pt x="103" y="12"/>
                        <a:pt x="102" y="12"/>
                      </a:cubicBezTo>
                      <a:close/>
                      <a:moveTo>
                        <a:pt x="112" y="21"/>
                      </a:moveTo>
                      <a:cubicBezTo>
                        <a:pt x="111" y="21"/>
                        <a:pt x="111" y="21"/>
                        <a:pt x="111" y="21"/>
                      </a:cubicBezTo>
                      <a:cubicBezTo>
                        <a:pt x="111" y="21"/>
                        <a:pt x="111" y="21"/>
                        <a:pt x="111" y="21"/>
                      </a:cubicBezTo>
                      <a:cubicBezTo>
                        <a:pt x="112" y="20"/>
                        <a:pt x="110" y="19"/>
                        <a:pt x="110" y="18"/>
                      </a:cubicBezTo>
                      <a:cubicBezTo>
                        <a:pt x="109" y="17"/>
                        <a:pt x="109" y="18"/>
                        <a:pt x="109" y="18"/>
                      </a:cubicBezTo>
                      <a:cubicBezTo>
                        <a:pt x="109" y="18"/>
                        <a:pt x="110" y="17"/>
                        <a:pt x="110" y="17"/>
                      </a:cubicBezTo>
                      <a:cubicBezTo>
                        <a:pt x="110" y="16"/>
                        <a:pt x="109" y="16"/>
                        <a:pt x="108" y="16"/>
                      </a:cubicBezTo>
                      <a:cubicBezTo>
                        <a:pt x="108" y="16"/>
                        <a:pt x="108" y="16"/>
                        <a:pt x="108" y="15"/>
                      </a:cubicBezTo>
                      <a:cubicBezTo>
                        <a:pt x="108" y="15"/>
                        <a:pt x="108" y="15"/>
                        <a:pt x="108" y="15"/>
                      </a:cubicBezTo>
                      <a:cubicBezTo>
                        <a:pt x="108" y="15"/>
                        <a:pt x="108" y="15"/>
                        <a:pt x="109" y="15"/>
                      </a:cubicBezTo>
                      <a:cubicBezTo>
                        <a:pt x="109" y="15"/>
                        <a:pt x="109" y="15"/>
                        <a:pt x="109" y="15"/>
                      </a:cubicBezTo>
                      <a:cubicBezTo>
                        <a:pt x="109" y="15"/>
                        <a:pt x="109" y="15"/>
                        <a:pt x="109" y="15"/>
                      </a:cubicBezTo>
                      <a:cubicBezTo>
                        <a:pt x="109" y="15"/>
                        <a:pt x="110" y="15"/>
                        <a:pt x="110" y="14"/>
                      </a:cubicBezTo>
                      <a:cubicBezTo>
                        <a:pt x="110" y="14"/>
                        <a:pt x="110" y="14"/>
                        <a:pt x="110" y="14"/>
                      </a:cubicBezTo>
                      <a:cubicBezTo>
                        <a:pt x="110" y="15"/>
                        <a:pt x="110" y="15"/>
                        <a:pt x="111" y="15"/>
                      </a:cubicBezTo>
                      <a:cubicBezTo>
                        <a:pt x="111" y="15"/>
                        <a:pt x="111" y="16"/>
                        <a:pt x="112" y="16"/>
                      </a:cubicBezTo>
                      <a:cubicBezTo>
                        <a:pt x="112" y="16"/>
                        <a:pt x="111" y="16"/>
                        <a:pt x="111" y="17"/>
                      </a:cubicBezTo>
                      <a:cubicBezTo>
                        <a:pt x="111" y="18"/>
                        <a:pt x="111" y="18"/>
                        <a:pt x="112" y="18"/>
                      </a:cubicBezTo>
                      <a:cubicBezTo>
                        <a:pt x="113" y="18"/>
                        <a:pt x="113" y="18"/>
                        <a:pt x="113" y="18"/>
                      </a:cubicBezTo>
                      <a:cubicBezTo>
                        <a:pt x="113" y="19"/>
                        <a:pt x="113" y="19"/>
                        <a:pt x="113" y="19"/>
                      </a:cubicBezTo>
                      <a:cubicBezTo>
                        <a:pt x="112" y="19"/>
                        <a:pt x="112" y="19"/>
                        <a:pt x="112" y="20"/>
                      </a:cubicBezTo>
                      <a:cubicBezTo>
                        <a:pt x="113" y="20"/>
                        <a:pt x="113" y="20"/>
                        <a:pt x="113" y="20"/>
                      </a:cubicBezTo>
                      <a:cubicBezTo>
                        <a:pt x="113" y="20"/>
                        <a:pt x="113" y="20"/>
                        <a:pt x="112" y="20"/>
                      </a:cubicBezTo>
                      <a:cubicBezTo>
                        <a:pt x="113" y="21"/>
                        <a:pt x="112" y="21"/>
                        <a:pt x="112" y="21"/>
                      </a:cubicBezTo>
                      <a:close/>
                      <a:moveTo>
                        <a:pt x="116" y="21"/>
                      </a:moveTo>
                      <a:cubicBezTo>
                        <a:pt x="116" y="20"/>
                        <a:pt x="116" y="20"/>
                        <a:pt x="115" y="21"/>
                      </a:cubicBezTo>
                      <a:cubicBezTo>
                        <a:pt x="115" y="21"/>
                        <a:pt x="115" y="21"/>
                        <a:pt x="115" y="21"/>
                      </a:cubicBezTo>
                      <a:cubicBezTo>
                        <a:pt x="115" y="21"/>
                        <a:pt x="115" y="21"/>
                        <a:pt x="115" y="21"/>
                      </a:cubicBezTo>
                      <a:cubicBezTo>
                        <a:pt x="115" y="21"/>
                        <a:pt x="115" y="21"/>
                        <a:pt x="115" y="21"/>
                      </a:cubicBezTo>
                      <a:cubicBezTo>
                        <a:pt x="115" y="21"/>
                        <a:pt x="115" y="21"/>
                        <a:pt x="115" y="21"/>
                      </a:cubicBezTo>
                      <a:cubicBezTo>
                        <a:pt x="115" y="20"/>
                        <a:pt x="115" y="20"/>
                        <a:pt x="114" y="20"/>
                      </a:cubicBezTo>
                      <a:cubicBezTo>
                        <a:pt x="114" y="19"/>
                        <a:pt x="116" y="19"/>
                        <a:pt x="117" y="19"/>
                      </a:cubicBezTo>
                      <a:cubicBezTo>
                        <a:pt x="117" y="19"/>
                        <a:pt x="117" y="21"/>
                        <a:pt x="116" y="21"/>
                      </a:cubicBezTo>
                      <a:close/>
                      <a:moveTo>
                        <a:pt x="117" y="15"/>
                      </a:moveTo>
                      <a:cubicBezTo>
                        <a:pt x="118" y="15"/>
                        <a:pt x="119" y="15"/>
                        <a:pt x="119" y="17"/>
                      </a:cubicBezTo>
                      <a:cubicBezTo>
                        <a:pt x="118" y="17"/>
                        <a:pt x="117" y="16"/>
                        <a:pt x="117" y="15"/>
                      </a:cubicBezTo>
                      <a:close/>
                      <a:moveTo>
                        <a:pt x="128" y="21"/>
                      </a:moveTo>
                      <a:cubicBezTo>
                        <a:pt x="128" y="21"/>
                        <a:pt x="128" y="21"/>
                        <a:pt x="128" y="20"/>
                      </a:cubicBezTo>
                      <a:cubicBezTo>
                        <a:pt x="128" y="21"/>
                        <a:pt x="128" y="21"/>
                        <a:pt x="128" y="22"/>
                      </a:cubicBezTo>
                      <a:cubicBezTo>
                        <a:pt x="127" y="22"/>
                        <a:pt x="127" y="21"/>
                        <a:pt x="128" y="21"/>
                      </a:cubicBezTo>
                      <a:close/>
                      <a:moveTo>
                        <a:pt x="136" y="17"/>
                      </a:moveTo>
                      <a:cubicBezTo>
                        <a:pt x="136" y="17"/>
                        <a:pt x="136" y="17"/>
                        <a:pt x="136" y="17"/>
                      </a:cubicBezTo>
                      <a:cubicBezTo>
                        <a:pt x="136" y="16"/>
                        <a:pt x="136" y="16"/>
                        <a:pt x="136" y="16"/>
                      </a:cubicBezTo>
                      <a:cubicBezTo>
                        <a:pt x="136" y="16"/>
                        <a:pt x="136" y="16"/>
                        <a:pt x="136" y="16"/>
                      </a:cubicBezTo>
                      <a:cubicBezTo>
                        <a:pt x="136" y="16"/>
                        <a:pt x="136" y="16"/>
                        <a:pt x="137" y="16"/>
                      </a:cubicBezTo>
                      <a:cubicBezTo>
                        <a:pt x="137" y="16"/>
                        <a:pt x="137" y="17"/>
                        <a:pt x="136" y="17"/>
                      </a:cubicBezTo>
                      <a:close/>
                      <a:moveTo>
                        <a:pt x="185" y="7"/>
                      </a:moveTo>
                      <a:cubicBezTo>
                        <a:pt x="185" y="7"/>
                        <a:pt x="185" y="7"/>
                        <a:pt x="185" y="6"/>
                      </a:cubicBezTo>
                      <a:cubicBezTo>
                        <a:pt x="185" y="7"/>
                        <a:pt x="186" y="7"/>
                        <a:pt x="186" y="7"/>
                      </a:cubicBezTo>
                      <a:cubicBezTo>
                        <a:pt x="186" y="8"/>
                        <a:pt x="187" y="8"/>
                        <a:pt x="187" y="9"/>
                      </a:cubicBezTo>
                      <a:cubicBezTo>
                        <a:pt x="187" y="8"/>
                        <a:pt x="186" y="9"/>
                        <a:pt x="187" y="10"/>
                      </a:cubicBezTo>
                      <a:cubicBezTo>
                        <a:pt x="186" y="10"/>
                        <a:pt x="185" y="10"/>
                        <a:pt x="185" y="11"/>
                      </a:cubicBezTo>
                      <a:cubicBezTo>
                        <a:pt x="185" y="11"/>
                        <a:pt x="184" y="10"/>
                        <a:pt x="183" y="10"/>
                      </a:cubicBezTo>
                      <a:cubicBezTo>
                        <a:pt x="183" y="10"/>
                        <a:pt x="183" y="9"/>
                        <a:pt x="183" y="9"/>
                      </a:cubicBezTo>
                      <a:cubicBezTo>
                        <a:pt x="183" y="8"/>
                        <a:pt x="184" y="8"/>
                        <a:pt x="184" y="7"/>
                      </a:cubicBezTo>
                      <a:lnTo>
                        <a:pt x="185" y="7"/>
                      </a:lnTo>
                      <a:close/>
                      <a:moveTo>
                        <a:pt x="194" y="8"/>
                      </a:moveTo>
                      <a:cubicBezTo>
                        <a:pt x="194" y="8"/>
                        <a:pt x="194" y="8"/>
                        <a:pt x="194" y="8"/>
                      </a:cubicBezTo>
                      <a:cubicBezTo>
                        <a:pt x="194" y="8"/>
                        <a:pt x="194" y="8"/>
                        <a:pt x="194" y="8"/>
                      </a:cubicBezTo>
                      <a:cubicBezTo>
                        <a:pt x="194" y="9"/>
                        <a:pt x="193" y="8"/>
                        <a:pt x="192" y="9"/>
                      </a:cubicBezTo>
                      <a:cubicBezTo>
                        <a:pt x="191" y="9"/>
                        <a:pt x="190" y="10"/>
                        <a:pt x="190" y="9"/>
                      </a:cubicBezTo>
                      <a:cubicBezTo>
                        <a:pt x="190" y="8"/>
                        <a:pt x="190" y="8"/>
                        <a:pt x="190" y="8"/>
                      </a:cubicBezTo>
                      <a:cubicBezTo>
                        <a:pt x="191" y="8"/>
                        <a:pt x="192" y="8"/>
                        <a:pt x="194" y="8"/>
                      </a:cubicBezTo>
                      <a:close/>
                      <a:moveTo>
                        <a:pt x="194" y="18"/>
                      </a:moveTo>
                      <a:cubicBezTo>
                        <a:pt x="194" y="18"/>
                        <a:pt x="194" y="18"/>
                        <a:pt x="194" y="18"/>
                      </a:cubicBezTo>
                      <a:cubicBezTo>
                        <a:pt x="194" y="18"/>
                        <a:pt x="194" y="18"/>
                        <a:pt x="194" y="18"/>
                      </a:cubicBezTo>
                      <a:cubicBezTo>
                        <a:pt x="194" y="18"/>
                        <a:pt x="194" y="18"/>
                        <a:pt x="194" y="18"/>
                      </a:cubicBezTo>
                      <a:close/>
                      <a:moveTo>
                        <a:pt x="193" y="14"/>
                      </a:moveTo>
                      <a:cubicBezTo>
                        <a:pt x="193" y="15"/>
                        <a:pt x="194" y="15"/>
                        <a:pt x="194" y="15"/>
                      </a:cubicBezTo>
                      <a:cubicBezTo>
                        <a:pt x="193" y="15"/>
                        <a:pt x="193" y="15"/>
                        <a:pt x="193" y="14"/>
                      </a:cubicBezTo>
                      <a:close/>
                      <a:moveTo>
                        <a:pt x="177" y="11"/>
                      </a:moveTo>
                      <a:cubicBezTo>
                        <a:pt x="177" y="11"/>
                        <a:pt x="177" y="11"/>
                        <a:pt x="177" y="11"/>
                      </a:cubicBezTo>
                      <a:cubicBezTo>
                        <a:pt x="177" y="11"/>
                        <a:pt x="176" y="11"/>
                        <a:pt x="176" y="11"/>
                      </a:cubicBezTo>
                      <a:cubicBezTo>
                        <a:pt x="176" y="11"/>
                        <a:pt x="176" y="11"/>
                        <a:pt x="177" y="11"/>
                      </a:cubicBezTo>
                      <a:close/>
                      <a:moveTo>
                        <a:pt x="176" y="10"/>
                      </a:moveTo>
                      <a:cubicBezTo>
                        <a:pt x="177" y="10"/>
                        <a:pt x="177" y="10"/>
                        <a:pt x="177" y="10"/>
                      </a:cubicBezTo>
                      <a:cubicBezTo>
                        <a:pt x="177" y="10"/>
                        <a:pt x="177" y="10"/>
                        <a:pt x="176" y="10"/>
                      </a:cubicBezTo>
                      <a:close/>
                      <a:moveTo>
                        <a:pt x="178" y="11"/>
                      </a:moveTo>
                      <a:cubicBezTo>
                        <a:pt x="178" y="11"/>
                        <a:pt x="178" y="11"/>
                        <a:pt x="178" y="11"/>
                      </a:cubicBezTo>
                      <a:cubicBezTo>
                        <a:pt x="178" y="11"/>
                        <a:pt x="178" y="11"/>
                        <a:pt x="178" y="11"/>
                      </a:cubicBezTo>
                      <a:cubicBezTo>
                        <a:pt x="178" y="11"/>
                        <a:pt x="178" y="11"/>
                        <a:pt x="178" y="11"/>
                      </a:cubicBezTo>
                      <a:cubicBezTo>
                        <a:pt x="178" y="11"/>
                        <a:pt x="178" y="11"/>
                        <a:pt x="178" y="11"/>
                      </a:cubicBezTo>
                      <a:close/>
                      <a:moveTo>
                        <a:pt x="156" y="8"/>
                      </a:moveTo>
                      <a:cubicBezTo>
                        <a:pt x="156" y="8"/>
                        <a:pt x="156" y="8"/>
                        <a:pt x="156" y="8"/>
                      </a:cubicBezTo>
                      <a:cubicBezTo>
                        <a:pt x="156" y="8"/>
                        <a:pt x="156" y="8"/>
                        <a:pt x="156" y="8"/>
                      </a:cubicBezTo>
                      <a:close/>
                      <a:moveTo>
                        <a:pt x="162" y="7"/>
                      </a:moveTo>
                      <a:cubicBezTo>
                        <a:pt x="162" y="7"/>
                        <a:pt x="163" y="7"/>
                        <a:pt x="164" y="7"/>
                      </a:cubicBezTo>
                      <a:cubicBezTo>
                        <a:pt x="164" y="7"/>
                        <a:pt x="164" y="7"/>
                        <a:pt x="164" y="8"/>
                      </a:cubicBezTo>
                      <a:cubicBezTo>
                        <a:pt x="164" y="8"/>
                        <a:pt x="164" y="8"/>
                        <a:pt x="163" y="8"/>
                      </a:cubicBezTo>
                      <a:cubicBezTo>
                        <a:pt x="164" y="9"/>
                        <a:pt x="163" y="10"/>
                        <a:pt x="163" y="10"/>
                      </a:cubicBezTo>
                      <a:cubicBezTo>
                        <a:pt x="162" y="10"/>
                        <a:pt x="162" y="10"/>
                        <a:pt x="162" y="10"/>
                      </a:cubicBezTo>
                      <a:cubicBezTo>
                        <a:pt x="162" y="8"/>
                        <a:pt x="161" y="8"/>
                        <a:pt x="161" y="8"/>
                      </a:cubicBezTo>
                      <a:cubicBezTo>
                        <a:pt x="161" y="8"/>
                        <a:pt x="162" y="7"/>
                        <a:pt x="162" y="7"/>
                      </a:cubicBezTo>
                      <a:close/>
                      <a:moveTo>
                        <a:pt x="161" y="12"/>
                      </a:moveTo>
                      <a:cubicBezTo>
                        <a:pt x="160" y="12"/>
                        <a:pt x="160" y="11"/>
                        <a:pt x="160" y="11"/>
                      </a:cubicBezTo>
                      <a:cubicBezTo>
                        <a:pt x="160" y="11"/>
                        <a:pt x="160" y="11"/>
                        <a:pt x="160" y="11"/>
                      </a:cubicBezTo>
                      <a:cubicBezTo>
                        <a:pt x="160" y="11"/>
                        <a:pt x="160" y="10"/>
                        <a:pt x="160" y="10"/>
                      </a:cubicBezTo>
                      <a:cubicBezTo>
                        <a:pt x="162" y="10"/>
                        <a:pt x="161" y="11"/>
                        <a:pt x="161" y="12"/>
                      </a:cubicBezTo>
                      <a:close/>
                      <a:moveTo>
                        <a:pt x="161" y="13"/>
                      </a:moveTo>
                      <a:cubicBezTo>
                        <a:pt x="161" y="13"/>
                        <a:pt x="161" y="13"/>
                        <a:pt x="162" y="13"/>
                      </a:cubicBezTo>
                      <a:cubicBezTo>
                        <a:pt x="162" y="13"/>
                        <a:pt x="162" y="13"/>
                        <a:pt x="162" y="13"/>
                      </a:cubicBezTo>
                      <a:cubicBezTo>
                        <a:pt x="162" y="13"/>
                        <a:pt x="162" y="14"/>
                        <a:pt x="162" y="14"/>
                      </a:cubicBezTo>
                      <a:cubicBezTo>
                        <a:pt x="161" y="14"/>
                        <a:pt x="161" y="14"/>
                        <a:pt x="161" y="13"/>
                      </a:cubicBezTo>
                      <a:close/>
                      <a:moveTo>
                        <a:pt x="169" y="8"/>
                      </a:moveTo>
                      <a:cubicBezTo>
                        <a:pt x="169" y="9"/>
                        <a:pt x="168" y="9"/>
                        <a:pt x="167" y="9"/>
                      </a:cubicBezTo>
                      <a:cubicBezTo>
                        <a:pt x="167" y="9"/>
                        <a:pt x="167" y="8"/>
                        <a:pt x="167" y="8"/>
                      </a:cubicBezTo>
                      <a:cubicBezTo>
                        <a:pt x="166" y="8"/>
                        <a:pt x="166" y="8"/>
                        <a:pt x="165" y="8"/>
                      </a:cubicBezTo>
                      <a:cubicBezTo>
                        <a:pt x="166" y="8"/>
                        <a:pt x="166" y="7"/>
                        <a:pt x="167" y="8"/>
                      </a:cubicBezTo>
                      <a:cubicBezTo>
                        <a:pt x="168" y="8"/>
                        <a:pt x="168" y="7"/>
                        <a:pt x="168" y="7"/>
                      </a:cubicBezTo>
                      <a:cubicBezTo>
                        <a:pt x="168" y="7"/>
                        <a:pt x="169" y="7"/>
                        <a:pt x="169" y="8"/>
                      </a:cubicBezTo>
                      <a:close/>
                      <a:moveTo>
                        <a:pt x="146" y="14"/>
                      </a:moveTo>
                      <a:cubicBezTo>
                        <a:pt x="146" y="14"/>
                        <a:pt x="145" y="14"/>
                        <a:pt x="145" y="13"/>
                      </a:cubicBezTo>
                      <a:cubicBezTo>
                        <a:pt x="146" y="13"/>
                        <a:pt x="146" y="13"/>
                        <a:pt x="146" y="13"/>
                      </a:cubicBezTo>
                      <a:cubicBezTo>
                        <a:pt x="146" y="13"/>
                        <a:pt x="146" y="13"/>
                        <a:pt x="146" y="13"/>
                      </a:cubicBezTo>
                      <a:cubicBezTo>
                        <a:pt x="146" y="13"/>
                        <a:pt x="146" y="14"/>
                        <a:pt x="146" y="14"/>
                      </a:cubicBezTo>
                      <a:close/>
                      <a:moveTo>
                        <a:pt x="154" y="14"/>
                      </a:moveTo>
                      <a:cubicBezTo>
                        <a:pt x="154" y="14"/>
                        <a:pt x="154" y="14"/>
                        <a:pt x="154" y="14"/>
                      </a:cubicBezTo>
                      <a:cubicBezTo>
                        <a:pt x="153" y="14"/>
                        <a:pt x="153" y="13"/>
                        <a:pt x="154" y="13"/>
                      </a:cubicBezTo>
                      <a:cubicBezTo>
                        <a:pt x="154" y="13"/>
                        <a:pt x="154" y="13"/>
                        <a:pt x="154" y="14"/>
                      </a:cubicBezTo>
                      <a:close/>
                      <a:moveTo>
                        <a:pt x="141" y="21"/>
                      </a:moveTo>
                      <a:cubicBezTo>
                        <a:pt x="140" y="20"/>
                        <a:pt x="140" y="20"/>
                        <a:pt x="139" y="20"/>
                      </a:cubicBezTo>
                      <a:cubicBezTo>
                        <a:pt x="139" y="20"/>
                        <a:pt x="139" y="20"/>
                        <a:pt x="139" y="20"/>
                      </a:cubicBezTo>
                      <a:cubicBezTo>
                        <a:pt x="140" y="20"/>
                        <a:pt x="141" y="19"/>
                        <a:pt x="141" y="20"/>
                      </a:cubicBezTo>
                      <a:cubicBezTo>
                        <a:pt x="141" y="20"/>
                        <a:pt x="141" y="21"/>
                        <a:pt x="141" y="21"/>
                      </a:cubicBezTo>
                      <a:close/>
                      <a:moveTo>
                        <a:pt x="141" y="20"/>
                      </a:moveTo>
                      <a:cubicBezTo>
                        <a:pt x="142" y="19"/>
                        <a:pt x="142" y="19"/>
                        <a:pt x="142" y="19"/>
                      </a:cubicBezTo>
                      <a:cubicBezTo>
                        <a:pt x="142" y="19"/>
                        <a:pt x="142" y="19"/>
                        <a:pt x="142" y="19"/>
                      </a:cubicBezTo>
                      <a:cubicBezTo>
                        <a:pt x="141" y="20"/>
                        <a:pt x="144" y="20"/>
                        <a:pt x="143" y="20"/>
                      </a:cubicBezTo>
                      <a:cubicBezTo>
                        <a:pt x="143" y="20"/>
                        <a:pt x="142" y="20"/>
                        <a:pt x="141" y="20"/>
                      </a:cubicBezTo>
                      <a:close/>
                      <a:moveTo>
                        <a:pt x="143" y="19"/>
                      </a:moveTo>
                      <a:cubicBezTo>
                        <a:pt x="142" y="19"/>
                        <a:pt x="143" y="16"/>
                        <a:pt x="143" y="18"/>
                      </a:cubicBezTo>
                      <a:cubicBezTo>
                        <a:pt x="142" y="18"/>
                        <a:pt x="145" y="19"/>
                        <a:pt x="143" y="19"/>
                      </a:cubicBezTo>
                      <a:close/>
                      <a:moveTo>
                        <a:pt x="161" y="19"/>
                      </a:moveTo>
                      <a:cubicBezTo>
                        <a:pt x="160" y="19"/>
                        <a:pt x="160" y="19"/>
                        <a:pt x="160" y="19"/>
                      </a:cubicBezTo>
                      <a:cubicBezTo>
                        <a:pt x="161" y="19"/>
                        <a:pt x="161" y="19"/>
                        <a:pt x="161" y="19"/>
                      </a:cubicBezTo>
                      <a:cubicBezTo>
                        <a:pt x="161" y="19"/>
                        <a:pt x="161" y="19"/>
                        <a:pt x="161" y="19"/>
                      </a:cubicBezTo>
                      <a:cubicBezTo>
                        <a:pt x="161" y="19"/>
                        <a:pt x="161" y="19"/>
                        <a:pt x="161" y="19"/>
                      </a:cubicBezTo>
                      <a:close/>
                      <a:moveTo>
                        <a:pt x="163" y="19"/>
                      </a:moveTo>
                      <a:cubicBezTo>
                        <a:pt x="162" y="19"/>
                        <a:pt x="162" y="17"/>
                        <a:pt x="162" y="17"/>
                      </a:cubicBezTo>
                      <a:cubicBezTo>
                        <a:pt x="162" y="17"/>
                        <a:pt x="163" y="17"/>
                        <a:pt x="163" y="17"/>
                      </a:cubicBezTo>
                      <a:cubicBezTo>
                        <a:pt x="163" y="17"/>
                        <a:pt x="164" y="18"/>
                        <a:pt x="165" y="18"/>
                      </a:cubicBezTo>
                      <a:cubicBezTo>
                        <a:pt x="165" y="18"/>
                        <a:pt x="165" y="18"/>
                        <a:pt x="165" y="19"/>
                      </a:cubicBezTo>
                      <a:cubicBezTo>
                        <a:pt x="164" y="19"/>
                        <a:pt x="163" y="17"/>
                        <a:pt x="163" y="19"/>
                      </a:cubicBezTo>
                      <a:close/>
                      <a:moveTo>
                        <a:pt x="167" y="19"/>
                      </a:moveTo>
                      <a:cubicBezTo>
                        <a:pt x="167" y="19"/>
                        <a:pt x="167" y="19"/>
                        <a:pt x="167" y="19"/>
                      </a:cubicBezTo>
                      <a:cubicBezTo>
                        <a:pt x="167" y="19"/>
                        <a:pt x="167" y="19"/>
                        <a:pt x="167" y="19"/>
                      </a:cubicBezTo>
                      <a:cubicBezTo>
                        <a:pt x="167" y="19"/>
                        <a:pt x="167" y="19"/>
                        <a:pt x="167" y="19"/>
                      </a:cubicBezTo>
                      <a:cubicBezTo>
                        <a:pt x="167" y="18"/>
                        <a:pt x="167" y="18"/>
                        <a:pt x="167" y="18"/>
                      </a:cubicBezTo>
                      <a:cubicBezTo>
                        <a:pt x="166" y="18"/>
                        <a:pt x="166" y="18"/>
                        <a:pt x="166" y="17"/>
                      </a:cubicBezTo>
                      <a:cubicBezTo>
                        <a:pt x="167" y="18"/>
                        <a:pt x="166" y="17"/>
                        <a:pt x="166" y="16"/>
                      </a:cubicBezTo>
                      <a:cubicBezTo>
                        <a:pt x="166" y="16"/>
                        <a:pt x="166" y="16"/>
                        <a:pt x="167" y="16"/>
                      </a:cubicBezTo>
                      <a:cubicBezTo>
                        <a:pt x="167" y="16"/>
                        <a:pt x="167" y="16"/>
                        <a:pt x="167" y="16"/>
                      </a:cubicBezTo>
                      <a:cubicBezTo>
                        <a:pt x="167" y="16"/>
                        <a:pt x="167" y="17"/>
                        <a:pt x="168" y="17"/>
                      </a:cubicBezTo>
                      <a:cubicBezTo>
                        <a:pt x="169" y="17"/>
                        <a:pt x="169" y="16"/>
                        <a:pt x="170" y="15"/>
                      </a:cubicBezTo>
                      <a:cubicBezTo>
                        <a:pt x="170" y="16"/>
                        <a:pt x="170" y="16"/>
                        <a:pt x="170" y="16"/>
                      </a:cubicBezTo>
                      <a:cubicBezTo>
                        <a:pt x="170" y="16"/>
                        <a:pt x="170" y="16"/>
                        <a:pt x="170" y="17"/>
                      </a:cubicBezTo>
                      <a:cubicBezTo>
                        <a:pt x="170" y="17"/>
                        <a:pt x="170" y="17"/>
                        <a:pt x="170" y="17"/>
                      </a:cubicBezTo>
                      <a:cubicBezTo>
                        <a:pt x="171" y="17"/>
                        <a:pt x="171" y="17"/>
                        <a:pt x="171" y="18"/>
                      </a:cubicBezTo>
                      <a:cubicBezTo>
                        <a:pt x="171" y="18"/>
                        <a:pt x="171" y="18"/>
                        <a:pt x="171" y="18"/>
                      </a:cubicBezTo>
                      <a:cubicBezTo>
                        <a:pt x="172" y="18"/>
                        <a:pt x="172" y="18"/>
                        <a:pt x="173" y="18"/>
                      </a:cubicBezTo>
                      <a:cubicBezTo>
                        <a:pt x="172" y="19"/>
                        <a:pt x="171" y="19"/>
                        <a:pt x="171" y="20"/>
                      </a:cubicBezTo>
                      <a:cubicBezTo>
                        <a:pt x="171" y="20"/>
                        <a:pt x="171" y="20"/>
                        <a:pt x="171" y="20"/>
                      </a:cubicBezTo>
                      <a:cubicBezTo>
                        <a:pt x="171" y="19"/>
                        <a:pt x="170" y="19"/>
                        <a:pt x="170" y="18"/>
                      </a:cubicBezTo>
                      <a:cubicBezTo>
                        <a:pt x="168" y="17"/>
                        <a:pt x="169" y="19"/>
                        <a:pt x="167" y="19"/>
                      </a:cubicBezTo>
                      <a:close/>
                      <a:moveTo>
                        <a:pt x="175" y="13"/>
                      </a:move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lose/>
                      <a:moveTo>
                        <a:pt x="176" y="13"/>
                      </a:moveTo>
                      <a:cubicBezTo>
                        <a:pt x="177" y="13"/>
                        <a:pt x="176" y="12"/>
                        <a:pt x="176" y="12"/>
                      </a:cubicBezTo>
                      <a:cubicBezTo>
                        <a:pt x="176" y="12"/>
                        <a:pt x="176" y="13"/>
                        <a:pt x="177" y="13"/>
                      </a:cubicBezTo>
                      <a:cubicBezTo>
                        <a:pt x="177" y="13"/>
                        <a:pt x="177" y="13"/>
                        <a:pt x="177" y="13"/>
                      </a:cubicBezTo>
                      <a:cubicBezTo>
                        <a:pt x="177" y="14"/>
                        <a:pt x="177" y="14"/>
                        <a:pt x="176" y="14"/>
                      </a:cubicBezTo>
                      <a:cubicBezTo>
                        <a:pt x="177" y="13"/>
                        <a:pt x="176" y="13"/>
                        <a:pt x="176" y="13"/>
                      </a:cubicBezTo>
                      <a:close/>
                      <a:moveTo>
                        <a:pt x="181" y="16"/>
                      </a:moveTo>
                      <a:cubicBezTo>
                        <a:pt x="181" y="16"/>
                        <a:pt x="181" y="15"/>
                        <a:pt x="182" y="15"/>
                      </a:cubicBezTo>
                      <a:cubicBezTo>
                        <a:pt x="182" y="15"/>
                        <a:pt x="182" y="15"/>
                        <a:pt x="182" y="15"/>
                      </a:cubicBezTo>
                      <a:cubicBezTo>
                        <a:pt x="182" y="15"/>
                        <a:pt x="182" y="16"/>
                        <a:pt x="181" y="16"/>
                      </a:cubicBezTo>
                      <a:close/>
                      <a:moveTo>
                        <a:pt x="195" y="21"/>
                      </a:moveTo>
                      <a:cubicBezTo>
                        <a:pt x="195" y="21"/>
                        <a:pt x="195" y="21"/>
                        <a:pt x="195" y="21"/>
                      </a:cubicBezTo>
                      <a:cubicBezTo>
                        <a:pt x="195" y="21"/>
                        <a:pt x="195" y="21"/>
                        <a:pt x="195" y="21"/>
                      </a:cubicBezTo>
                      <a:cubicBezTo>
                        <a:pt x="195" y="21"/>
                        <a:pt x="195" y="21"/>
                        <a:pt x="195" y="21"/>
                      </a:cubicBezTo>
                      <a:close/>
                      <a:moveTo>
                        <a:pt x="202" y="19"/>
                      </a:moveTo>
                      <a:cubicBezTo>
                        <a:pt x="201" y="19"/>
                        <a:pt x="202" y="18"/>
                        <a:pt x="203" y="18"/>
                      </a:cubicBezTo>
                      <a:cubicBezTo>
                        <a:pt x="203" y="18"/>
                        <a:pt x="202" y="18"/>
                        <a:pt x="202" y="18"/>
                      </a:cubicBezTo>
                      <a:cubicBezTo>
                        <a:pt x="201" y="17"/>
                        <a:pt x="201" y="17"/>
                        <a:pt x="200" y="17"/>
                      </a:cubicBezTo>
                      <a:cubicBezTo>
                        <a:pt x="200" y="17"/>
                        <a:pt x="200" y="18"/>
                        <a:pt x="200" y="19"/>
                      </a:cubicBezTo>
                      <a:cubicBezTo>
                        <a:pt x="199" y="18"/>
                        <a:pt x="198" y="19"/>
                        <a:pt x="198" y="20"/>
                      </a:cubicBezTo>
                      <a:cubicBezTo>
                        <a:pt x="197" y="20"/>
                        <a:pt x="197" y="20"/>
                        <a:pt x="196" y="20"/>
                      </a:cubicBezTo>
                      <a:cubicBezTo>
                        <a:pt x="196" y="19"/>
                        <a:pt x="196" y="19"/>
                        <a:pt x="196" y="19"/>
                      </a:cubicBezTo>
                      <a:cubicBezTo>
                        <a:pt x="195" y="18"/>
                        <a:pt x="195" y="19"/>
                        <a:pt x="194" y="20"/>
                      </a:cubicBezTo>
                      <a:cubicBezTo>
                        <a:pt x="194" y="20"/>
                        <a:pt x="194" y="20"/>
                        <a:pt x="194" y="20"/>
                      </a:cubicBezTo>
                      <a:cubicBezTo>
                        <a:pt x="194" y="18"/>
                        <a:pt x="194" y="17"/>
                        <a:pt x="195" y="17"/>
                      </a:cubicBezTo>
                      <a:cubicBezTo>
                        <a:pt x="196" y="16"/>
                        <a:pt x="196" y="16"/>
                        <a:pt x="196" y="17"/>
                      </a:cubicBezTo>
                      <a:cubicBezTo>
                        <a:pt x="197" y="17"/>
                        <a:pt x="196" y="16"/>
                        <a:pt x="196" y="16"/>
                      </a:cubicBezTo>
                      <a:cubicBezTo>
                        <a:pt x="196" y="15"/>
                        <a:pt x="197" y="15"/>
                        <a:pt x="197" y="15"/>
                      </a:cubicBezTo>
                      <a:cubicBezTo>
                        <a:pt x="198" y="15"/>
                        <a:pt x="197" y="16"/>
                        <a:pt x="199" y="16"/>
                      </a:cubicBezTo>
                      <a:cubicBezTo>
                        <a:pt x="199" y="16"/>
                        <a:pt x="199" y="15"/>
                        <a:pt x="200" y="15"/>
                      </a:cubicBezTo>
                      <a:cubicBezTo>
                        <a:pt x="200" y="15"/>
                        <a:pt x="200" y="15"/>
                        <a:pt x="200" y="15"/>
                      </a:cubicBezTo>
                      <a:cubicBezTo>
                        <a:pt x="200" y="15"/>
                        <a:pt x="200" y="15"/>
                        <a:pt x="200" y="16"/>
                      </a:cubicBezTo>
                      <a:cubicBezTo>
                        <a:pt x="201" y="16"/>
                        <a:pt x="201" y="16"/>
                        <a:pt x="202" y="16"/>
                      </a:cubicBezTo>
                      <a:cubicBezTo>
                        <a:pt x="202" y="16"/>
                        <a:pt x="202" y="16"/>
                        <a:pt x="202" y="16"/>
                      </a:cubicBezTo>
                      <a:cubicBezTo>
                        <a:pt x="202" y="18"/>
                        <a:pt x="202" y="18"/>
                        <a:pt x="202" y="18"/>
                      </a:cubicBezTo>
                      <a:cubicBezTo>
                        <a:pt x="204" y="18"/>
                        <a:pt x="204" y="18"/>
                        <a:pt x="204" y="18"/>
                      </a:cubicBezTo>
                      <a:cubicBezTo>
                        <a:pt x="203" y="18"/>
                        <a:pt x="202" y="19"/>
                        <a:pt x="202" y="19"/>
                      </a:cubicBezTo>
                      <a:close/>
                      <a:moveTo>
                        <a:pt x="217" y="6"/>
                      </a:moveTo>
                      <a:cubicBezTo>
                        <a:pt x="217" y="6"/>
                        <a:pt x="217" y="6"/>
                        <a:pt x="217" y="6"/>
                      </a:cubicBezTo>
                      <a:cubicBezTo>
                        <a:pt x="217" y="6"/>
                        <a:pt x="217" y="6"/>
                        <a:pt x="217" y="6"/>
                      </a:cubicBezTo>
                      <a:close/>
                      <a:moveTo>
                        <a:pt x="219" y="16"/>
                      </a:moveTo>
                      <a:cubicBezTo>
                        <a:pt x="219" y="15"/>
                        <a:pt x="219" y="15"/>
                        <a:pt x="219" y="15"/>
                      </a:cubicBezTo>
                      <a:cubicBezTo>
                        <a:pt x="218" y="15"/>
                        <a:pt x="219" y="15"/>
                        <a:pt x="219" y="15"/>
                      </a:cubicBezTo>
                      <a:cubicBezTo>
                        <a:pt x="219" y="15"/>
                        <a:pt x="219" y="15"/>
                        <a:pt x="219" y="15"/>
                      </a:cubicBezTo>
                      <a:cubicBezTo>
                        <a:pt x="220" y="15"/>
                        <a:pt x="220" y="15"/>
                        <a:pt x="220" y="15"/>
                      </a:cubicBezTo>
                      <a:cubicBezTo>
                        <a:pt x="220" y="15"/>
                        <a:pt x="220" y="16"/>
                        <a:pt x="221" y="16"/>
                      </a:cubicBezTo>
                      <a:cubicBezTo>
                        <a:pt x="220" y="16"/>
                        <a:pt x="219" y="16"/>
                        <a:pt x="219" y="16"/>
                      </a:cubicBezTo>
                      <a:close/>
                      <a:moveTo>
                        <a:pt x="228" y="7"/>
                      </a:moveTo>
                      <a:cubicBezTo>
                        <a:pt x="228" y="7"/>
                        <a:pt x="229" y="7"/>
                        <a:pt x="229" y="8"/>
                      </a:cubicBezTo>
                      <a:cubicBezTo>
                        <a:pt x="228" y="7"/>
                        <a:pt x="229" y="9"/>
                        <a:pt x="229" y="9"/>
                      </a:cubicBezTo>
                      <a:cubicBezTo>
                        <a:pt x="229" y="9"/>
                        <a:pt x="230" y="9"/>
                        <a:pt x="230" y="9"/>
                      </a:cubicBezTo>
                      <a:cubicBezTo>
                        <a:pt x="230" y="10"/>
                        <a:pt x="230" y="10"/>
                        <a:pt x="230" y="10"/>
                      </a:cubicBezTo>
                      <a:cubicBezTo>
                        <a:pt x="230" y="10"/>
                        <a:pt x="230" y="10"/>
                        <a:pt x="230" y="10"/>
                      </a:cubicBezTo>
                      <a:cubicBezTo>
                        <a:pt x="229" y="10"/>
                        <a:pt x="229" y="11"/>
                        <a:pt x="229" y="11"/>
                      </a:cubicBezTo>
                      <a:cubicBezTo>
                        <a:pt x="229" y="10"/>
                        <a:pt x="229" y="10"/>
                        <a:pt x="227" y="10"/>
                      </a:cubicBezTo>
                      <a:cubicBezTo>
                        <a:pt x="228" y="9"/>
                        <a:pt x="228" y="8"/>
                        <a:pt x="227" y="8"/>
                      </a:cubicBezTo>
                      <a:cubicBezTo>
                        <a:pt x="228" y="8"/>
                        <a:pt x="228" y="7"/>
                        <a:pt x="228" y="7"/>
                      </a:cubicBezTo>
                      <a:close/>
                      <a:moveTo>
                        <a:pt x="236" y="9"/>
                      </a:moveTo>
                      <a:cubicBezTo>
                        <a:pt x="236" y="10"/>
                        <a:pt x="236" y="10"/>
                        <a:pt x="236" y="10"/>
                      </a:cubicBezTo>
                      <a:cubicBezTo>
                        <a:pt x="235" y="10"/>
                        <a:pt x="235" y="9"/>
                        <a:pt x="234" y="9"/>
                      </a:cubicBezTo>
                      <a:cubicBezTo>
                        <a:pt x="235" y="8"/>
                        <a:pt x="235" y="8"/>
                        <a:pt x="236" y="8"/>
                      </a:cubicBezTo>
                      <a:cubicBezTo>
                        <a:pt x="236" y="9"/>
                        <a:pt x="236" y="9"/>
                        <a:pt x="236" y="9"/>
                      </a:cubicBezTo>
                      <a:close/>
                      <a:moveTo>
                        <a:pt x="233" y="14"/>
                      </a:moveTo>
                      <a:cubicBezTo>
                        <a:pt x="233" y="14"/>
                        <a:pt x="233" y="14"/>
                        <a:pt x="233" y="14"/>
                      </a:cubicBezTo>
                      <a:cubicBezTo>
                        <a:pt x="232" y="14"/>
                        <a:pt x="233" y="13"/>
                        <a:pt x="233" y="12"/>
                      </a:cubicBezTo>
                      <a:cubicBezTo>
                        <a:pt x="233" y="13"/>
                        <a:pt x="233" y="13"/>
                        <a:pt x="233" y="13"/>
                      </a:cubicBezTo>
                      <a:cubicBezTo>
                        <a:pt x="233" y="14"/>
                        <a:pt x="233" y="14"/>
                        <a:pt x="233" y="14"/>
                      </a:cubicBezTo>
                      <a:close/>
                      <a:moveTo>
                        <a:pt x="234" y="11"/>
                      </a:moveTo>
                      <a:cubicBezTo>
                        <a:pt x="234" y="11"/>
                        <a:pt x="234" y="11"/>
                        <a:pt x="234" y="12"/>
                      </a:cubicBezTo>
                      <a:cubicBezTo>
                        <a:pt x="233" y="12"/>
                        <a:pt x="233" y="12"/>
                        <a:pt x="233" y="11"/>
                      </a:cubicBezTo>
                      <a:cubicBezTo>
                        <a:pt x="233" y="11"/>
                        <a:pt x="233" y="11"/>
                        <a:pt x="234" y="11"/>
                      </a:cubicBezTo>
                      <a:close/>
                      <a:moveTo>
                        <a:pt x="226" y="17"/>
                      </a:moveTo>
                      <a:cubicBezTo>
                        <a:pt x="226" y="16"/>
                        <a:pt x="226" y="16"/>
                        <a:pt x="225" y="16"/>
                      </a:cubicBezTo>
                      <a:cubicBezTo>
                        <a:pt x="226" y="16"/>
                        <a:pt x="226" y="16"/>
                        <a:pt x="226" y="16"/>
                      </a:cubicBezTo>
                      <a:cubicBezTo>
                        <a:pt x="226" y="16"/>
                        <a:pt x="226" y="16"/>
                        <a:pt x="226" y="16"/>
                      </a:cubicBezTo>
                      <a:cubicBezTo>
                        <a:pt x="226" y="16"/>
                        <a:pt x="226" y="17"/>
                        <a:pt x="226" y="17"/>
                      </a:cubicBezTo>
                      <a:close/>
                      <a:moveTo>
                        <a:pt x="233" y="17"/>
                      </a:moveTo>
                      <a:cubicBezTo>
                        <a:pt x="233" y="17"/>
                        <a:pt x="233" y="16"/>
                        <a:pt x="233" y="16"/>
                      </a:cubicBezTo>
                      <a:cubicBezTo>
                        <a:pt x="233" y="16"/>
                        <a:pt x="233" y="15"/>
                        <a:pt x="234" y="15"/>
                      </a:cubicBezTo>
                      <a:cubicBezTo>
                        <a:pt x="234" y="15"/>
                        <a:pt x="234" y="16"/>
                        <a:pt x="234" y="16"/>
                      </a:cubicBezTo>
                      <a:cubicBezTo>
                        <a:pt x="234" y="16"/>
                        <a:pt x="233" y="16"/>
                        <a:pt x="233" y="17"/>
                      </a:cubicBezTo>
                      <a:cubicBezTo>
                        <a:pt x="233" y="17"/>
                        <a:pt x="233" y="17"/>
                        <a:pt x="233" y="17"/>
                      </a:cubicBezTo>
                      <a:close/>
                      <a:moveTo>
                        <a:pt x="238" y="16"/>
                      </a:moveTo>
                      <a:cubicBezTo>
                        <a:pt x="238" y="16"/>
                        <a:pt x="238" y="16"/>
                        <a:pt x="238" y="16"/>
                      </a:cubicBezTo>
                      <a:cubicBezTo>
                        <a:pt x="238" y="16"/>
                        <a:pt x="239" y="16"/>
                        <a:pt x="239" y="16"/>
                      </a:cubicBezTo>
                      <a:cubicBezTo>
                        <a:pt x="240" y="16"/>
                        <a:pt x="240" y="16"/>
                        <a:pt x="240" y="16"/>
                      </a:cubicBezTo>
                      <a:cubicBezTo>
                        <a:pt x="240" y="17"/>
                        <a:pt x="239" y="16"/>
                        <a:pt x="238" y="16"/>
                      </a:cubicBezTo>
                      <a:close/>
                      <a:moveTo>
                        <a:pt x="245" y="12"/>
                      </a:moveTo>
                      <a:cubicBezTo>
                        <a:pt x="245" y="12"/>
                        <a:pt x="245" y="12"/>
                        <a:pt x="245" y="12"/>
                      </a:cubicBezTo>
                      <a:cubicBezTo>
                        <a:pt x="245" y="12"/>
                        <a:pt x="245" y="12"/>
                        <a:pt x="245" y="12"/>
                      </a:cubicBezTo>
                      <a:close/>
                      <a:moveTo>
                        <a:pt x="249" y="25"/>
                      </a:moveTo>
                      <a:cubicBezTo>
                        <a:pt x="249" y="25"/>
                        <a:pt x="248" y="24"/>
                        <a:pt x="248" y="23"/>
                      </a:cubicBezTo>
                      <a:cubicBezTo>
                        <a:pt x="249" y="23"/>
                        <a:pt x="249" y="25"/>
                        <a:pt x="249" y="25"/>
                      </a:cubicBezTo>
                      <a:close/>
                      <a:moveTo>
                        <a:pt x="249" y="21"/>
                      </a:moveTo>
                      <a:cubicBezTo>
                        <a:pt x="248" y="21"/>
                        <a:pt x="246" y="22"/>
                        <a:pt x="246" y="21"/>
                      </a:cubicBezTo>
                      <a:cubicBezTo>
                        <a:pt x="247" y="21"/>
                        <a:pt x="246" y="20"/>
                        <a:pt x="246" y="20"/>
                      </a:cubicBezTo>
                      <a:cubicBezTo>
                        <a:pt x="247" y="20"/>
                        <a:pt x="250" y="19"/>
                        <a:pt x="250" y="20"/>
                      </a:cubicBezTo>
                      <a:cubicBezTo>
                        <a:pt x="249" y="20"/>
                        <a:pt x="249" y="20"/>
                        <a:pt x="249" y="21"/>
                      </a:cubicBezTo>
                      <a:close/>
                      <a:moveTo>
                        <a:pt x="251" y="18"/>
                      </a:moveTo>
                      <a:cubicBezTo>
                        <a:pt x="249" y="18"/>
                        <a:pt x="249" y="18"/>
                        <a:pt x="249" y="18"/>
                      </a:cubicBezTo>
                      <a:cubicBezTo>
                        <a:pt x="249" y="17"/>
                        <a:pt x="249" y="17"/>
                        <a:pt x="249" y="17"/>
                      </a:cubicBezTo>
                      <a:cubicBezTo>
                        <a:pt x="249" y="17"/>
                        <a:pt x="249" y="16"/>
                        <a:pt x="249" y="16"/>
                      </a:cubicBezTo>
                      <a:cubicBezTo>
                        <a:pt x="250" y="16"/>
                        <a:pt x="250" y="17"/>
                        <a:pt x="251" y="17"/>
                      </a:cubicBezTo>
                      <a:cubicBezTo>
                        <a:pt x="251" y="16"/>
                        <a:pt x="251" y="15"/>
                        <a:pt x="252" y="15"/>
                      </a:cubicBezTo>
                      <a:cubicBezTo>
                        <a:pt x="252" y="16"/>
                        <a:pt x="252" y="17"/>
                        <a:pt x="251" y="18"/>
                      </a:cubicBezTo>
                      <a:close/>
                      <a:moveTo>
                        <a:pt x="255" y="13"/>
                      </a:moveTo>
                      <a:cubicBezTo>
                        <a:pt x="255" y="13"/>
                        <a:pt x="254" y="13"/>
                        <a:pt x="254" y="12"/>
                      </a:cubicBezTo>
                      <a:cubicBezTo>
                        <a:pt x="255" y="13"/>
                        <a:pt x="255" y="13"/>
                        <a:pt x="255" y="12"/>
                      </a:cubicBezTo>
                      <a:cubicBezTo>
                        <a:pt x="255" y="13"/>
                        <a:pt x="256" y="13"/>
                        <a:pt x="256" y="13"/>
                      </a:cubicBezTo>
                      <a:cubicBezTo>
                        <a:pt x="255" y="13"/>
                        <a:pt x="255" y="13"/>
                        <a:pt x="255" y="13"/>
                      </a:cubicBezTo>
                      <a:close/>
                      <a:moveTo>
                        <a:pt x="264" y="14"/>
                      </a:moveTo>
                      <a:cubicBezTo>
                        <a:pt x="264" y="14"/>
                        <a:pt x="264" y="14"/>
                        <a:pt x="264" y="14"/>
                      </a:cubicBezTo>
                      <a:cubicBezTo>
                        <a:pt x="264" y="14"/>
                        <a:pt x="264" y="13"/>
                        <a:pt x="263" y="13"/>
                      </a:cubicBezTo>
                      <a:cubicBezTo>
                        <a:pt x="264" y="13"/>
                        <a:pt x="264" y="14"/>
                        <a:pt x="264" y="14"/>
                      </a:cubicBezTo>
                      <a:close/>
                      <a:moveTo>
                        <a:pt x="253" y="11"/>
                      </a:moveTo>
                      <a:cubicBezTo>
                        <a:pt x="254" y="11"/>
                        <a:pt x="254" y="11"/>
                        <a:pt x="255" y="11"/>
                      </a:cubicBezTo>
                      <a:cubicBezTo>
                        <a:pt x="254" y="12"/>
                        <a:pt x="254" y="12"/>
                        <a:pt x="253" y="12"/>
                      </a:cubicBezTo>
                      <a:cubicBezTo>
                        <a:pt x="253" y="12"/>
                        <a:pt x="253" y="11"/>
                        <a:pt x="253" y="11"/>
                      </a:cubicBezTo>
                      <a:close/>
                      <a:moveTo>
                        <a:pt x="252" y="12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51" y="14"/>
                        <a:pt x="254" y="13"/>
                        <a:pt x="254" y="14"/>
                      </a:cubicBezTo>
                      <a:cubicBezTo>
                        <a:pt x="254" y="15"/>
                        <a:pt x="254" y="15"/>
                        <a:pt x="254" y="15"/>
                      </a:cubicBezTo>
                      <a:cubicBezTo>
                        <a:pt x="254" y="14"/>
                        <a:pt x="252" y="13"/>
                        <a:pt x="251" y="14"/>
                      </a:cubicBezTo>
                      <a:cubicBezTo>
                        <a:pt x="251" y="13"/>
                        <a:pt x="251" y="13"/>
                        <a:pt x="251" y="13"/>
                      </a:cubicBezTo>
                      <a:cubicBezTo>
                        <a:pt x="251" y="12"/>
                        <a:pt x="251" y="12"/>
                        <a:pt x="251" y="12"/>
                      </a:cubicBezTo>
                      <a:cubicBezTo>
                        <a:pt x="251" y="12"/>
                        <a:pt x="252" y="12"/>
                        <a:pt x="252" y="12"/>
                      </a:cubicBezTo>
                      <a:close/>
                      <a:moveTo>
                        <a:pt x="246" y="9"/>
                      </a:moveTo>
                      <a:cubicBezTo>
                        <a:pt x="246" y="9"/>
                        <a:pt x="246" y="9"/>
                        <a:pt x="246" y="9"/>
                      </a:cubicBezTo>
                      <a:cubicBezTo>
                        <a:pt x="246" y="9"/>
                        <a:pt x="246" y="10"/>
                        <a:pt x="246" y="10"/>
                      </a:cubicBezTo>
                      <a:cubicBezTo>
                        <a:pt x="246" y="10"/>
                        <a:pt x="246" y="10"/>
                        <a:pt x="247" y="10"/>
                      </a:cubicBezTo>
                      <a:cubicBezTo>
                        <a:pt x="247" y="10"/>
                        <a:pt x="246" y="10"/>
                        <a:pt x="246" y="10"/>
                      </a:cubicBezTo>
                      <a:cubicBezTo>
                        <a:pt x="246" y="10"/>
                        <a:pt x="246" y="10"/>
                        <a:pt x="246" y="10"/>
                      </a:cubicBezTo>
                      <a:cubicBezTo>
                        <a:pt x="246" y="10"/>
                        <a:pt x="246" y="12"/>
                        <a:pt x="247" y="11"/>
                      </a:cubicBezTo>
                      <a:cubicBezTo>
                        <a:pt x="247" y="12"/>
                        <a:pt x="247" y="12"/>
                        <a:pt x="247" y="12"/>
                      </a:cubicBezTo>
                      <a:cubicBezTo>
                        <a:pt x="246" y="12"/>
                        <a:pt x="246" y="12"/>
                        <a:pt x="246" y="12"/>
                      </a:cubicBezTo>
                      <a:cubicBezTo>
                        <a:pt x="245" y="12"/>
                        <a:pt x="245" y="12"/>
                        <a:pt x="245" y="12"/>
                      </a:cubicBezTo>
                      <a:cubicBezTo>
                        <a:pt x="245" y="11"/>
                        <a:pt x="245" y="11"/>
                        <a:pt x="245" y="11"/>
                      </a:cubicBezTo>
                      <a:cubicBezTo>
                        <a:pt x="245" y="10"/>
                        <a:pt x="245" y="9"/>
                        <a:pt x="246" y="9"/>
                      </a:cubicBezTo>
                      <a:close/>
                      <a:moveTo>
                        <a:pt x="242" y="8"/>
                      </a:moveTo>
                      <a:cubicBezTo>
                        <a:pt x="243" y="8"/>
                        <a:pt x="243" y="8"/>
                        <a:pt x="243" y="7"/>
                      </a:cubicBezTo>
                      <a:cubicBezTo>
                        <a:pt x="243" y="8"/>
                        <a:pt x="243" y="8"/>
                        <a:pt x="244" y="8"/>
                      </a:cubicBezTo>
                      <a:cubicBezTo>
                        <a:pt x="245" y="8"/>
                        <a:pt x="243" y="9"/>
                        <a:pt x="243" y="9"/>
                      </a:cubicBezTo>
                      <a:cubicBezTo>
                        <a:pt x="243" y="10"/>
                        <a:pt x="243" y="10"/>
                        <a:pt x="244" y="11"/>
                      </a:cubicBezTo>
                      <a:cubicBezTo>
                        <a:pt x="244" y="11"/>
                        <a:pt x="243" y="11"/>
                        <a:pt x="243" y="11"/>
                      </a:cubicBezTo>
                      <a:cubicBezTo>
                        <a:pt x="242" y="11"/>
                        <a:pt x="241" y="9"/>
                        <a:pt x="241" y="11"/>
                      </a:cubicBezTo>
                      <a:cubicBezTo>
                        <a:pt x="241" y="11"/>
                        <a:pt x="241" y="11"/>
                        <a:pt x="241" y="11"/>
                      </a:cubicBezTo>
                      <a:cubicBezTo>
                        <a:pt x="241" y="11"/>
                        <a:pt x="241" y="11"/>
                        <a:pt x="241" y="11"/>
                      </a:cubicBezTo>
                      <a:cubicBezTo>
                        <a:pt x="241" y="11"/>
                        <a:pt x="241" y="11"/>
                        <a:pt x="241" y="10"/>
                      </a:cubicBezTo>
                      <a:cubicBezTo>
                        <a:pt x="241" y="10"/>
                        <a:pt x="243" y="10"/>
                        <a:pt x="242" y="8"/>
                      </a:cubicBezTo>
                      <a:close/>
                      <a:moveTo>
                        <a:pt x="236" y="6"/>
                      </a:moveTo>
                      <a:cubicBezTo>
                        <a:pt x="236" y="6"/>
                        <a:pt x="237" y="6"/>
                        <a:pt x="237" y="7"/>
                      </a:cubicBezTo>
                      <a:cubicBezTo>
                        <a:pt x="237" y="7"/>
                        <a:pt x="237" y="8"/>
                        <a:pt x="237" y="8"/>
                      </a:cubicBezTo>
                      <a:cubicBezTo>
                        <a:pt x="236" y="8"/>
                        <a:pt x="235" y="8"/>
                        <a:pt x="235" y="7"/>
                      </a:cubicBezTo>
                      <a:cubicBezTo>
                        <a:pt x="236" y="7"/>
                        <a:pt x="236" y="7"/>
                        <a:pt x="236" y="7"/>
                      </a:cubicBezTo>
                      <a:cubicBezTo>
                        <a:pt x="235" y="7"/>
                        <a:pt x="235" y="6"/>
                        <a:pt x="236" y="6"/>
                      </a:cubicBezTo>
                      <a:close/>
                      <a:moveTo>
                        <a:pt x="229" y="6"/>
                      </a:moveTo>
                      <a:cubicBezTo>
                        <a:pt x="229" y="6"/>
                        <a:pt x="229" y="6"/>
                        <a:pt x="229" y="6"/>
                      </a:cubicBezTo>
                      <a:cubicBezTo>
                        <a:pt x="229" y="6"/>
                        <a:pt x="229" y="6"/>
                        <a:pt x="229" y="6"/>
                      </a:cubicBezTo>
                      <a:cubicBezTo>
                        <a:pt x="229" y="6"/>
                        <a:pt x="229" y="6"/>
                        <a:pt x="229" y="6"/>
                      </a:cubicBezTo>
                      <a:close/>
                      <a:moveTo>
                        <a:pt x="222" y="8"/>
                      </a:moveTo>
                      <a:cubicBezTo>
                        <a:pt x="222" y="9"/>
                        <a:pt x="222" y="10"/>
                        <a:pt x="222" y="11"/>
                      </a:cubicBezTo>
                      <a:cubicBezTo>
                        <a:pt x="220" y="11"/>
                        <a:pt x="220" y="11"/>
                        <a:pt x="220" y="11"/>
                      </a:cubicBezTo>
                      <a:cubicBezTo>
                        <a:pt x="220" y="10"/>
                        <a:pt x="219" y="9"/>
                        <a:pt x="219" y="9"/>
                      </a:cubicBezTo>
                      <a:cubicBezTo>
                        <a:pt x="220" y="8"/>
                        <a:pt x="221" y="8"/>
                        <a:pt x="222" y="8"/>
                      </a:cubicBezTo>
                      <a:close/>
                      <a:moveTo>
                        <a:pt x="214" y="7"/>
                      </a:moveTo>
                      <a:cubicBezTo>
                        <a:pt x="215" y="8"/>
                        <a:pt x="215" y="7"/>
                        <a:pt x="216" y="7"/>
                      </a:cubicBezTo>
                      <a:cubicBezTo>
                        <a:pt x="216" y="7"/>
                        <a:pt x="216" y="7"/>
                        <a:pt x="216" y="7"/>
                      </a:cubicBezTo>
                      <a:cubicBezTo>
                        <a:pt x="216" y="7"/>
                        <a:pt x="216" y="7"/>
                        <a:pt x="216" y="7"/>
                      </a:cubicBezTo>
                      <a:cubicBezTo>
                        <a:pt x="216" y="9"/>
                        <a:pt x="215" y="9"/>
                        <a:pt x="213" y="10"/>
                      </a:cubicBezTo>
                      <a:cubicBezTo>
                        <a:pt x="213" y="9"/>
                        <a:pt x="214" y="8"/>
                        <a:pt x="214" y="7"/>
                      </a:cubicBezTo>
                      <a:close/>
                      <a:moveTo>
                        <a:pt x="209" y="6"/>
                      </a:moveTo>
                      <a:cubicBezTo>
                        <a:pt x="208" y="6"/>
                        <a:pt x="208" y="6"/>
                        <a:pt x="208" y="6"/>
                      </a:cubicBezTo>
                      <a:cubicBezTo>
                        <a:pt x="208" y="6"/>
                        <a:pt x="208" y="6"/>
                        <a:pt x="208" y="6"/>
                      </a:cubicBezTo>
                      <a:cubicBezTo>
                        <a:pt x="208" y="5"/>
                        <a:pt x="210" y="5"/>
                        <a:pt x="209" y="6"/>
                      </a:cubicBezTo>
                      <a:close/>
                      <a:moveTo>
                        <a:pt x="206" y="9"/>
                      </a:moveTo>
                      <a:cubicBezTo>
                        <a:pt x="206" y="11"/>
                        <a:pt x="206" y="11"/>
                        <a:pt x="206" y="11"/>
                      </a:cubicBezTo>
                      <a:cubicBezTo>
                        <a:pt x="206" y="11"/>
                        <a:pt x="206" y="11"/>
                        <a:pt x="206" y="11"/>
                      </a:cubicBezTo>
                      <a:cubicBezTo>
                        <a:pt x="206" y="10"/>
                        <a:pt x="205" y="10"/>
                        <a:pt x="205" y="9"/>
                      </a:cubicBezTo>
                      <a:cubicBezTo>
                        <a:pt x="204" y="9"/>
                        <a:pt x="204" y="10"/>
                        <a:pt x="202" y="10"/>
                      </a:cubicBezTo>
                      <a:cubicBezTo>
                        <a:pt x="202" y="11"/>
                        <a:pt x="203" y="11"/>
                        <a:pt x="203" y="12"/>
                      </a:cubicBezTo>
                      <a:cubicBezTo>
                        <a:pt x="203" y="12"/>
                        <a:pt x="203" y="12"/>
                        <a:pt x="203" y="12"/>
                      </a:cubicBezTo>
                      <a:cubicBezTo>
                        <a:pt x="203" y="12"/>
                        <a:pt x="202" y="12"/>
                        <a:pt x="202" y="12"/>
                      </a:cubicBezTo>
                      <a:cubicBezTo>
                        <a:pt x="202" y="11"/>
                        <a:pt x="201" y="10"/>
                        <a:pt x="201" y="10"/>
                      </a:cubicBezTo>
                      <a:cubicBezTo>
                        <a:pt x="200" y="11"/>
                        <a:pt x="199" y="9"/>
                        <a:pt x="199" y="11"/>
                      </a:cubicBezTo>
                      <a:cubicBezTo>
                        <a:pt x="198" y="11"/>
                        <a:pt x="198" y="10"/>
                        <a:pt x="198" y="10"/>
                      </a:cubicBezTo>
                      <a:cubicBezTo>
                        <a:pt x="197" y="9"/>
                        <a:pt x="197" y="9"/>
                        <a:pt x="197" y="9"/>
                      </a:cubicBezTo>
                      <a:cubicBezTo>
                        <a:pt x="198" y="9"/>
                        <a:pt x="198" y="8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99" y="7"/>
                        <a:pt x="200" y="8"/>
                        <a:pt x="200" y="8"/>
                      </a:cubicBezTo>
                      <a:cubicBezTo>
                        <a:pt x="201" y="8"/>
                        <a:pt x="200" y="9"/>
                        <a:pt x="201" y="9"/>
                      </a:cubicBezTo>
                      <a:cubicBezTo>
                        <a:pt x="202" y="10"/>
                        <a:pt x="202" y="8"/>
                        <a:pt x="202" y="8"/>
                      </a:cubicBezTo>
                      <a:cubicBezTo>
                        <a:pt x="202" y="8"/>
                        <a:pt x="203" y="8"/>
                        <a:pt x="203" y="8"/>
                      </a:cubicBezTo>
                      <a:cubicBezTo>
                        <a:pt x="203" y="8"/>
                        <a:pt x="203" y="8"/>
                        <a:pt x="203" y="8"/>
                      </a:cubicBezTo>
                      <a:cubicBezTo>
                        <a:pt x="203" y="8"/>
                        <a:pt x="203" y="8"/>
                        <a:pt x="203" y="8"/>
                      </a:cubicBezTo>
                      <a:cubicBezTo>
                        <a:pt x="204" y="8"/>
                        <a:pt x="205" y="9"/>
                        <a:pt x="206" y="9"/>
                      </a:cubicBezTo>
                      <a:close/>
                      <a:moveTo>
                        <a:pt x="193" y="6"/>
                      </a:moveTo>
                      <a:cubicBezTo>
                        <a:pt x="192" y="7"/>
                        <a:pt x="192" y="7"/>
                        <a:pt x="192" y="8"/>
                      </a:cubicBezTo>
                      <a:cubicBezTo>
                        <a:pt x="191" y="7"/>
                        <a:pt x="191" y="7"/>
                        <a:pt x="191" y="6"/>
                      </a:cubicBezTo>
                      <a:cubicBezTo>
                        <a:pt x="191" y="6"/>
                        <a:pt x="191" y="6"/>
                        <a:pt x="191" y="6"/>
                      </a:cubicBezTo>
                      <a:cubicBezTo>
                        <a:pt x="192" y="6"/>
                        <a:pt x="192" y="6"/>
                        <a:pt x="193" y="6"/>
                      </a:cubicBezTo>
                      <a:close/>
                      <a:moveTo>
                        <a:pt x="191" y="5"/>
                      </a:moveTo>
                      <a:cubicBezTo>
                        <a:pt x="191" y="5"/>
                        <a:pt x="191" y="5"/>
                        <a:pt x="191" y="5"/>
                      </a:cubicBezTo>
                      <a:cubicBezTo>
                        <a:pt x="191" y="5"/>
                        <a:pt x="191" y="5"/>
                        <a:pt x="190" y="5"/>
                      </a:cubicBezTo>
                      <a:cubicBezTo>
                        <a:pt x="191" y="5"/>
                        <a:pt x="191" y="5"/>
                        <a:pt x="191" y="5"/>
                      </a:cubicBezTo>
                      <a:close/>
                      <a:moveTo>
                        <a:pt x="190" y="5"/>
                      </a:moveTo>
                      <a:cubicBezTo>
                        <a:pt x="190" y="5"/>
                        <a:pt x="190" y="5"/>
                        <a:pt x="190" y="5"/>
                      </a:cubicBezTo>
                      <a:cubicBezTo>
                        <a:pt x="190" y="5"/>
                        <a:pt x="190" y="5"/>
                        <a:pt x="190" y="5"/>
                      </a:cubicBezTo>
                      <a:cubicBezTo>
                        <a:pt x="190" y="5"/>
                        <a:pt x="190" y="5"/>
                        <a:pt x="190" y="5"/>
                      </a:cubicBezTo>
                      <a:close/>
                      <a:moveTo>
                        <a:pt x="176" y="4"/>
                      </a:moveTo>
                      <a:cubicBezTo>
                        <a:pt x="176" y="4"/>
                        <a:pt x="176" y="5"/>
                        <a:pt x="177" y="5"/>
                      </a:cubicBezTo>
                      <a:cubicBezTo>
                        <a:pt x="177" y="5"/>
                        <a:pt x="177" y="3"/>
                        <a:pt x="178" y="4"/>
                      </a:cubicBezTo>
                      <a:cubicBezTo>
                        <a:pt x="178" y="4"/>
                        <a:pt x="178" y="4"/>
                        <a:pt x="178" y="4"/>
                      </a:cubicBezTo>
                      <a:cubicBezTo>
                        <a:pt x="178" y="5"/>
                        <a:pt x="178" y="5"/>
                        <a:pt x="178" y="5"/>
                      </a:cubicBezTo>
                      <a:cubicBezTo>
                        <a:pt x="177" y="5"/>
                        <a:pt x="177" y="5"/>
                        <a:pt x="177" y="5"/>
                      </a:cubicBezTo>
                      <a:cubicBezTo>
                        <a:pt x="177" y="5"/>
                        <a:pt x="176" y="5"/>
                        <a:pt x="176" y="5"/>
                      </a:cubicBezTo>
                      <a:cubicBezTo>
                        <a:pt x="176" y="5"/>
                        <a:pt x="176" y="5"/>
                        <a:pt x="176" y="5"/>
                      </a:cubicBezTo>
                      <a:cubicBezTo>
                        <a:pt x="176" y="6"/>
                        <a:pt x="176" y="6"/>
                        <a:pt x="176" y="6"/>
                      </a:cubicBezTo>
                      <a:cubicBezTo>
                        <a:pt x="175" y="6"/>
                        <a:pt x="175" y="6"/>
                        <a:pt x="175" y="6"/>
                      </a:cubicBezTo>
                      <a:cubicBezTo>
                        <a:pt x="174" y="6"/>
                        <a:pt x="174" y="7"/>
                        <a:pt x="174" y="6"/>
                      </a:cubicBezTo>
                      <a:cubicBezTo>
                        <a:pt x="174" y="6"/>
                        <a:pt x="174" y="6"/>
                        <a:pt x="174" y="6"/>
                      </a:cubicBezTo>
                      <a:cubicBezTo>
                        <a:pt x="175" y="5"/>
                        <a:pt x="175" y="4"/>
                        <a:pt x="176" y="4"/>
                      </a:cubicBezTo>
                      <a:close/>
                      <a:moveTo>
                        <a:pt x="147" y="7"/>
                      </a:moveTo>
                      <a:cubicBezTo>
                        <a:pt x="147" y="7"/>
                        <a:pt x="147" y="7"/>
                        <a:pt x="147" y="7"/>
                      </a:cubicBezTo>
                      <a:cubicBezTo>
                        <a:pt x="147" y="7"/>
                        <a:pt x="146" y="7"/>
                        <a:pt x="146" y="7"/>
                      </a:cubicBezTo>
                      <a:cubicBezTo>
                        <a:pt x="146" y="6"/>
                        <a:pt x="146" y="6"/>
                        <a:pt x="146" y="6"/>
                      </a:cubicBezTo>
                      <a:cubicBezTo>
                        <a:pt x="147" y="6"/>
                        <a:pt x="147" y="6"/>
                        <a:pt x="147" y="7"/>
                      </a:cubicBezTo>
                      <a:close/>
                      <a:moveTo>
                        <a:pt x="124" y="10"/>
                      </a:moveTo>
                      <a:cubicBezTo>
                        <a:pt x="123" y="10"/>
                        <a:pt x="123" y="10"/>
                        <a:pt x="123" y="10"/>
                      </a:cubicBezTo>
                      <a:cubicBezTo>
                        <a:pt x="123" y="10"/>
                        <a:pt x="122" y="10"/>
                        <a:pt x="122" y="9"/>
                      </a:cubicBezTo>
                      <a:cubicBezTo>
                        <a:pt x="123" y="9"/>
                        <a:pt x="123" y="10"/>
                        <a:pt x="123" y="10"/>
                      </a:cubicBezTo>
                      <a:cubicBezTo>
                        <a:pt x="123" y="10"/>
                        <a:pt x="123" y="10"/>
                        <a:pt x="124" y="10"/>
                      </a:cubicBezTo>
                      <a:close/>
                      <a:moveTo>
                        <a:pt x="122" y="7"/>
                      </a:moveTo>
                      <a:cubicBezTo>
                        <a:pt x="122" y="8"/>
                        <a:pt x="122" y="8"/>
                        <a:pt x="122" y="8"/>
                      </a:cubicBezTo>
                      <a:cubicBezTo>
                        <a:pt x="121" y="8"/>
                        <a:pt x="121" y="7"/>
                        <a:pt x="122" y="7"/>
                      </a:cubicBezTo>
                      <a:close/>
                      <a:moveTo>
                        <a:pt x="122" y="8"/>
                      </a:moveTo>
                      <a:cubicBezTo>
                        <a:pt x="122" y="9"/>
                        <a:pt x="122" y="9"/>
                        <a:pt x="122" y="9"/>
                      </a:cubicBezTo>
                      <a:cubicBezTo>
                        <a:pt x="121" y="9"/>
                        <a:pt x="121" y="9"/>
                        <a:pt x="121" y="9"/>
                      </a:cubicBezTo>
                      <a:cubicBezTo>
                        <a:pt x="121" y="9"/>
                        <a:pt x="122" y="9"/>
                        <a:pt x="122" y="8"/>
                      </a:cubicBezTo>
                      <a:close/>
                      <a:moveTo>
                        <a:pt x="112" y="4"/>
                      </a:moveTo>
                      <a:cubicBezTo>
                        <a:pt x="112" y="4"/>
                        <a:pt x="112" y="5"/>
                        <a:pt x="112" y="5"/>
                      </a:cubicBezTo>
                      <a:cubicBezTo>
                        <a:pt x="112" y="5"/>
                        <a:pt x="112" y="5"/>
                        <a:pt x="112" y="5"/>
                      </a:cubicBezTo>
                      <a:cubicBezTo>
                        <a:pt x="113" y="5"/>
                        <a:pt x="113" y="5"/>
                        <a:pt x="112" y="5"/>
                      </a:cubicBezTo>
                      <a:cubicBezTo>
                        <a:pt x="112" y="6"/>
                        <a:pt x="110" y="5"/>
                        <a:pt x="111" y="6"/>
                      </a:cubicBezTo>
                      <a:cubicBezTo>
                        <a:pt x="110" y="6"/>
                        <a:pt x="110" y="6"/>
                        <a:pt x="110" y="6"/>
                      </a:cubicBezTo>
                      <a:cubicBezTo>
                        <a:pt x="111" y="5"/>
                        <a:pt x="111" y="5"/>
                        <a:pt x="112" y="4"/>
                      </a:cubicBezTo>
                      <a:close/>
                      <a:moveTo>
                        <a:pt x="93" y="4"/>
                      </a:moveTo>
                      <a:cubicBezTo>
                        <a:pt x="94" y="4"/>
                        <a:pt x="94" y="5"/>
                        <a:pt x="94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96" y="6"/>
                        <a:pt x="96" y="6"/>
                        <a:pt x="96" y="6"/>
                      </a:cubicBezTo>
                      <a:cubicBezTo>
                        <a:pt x="95" y="7"/>
                        <a:pt x="94" y="6"/>
                        <a:pt x="94" y="6"/>
                      </a:cubicBezTo>
                      <a:cubicBezTo>
                        <a:pt x="93" y="6"/>
                        <a:pt x="93" y="7"/>
                        <a:pt x="92" y="7"/>
                      </a:cubicBezTo>
                      <a:cubicBezTo>
                        <a:pt x="92" y="7"/>
                        <a:pt x="92" y="7"/>
                        <a:pt x="92" y="7"/>
                      </a:cubicBezTo>
                      <a:cubicBezTo>
                        <a:pt x="93" y="6"/>
                        <a:pt x="94" y="6"/>
                        <a:pt x="93" y="4"/>
                      </a:cubicBezTo>
                      <a:close/>
                      <a:moveTo>
                        <a:pt x="87" y="6"/>
                      </a:moveTo>
                      <a:cubicBezTo>
                        <a:pt x="88" y="6"/>
                        <a:pt x="88" y="7"/>
                        <a:pt x="87" y="7"/>
                      </a:cubicBezTo>
                      <a:cubicBezTo>
                        <a:pt x="86" y="7"/>
                        <a:pt x="85" y="7"/>
                        <a:pt x="85" y="6"/>
                      </a:cubicBezTo>
                      <a:cubicBezTo>
                        <a:pt x="85" y="6"/>
                        <a:pt x="85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7" y="6"/>
                        <a:pt x="87" y="6"/>
                      </a:cubicBezTo>
                      <a:close/>
                      <a:moveTo>
                        <a:pt x="86" y="6"/>
                      </a:moveTo>
                      <a:cubicBezTo>
                        <a:pt x="85" y="5"/>
                        <a:pt x="85" y="5"/>
                        <a:pt x="85" y="5"/>
                      </a:cubicBezTo>
                      <a:cubicBezTo>
                        <a:pt x="85" y="5"/>
                        <a:pt x="85" y="5"/>
                        <a:pt x="86" y="6"/>
                      </a:cubicBezTo>
                      <a:close/>
                      <a:moveTo>
                        <a:pt x="83" y="5"/>
                      </a:moveTo>
                      <a:cubicBezTo>
                        <a:pt x="83" y="5"/>
                        <a:pt x="83" y="6"/>
                        <a:pt x="82" y="6"/>
                      </a:cubicBezTo>
                      <a:cubicBezTo>
                        <a:pt x="82" y="6"/>
                        <a:pt x="82" y="5"/>
                        <a:pt x="82" y="5"/>
                      </a:cubicBezTo>
                      <a:cubicBezTo>
                        <a:pt x="82" y="4"/>
                        <a:pt x="82" y="4"/>
                        <a:pt x="82" y="5"/>
                      </a:cubicBezTo>
                      <a:cubicBezTo>
                        <a:pt x="82" y="4"/>
                        <a:pt x="82" y="4"/>
                        <a:pt x="82" y="4"/>
                      </a:cubicBezTo>
                      <a:cubicBezTo>
                        <a:pt x="83" y="4"/>
                        <a:pt x="83" y="4"/>
                        <a:pt x="83" y="5"/>
                      </a:cubicBezTo>
                      <a:close/>
                      <a:moveTo>
                        <a:pt x="80" y="5"/>
                      </a:moveTo>
                      <a:cubicBezTo>
                        <a:pt x="80" y="5"/>
                        <a:pt x="81" y="5"/>
                        <a:pt x="81" y="5"/>
                      </a:cubicBezTo>
                      <a:cubicBezTo>
                        <a:pt x="81" y="6"/>
                        <a:pt x="81" y="6"/>
                        <a:pt x="81" y="6"/>
                      </a:cubicBezTo>
                      <a:cubicBezTo>
                        <a:pt x="80" y="6"/>
                        <a:pt x="80" y="6"/>
                        <a:pt x="80" y="5"/>
                      </a:cubicBezTo>
                      <a:cubicBezTo>
                        <a:pt x="80" y="5"/>
                        <a:pt x="80" y="5"/>
                        <a:pt x="80" y="5"/>
                      </a:cubicBezTo>
                      <a:close/>
                      <a:moveTo>
                        <a:pt x="79" y="6"/>
                      </a:moveTo>
                      <a:cubicBezTo>
                        <a:pt x="79" y="6"/>
                        <a:pt x="79" y="6"/>
                        <a:pt x="79" y="7"/>
                      </a:cubicBezTo>
                      <a:cubicBezTo>
                        <a:pt x="79" y="7"/>
                        <a:pt x="79" y="7"/>
                        <a:pt x="79" y="7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79" y="6"/>
                        <a:pt x="79" y="6"/>
                      </a:cubicBezTo>
                      <a:close/>
                      <a:moveTo>
                        <a:pt x="77" y="6"/>
                      </a:move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6"/>
                        <a:pt x="77" y="7"/>
                      </a:cubicBezTo>
                      <a:cubicBezTo>
                        <a:pt x="77" y="8"/>
                        <a:pt x="75" y="7"/>
                        <a:pt x="74" y="8"/>
                      </a:cubicBezTo>
                      <a:cubicBezTo>
                        <a:pt x="74" y="9"/>
                        <a:pt x="75" y="9"/>
                        <a:pt x="76" y="10"/>
                      </a:cubicBezTo>
                      <a:cubicBezTo>
                        <a:pt x="75" y="9"/>
                        <a:pt x="74" y="10"/>
                        <a:pt x="73" y="9"/>
                      </a:cubicBezTo>
                      <a:cubicBezTo>
                        <a:pt x="73" y="7"/>
                        <a:pt x="73" y="7"/>
                        <a:pt x="73" y="7"/>
                      </a:cubicBezTo>
                      <a:cubicBezTo>
                        <a:pt x="74" y="7"/>
                        <a:pt x="76" y="6"/>
                        <a:pt x="77" y="6"/>
                      </a:cubicBezTo>
                      <a:close/>
                      <a:moveTo>
                        <a:pt x="59" y="6"/>
                      </a:moveTo>
                      <a:cubicBezTo>
                        <a:pt x="59" y="7"/>
                        <a:pt x="59" y="8"/>
                        <a:pt x="60" y="8"/>
                      </a:cubicBezTo>
                      <a:cubicBezTo>
                        <a:pt x="60" y="8"/>
                        <a:pt x="60" y="8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cubicBezTo>
                        <a:pt x="57" y="9"/>
                        <a:pt x="57" y="8"/>
                        <a:pt x="57" y="8"/>
                      </a:cubicBezTo>
                      <a:cubicBezTo>
                        <a:pt x="58" y="8"/>
                        <a:pt x="58" y="8"/>
                        <a:pt x="58" y="7"/>
                      </a:cubicBezTo>
                      <a:cubicBezTo>
                        <a:pt x="58" y="7"/>
                        <a:pt x="58" y="7"/>
                        <a:pt x="57" y="7"/>
                      </a:cubicBezTo>
                      <a:cubicBezTo>
                        <a:pt x="57" y="7"/>
                        <a:pt x="57" y="7"/>
                        <a:pt x="57" y="6"/>
                      </a:cubicBezTo>
                      <a:cubicBezTo>
                        <a:pt x="58" y="6"/>
                        <a:pt x="59" y="6"/>
                        <a:pt x="59" y="6"/>
                      </a:cubicBezTo>
                      <a:close/>
                      <a:moveTo>
                        <a:pt x="52" y="5"/>
                      </a:moveTo>
                      <a:cubicBezTo>
                        <a:pt x="53" y="6"/>
                        <a:pt x="52" y="6"/>
                        <a:pt x="51" y="7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51" y="6"/>
                        <a:pt x="51" y="6"/>
                        <a:pt x="50" y="6"/>
                      </a:cubicBezTo>
                      <a:cubicBezTo>
                        <a:pt x="50" y="5"/>
                        <a:pt x="52" y="6"/>
                        <a:pt x="52" y="5"/>
                      </a:cubicBezTo>
                      <a:close/>
                      <a:moveTo>
                        <a:pt x="50" y="7"/>
                      </a:move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50" y="7"/>
                        <a:pt x="51" y="8"/>
                        <a:pt x="51" y="8"/>
                      </a:cubicBezTo>
                      <a:cubicBezTo>
                        <a:pt x="50" y="9"/>
                        <a:pt x="50" y="10"/>
                        <a:pt x="49" y="11"/>
                      </a:cubicBezTo>
                      <a:cubicBezTo>
                        <a:pt x="49" y="10"/>
                        <a:pt x="49" y="8"/>
                        <a:pt x="48" y="7"/>
                      </a:cubicBezTo>
                      <a:cubicBezTo>
                        <a:pt x="49" y="7"/>
                        <a:pt x="50" y="7"/>
                        <a:pt x="50" y="7"/>
                      </a:cubicBezTo>
                      <a:close/>
                      <a:moveTo>
                        <a:pt x="44" y="4"/>
                      </a:moveTo>
                      <a:cubicBezTo>
                        <a:pt x="44" y="4"/>
                        <a:pt x="44" y="5"/>
                        <a:pt x="43" y="5"/>
                      </a:cubicBezTo>
                      <a:cubicBezTo>
                        <a:pt x="43" y="6"/>
                        <a:pt x="45" y="5"/>
                        <a:pt x="45" y="4"/>
                      </a:cubicBezTo>
                      <a:cubicBezTo>
                        <a:pt x="46" y="4"/>
                        <a:pt x="45" y="5"/>
                        <a:pt x="46" y="6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6"/>
                        <a:pt x="45" y="7"/>
                        <a:pt x="45" y="7"/>
                      </a:cubicBezTo>
                      <a:cubicBezTo>
                        <a:pt x="45" y="7"/>
                        <a:pt x="46" y="7"/>
                        <a:pt x="46" y="8"/>
                      </a:cubicBezTo>
                      <a:cubicBezTo>
                        <a:pt x="46" y="8"/>
                        <a:pt x="45" y="8"/>
                        <a:pt x="44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4" y="8"/>
                        <a:pt x="44" y="8"/>
                        <a:pt x="44" y="9"/>
                      </a:cubicBezTo>
                      <a:cubicBezTo>
                        <a:pt x="43" y="9"/>
                        <a:pt x="43" y="8"/>
                        <a:pt x="43" y="7"/>
                      </a:cubicBezTo>
                      <a:cubicBezTo>
                        <a:pt x="43" y="6"/>
                        <a:pt x="42" y="6"/>
                        <a:pt x="42" y="5"/>
                      </a:cubicBezTo>
                      <a:cubicBezTo>
                        <a:pt x="43" y="4"/>
                        <a:pt x="44" y="5"/>
                        <a:pt x="44" y="4"/>
                      </a:cubicBezTo>
                      <a:close/>
                      <a:moveTo>
                        <a:pt x="33" y="7"/>
                      </a:moveTo>
                      <a:cubicBezTo>
                        <a:pt x="34" y="8"/>
                        <a:pt x="35" y="9"/>
                        <a:pt x="35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9"/>
                        <a:pt x="34" y="10"/>
                      </a:cubicBezTo>
                      <a:cubicBezTo>
                        <a:pt x="34" y="9"/>
                        <a:pt x="34" y="9"/>
                        <a:pt x="33" y="8"/>
                      </a:cubicBezTo>
                      <a:cubicBezTo>
                        <a:pt x="33" y="8"/>
                        <a:pt x="33" y="8"/>
                        <a:pt x="33" y="8"/>
                      </a:cubicBezTo>
                      <a:cubicBezTo>
                        <a:pt x="33" y="8"/>
                        <a:pt x="33" y="8"/>
                        <a:pt x="33" y="8"/>
                      </a:cubicBezTo>
                      <a:cubicBezTo>
                        <a:pt x="33" y="8"/>
                        <a:pt x="33" y="7"/>
                        <a:pt x="33" y="7"/>
                      </a:cubicBezTo>
                      <a:close/>
                      <a:moveTo>
                        <a:pt x="30" y="8"/>
                      </a:moveTo>
                      <a:cubicBezTo>
                        <a:pt x="30" y="9"/>
                        <a:pt x="30" y="9"/>
                        <a:pt x="30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9"/>
                        <a:pt x="29" y="9"/>
                        <a:pt x="28" y="9"/>
                      </a:cubicBezTo>
                      <a:cubicBezTo>
                        <a:pt x="28" y="9"/>
                        <a:pt x="28" y="8"/>
                        <a:pt x="28" y="8"/>
                      </a:cubicBezTo>
                      <a:cubicBezTo>
                        <a:pt x="29" y="9"/>
                        <a:pt x="29" y="8"/>
                        <a:pt x="30" y="8"/>
                      </a:cubicBezTo>
                      <a:close/>
                      <a:moveTo>
                        <a:pt x="20" y="12"/>
                      </a:moveTo>
                      <a:cubicBezTo>
                        <a:pt x="21" y="13"/>
                        <a:pt x="21" y="13"/>
                        <a:pt x="21" y="14"/>
                      </a:cubicBezTo>
                      <a:cubicBezTo>
                        <a:pt x="22" y="15"/>
                        <a:pt x="23" y="15"/>
                        <a:pt x="23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4" y="16"/>
                        <a:pt x="23" y="17"/>
                        <a:pt x="24" y="18"/>
                      </a:cubicBezTo>
                      <a:cubicBezTo>
                        <a:pt x="25" y="18"/>
                        <a:pt x="25" y="17"/>
                        <a:pt x="25" y="16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6" y="17"/>
                        <a:pt x="27" y="16"/>
                        <a:pt x="27" y="17"/>
                      </a:cubicBezTo>
                      <a:cubicBezTo>
                        <a:pt x="27" y="19"/>
                        <a:pt x="28" y="19"/>
                        <a:pt x="28" y="20"/>
                      </a:cubicBezTo>
                      <a:cubicBezTo>
                        <a:pt x="26" y="20"/>
                        <a:pt x="26" y="19"/>
                        <a:pt x="25" y="20"/>
                      </a:cubicBezTo>
                      <a:cubicBezTo>
                        <a:pt x="25" y="19"/>
                        <a:pt x="24" y="18"/>
                        <a:pt x="24" y="18"/>
                      </a:cubicBezTo>
                      <a:cubicBezTo>
                        <a:pt x="23" y="19"/>
                        <a:pt x="22" y="17"/>
                        <a:pt x="21" y="18"/>
                      </a:cubicBezTo>
                      <a:cubicBezTo>
                        <a:pt x="20" y="17"/>
                        <a:pt x="19" y="17"/>
                        <a:pt x="18" y="17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5"/>
                        <a:pt x="19" y="16"/>
                        <a:pt x="20" y="16"/>
                      </a:cubicBezTo>
                      <a:cubicBezTo>
                        <a:pt x="18" y="14"/>
                        <a:pt x="21" y="16"/>
                        <a:pt x="21" y="14"/>
                      </a:cubicBezTo>
                      <a:cubicBezTo>
                        <a:pt x="21" y="14"/>
                        <a:pt x="20" y="14"/>
                        <a:pt x="20" y="14"/>
                      </a:cubicBezTo>
                      <a:cubicBezTo>
                        <a:pt x="20" y="13"/>
                        <a:pt x="19" y="13"/>
                        <a:pt x="20" y="12"/>
                      </a:cubicBezTo>
                      <a:close/>
                      <a:moveTo>
                        <a:pt x="18" y="9"/>
                      </a:move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lose/>
                      <a:moveTo>
                        <a:pt x="14" y="16"/>
                      </a:move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5" y="15"/>
                        <a:pt x="14" y="14"/>
                        <a:pt x="14" y="14"/>
                      </a:cubicBezTo>
                      <a:cubicBezTo>
                        <a:pt x="14" y="14"/>
                        <a:pt x="15" y="14"/>
                        <a:pt x="15" y="14"/>
                      </a:cubicBezTo>
                      <a:cubicBezTo>
                        <a:pt x="15" y="13"/>
                        <a:pt x="14" y="11"/>
                        <a:pt x="16" y="11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3"/>
                        <a:pt x="16" y="13"/>
                        <a:pt x="15" y="13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4"/>
                        <a:pt x="16" y="15"/>
                        <a:pt x="16" y="16"/>
                      </a:cubicBezTo>
                      <a:cubicBezTo>
                        <a:pt x="15" y="16"/>
                        <a:pt x="15" y="16"/>
                        <a:pt x="14" y="16"/>
                      </a:cubicBezTo>
                      <a:close/>
                      <a:moveTo>
                        <a:pt x="7" y="20"/>
                      </a:move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1"/>
                        <a:pt x="6" y="20"/>
                        <a:pt x="5" y="21"/>
                      </a:cubicBezTo>
                      <a:cubicBezTo>
                        <a:pt x="6" y="20"/>
                        <a:pt x="6" y="20"/>
                        <a:pt x="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7" name="Freeform 3199"/>
                <p:cNvSpPr>
                  <a:spLocks noEditPoints="1"/>
                </p:cNvSpPr>
                <p:nvPr/>
              </p:nvSpPr>
              <p:spPr bwMode="auto">
                <a:xfrm>
                  <a:off x="5597" y="2600"/>
                  <a:ext cx="482" cy="56"/>
                </a:xfrm>
                <a:custGeom>
                  <a:avLst/>
                  <a:gdLst>
                    <a:gd name="T0" fmla="*/ 21 w 235"/>
                    <a:gd name="T1" fmla="*/ 18 h 27"/>
                    <a:gd name="T2" fmla="*/ 37 w 235"/>
                    <a:gd name="T3" fmla="*/ 24 h 27"/>
                    <a:gd name="T4" fmla="*/ 62 w 235"/>
                    <a:gd name="T5" fmla="*/ 19 h 27"/>
                    <a:gd name="T6" fmla="*/ 74 w 235"/>
                    <a:gd name="T7" fmla="*/ 15 h 27"/>
                    <a:gd name="T8" fmla="*/ 92 w 235"/>
                    <a:gd name="T9" fmla="*/ 21 h 27"/>
                    <a:gd name="T10" fmla="*/ 93 w 235"/>
                    <a:gd name="T11" fmla="*/ 14 h 27"/>
                    <a:gd name="T12" fmla="*/ 102 w 235"/>
                    <a:gd name="T13" fmla="*/ 19 h 27"/>
                    <a:gd name="T14" fmla="*/ 118 w 235"/>
                    <a:gd name="T15" fmla="*/ 22 h 27"/>
                    <a:gd name="T16" fmla="*/ 132 w 235"/>
                    <a:gd name="T17" fmla="*/ 20 h 27"/>
                    <a:gd name="T18" fmla="*/ 131 w 235"/>
                    <a:gd name="T19" fmla="*/ 15 h 27"/>
                    <a:gd name="T20" fmla="*/ 127 w 235"/>
                    <a:gd name="T21" fmla="*/ 14 h 27"/>
                    <a:gd name="T22" fmla="*/ 147 w 235"/>
                    <a:gd name="T23" fmla="*/ 15 h 27"/>
                    <a:gd name="T24" fmla="*/ 143 w 235"/>
                    <a:gd name="T25" fmla="*/ 21 h 27"/>
                    <a:gd name="T26" fmla="*/ 166 w 235"/>
                    <a:gd name="T27" fmla="*/ 22 h 27"/>
                    <a:gd name="T28" fmla="*/ 199 w 235"/>
                    <a:gd name="T29" fmla="*/ 25 h 27"/>
                    <a:gd name="T30" fmla="*/ 219 w 235"/>
                    <a:gd name="T31" fmla="*/ 20 h 27"/>
                    <a:gd name="T32" fmla="*/ 234 w 235"/>
                    <a:gd name="T33" fmla="*/ 20 h 27"/>
                    <a:gd name="T34" fmla="*/ 214 w 235"/>
                    <a:gd name="T35" fmla="*/ 14 h 27"/>
                    <a:gd name="T36" fmla="*/ 213 w 235"/>
                    <a:gd name="T37" fmla="*/ 7 h 27"/>
                    <a:gd name="T38" fmla="*/ 198 w 235"/>
                    <a:gd name="T39" fmla="*/ 8 h 27"/>
                    <a:gd name="T40" fmla="*/ 194 w 235"/>
                    <a:gd name="T41" fmla="*/ 2 h 27"/>
                    <a:gd name="T42" fmla="*/ 179 w 235"/>
                    <a:gd name="T43" fmla="*/ 7 h 27"/>
                    <a:gd name="T44" fmla="*/ 169 w 235"/>
                    <a:gd name="T45" fmla="*/ 1 h 27"/>
                    <a:gd name="T46" fmla="*/ 163 w 235"/>
                    <a:gd name="T47" fmla="*/ 4 h 27"/>
                    <a:gd name="T48" fmla="*/ 148 w 235"/>
                    <a:gd name="T49" fmla="*/ 1 h 27"/>
                    <a:gd name="T50" fmla="*/ 136 w 235"/>
                    <a:gd name="T51" fmla="*/ 3 h 27"/>
                    <a:gd name="T52" fmla="*/ 131 w 235"/>
                    <a:gd name="T53" fmla="*/ 2 h 27"/>
                    <a:gd name="T54" fmla="*/ 119 w 235"/>
                    <a:gd name="T55" fmla="*/ 5 h 27"/>
                    <a:gd name="T56" fmla="*/ 108 w 235"/>
                    <a:gd name="T57" fmla="*/ 4 h 27"/>
                    <a:gd name="T58" fmla="*/ 98 w 235"/>
                    <a:gd name="T59" fmla="*/ 5 h 27"/>
                    <a:gd name="T60" fmla="*/ 87 w 235"/>
                    <a:gd name="T61" fmla="*/ 4 h 27"/>
                    <a:gd name="T62" fmla="*/ 72 w 235"/>
                    <a:gd name="T63" fmla="*/ 5 h 27"/>
                    <a:gd name="T64" fmla="*/ 60 w 235"/>
                    <a:gd name="T65" fmla="*/ 6 h 27"/>
                    <a:gd name="T66" fmla="*/ 45 w 235"/>
                    <a:gd name="T67" fmla="*/ 4 h 27"/>
                    <a:gd name="T68" fmla="*/ 35 w 235"/>
                    <a:gd name="T69" fmla="*/ 6 h 27"/>
                    <a:gd name="T70" fmla="*/ 20 w 235"/>
                    <a:gd name="T71" fmla="*/ 10 h 27"/>
                    <a:gd name="T72" fmla="*/ 11 w 235"/>
                    <a:gd name="T73" fmla="*/ 11 h 27"/>
                    <a:gd name="T74" fmla="*/ 228 w 235"/>
                    <a:gd name="T75" fmla="*/ 20 h 27"/>
                    <a:gd name="T76" fmla="*/ 26 w 235"/>
                    <a:gd name="T77" fmla="*/ 9 h 27"/>
                    <a:gd name="T78" fmla="*/ 44 w 235"/>
                    <a:gd name="T79" fmla="*/ 7 h 27"/>
                    <a:gd name="T80" fmla="*/ 60 w 235"/>
                    <a:gd name="T81" fmla="*/ 14 h 27"/>
                    <a:gd name="T82" fmla="*/ 47 w 235"/>
                    <a:gd name="T83" fmla="*/ 20 h 27"/>
                    <a:gd name="T84" fmla="*/ 79 w 235"/>
                    <a:gd name="T85" fmla="*/ 15 h 27"/>
                    <a:gd name="T86" fmla="*/ 83 w 235"/>
                    <a:gd name="T87" fmla="*/ 11 h 27"/>
                    <a:gd name="T88" fmla="*/ 107 w 235"/>
                    <a:gd name="T89" fmla="*/ 14 h 27"/>
                    <a:gd name="T90" fmla="*/ 103 w 235"/>
                    <a:gd name="T91" fmla="*/ 14 h 27"/>
                    <a:gd name="T92" fmla="*/ 114 w 235"/>
                    <a:gd name="T93" fmla="*/ 19 h 27"/>
                    <a:gd name="T94" fmla="*/ 133 w 235"/>
                    <a:gd name="T95" fmla="*/ 18 h 27"/>
                    <a:gd name="T96" fmla="*/ 153 w 235"/>
                    <a:gd name="T97" fmla="*/ 17 h 27"/>
                    <a:gd name="T98" fmla="*/ 161 w 235"/>
                    <a:gd name="T99" fmla="*/ 16 h 27"/>
                    <a:gd name="T100" fmla="*/ 180 w 235"/>
                    <a:gd name="T101" fmla="*/ 14 h 27"/>
                    <a:gd name="T102" fmla="*/ 180 w 235"/>
                    <a:gd name="T103" fmla="*/ 10 h 27"/>
                    <a:gd name="T104" fmla="*/ 193 w 235"/>
                    <a:gd name="T105" fmla="*/ 22 h 27"/>
                    <a:gd name="T106" fmla="*/ 203 w 235"/>
                    <a:gd name="T107" fmla="*/ 17 h 27"/>
                    <a:gd name="T108" fmla="*/ 210 w 235"/>
                    <a:gd name="T109" fmla="*/ 13 h 27"/>
                    <a:gd name="T110" fmla="*/ 188 w 235"/>
                    <a:gd name="T111" fmla="*/ 7 h 27"/>
                    <a:gd name="T112" fmla="*/ 123 w 235"/>
                    <a:gd name="T113" fmla="*/ 6 h 27"/>
                    <a:gd name="T114" fmla="*/ 74 w 235"/>
                    <a:gd name="T115" fmla="*/ 7 h 27"/>
                    <a:gd name="T116" fmla="*/ 57 w 235"/>
                    <a:gd name="T117" fmla="*/ 9 h 27"/>
                    <a:gd name="T118" fmla="*/ 24 w 235"/>
                    <a:gd name="T119" fmla="*/ 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35" h="27">
                      <a:moveTo>
                        <a:pt x="4" y="21"/>
                      </a:move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3" y="22"/>
                        <a:pt x="4" y="23"/>
                        <a:pt x="4" y="23"/>
                      </a:cubicBezTo>
                      <a:cubicBezTo>
                        <a:pt x="4" y="24"/>
                        <a:pt x="5" y="22"/>
                        <a:pt x="5" y="22"/>
                      </a:cubicBezTo>
                      <a:cubicBezTo>
                        <a:pt x="5" y="22"/>
                        <a:pt x="5" y="24"/>
                        <a:pt x="6" y="23"/>
                      </a:cubicBezTo>
                      <a:cubicBezTo>
                        <a:pt x="7" y="23"/>
                        <a:pt x="6" y="23"/>
                        <a:pt x="7" y="22"/>
                      </a:cubicBezTo>
                      <a:cubicBezTo>
                        <a:pt x="8" y="23"/>
                        <a:pt x="10" y="22"/>
                        <a:pt x="9" y="23"/>
                      </a:cubicBezTo>
                      <a:cubicBezTo>
                        <a:pt x="8" y="23"/>
                        <a:pt x="8" y="23"/>
                        <a:pt x="7" y="24"/>
                      </a:cubicBezTo>
                      <a:cubicBezTo>
                        <a:pt x="8" y="25"/>
                        <a:pt x="11" y="24"/>
                        <a:pt x="12" y="23"/>
                      </a:cubicBezTo>
                      <a:cubicBezTo>
                        <a:pt x="13" y="25"/>
                        <a:pt x="14" y="24"/>
                        <a:pt x="15" y="23"/>
                      </a:cubicBezTo>
                      <a:cubicBezTo>
                        <a:pt x="16" y="24"/>
                        <a:pt x="15" y="24"/>
                        <a:pt x="16" y="24"/>
                      </a:cubicBezTo>
                      <a:cubicBezTo>
                        <a:pt x="16" y="23"/>
                        <a:pt x="17" y="23"/>
                        <a:pt x="16" y="22"/>
                      </a:cubicBezTo>
                      <a:cubicBezTo>
                        <a:pt x="15" y="22"/>
                        <a:pt x="15" y="21"/>
                        <a:pt x="15" y="21"/>
                      </a:cubicBezTo>
                      <a:cubicBezTo>
                        <a:pt x="14" y="21"/>
                        <a:pt x="12" y="22"/>
                        <a:pt x="13" y="20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4" y="19"/>
                        <a:pt x="15" y="18"/>
                        <a:pt x="16" y="18"/>
                      </a:cubicBezTo>
                      <a:cubicBezTo>
                        <a:pt x="16" y="18"/>
                        <a:pt x="16" y="17"/>
                        <a:pt x="16" y="17"/>
                      </a:cubicBezTo>
                      <a:cubicBezTo>
                        <a:pt x="16" y="19"/>
                        <a:pt x="19" y="18"/>
                        <a:pt x="19" y="18"/>
                      </a:cubicBezTo>
                      <a:cubicBezTo>
                        <a:pt x="20" y="17"/>
                        <a:pt x="20" y="18"/>
                        <a:pt x="21" y="18"/>
                      </a:cubicBezTo>
                      <a:cubicBezTo>
                        <a:pt x="22" y="18"/>
                        <a:pt x="22" y="17"/>
                        <a:pt x="23" y="17"/>
                      </a:cubicBezTo>
                      <a:cubicBezTo>
                        <a:pt x="24" y="18"/>
                        <a:pt x="24" y="19"/>
                        <a:pt x="26" y="20"/>
                      </a:cubicBezTo>
                      <a:cubicBezTo>
                        <a:pt x="27" y="19"/>
                        <a:pt x="27" y="17"/>
                        <a:pt x="29" y="17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17"/>
                        <a:pt x="31" y="17"/>
                        <a:pt x="31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3" y="16"/>
                      </a:cubicBezTo>
                      <a:cubicBezTo>
                        <a:pt x="33" y="16"/>
                        <a:pt x="34" y="16"/>
                        <a:pt x="34" y="15"/>
                      </a:cubicBezTo>
                      <a:cubicBezTo>
                        <a:pt x="34" y="15"/>
                        <a:pt x="33" y="15"/>
                        <a:pt x="34" y="15"/>
                      </a:cubicBezTo>
                      <a:cubicBezTo>
                        <a:pt x="34" y="16"/>
                        <a:pt x="35" y="15"/>
                        <a:pt x="35" y="15"/>
                      </a:cubicBezTo>
                      <a:cubicBezTo>
                        <a:pt x="35" y="17"/>
                        <a:pt x="34" y="16"/>
                        <a:pt x="34" y="17"/>
                      </a:cubicBezTo>
                      <a:cubicBezTo>
                        <a:pt x="33" y="18"/>
                        <a:pt x="34" y="18"/>
                        <a:pt x="34" y="19"/>
                      </a:cubicBezTo>
                      <a:cubicBezTo>
                        <a:pt x="33" y="19"/>
                        <a:pt x="32" y="21"/>
                        <a:pt x="31" y="20"/>
                      </a:cubicBezTo>
                      <a:cubicBezTo>
                        <a:pt x="31" y="21"/>
                        <a:pt x="31" y="21"/>
                        <a:pt x="31" y="23"/>
                      </a:cubicBezTo>
                      <a:cubicBezTo>
                        <a:pt x="33" y="22"/>
                        <a:pt x="32" y="24"/>
                        <a:pt x="33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5" y="25"/>
                        <a:pt x="35" y="23"/>
                        <a:pt x="36" y="23"/>
                      </a:cubicBezTo>
                      <a:cubicBezTo>
                        <a:pt x="37" y="23"/>
                        <a:pt x="37" y="24"/>
                        <a:pt x="37" y="24"/>
                      </a:cubicBezTo>
                      <a:cubicBezTo>
                        <a:pt x="37" y="24"/>
                        <a:pt x="38" y="23"/>
                        <a:pt x="38" y="23"/>
                      </a:cubicBezTo>
                      <a:cubicBezTo>
                        <a:pt x="39" y="23"/>
                        <a:pt x="39" y="22"/>
                        <a:pt x="39" y="22"/>
                      </a:cubicBezTo>
                      <a:cubicBezTo>
                        <a:pt x="40" y="22"/>
                        <a:pt x="41" y="23"/>
                        <a:pt x="42" y="23"/>
                      </a:cubicBezTo>
                      <a:cubicBezTo>
                        <a:pt x="42" y="21"/>
                        <a:pt x="44" y="23"/>
                        <a:pt x="44" y="22"/>
                      </a:cubicBezTo>
                      <a:cubicBezTo>
                        <a:pt x="44" y="20"/>
                        <a:pt x="44" y="20"/>
                        <a:pt x="45" y="20"/>
                      </a:cubicBezTo>
                      <a:cubicBezTo>
                        <a:pt x="45" y="21"/>
                        <a:pt x="45" y="21"/>
                        <a:pt x="45" y="22"/>
                      </a:cubicBezTo>
                      <a:cubicBezTo>
                        <a:pt x="45" y="22"/>
                        <a:pt x="46" y="22"/>
                        <a:pt x="46" y="22"/>
                      </a:cubicBezTo>
                      <a:cubicBezTo>
                        <a:pt x="46" y="23"/>
                        <a:pt x="47" y="23"/>
                        <a:pt x="48" y="23"/>
                      </a:cubicBezTo>
                      <a:cubicBezTo>
                        <a:pt x="49" y="23"/>
                        <a:pt x="49" y="22"/>
                        <a:pt x="50" y="22"/>
                      </a:cubicBezTo>
                      <a:cubicBezTo>
                        <a:pt x="51" y="23"/>
                        <a:pt x="52" y="20"/>
                        <a:pt x="53" y="20"/>
                      </a:cubicBezTo>
                      <a:cubicBezTo>
                        <a:pt x="53" y="19"/>
                        <a:pt x="51" y="18"/>
                        <a:pt x="53" y="18"/>
                      </a:cubicBezTo>
                      <a:cubicBezTo>
                        <a:pt x="53" y="18"/>
                        <a:pt x="54" y="18"/>
                        <a:pt x="54" y="19"/>
                      </a:cubicBezTo>
                      <a:cubicBezTo>
                        <a:pt x="54" y="19"/>
                        <a:pt x="54" y="19"/>
                        <a:pt x="53" y="19"/>
                      </a:cubicBezTo>
                      <a:cubicBezTo>
                        <a:pt x="54" y="20"/>
                        <a:pt x="55" y="19"/>
                        <a:pt x="54" y="19"/>
                      </a:cubicBezTo>
                      <a:cubicBezTo>
                        <a:pt x="55" y="19"/>
                        <a:pt x="57" y="20"/>
                        <a:pt x="58" y="20"/>
                      </a:cubicBezTo>
                      <a:cubicBezTo>
                        <a:pt x="58" y="20"/>
                        <a:pt x="59" y="19"/>
                        <a:pt x="59" y="19"/>
                      </a:cubicBezTo>
                      <a:cubicBezTo>
                        <a:pt x="59" y="19"/>
                        <a:pt x="59" y="20"/>
                        <a:pt x="59" y="20"/>
                      </a:cubicBezTo>
                      <a:cubicBezTo>
                        <a:pt x="60" y="20"/>
                        <a:pt x="60" y="20"/>
                        <a:pt x="62" y="20"/>
                      </a:cubicBezTo>
                      <a:cubicBezTo>
                        <a:pt x="61" y="19"/>
                        <a:pt x="62" y="19"/>
                        <a:pt x="62" y="19"/>
                      </a:cubicBezTo>
                      <a:cubicBezTo>
                        <a:pt x="63" y="19"/>
                        <a:pt x="63" y="19"/>
                        <a:pt x="64" y="19"/>
                      </a:cubicBezTo>
                      <a:cubicBezTo>
                        <a:pt x="64" y="19"/>
                        <a:pt x="64" y="19"/>
                        <a:pt x="64" y="18"/>
                      </a:cubicBezTo>
                      <a:cubicBezTo>
                        <a:pt x="64" y="18"/>
                        <a:pt x="64" y="18"/>
                        <a:pt x="64" y="18"/>
                      </a:cubicBezTo>
                      <a:cubicBezTo>
                        <a:pt x="65" y="18"/>
                        <a:pt x="65" y="18"/>
                        <a:pt x="66" y="18"/>
                      </a:cubicBezTo>
                      <a:cubicBezTo>
                        <a:pt x="66" y="18"/>
                        <a:pt x="66" y="17"/>
                        <a:pt x="67" y="17"/>
                      </a:cubicBezTo>
                      <a:cubicBezTo>
                        <a:pt x="68" y="18"/>
                        <a:pt x="68" y="20"/>
                        <a:pt x="69" y="21"/>
                      </a:cubicBezTo>
                      <a:cubicBezTo>
                        <a:pt x="69" y="21"/>
                        <a:pt x="70" y="22"/>
                        <a:pt x="70" y="22"/>
                      </a:cubicBezTo>
                      <a:cubicBezTo>
                        <a:pt x="69" y="20"/>
                        <a:pt x="71" y="20"/>
                        <a:pt x="72" y="20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0"/>
                        <a:pt x="73" y="20"/>
                        <a:pt x="73" y="21"/>
                      </a:cubicBezTo>
                      <a:cubicBezTo>
                        <a:pt x="73" y="21"/>
                        <a:pt x="73" y="20"/>
                        <a:pt x="73" y="20"/>
                      </a:cubicBezTo>
                      <a:cubicBezTo>
                        <a:pt x="75" y="20"/>
                        <a:pt x="77" y="18"/>
                        <a:pt x="77" y="19"/>
                      </a:cubicBezTo>
                      <a:cubicBezTo>
                        <a:pt x="79" y="17"/>
                        <a:pt x="75" y="17"/>
                        <a:pt x="75" y="18"/>
                      </a:cubicBezTo>
                      <a:cubicBezTo>
                        <a:pt x="75" y="18"/>
                        <a:pt x="75" y="19"/>
                        <a:pt x="75" y="19"/>
                      </a:cubicBezTo>
                      <a:cubicBezTo>
                        <a:pt x="74" y="19"/>
                        <a:pt x="74" y="19"/>
                        <a:pt x="74" y="18"/>
                      </a:cubicBezTo>
                      <a:cubicBezTo>
                        <a:pt x="73" y="18"/>
                        <a:pt x="72" y="19"/>
                        <a:pt x="72" y="19"/>
                      </a:cubicBezTo>
                      <a:cubicBezTo>
                        <a:pt x="72" y="19"/>
                        <a:pt x="71" y="18"/>
                        <a:pt x="71" y="18"/>
                      </a:cubicBezTo>
                      <a:cubicBezTo>
                        <a:pt x="73" y="18"/>
                        <a:pt x="73" y="16"/>
                        <a:pt x="74" y="15"/>
                      </a:cubicBezTo>
                      <a:cubicBezTo>
                        <a:pt x="74" y="16"/>
                        <a:pt x="74" y="16"/>
                        <a:pt x="74" y="16"/>
                      </a:cubicBezTo>
                      <a:cubicBezTo>
                        <a:pt x="74" y="16"/>
                        <a:pt x="74" y="16"/>
                        <a:pt x="74" y="16"/>
                      </a:cubicBezTo>
                      <a:cubicBezTo>
                        <a:pt x="75" y="16"/>
                        <a:pt x="75" y="16"/>
                        <a:pt x="75" y="16"/>
                      </a:cubicBezTo>
                      <a:cubicBezTo>
                        <a:pt x="75" y="16"/>
                        <a:pt x="75" y="16"/>
                        <a:pt x="75" y="17"/>
                      </a:cubicBezTo>
                      <a:cubicBezTo>
                        <a:pt x="77" y="17"/>
                        <a:pt x="79" y="18"/>
                        <a:pt x="80" y="16"/>
                      </a:cubicBezTo>
                      <a:cubicBezTo>
                        <a:pt x="79" y="18"/>
                        <a:pt x="81" y="17"/>
                        <a:pt x="81" y="19"/>
                      </a:cubicBezTo>
                      <a:cubicBezTo>
                        <a:pt x="81" y="19"/>
                        <a:pt x="81" y="19"/>
                        <a:pt x="81" y="19"/>
                      </a:cubicBezTo>
                      <a:cubicBezTo>
                        <a:pt x="81" y="19"/>
                        <a:pt x="81" y="19"/>
                        <a:pt x="81" y="20"/>
                      </a:cubicBezTo>
                      <a:cubicBezTo>
                        <a:pt x="81" y="20"/>
                        <a:pt x="82" y="20"/>
                        <a:pt x="82" y="20"/>
                      </a:cubicBezTo>
                      <a:cubicBezTo>
                        <a:pt x="82" y="19"/>
                        <a:pt x="82" y="19"/>
                        <a:pt x="82" y="19"/>
                      </a:cubicBezTo>
                      <a:cubicBezTo>
                        <a:pt x="83" y="19"/>
                        <a:pt x="84" y="20"/>
                        <a:pt x="85" y="20"/>
                      </a:cubicBezTo>
                      <a:cubicBezTo>
                        <a:pt x="85" y="20"/>
                        <a:pt x="85" y="20"/>
                        <a:pt x="85" y="21"/>
                      </a:cubicBezTo>
                      <a:cubicBezTo>
                        <a:pt x="86" y="21"/>
                        <a:pt x="86" y="21"/>
                        <a:pt x="87" y="21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7" y="18"/>
                        <a:pt x="88" y="19"/>
                        <a:pt x="89" y="18"/>
                      </a:cubicBezTo>
                      <a:cubicBezTo>
                        <a:pt x="89" y="19"/>
                        <a:pt x="89" y="20"/>
                        <a:pt x="89" y="20"/>
                      </a:cubicBezTo>
                      <a:cubicBezTo>
                        <a:pt x="90" y="20"/>
                        <a:pt x="90" y="22"/>
                        <a:pt x="91" y="22"/>
                      </a:cubicBezTo>
                      <a:cubicBezTo>
                        <a:pt x="91" y="21"/>
                        <a:pt x="92" y="21"/>
                        <a:pt x="92" y="21"/>
                      </a:cubicBezTo>
                      <a:cubicBezTo>
                        <a:pt x="93" y="20"/>
                        <a:pt x="92" y="20"/>
                        <a:pt x="92" y="20"/>
                      </a:cubicBezTo>
                      <a:cubicBezTo>
                        <a:pt x="92" y="20"/>
                        <a:pt x="92" y="20"/>
                        <a:pt x="93" y="19"/>
                      </a:cubicBezTo>
                      <a:cubicBezTo>
                        <a:pt x="93" y="20"/>
                        <a:pt x="93" y="20"/>
                        <a:pt x="93" y="20"/>
                      </a:cubicBezTo>
                      <a:cubicBezTo>
                        <a:pt x="94" y="20"/>
                        <a:pt x="95" y="20"/>
                        <a:pt x="95" y="21"/>
                      </a:cubicBezTo>
                      <a:cubicBezTo>
                        <a:pt x="95" y="20"/>
                        <a:pt x="97" y="20"/>
                        <a:pt x="96" y="19"/>
                      </a:cubicBezTo>
                      <a:cubicBezTo>
                        <a:pt x="96" y="19"/>
                        <a:pt x="95" y="20"/>
                        <a:pt x="95" y="20"/>
                      </a:cubicBezTo>
                      <a:cubicBezTo>
                        <a:pt x="95" y="20"/>
                        <a:pt x="94" y="19"/>
                        <a:pt x="94" y="19"/>
                      </a:cubicBezTo>
                      <a:cubicBezTo>
                        <a:pt x="94" y="19"/>
                        <a:pt x="94" y="18"/>
                        <a:pt x="94" y="18"/>
                      </a:cubicBezTo>
                      <a:cubicBezTo>
                        <a:pt x="94" y="18"/>
                        <a:pt x="94" y="18"/>
                        <a:pt x="94" y="18"/>
                      </a:cubicBezTo>
                      <a:cubicBezTo>
                        <a:pt x="94" y="18"/>
                        <a:pt x="94" y="18"/>
                        <a:pt x="94" y="18"/>
                      </a:cubicBezTo>
                      <a:cubicBezTo>
                        <a:pt x="94" y="18"/>
                        <a:pt x="93" y="18"/>
                        <a:pt x="93" y="17"/>
                      </a:cubicBezTo>
                      <a:cubicBezTo>
                        <a:pt x="94" y="17"/>
                        <a:pt x="92" y="16"/>
                        <a:pt x="92" y="16"/>
                      </a:cubicBezTo>
                      <a:cubicBezTo>
                        <a:pt x="93" y="16"/>
                        <a:pt x="93" y="15"/>
                        <a:pt x="94" y="15"/>
                      </a:cubicBezTo>
                      <a:cubicBezTo>
                        <a:pt x="93" y="16"/>
                        <a:pt x="94" y="16"/>
                        <a:pt x="94" y="18"/>
                      </a:cubicBezTo>
                      <a:cubicBezTo>
                        <a:pt x="95" y="18"/>
                        <a:pt x="96" y="17"/>
                        <a:pt x="96" y="15"/>
                      </a:cubicBezTo>
                      <a:cubicBezTo>
                        <a:pt x="95" y="15"/>
                        <a:pt x="94" y="15"/>
                        <a:pt x="94" y="14"/>
                      </a:cubicBezTo>
                      <a:cubicBezTo>
                        <a:pt x="92" y="15"/>
                        <a:pt x="91" y="14"/>
                        <a:pt x="90" y="14"/>
                      </a:cubicBezTo>
                      <a:cubicBezTo>
                        <a:pt x="90" y="13"/>
                        <a:pt x="91" y="13"/>
                        <a:pt x="91" y="12"/>
                      </a:cubicBezTo>
                      <a:cubicBezTo>
                        <a:pt x="92" y="13"/>
                        <a:pt x="93" y="13"/>
                        <a:pt x="93" y="14"/>
                      </a:cubicBezTo>
                      <a:cubicBezTo>
                        <a:pt x="94" y="14"/>
                        <a:pt x="95" y="14"/>
                        <a:pt x="96" y="13"/>
                      </a:cubicBezTo>
                      <a:cubicBezTo>
                        <a:pt x="96" y="13"/>
                        <a:pt x="96" y="13"/>
                        <a:pt x="96" y="13"/>
                      </a:cubicBezTo>
                      <a:cubicBezTo>
                        <a:pt x="96" y="14"/>
                        <a:pt x="96" y="14"/>
                        <a:pt x="96" y="15"/>
                      </a:cubicBezTo>
                      <a:cubicBezTo>
                        <a:pt x="96" y="15"/>
                        <a:pt x="96" y="15"/>
                        <a:pt x="95" y="15"/>
                      </a:cubicBezTo>
                      <a:cubicBezTo>
                        <a:pt x="96" y="16"/>
                        <a:pt x="97" y="15"/>
                        <a:pt x="98" y="15"/>
                      </a:cubicBezTo>
                      <a:cubicBezTo>
                        <a:pt x="98" y="15"/>
                        <a:pt x="98" y="15"/>
                        <a:pt x="98" y="15"/>
                      </a:cubicBezTo>
                      <a:cubicBezTo>
                        <a:pt x="97" y="16"/>
                        <a:pt x="96" y="16"/>
                        <a:pt x="96" y="17"/>
                      </a:cubicBezTo>
                      <a:cubicBezTo>
                        <a:pt x="96" y="17"/>
                        <a:pt x="96" y="18"/>
                        <a:pt x="95" y="18"/>
                      </a:cubicBezTo>
                      <a:cubicBezTo>
                        <a:pt x="95" y="18"/>
                        <a:pt x="96" y="18"/>
                        <a:pt x="96" y="18"/>
                      </a:cubicBezTo>
                      <a:cubicBezTo>
                        <a:pt x="96" y="18"/>
                        <a:pt x="97" y="19"/>
                        <a:pt x="98" y="19"/>
                      </a:cubicBezTo>
                      <a:cubicBezTo>
                        <a:pt x="98" y="19"/>
                        <a:pt x="98" y="19"/>
                        <a:pt x="99" y="19"/>
                      </a:cubicBezTo>
                      <a:cubicBezTo>
                        <a:pt x="99" y="19"/>
                        <a:pt x="99" y="20"/>
                        <a:pt x="99" y="20"/>
                      </a:cubicBezTo>
                      <a:cubicBezTo>
                        <a:pt x="98" y="20"/>
                        <a:pt x="96" y="20"/>
                        <a:pt x="97" y="22"/>
                      </a:cubicBezTo>
                      <a:cubicBezTo>
                        <a:pt x="97" y="22"/>
                        <a:pt x="98" y="21"/>
                        <a:pt x="98" y="21"/>
                      </a:cubicBezTo>
                      <a:cubicBezTo>
                        <a:pt x="98" y="20"/>
                        <a:pt x="98" y="21"/>
                        <a:pt x="98" y="22"/>
                      </a:cubicBezTo>
                      <a:cubicBezTo>
                        <a:pt x="99" y="22"/>
                        <a:pt x="98" y="21"/>
                        <a:pt x="99" y="21"/>
                      </a:cubicBezTo>
                      <a:cubicBezTo>
                        <a:pt x="99" y="21"/>
                        <a:pt x="100" y="20"/>
                        <a:pt x="100" y="20"/>
                      </a:cubicBezTo>
                      <a:cubicBezTo>
                        <a:pt x="100" y="20"/>
                        <a:pt x="101" y="20"/>
                        <a:pt x="101" y="20"/>
                      </a:cubicBezTo>
                      <a:cubicBezTo>
                        <a:pt x="101" y="19"/>
                        <a:pt x="101" y="19"/>
                        <a:pt x="102" y="19"/>
                      </a:cubicBezTo>
                      <a:cubicBezTo>
                        <a:pt x="103" y="18"/>
                        <a:pt x="103" y="19"/>
                        <a:pt x="104" y="19"/>
                      </a:cubicBezTo>
                      <a:cubicBezTo>
                        <a:pt x="104" y="19"/>
                        <a:pt x="103" y="19"/>
                        <a:pt x="103" y="19"/>
                      </a:cubicBezTo>
                      <a:cubicBezTo>
                        <a:pt x="103" y="20"/>
                        <a:pt x="103" y="21"/>
                        <a:pt x="103" y="22"/>
                      </a:cubicBezTo>
                      <a:cubicBezTo>
                        <a:pt x="104" y="23"/>
                        <a:pt x="104" y="22"/>
                        <a:pt x="104" y="22"/>
                      </a:cubicBezTo>
                      <a:cubicBezTo>
                        <a:pt x="105" y="22"/>
                        <a:pt x="106" y="23"/>
                        <a:pt x="106" y="22"/>
                      </a:cubicBezTo>
                      <a:cubicBezTo>
                        <a:pt x="108" y="21"/>
                        <a:pt x="109" y="23"/>
                        <a:pt x="108" y="21"/>
                      </a:cubicBezTo>
                      <a:cubicBezTo>
                        <a:pt x="109" y="21"/>
                        <a:pt x="109" y="22"/>
                        <a:pt x="110" y="22"/>
                      </a:cubicBezTo>
                      <a:cubicBezTo>
                        <a:pt x="110" y="21"/>
                        <a:pt x="109" y="20"/>
                        <a:pt x="109" y="20"/>
                      </a:cubicBezTo>
                      <a:cubicBezTo>
                        <a:pt x="109" y="20"/>
                        <a:pt x="109" y="20"/>
                        <a:pt x="109" y="20"/>
                      </a:cubicBezTo>
                      <a:cubicBezTo>
                        <a:pt x="109" y="20"/>
                        <a:pt x="109" y="20"/>
                        <a:pt x="109" y="20"/>
                      </a:cubicBezTo>
                      <a:cubicBezTo>
                        <a:pt x="110" y="20"/>
                        <a:pt x="110" y="20"/>
                        <a:pt x="110" y="19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1" y="20"/>
                        <a:pt x="111" y="20"/>
                        <a:pt x="111" y="20"/>
                      </a:cubicBezTo>
                      <a:cubicBezTo>
                        <a:pt x="111" y="20"/>
                        <a:pt x="112" y="20"/>
                        <a:pt x="112" y="20"/>
                      </a:cubicBezTo>
                      <a:cubicBezTo>
                        <a:pt x="113" y="20"/>
                        <a:pt x="113" y="21"/>
                        <a:pt x="113" y="21"/>
                      </a:cubicBezTo>
                      <a:cubicBezTo>
                        <a:pt x="114" y="21"/>
                        <a:pt x="114" y="22"/>
                        <a:pt x="115" y="22"/>
                      </a:cubicBezTo>
                      <a:cubicBezTo>
                        <a:pt x="116" y="21"/>
                        <a:pt x="115" y="21"/>
                        <a:pt x="115" y="20"/>
                      </a:cubicBezTo>
                      <a:cubicBezTo>
                        <a:pt x="116" y="20"/>
                        <a:pt x="117" y="20"/>
                        <a:pt x="117" y="20"/>
                      </a:cubicBezTo>
                      <a:cubicBezTo>
                        <a:pt x="117" y="21"/>
                        <a:pt x="117" y="22"/>
                        <a:pt x="118" y="22"/>
                      </a:cubicBezTo>
                      <a:cubicBezTo>
                        <a:pt x="119" y="22"/>
                        <a:pt x="121" y="22"/>
                        <a:pt x="121" y="21"/>
                      </a:cubicBezTo>
                      <a:cubicBezTo>
                        <a:pt x="123" y="21"/>
                        <a:pt x="121" y="22"/>
                        <a:pt x="122" y="22"/>
                      </a:cubicBezTo>
                      <a:cubicBezTo>
                        <a:pt x="123" y="23"/>
                        <a:pt x="123" y="22"/>
                        <a:pt x="123" y="22"/>
                      </a:cubicBezTo>
                      <a:cubicBezTo>
                        <a:pt x="124" y="21"/>
                        <a:pt x="125" y="22"/>
                        <a:pt x="125" y="21"/>
                      </a:cubicBezTo>
                      <a:cubicBezTo>
                        <a:pt x="125" y="21"/>
                        <a:pt x="125" y="22"/>
                        <a:pt x="126" y="22"/>
                      </a:cubicBezTo>
                      <a:cubicBezTo>
                        <a:pt x="127" y="21"/>
                        <a:pt x="126" y="19"/>
                        <a:pt x="124" y="20"/>
                      </a:cubicBezTo>
                      <a:cubicBezTo>
                        <a:pt x="124" y="20"/>
                        <a:pt x="124" y="20"/>
                        <a:pt x="124" y="20"/>
                      </a:cubicBezTo>
                      <a:cubicBezTo>
                        <a:pt x="125" y="20"/>
                        <a:pt x="125" y="19"/>
                        <a:pt x="125" y="19"/>
                      </a:cubicBezTo>
                      <a:cubicBezTo>
                        <a:pt x="125" y="19"/>
                        <a:pt x="125" y="19"/>
                        <a:pt x="125" y="19"/>
                      </a:cubicBezTo>
                      <a:cubicBezTo>
                        <a:pt x="125" y="19"/>
                        <a:pt x="125" y="19"/>
                        <a:pt x="126" y="19"/>
                      </a:cubicBezTo>
                      <a:cubicBezTo>
                        <a:pt x="126" y="19"/>
                        <a:pt x="126" y="19"/>
                        <a:pt x="126" y="20"/>
                      </a:cubicBezTo>
                      <a:cubicBezTo>
                        <a:pt x="126" y="20"/>
                        <a:pt x="126" y="19"/>
                        <a:pt x="127" y="19"/>
                      </a:cubicBezTo>
                      <a:cubicBezTo>
                        <a:pt x="127" y="19"/>
                        <a:pt x="127" y="19"/>
                        <a:pt x="127" y="19"/>
                      </a:cubicBezTo>
                      <a:cubicBezTo>
                        <a:pt x="126" y="20"/>
                        <a:pt x="127" y="20"/>
                        <a:pt x="128" y="20"/>
                      </a:cubicBezTo>
                      <a:cubicBezTo>
                        <a:pt x="128" y="20"/>
                        <a:pt x="128" y="20"/>
                        <a:pt x="128" y="21"/>
                      </a:cubicBezTo>
                      <a:cubicBezTo>
                        <a:pt x="128" y="20"/>
                        <a:pt x="129" y="21"/>
                        <a:pt x="129" y="22"/>
                      </a:cubicBezTo>
                      <a:cubicBezTo>
                        <a:pt x="130" y="22"/>
                        <a:pt x="131" y="21"/>
                        <a:pt x="132" y="20"/>
                      </a:cubicBezTo>
                      <a:cubicBezTo>
                        <a:pt x="132" y="21"/>
                        <a:pt x="132" y="21"/>
                        <a:pt x="132" y="21"/>
                      </a:cubicBezTo>
                      <a:cubicBezTo>
                        <a:pt x="132" y="21"/>
                        <a:pt x="132" y="21"/>
                        <a:pt x="132" y="20"/>
                      </a:cubicBezTo>
                      <a:cubicBezTo>
                        <a:pt x="133" y="20"/>
                        <a:pt x="133" y="20"/>
                        <a:pt x="133" y="21"/>
                      </a:cubicBezTo>
                      <a:cubicBezTo>
                        <a:pt x="134" y="21"/>
                        <a:pt x="134" y="21"/>
                        <a:pt x="134" y="22"/>
                      </a:cubicBezTo>
                      <a:cubicBezTo>
                        <a:pt x="137" y="22"/>
                        <a:pt x="137" y="20"/>
                        <a:pt x="139" y="20"/>
                      </a:cubicBezTo>
                      <a:cubicBezTo>
                        <a:pt x="139" y="18"/>
                        <a:pt x="138" y="18"/>
                        <a:pt x="137" y="17"/>
                      </a:cubicBezTo>
                      <a:cubicBezTo>
                        <a:pt x="137" y="17"/>
                        <a:pt x="137" y="17"/>
                        <a:pt x="137" y="17"/>
                      </a:cubicBezTo>
                      <a:cubicBezTo>
                        <a:pt x="138" y="17"/>
                        <a:pt x="138" y="17"/>
                        <a:pt x="138" y="17"/>
                      </a:cubicBezTo>
                      <a:cubicBezTo>
                        <a:pt x="139" y="17"/>
                        <a:pt x="139" y="17"/>
                        <a:pt x="139" y="17"/>
                      </a:cubicBezTo>
                      <a:cubicBezTo>
                        <a:pt x="139" y="17"/>
                        <a:pt x="139" y="16"/>
                        <a:pt x="139" y="16"/>
                      </a:cubicBezTo>
                      <a:cubicBezTo>
                        <a:pt x="139" y="16"/>
                        <a:pt x="139" y="16"/>
                        <a:pt x="139" y="16"/>
                      </a:cubicBezTo>
                      <a:cubicBezTo>
                        <a:pt x="139" y="16"/>
                        <a:pt x="140" y="16"/>
                        <a:pt x="140" y="16"/>
                      </a:cubicBezTo>
                      <a:cubicBezTo>
                        <a:pt x="139" y="16"/>
                        <a:pt x="139" y="15"/>
                        <a:pt x="139" y="15"/>
                      </a:cubicBezTo>
                      <a:cubicBezTo>
                        <a:pt x="139" y="15"/>
                        <a:pt x="139" y="15"/>
                        <a:pt x="139" y="15"/>
                      </a:cubicBezTo>
                      <a:cubicBezTo>
                        <a:pt x="139" y="15"/>
                        <a:pt x="138" y="15"/>
                        <a:pt x="138" y="15"/>
                      </a:cubicBezTo>
                      <a:cubicBezTo>
                        <a:pt x="137" y="14"/>
                        <a:pt x="137" y="13"/>
                        <a:pt x="135" y="13"/>
                      </a:cubicBezTo>
                      <a:cubicBezTo>
                        <a:pt x="135" y="14"/>
                        <a:pt x="135" y="14"/>
                        <a:pt x="135" y="15"/>
                      </a:cubicBezTo>
                      <a:cubicBezTo>
                        <a:pt x="135" y="16"/>
                        <a:pt x="133" y="15"/>
                        <a:pt x="133" y="17"/>
                      </a:cubicBezTo>
                      <a:cubicBezTo>
                        <a:pt x="132" y="16"/>
                        <a:pt x="131" y="16"/>
                        <a:pt x="130" y="16"/>
                      </a:cubicBezTo>
                      <a:cubicBezTo>
                        <a:pt x="130" y="16"/>
                        <a:pt x="130" y="16"/>
                        <a:pt x="130" y="16"/>
                      </a:cubicBezTo>
                      <a:cubicBezTo>
                        <a:pt x="130" y="16"/>
                        <a:pt x="131" y="16"/>
                        <a:pt x="131" y="15"/>
                      </a:cubicBezTo>
                      <a:cubicBezTo>
                        <a:pt x="130" y="14"/>
                        <a:pt x="129" y="15"/>
                        <a:pt x="129" y="16"/>
                      </a:cubicBezTo>
                      <a:cubicBezTo>
                        <a:pt x="129" y="16"/>
                        <a:pt x="129" y="16"/>
                        <a:pt x="129" y="16"/>
                      </a:cubicBezTo>
                      <a:cubicBezTo>
                        <a:pt x="128" y="16"/>
                        <a:pt x="128" y="16"/>
                        <a:pt x="128" y="16"/>
                      </a:cubicBezTo>
                      <a:cubicBezTo>
                        <a:pt x="128" y="16"/>
                        <a:pt x="128" y="16"/>
                        <a:pt x="128" y="15"/>
                      </a:cubicBezTo>
                      <a:cubicBezTo>
                        <a:pt x="128" y="15"/>
                        <a:pt x="129" y="15"/>
                        <a:pt x="129" y="15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8" y="15"/>
                        <a:pt x="128" y="16"/>
                        <a:pt x="128" y="16"/>
                      </a:cubicBezTo>
                      <a:cubicBezTo>
                        <a:pt x="127" y="16"/>
                        <a:pt x="127" y="16"/>
                        <a:pt x="127" y="17"/>
                      </a:cubicBezTo>
                      <a:cubicBezTo>
                        <a:pt x="127" y="17"/>
                        <a:pt x="127" y="17"/>
                        <a:pt x="127" y="17"/>
                      </a:cubicBezTo>
                      <a:cubicBezTo>
                        <a:pt x="127" y="17"/>
                        <a:pt x="127" y="16"/>
                        <a:pt x="127" y="16"/>
                      </a:cubicBezTo>
                      <a:cubicBezTo>
                        <a:pt x="127" y="15"/>
                        <a:pt x="127" y="15"/>
                        <a:pt x="127" y="14"/>
                      </a:cubicBez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14"/>
                        <a:pt x="126" y="15"/>
                        <a:pt x="126" y="15"/>
                      </a:cubicBezTo>
                      <a:cubicBezTo>
                        <a:pt x="126" y="15"/>
                        <a:pt x="126" y="15"/>
                        <a:pt x="126" y="15"/>
                      </a:cubicBezTo>
                      <a:cubicBezTo>
                        <a:pt x="126" y="15"/>
                        <a:pt x="126" y="15"/>
                        <a:pt x="126" y="15"/>
                      </a:cubicBezTo>
                      <a:cubicBezTo>
                        <a:pt x="126" y="15"/>
                        <a:pt x="126" y="15"/>
                        <a:pt x="126" y="15"/>
                      </a:cubicBezTo>
                      <a:cubicBezTo>
                        <a:pt x="126" y="15"/>
                        <a:pt x="126" y="15"/>
                        <a:pt x="125" y="15"/>
                      </a:cubicBezTo>
                      <a:cubicBezTo>
                        <a:pt x="125" y="14"/>
                        <a:pt x="125" y="13"/>
                        <a:pt x="125" y="13"/>
                      </a:cubicBezTo>
                      <a:cubicBezTo>
                        <a:pt x="126" y="13"/>
                        <a:pt x="126" y="14"/>
                        <a:pt x="127" y="14"/>
                      </a:cubicBezTo>
                      <a:cubicBezTo>
                        <a:pt x="131" y="15"/>
                        <a:pt x="132" y="12"/>
                        <a:pt x="135" y="11"/>
                      </a:cubicBezTo>
                      <a:cubicBezTo>
                        <a:pt x="135" y="11"/>
                        <a:pt x="135" y="11"/>
                        <a:pt x="135" y="11"/>
                      </a:cubicBezTo>
                      <a:cubicBezTo>
                        <a:pt x="135" y="12"/>
                        <a:pt x="136" y="12"/>
                        <a:pt x="136" y="13"/>
                      </a:cubicBezTo>
                      <a:cubicBezTo>
                        <a:pt x="138" y="12"/>
                        <a:pt x="139" y="15"/>
                        <a:pt x="140" y="13"/>
                      </a:cubicBezTo>
                      <a:cubicBezTo>
                        <a:pt x="140" y="13"/>
                        <a:pt x="140" y="14"/>
                        <a:pt x="141" y="15"/>
                      </a:cubicBezTo>
                      <a:cubicBezTo>
                        <a:pt x="141" y="15"/>
                        <a:pt x="141" y="14"/>
                        <a:pt x="142" y="14"/>
                      </a:cubicBezTo>
                      <a:cubicBezTo>
                        <a:pt x="143" y="14"/>
                        <a:pt x="142" y="13"/>
                        <a:pt x="142" y="13"/>
                      </a:cubicBezTo>
                      <a:cubicBezTo>
                        <a:pt x="143" y="13"/>
                        <a:pt x="144" y="13"/>
                        <a:pt x="144" y="13"/>
                      </a:cubicBezTo>
                      <a:cubicBezTo>
                        <a:pt x="144" y="13"/>
                        <a:pt x="144" y="12"/>
                        <a:pt x="144" y="12"/>
                      </a:cubicBezTo>
                      <a:cubicBezTo>
                        <a:pt x="144" y="12"/>
                        <a:pt x="145" y="12"/>
                        <a:pt x="145" y="12"/>
                      </a:cubicBezTo>
                      <a:cubicBezTo>
                        <a:pt x="145" y="12"/>
                        <a:pt x="145" y="12"/>
                        <a:pt x="145" y="11"/>
                      </a:cubicBezTo>
                      <a:cubicBezTo>
                        <a:pt x="145" y="12"/>
                        <a:pt x="145" y="12"/>
                        <a:pt x="146" y="12"/>
                      </a:cubicBezTo>
                      <a:cubicBezTo>
                        <a:pt x="146" y="12"/>
                        <a:pt x="146" y="12"/>
                        <a:pt x="146" y="12"/>
                      </a:cubicBezTo>
                      <a:cubicBezTo>
                        <a:pt x="147" y="12"/>
                        <a:pt x="147" y="12"/>
                        <a:pt x="147" y="13"/>
                      </a:cubicBezTo>
                      <a:cubicBezTo>
                        <a:pt x="148" y="13"/>
                        <a:pt x="148" y="13"/>
                        <a:pt x="149" y="12"/>
                      </a:cubicBezTo>
                      <a:cubicBezTo>
                        <a:pt x="149" y="13"/>
                        <a:pt x="150" y="13"/>
                        <a:pt x="150" y="13"/>
                      </a:cubicBezTo>
                      <a:cubicBezTo>
                        <a:pt x="150" y="14"/>
                        <a:pt x="149" y="14"/>
                        <a:pt x="148" y="14"/>
                      </a:cubicBezTo>
                      <a:cubicBezTo>
                        <a:pt x="147" y="15"/>
                        <a:pt x="148" y="15"/>
                        <a:pt x="147" y="16"/>
                      </a:cubicBezTo>
                      <a:cubicBezTo>
                        <a:pt x="147" y="16"/>
                        <a:pt x="147" y="15"/>
                        <a:pt x="147" y="15"/>
                      </a:cubicBezTo>
                      <a:cubicBezTo>
                        <a:pt x="146" y="15"/>
                        <a:pt x="146" y="15"/>
                        <a:pt x="145" y="15"/>
                      </a:cubicBezTo>
                      <a:cubicBezTo>
                        <a:pt x="145" y="15"/>
                        <a:pt x="145" y="15"/>
                        <a:pt x="145" y="15"/>
                      </a:cubicBezTo>
                      <a:cubicBezTo>
                        <a:pt x="144" y="15"/>
                        <a:pt x="144" y="15"/>
                        <a:pt x="143" y="16"/>
                      </a:cubicBezTo>
                      <a:cubicBezTo>
                        <a:pt x="142" y="16"/>
                        <a:pt x="141" y="16"/>
                        <a:pt x="141" y="16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17"/>
                        <a:pt x="140" y="17"/>
                        <a:pt x="140" y="17"/>
                      </a:cubicBezTo>
                      <a:cubicBezTo>
                        <a:pt x="140" y="17"/>
                        <a:pt x="140" y="17"/>
                        <a:pt x="140" y="17"/>
                      </a:cubicBezTo>
                      <a:cubicBezTo>
                        <a:pt x="139" y="17"/>
                        <a:pt x="139" y="17"/>
                        <a:pt x="139" y="17"/>
                      </a:cubicBezTo>
                      <a:cubicBezTo>
                        <a:pt x="139" y="18"/>
                        <a:pt x="139" y="18"/>
                        <a:pt x="140" y="18"/>
                      </a:cubicBezTo>
                      <a:cubicBezTo>
                        <a:pt x="140" y="19"/>
                        <a:pt x="140" y="20"/>
                        <a:pt x="141" y="20"/>
                      </a:cubicBezTo>
                      <a:cubicBezTo>
                        <a:pt x="141" y="19"/>
                        <a:pt x="141" y="18"/>
                        <a:pt x="141" y="18"/>
                      </a:cubicBezTo>
                      <a:cubicBezTo>
                        <a:pt x="142" y="18"/>
                        <a:pt x="142" y="18"/>
                        <a:pt x="142" y="18"/>
                      </a:cubicBezTo>
                      <a:cubicBezTo>
                        <a:pt x="142" y="18"/>
                        <a:pt x="142" y="17"/>
                        <a:pt x="142" y="17"/>
                      </a:cubicBezTo>
                      <a:cubicBezTo>
                        <a:pt x="142" y="17"/>
                        <a:pt x="142" y="17"/>
                        <a:pt x="143" y="18"/>
                      </a:cubicBezTo>
                      <a:cubicBezTo>
                        <a:pt x="143" y="18"/>
                        <a:pt x="143" y="18"/>
                        <a:pt x="143" y="18"/>
                      </a:cubicBezTo>
                      <a:cubicBezTo>
                        <a:pt x="143" y="18"/>
                        <a:pt x="141" y="19"/>
                        <a:pt x="142" y="19"/>
                      </a:cubicBezTo>
                      <a:cubicBezTo>
                        <a:pt x="142" y="20"/>
                        <a:pt x="142" y="20"/>
                        <a:pt x="141" y="20"/>
                      </a:cubicBezTo>
                      <a:cubicBezTo>
                        <a:pt x="141" y="20"/>
                        <a:pt x="142" y="21"/>
                        <a:pt x="141" y="22"/>
                      </a:cubicBezTo>
                      <a:cubicBezTo>
                        <a:pt x="142" y="22"/>
                        <a:pt x="143" y="21"/>
                        <a:pt x="143" y="21"/>
                      </a:cubicBezTo>
                      <a:cubicBezTo>
                        <a:pt x="144" y="21"/>
                        <a:pt x="144" y="22"/>
                        <a:pt x="146" y="22"/>
                      </a:cubicBezTo>
                      <a:cubicBezTo>
                        <a:pt x="147" y="20"/>
                        <a:pt x="144" y="21"/>
                        <a:pt x="144" y="20"/>
                      </a:cubicBezTo>
                      <a:cubicBezTo>
                        <a:pt x="145" y="19"/>
                        <a:pt x="146" y="20"/>
                        <a:pt x="146" y="20"/>
                      </a:cubicBezTo>
                      <a:cubicBezTo>
                        <a:pt x="147" y="20"/>
                        <a:pt x="146" y="20"/>
                        <a:pt x="146" y="20"/>
                      </a:cubicBezTo>
                      <a:cubicBezTo>
                        <a:pt x="147" y="21"/>
                        <a:pt x="149" y="20"/>
                        <a:pt x="149" y="22"/>
                      </a:cubicBezTo>
                      <a:cubicBezTo>
                        <a:pt x="151" y="22"/>
                        <a:pt x="152" y="21"/>
                        <a:pt x="154" y="21"/>
                      </a:cubicBezTo>
                      <a:cubicBezTo>
                        <a:pt x="154" y="19"/>
                        <a:pt x="156" y="20"/>
                        <a:pt x="155" y="19"/>
                      </a:cubicBezTo>
                      <a:cubicBezTo>
                        <a:pt x="155" y="19"/>
                        <a:pt x="156" y="18"/>
                        <a:pt x="156" y="18"/>
                      </a:cubicBezTo>
                      <a:cubicBezTo>
                        <a:pt x="156" y="19"/>
                        <a:pt x="157" y="19"/>
                        <a:pt x="158" y="19"/>
                      </a:cubicBezTo>
                      <a:cubicBezTo>
                        <a:pt x="158" y="19"/>
                        <a:pt x="159" y="19"/>
                        <a:pt x="159" y="19"/>
                      </a:cubicBezTo>
                      <a:cubicBezTo>
                        <a:pt x="159" y="19"/>
                        <a:pt x="160" y="19"/>
                        <a:pt x="160" y="19"/>
                      </a:cubicBezTo>
                      <a:cubicBezTo>
                        <a:pt x="160" y="18"/>
                        <a:pt x="160" y="18"/>
                        <a:pt x="160" y="18"/>
                      </a:cubicBezTo>
                      <a:cubicBezTo>
                        <a:pt x="161" y="18"/>
                        <a:pt x="161" y="18"/>
                        <a:pt x="162" y="18"/>
                      </a:cubicBezTo>
                      <a:cubicBezTo>
                        <a:pt x="162" y="18"/>
                        <a:pt x="162" y="19"/>
                        <a:pt x="162" y="19"/>
                      </a:cubicBezTo>
                      <a:cubicBezTo>
                        <a:pt x="162" y="19"/>
                        <a:pt x="162" y="19"/>
                        <a:pt x="162" y="19"/>
                      </a:cubicBezTo>
                      <a:cubicBezTo>
                        <a:pt x="163" y="20"/>
                        <a:pt x="163" y="20"/>
                        <a:pt x="164" y="20"/>
                      </a:cubicBezTo>
                      <a:cubicBezTo>
                        <a:pt x="164" y="20"/>
                        <a:pt x="163" y="21"/>
                        <a:pt x="163" y="22"/>
                      </a:cubicBezTo>
                      <a:cubicBezTo>
                        <a:pt x="164" y="22"/>
                        <a:pt x="166" y="21"/>
                        <a:pt x="165" y="23"/>
                      </a:cubicBezTo>
                      <a:cubicBezTo>
                        <a:pt x="166" y="23"/>
                        <a:pt x="166" y="23"/>
                        <a:pt x="166" y="22"/>
                      </a:cubicBezTo>
                      <a:cubicBezTo>
                        <a:pt x="167" y="22"/>
                        <a:pt x="168" y="20"/>
                        <a:pt x="168" y="19"/>
                      </a:cubicBezTo>
                      <a:cubicBezTo>
                        <a:pt x="169" y="19"/>
                        <a:pt x="169" y="19"/>
                        <a:pt x="170" y="20"/>
                      </a:cubicBezTo>
                      <a:cubicBezTo>
                        <a:pt x="170" y="20"/>
                        <a:pt x="172" y="19"/>
                        <a:pt x="172" y="21"/>
                      </a:cubicBezTo>
                      <a:cubicBezTo>
                        <a:pt x="173" y="21"/>
                        <a:pt x="174" y="20"/>
                        <a:pt x="174" y="20"/>
                      </a:cubicBezTo>
                      <a:cubicBezTo>
                        <a:pt x="175" y="20"/>
                        <a:pt x="175" y="21"/>
                        <a:pt x="176" y="21"/>
                      </a:cubicBezTo>
                      <a:cubicBezTo>
                        <a:pt x="176" y="21"/>
                        <a:pt x="177" y="21"/>
                        <a:pt x="177" y="22"/>
                      </a:cubicBezTo>
                      <a:cubicBezTo>
                        <a:pt x="179" y="22"/>
                        <a:pt x="181" y="21"/>
                        <a:pt x="183" y="20"/>
                      </a:cubicBezTo>
                      <a:cubicBezTo>
                        <a:pt x="184" y="20"/>
                        <a:pt x="182" y="21"/>
                        <a:pt x="183" y="22"/>
                      </a:cubicBezTo>
                      <a:cubicBezTo>
                        <a:pt x="184" y="22"/>
                        <a:pt x="184" y="25"/>
                        <a:pt x="185" y="23"/>
                      </a:cubicBezTo>
                      <a:cubicBezTo>
                        <a:pt x="186" y="24"/>
                        <a:pt x="186" y="25"/>
                        <a:pt x="187" y="25"/>
                      </a:cubicBezTo>
                      <a:cubicBezTo>
                        <a:pt x="188" y="25"/>
                        <a:pt x="189" y="25"/>
                        <a:pt x="189" y="23"/>
                      </a:cubicBezTo>
                      <a:cubicBezTo>
                        <a:pt x="189" y="24"/>
                        <a:pt x="190" y="24"/>
                        <a:pt x="191" y="24"/>
                      </a:cubicBezTo>
                      <a:cubicBezTo>
                        <a:pt x="190" y="23"/>
                        <a:pt x="190" y="23"/>
                        <a:pt x="191" y="22"/>
                      </a:cubicBezTo>
                      <a:cubicBezTo>
                        <a:pt x="191" y="22"/>
                        <a:pt x="191" y="22"/>
                        <a:pt x="191" y="24"/>
                      </a:cubicBezTo>
                      <a:cubicBezTo>
                        <a:pt x="192" y="25"/>
                        <a:pt x="193" y="23"/>
                        <a:pt x="193" y="25"/>
                      </a:cubicBezTo>
                      <a:cubicBezTo>
                        <a:pt x="195" y="25"/>
                        <a:pt x="195" y="24"/>
                        <a:pt x="196" y="24"/>
                      </a:cubicBezTo>
                      <a:cubicBezTo>
                        <a:pt x="196" y="24"/>
                        <a:pt x="197" y="25"/>
                        <a:pt x="197" y="25"/>
                      </a:cubicBezTo>
                      <a:cubicBezTo>
                        <a:pt x="197" y="25"/>
                        <a:pt x="198" y="25"/>
                        <a:pt x="198" y="26"/>
                      </a:cubicBezTo>
                      <a:cubicBezTo>
                        <a:pt x="199" y="26"/>
                        <a:pt x="199" y="25"/>
                        <a:pt x="199" y="25"/>
                      </a:cubicBezTo>
                      <a:cubicBezTo>
                        <a:pt x="200" y="25"/>
                        <a:pt x="200" y="27"/>
                        <a:pt x="202" y="26"/>
                      </a:cubicBezTo>
                      <a:cubicBezTo>
                        <a:pt x="202" y="26"/>
                        <a:pt x="203" y="26"/>
                        <a:pt x="203" y="26"/>
                      </a:cubicBezTo>
                      <a:cubicBezTo>
                        <a:pt x="203" y="26"/>
                        <a:pt x="202" y="24"/>
                        <a:pt x="204" y="25"/>
                      </a:cubicBezTo>
                      <a:cubicBezTo>
                        <a:pt x="204" y="23"/>
                        <a:pt x="205" y="23"/>
                        <a:pt x="204" y="22"/>
                      </a:cubicBezTo>
                      <a:cubicBezTo>
                        <a:pt x="203" y="23"/>
                        <a:pt x="202" y="21"/>
                        <a:pt x="201" y="21"/>
                      </a:cubicBezTo>
                      <a:cubicBezTo>
                        <a:pt x="201" y="20"/>
                        <a:pt x="202" y="20"/>
                        <a:pt x="202" y="19"/>
                      </a:cubicBezTo>
                      <a:cubicBezTo>
                        <a:pt x="201" y="18"/>
                        <a:pt x="200" y="18"/>
                        <a:pt x="200" y="17"/>
                      </a:cubicBezTo>
                      <a:cubicBezTo>
                        <a:pt x="200" y="16"/>
                        <a:pt x="201" y="18"/>
                        <a:pt x="201" y="17"/>
                      </a:cubicBezTo>
                      <a:cubicBezTo>
                        <a:pt x="202" y="17"/>
                        <a:pt x="201" y="17"/>
                        <a:pt x="201" y="17"/>
                      </a:cubicBezTo>
                      <a:cubicBezTo>
                        <a:pt x="201" y="18"/>
                        <a:pt x="202" y="18"/>
                        <a:pt x="202" y="18"/>
                      </a:cubicBezTo>
                      <a:cubicBezTo>
                        <a:pt x="203" y="18"/>
                        <a:pt x="203" y="18"/>
                        <a:pt x="203" y="18"/>
                      </a:cubicBezTo>
                      <a:cubicBezTo>
                        <a:pt x="204" y="18"/>
                        <a:pt x="203" y="18"/>
                        <a:pt x="204" y="20"/>
                      </a:cubicBezTo>
                      <a:cubicBezTo>
                        <a:pt x="205" y="20"/>
                        <a:pt x="206" y="20"/>
                        <a:pt x="206" y="19"/>
                      </a:cubicBezTo>
                      <a:cubicBezTo>
                        <a:pt x="208" y="19"/>
                        <a:pt x="208" y="21"/>
                        <a:pt x="209" y="22"/>
                      </a:cubicBezTo>
                      <a:cubicBezTo>
                        <a:pt x="211" y="21"/>
                        <a:pt x="211" y="20"/>
                        <a:pt x="212" y="19"/>
                      </a:cubicBezTo>
                      <a:cubicBezTo>
                        <a:pt x="213" y="19"/>
                        <a:pt x="213" y="20"/>
                        <a:pt x="214" y="20"/>
                      </a:cubicBezTo>
                      <a:cubicBezTo>
                        <a:pt x="215" y="20"/>
                        <a:pt x="215" y="19"/>
                        <a:pt x="216" y="20"/>
                      </a:cubicBezTo>
                      <a:cubicBezTo>
                        <a:pt x="216" y="20"/>
                        <a:pt x="219" y="21"/>
                        <a:pt x="219" y="19"/>
                      </a:cubicBezTo>
                      <a:cubicBezTo>
                        <a:pt x="219" y="19"/>
                        <a:pt x="219" y="20"/>
                        <a:pt x="219" y="20"/>
                      </a:cubicBezTo>
                      <a:cubicBezTo>
                        <a:pt x="220" y="20"/>
                        <a:pt x="221" y="21"/>
                        <a:pt x="221" y="22"/>
                      </a:cubicBezTo>
                      <a:cubicBezTo>
                        <a:pt x="222" y="22"/>
                        <a:pt x="222" y="22"/>
                        <a:pt x="222" y="22"/>
                      </a:cubicBezTo>
                      <a:cubicBezTo>
                        <a:pt x="223" y="24"/>
                        <a:pt x="221" y="22"/>
                        <a:pt x="220" y="23"/>
                      </a:cubicBezTo>
                      <a:cubicBezTo>
                        <a:pt x="220" y="23"/>
                        <a:pt x="220" y="24"/>
                        <a:pt x="219" y="24"/>
                      </a:cubicBezTo>
                      <a:cubicBezTo>
                        <a:pt x="218" y="25"/>
                        <a:pt x="219" y="25"/>
                        <a:pt x="219" y="26"/>
                      </a:cubicBezTo>
                      <a:cubicBezTo>
                        <a:pt x="220" y="26"/>
                        <a:pt x="220" y="26"/>
                        <a:pt x="220" y="25"/>
                      </a:cubicBezTo>
                      <a:cubicBezTo>
                        <a:pt x="221" y="26"/>
                        <a:pt x="223" y="27"/>
                        <a:pt x="224" y="25"/>
                      </a:cubicBezTo>
                      <a:cubicBezTo>
                        <a:pt x="224" y="26"/>
                        <a:pt x="227" y="27"/>
                        <a:pt x="228" y="26"/>
                      </a:cubicBezTo>
                      <a:cubicBezTo>
                        <a:pt x="227" y="24"/>
                        <a:pt x="227" y="25"/>
                        <a:pt x="226" y="25"/>
                      </a:cubicBezTo>
                      <a:cubicBezTo>
                        <a:pt x="225" y="24"/>
                        <a:pt x="227" y="25"/>
                        <a:pt x="228" y="24"/>
                      </a:cubicBezTo>
                      <a:cubicBezTo>
                        <a:pt x="229" y="24"/>
                        <a:pt x="229" y="25"/>
                        <a:pt x="229" y="25"/>
                      </a:cubicBezTo>
                      <a:cubicBezTo>
                        <a:pt x="230" y="26"/>
                        <a:pt x="230" y="24"/>
                        <a:pt x="230" y="24"/>
                      </a:cubicBezTo>
                      <a:cubicBezTo>
                        <a:pt x="231" y="24"/>
                        <a:pt x="231" y="26"/>
                        <a:pt x="232" y="25"/>
                      </a:cubicBezTo>
                      <a:cubicBezTo>
                        <a:pt x="232" y="25"/>
                        <a:pt x="232" y="24"/>
                        <a:pt x="233" y="24"/>
                      </a:cubicBezTo>
                      <a:cubicBezTo>
                        <a:pt x="232" y="23"/>
                        <a:pt x="232" y="24"/>
                        <a:pt x="232" y="23"/>
                      </a:cubicBezTo>
                      <a:cubicBezTo>
                        <a:pt x="232" y="22"/>
                        <a:pt x="234" y="23"/>
                        <a:pt x="234" y="22"/>
                      </a:cubicBezTo>
                      <a:cubicBezTo>
                        <a:pt x="234" y="22"/>
                        <a:pt x="235" y="22"/>
                        <a:pt x="235" y="22"/>
                      </a:cubicBezTo>
                      <a:cubicBezTo>
                        <a:pt x="234" y="21"/>
                        <a:pt x="234" y="20"/>
                        <a:pt x="234" y="20"/>
                      </a:cubicBezTo>
                      <a:cubicBezTo>
                        <a:pt x="234" y="20"/>
                        <a:pt x="234" y="20"/>
                        <a:pt x="234" y="20"/>
                      </a:cubicBezTo>
                      <a:cubicBezTo>
                        <a:pt x="234" y="20"/>
                        <a:pt x="234" y="19"/>
                        <a:pt x="234" y="19"/>
                      </a:cubicBezTo>
                      <a:cubicBezTo>
                        <a:pt x="233" y="18"/>
                        <a:pt x="232" y="17"/>
                        <a:pt x="231" y="15"/>
                      </a:cubicBezTo>
                      <a:cubicBezTo>
                        <a:pt x="231" y="16"/>
                        <a:pt x="231" y="17"/>
                        <a:pt x="232" y="17"/>
                      </a:cubicBezTo>
                      <a:cubicBezTo>
                        <a:pt x="231" y="19"/>
                        <a:pt x="231" y="15"/>
                        <a:pt x="230" y="16"/>
                      </a:cubicBezTo>
                      <a:cubicBezTo>
                        <a:pt x="230" y="18"/>
                        <a:pt x="230" y="18"/>
                        <a:pt x="230" y="18"/>
                      </a:cubicBezTo>
                      <a:cubicBezTo>
                        <a:pt x="229" y="17"/>
                        <a:pt x="228" y="16"/>
                        <a:pt x="227" y="16"/>
                      </a:cubicBezTo>
                      <a:cubicBezTo>
                        <a:pt x="227" y="15"/>
                        <a:pt x="228" y="14"/>
                        <a:pt x="229" y="14"/>
                      </a:cubicBezTo>
                      <a:cubicBezTo>
                        <a:pt x="227" y="13"/>
                        <a:pt x="226" y="12"/>
                        <a:pt x="224" y="11"/>
                      </a:cubicBezTo>
                      <a:cubicBezTo>
                        <a:pt x="224" y="11"/>
                        <a:pt x="225" y="12"/>
                        <a:pt x="224" y="12"/>
                      </a:cubicBezTo>
                      <a:cubicBezTo>
                        <a:pt x="224" y="12"/>
                        <a:pt x="223" y="12"/>
                        <a:pt x="223" y="11"/>
                      </a:cubicBezTo>
                      <a:cubicBezTo>
                        <a:pt x="222" y="11"/>
                        <a:pt x="222" y="13"/>
                        <a:pt x="223" y="12"/>
                      </a:cubicBezTo>
                      <a:cubicBezTo>
                        <a:pt x="222" y="13"/>
                        <a:pt x="222" y="13"/>
                        <a:pt x="222" y="13"/>
                      </a:cubicBezTo>
                      <a:cubicBezTo>
                        <a:pt x="221" y="14"/>
                        <a:pt x="222" y="14"/>
                        <a:pt x="223" y="14"/>
                      </a:cubicBezTo>
                      <a:cubicBezTo>
                        <a:pt x="223" y="15"/>
                        <a:pt x="222" y="15"/>
                        <a:pt x="223" y="16"/>
                      </a:cubicBezTo>
                      <a:cubicBezTo>
                        <a:pt x="222" y="15"/>
                        <a:pt x="221" y="15"/>
                        <a:pt x="219" y="15"/>
                      </a:cubicBezTo>
                      <a:cubicBezTo>
                        <a:pt x="219" y="15"/>
                        <a:pt x="219" y="16"/>
                        <a:pt x="218" y="16"/>
                      </a:cubicBezTo>
                      <a:cubicBezTo>
                        <a:pt x="218" y="15"/>
                        <a:pt x="218" y="15"/>
                        <a:pt x="216" y="15"/>
                      </a:cubicBezTo>
                      <a:cubicBezTo>
                        <a:pt x="216" y="15"/>
                        <a:pt x="216" y="14"/>
                        <a:pt x="215" y="14"/>
                      </a:cubicBezTo>
                      <a:cubicBezTo>
                        <a:pt x="215" y="14"/>
                        <a:pt x="215" y="14"/>
                        <a:pt x="214" y="14"/>
                      </a:cubicBezTo>
                      <a:cubicBezTo>
                        <a:pt x="214" y="13"/>
                        <a:pt x="212" y="15"/>
                        <a:pt x="211" y="14"/>
                      </a:cubicBezTo>
                      <a:cubicBezTo>
                        <a:pt x="212" y="14"/>
                        <a:pt x="212" y="14"/>
                        <a:pt x="212" y="14"/>
                      </a:cubicBezTo>
                      <a:cubicBezTo>
                        <a:pt x="212" y="13"/>
                        <a:pt x="213" y="13"/>
                        <a:pt x="213" y="12"/>
                      </a:cubicBezTo>
                      <a:cubicBezTo>
                        <a:pt x="213" y="12"/>
                        <a:pt x="213" y="12"/>
                        <a:pt x="213" y="12"/>
                      </a:cubicBezTo>
                      <a:cubicBezTo>
                        <a:pt x="213" y="12"/>
                        <a:pt x="213" y="12"/>
                        <a:pt x="213" y="12"/>
                      </a:cubicBezTo>
                      <a:cubicBezTo>
                        <a:pt x="214" y="12"/>
                        <a:pt x="215" y="12"/>
                        <a:pt x="215" y="11"/>
                      </a:cubicBezTo>
                      <a:cubicBezTo>
                        <a:pt x="215" y="11"/>
                        <a:pt x="215" y="11"/>
                        <a:pt x="215" y="11"/>
                      </a:cubicBezTo>
                      <a:cubicBezTo>
                        <a:pt x="215" y="11"/>
                        <a:pt x="215" y="11"/>
                        <a:pt x="215" y="11"/>
                      </a:cubicBezTo>
                      <a:cubicBezTo>
                        <a:pt x="215" y="10"/>
                        <a:pt x="216" y="10"/>
                        <a:pt x="216" y="10"/>
                      </a:cubicBezTo>
                      <a:cubicBezTo>
                        <a:pt x="216" y="10"/>
                        <a:pt x="216" y="10"/>
                        <a:pt x="216" y="11"/>
                      </a:cubicBezTo>
                      <a:cubicBezTo>
                        <a:pt x="217" y="11"/>
                        <a:pt x="218" y="12"/>
                        <a:pt x="220" y="11"/>
                      </a:cubicBezTo>
                      <a:cubicBezTo>
                        <a:pt x="219" y="10"/>
                        <a:pt x="221" y="11"/>
                        <a:pt x="221" y="9"/>
                      </a:cubicBezTo>
                      <a:cubicBezTo>
                        <a:pt x="220" y="8"/>
                        <a:pt x="219" y="9"/>
                        <a:pt x="219" y="9"/>
                      </a:cubicBezTo>
                      <a:cubicBezTo>
                        <a:pt x="218" y="9"/>
                        <a:pt x="219" y="8"/>
                        <a:pt x="218" y="8"/>
                      </a:cubicBezTo>
                      <a:cubicBezTo>
                        <a:pt x="218" y="9"/>
                        <a:pt x="217" y="9"/>
                        <a:pt x="216" y="10"/>
                      </a:cubicBezTo>
                      <a:cubicBezTo>
                        <a:pt x="216" y="9"/>
                        <a:pt x="216" y="9"/>
                        <a:pt x="216" y="8"/>
                      </a:cubicBezTo>
                      <a:cubicBezTo>
                        <a:pt x="216" y="8"/>
                        <a:pt x="215" y="8"/>
                        <a:pt x="215" y="7"/>
                      </a:cubicBezTo>
                      <a:cubicBezTo>
                        <a:pt x="215" y="7"/>
                        <a:pt x="214" y="7"/>
                        <a:pt x="214" y="7"/>
                      </a:cubicBezTo>
                      <a:cubicBezTo>
                        <a:pt x="214" y="7"/>
                        <a:pt x="213" y="7"/>
                        <a:pt x="213" y="7"/>
                      </a:cubicBezTo>
                      <a:cubicBezTo>
                        <a:pt x="212" y="7"/>
                        <a:pt x="212" y="8"/>
                        <a:pt x="212" y="8"/>
                      </a:cubicBezTo>
                      <a:cubicBezTo>
                        <a:pt x="212" y="8"/>
                        <a:pt x="212" y="7"/>
                        <a:pt x="212" y="7"/>
                      </a:cubicBezTo>
                      <a:cubicBezTo>
                        <a:pt x="212" y="7"/>
                        <a:pt x="212" y="7"/>
                        <a:pt x="212" y="7"/>
                      </a:cubicBezTo>
                      <a:cubicBezTo>
                        <a:pt x="212" y="7"/>
                        <a:pt x="212" y="7"/>
                        <a:pt x="212" y="6"/>
                      </a:cubicBezTo>
                      <a:cubicBezTo>
                        <a:pt x="211" y="6"/>
                        <a:pt x="210" y="6"/>
                        <a:pt x="209" y="6"/>
                      </a:cubicBezTo>
                      <a:cubicBezTo>
                        <a:pt x="208" y="6"/>
                        <a:pt x="208" y="7"/>
                        <a:pt x="208" y="7"/>
                      </a:cubicBezTo>
                      <a:cubicBezTo>
                        <a:pt x="208" y="7"/>
                        <a:pt x="208" y="7"/>
                        <a:pt x="208" y="7"/>
                      </a:cubicBezTo>
                      <a:cubicBezTo>
                        <a:pt x="208" y="9"/>
                        <a:pt x="207" y="8"/>
                        <a:pt x="207" y="9"/>
                      </a:cubicBezTo>
                      <a:cubicBezTo>
                        <a:pt x="207" y="9"/>
                        <a:pt x="207" y="9"/>
                        <a:pt x="207" y="9"/>
                      </a:cubicBezTo>
                      <a:cubicBezTo>
                        <a:pt x="206" y="9"/>
                        <a:pt x="206" y="7"/>
                        <a:pt x="206" y="7"/>
                      </a:cubicBezTo>
                      <a:cubicBezTo>
                        <a:pt x="204" y="7"/>
                        <a:pt x="204" y="7"/>
                        <a:pt x="202" y="7"/>
                      </a:cubicBezTo>
                      <a:cubicBezTo>
                        <a:pt x="202" y="7"/>
                        <a:pt x="202" y="7"/>
                        <a:pt x="202" y="8"/>
                      </a:cubicBezTo>
                      <a:cubicBezTo>
                        <a:pt x="202" y="8"/>
                        <a:pt x="202" y="7"/>
                        <a:pt x="202" y="7"/>
                      </a:cubicBezTo>
                      <a:cubicBezTo>
                        <a:pt x="201" y="7"/>
                        <a:pt x="200" y="7"/>
                        <a:pt x="200" y="8"/>
                      </a:cubicBezTo>
                      <a:cubicBezTo>
                        <a:pt x="200" y="8"/>
                        <a:pt x="200" y="8"/>
                        <a:pt x="200" y="8"/>
                      </a:cubicBezTo>
                      <a:cubicBezTo>
                        <a:pt x="199" y="8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99" y="7"/>
                        <a:pt x="199" y="7"/>
                        <a:pt x="199" y="7"/>
                      </a:cubicBezTo>
                      <a:cubicBezTo>
                        <a:pt x="198" y="7"/>
                        <a:pt x="198" y="7"/>
                        <a:pt x="198" y="8"/>
                      </a:cubicBezTo>
                      <a:cubicBezTo>
                        <a:pt x="198" y="8"/>
                        <a:pt x="198" y="8"/>
                        <a:pt x="198" y="8"/>
                      </a:cubicBezTo>
                      <a:cubicBezTo>
                        <a:pt x="198" y="8"/>
                        <a:pt x="198" y="8"/>
                        <a:pt x="197" y="8"/>
                      </a:cubicBezTo>
                      <a:cubicBezTo>
                        <a:pt x="197" y="8"/>
                        <a:pt x="197" y="8"/>
                        <a:pt x="197" y="8"/>
                      </a:cubicBezTo>
                      <a:cubicBezTo>
                        <a:pt x="197" y="8"/>
                        <a:pt x="197" y="8"/>
                        <a:pt x="197" y="8"/>
                      </a:cubicBezTo>
                      <a:cubicBezTo>
                        <a:pt x="197" y="7"/>
                        <a:pt x="196" y="7"/>
                        <a:pt x="195" y="7"/>
                      </a:cubicBezTo>
                      <a:cubicBezTo>
                        <a:pt x="195" y="7"/>
                        <a:pt x="195" y="7"/>
                        <a:pt x="195" y="8"/>
                      </a:cubicBezTo>
                      <a:cubicBezTo>
                        <a:pt x="194" y="7"/>
                        <a:pt x="194" y="7"/>
                        <a:pt x="193" y="7"/>
                      </a:cubicBezTo>
                      <a:cubicBezTo>
                        <a:pt x="193" y="7"/>
                        <a:pt x="192" y="7"/>
                        <a:pt x="192" y="7"/>
                      </a:cubicBezTo>
                      <a:cubicBezTo>
                        <a:pt x="192" y="7"/>
                        <a:pt x="192" y="7"/>
                        <a:pt x="192" y="7"/>
                      </a:cubicBezTo>
                      <a:cubicBezTo>
                        <a:pt x="192" y="7"/>
                        <a:pt x="192" y="7"/>
                        <a:pt x="192" y="7"/>
                      </a:cubicBezTo>
                      <a:cubicBezTo>
                        <a:pt x="192" y="6"/>
                        <a:pt x="190" y="7"/>
                        <a:pt x="190" y="5"/>
                      </a:cubicBezTo>
                      <a:cubicBezTo>
                        <a:pt x="192" y="7"/>
                        <a:pt x="192" y="4"/>
                        <a:pt x="194" y="4"/>
                      </a:cubicBezTo>
                      <a:cubicBezTo>
                        <a:pt x="194" y="4"/>
                        <a:pt x="197" y="5"/>
                        <a:pt x="197" y="4"/>
                      </a:cubicBezTo>
                      <a:cubicBezTo>
                        <a:pt x="196" y="3"/>
                        <a:pt x="198" y="4"/>
                        <a:pt x="198" y="2"/>
                      </a:cubicBezTo>
                      <a:cubicBezTo>
                        <a:pt x="197" y="2"/>
                        <a:pt x="195" y="3"/>
                        <a:pt x="195" y="2"/>
                      </a:cubicBezTo>
                      <a:cubicBezTo>
                        <a:pt x="196" y="2"/>
                        <a:pt x="197" y="1"/>
                        <a:pt x="196" y="1"/>
                      </a:cubicBezTo>
                      <a:cubicBezTo>
                        <a:pt x="196" y="1"/>
                        <a:pt x="196" y="1"/>
                        <a:pt x="196" y="1"/>
                      </a:cubicBezTo>
                      <a:cubicBezTo>
                        <a:pt x="195" y="1"/>
                        <a:pt x="195" y="0"/>
                        <a:pt x="194" y="1"/>
                      </a:cubicBezTo>
                      <a:cubicBezTo>
                        <a:pt x="193" y="1"/>
                        <a:pt x="195" y="2"/>
                        <a:pt x="194" y="2"/>
                      </a:cubicBezTo>
                      <a:cubicBezTo>
                        <a:pt x="193" y="2"/>
                        <a:pt x="193" y="2"/>
                        <a:pt x="193" y="1"/>
                      </a:cubicBezTo>
                      <a:cubicBezTo>
                        <a:pt x="192" y="1"/>
                        <a:pt x="191" y="2"/>
                        <a:pt x="190" y="2"/>
                      </a:cubicBezTo>
                      <a:cubicBezTo>
                        <a:pt x="189" y="2"/>
                        <a:pt x="189" y="1"/>
                        <a:pt x="189" y="1"/>
                      </a:cubicBezTo>
                      <a:cubicBezTo>
                        <a:pt x="188" y="2"/>
                        <a:pt x="188" y="2"/>
                        <a:pt x="188" y="2"/>
                      </a:cubicBezTo>
                      <a:cubicBezTo>
                        <a:pt x="188" y="1"/>
                        <a:pt x="188" y="0"/>
                        <a:pt x="187" y="0"/>
                      </a:cubicBezTo>
                      <a:cubicBezTo>
                        <a:pt x="186" y="1"/>
                        <a:pt x="185" y="0"/>
                        <a:pt x="184" y="1"/>
                      </a:cubicBezTo>
                      <a:cubicBezTo>
                        <a:pt x="184" y="0"/>
                        <a:pt x="183" y="0"/>
                        <a:pt x="183" y="0"/>
                      </a:cubicBezTo>
                      <a:cubicBezTo>
                        <a:pt x="183" y="2"/>
                        <a:pt x="184" y="2"/>
                        <a:pt x="183" y="3"/>
                      </a:cubicBezTo>
                      <a:cubicBezTo>
                        <a:pt x="184" y="3"/>
                        <a:pt x="185" y="3"/>
                        <a:pt x="186" y="3"/>
                      </a:cubicBezTo>
                      <a:cubicBezTo>
                        <a:pt x="187" y="4"/>
                        <a:pt x="186" y="5"/>
                        <a:pt x="187" y="6"/>
                      </a:cubicBezTo>
                      <a:cubicBezTo>
                        <a:pt x="186" y="7"/>
                        <a:pt x="186" y="7"/>
                        <a:pt x="185" y="8"/>
                      </a:cubicBezTo>
                      <a:cubicBezTo>
                        <a:pt x="185" y="7"/>
                        <a:pt x="185" y="7"/>
                        <a:pt x="185" y="7"/>
                      </a:cubicBezTo>
                      <a:cubicBezTo>
                        <a:pt x="185" y="7"/>
                        <a:pt x="185" y="7"/>
                        <a:pt x="185" y="7"/>
                      </a:cubicBezTo>
                      <a:cubicBezTo>
                        <a:pt x="185" y="7"/>
                        <a:pt x="185" y="7"/>
                        <a:pt x="185" y="6"/>
                      </a:cubicBezTo>
                      <a:cubicBezTo>
                        <a:pt x="184" y="6"/>
                        <a:pt x="184" y="6"/>
                        <a:pt x="184" y="6"/>
                      </a:cubicBezTo>
                      <a:cubicBezTo>
                        <a:pt x="184" y="6"/>
                        <a:pt x="184" y="6"/>
                        <a:pt x="183" y="6"/>
                      </a:cubicBezTo>
                      <a:cubicBezTo>
                        <a:pt x="182" y="7"/>
                        <a:pt x="181" y="6"/>
                        <a:pt x="180" y="6"/>
                      </a:cubicBezTo>
                      <a:cubicBezTo>
                        <a:pt x="180" y="6"/>
                        <a:pt x="180" y="7"/>
                        <a:pt x="180" y="7"/>
                      </a:cubicBezTo>
                      <a:cubicBezTo>
                        <a:pt x="180" y="7"/>
                        <a:pt x="180" y="7"/>
                        <a:pt x="179" y="7"/>
                      </a:cubicBezTo>
                      <a:cubicBezTo>
                        <a:pt x="179" y="7"/>
                        <a:pt x="179" y="6"/>
                        <a:pt x="179" y="6"/>
                      </a:cubicBezTo>
                      <a:cubicBezTo>
                        <a:pt x="179" y="6"/>
                        <a:pt x="179" y="6"/>
                        <a:pt x="179" y="6"/>
                      </a:cubicBezTo>
                      <a:cubicBezTo>
                        <a:pt x="178" y="6"/>
                        <a:pt x="178" y="6"/>
                        <a:pt x="178" y="6"/>
                      </a:cubicBezTo>
                      <a:cubicBezTo>
                        <a:pt x="178" y="5"/>
                        <a:pt x="178" y="5"/>
                        <a:pt x="178" y="5"/>
                      </a:cubicBezTo>
                      <a:cubicBezTo>
                        <a:pt x="175" y="6"/>
                        <a:pt x="174" y="3"/>
                        <a:pt x="175" y="1"/>
                      </a:cubicBezTo>
                      <a:cubicBezTo>
                        <a:pt x="174" y="1"/>
                        <a:pt x="174" y="1"/>
                        <a:pt x="173" y="1"/>
                      </a:cubicBezTo>
                      <a:cubicBezTo>
                        <a:pt x="173" y="1"/>
                        <a:pt x="173" y="0"/>
                        <a:pt x="172" y="1"/>
                      </a:cubicBezTo>
                      <a:cubicBezTo>
                        <a:pt x="173" y="1"/>
                        <a:pt x="172" y="2"/>
                        <a:pt x="172" y="3"/>
                      </a:cubicBezTo>
                      <a:cubicBezTo>
                        <a:pt x="173" y="4"/>
                        <a:pt x="174" y="4"/>
                        <a:pt x="173" y="5"/>
                      </a:cubicBezTo>
                      <a:cubicBezTo>
                        <a:pt x="173" y="5"/>
                        <a:pt x="173" y="6"/>
                        <a:pt x="172" y="6"/>
                      </a:cubicBezTo>
                      <a:cubicBezTo>
                        <a:pt x="172" y="6"/>
                        <a:pt x="171" y="6"/>
                        <a:pt x="171" y="6"/>
                      </a:cubicBezTo>
                      <a:cubicBezTo>
                        <a:pt x="171" y="6"/>
                        <a:pt x="170" y="5"/>
                        <a:pt x="170" y="5"/>
                      </a:cubicBezTo>
                      <a:cubicBezTo>
                        <a:pt x="170" y="5"/>
                        <a:pt x="169" y="4"/>
                        <a:pt x="169" y="5"/>
                      </a:cubicBezTo>
                      <a:cubicBezTo>
                        <a:pt x="170" y="5"/>
                        <a:pt x="170" y="6"/>
                        <a:pt x="169" y="6"/>
                      </a:cubicBezTo>
                      <a:cubicBezTo>
                        <a:pt x="168" y="7"/>
                        <a:pt x="168" y="5"/>
                        <a:pt x="168" y="4"/>
                      </a:cubicBezTo>
                      <a:cubicBezTo>
                        <a:pt x="168" y="4"/>
                        <a:pt x="167" y="4"/>
                        <a:pt x="167" y="4"/>
                      </a:cubicBezTo>
                      <a:cubicBezTo>
                        <a:pt x="168" y="3"/>
                        <a:pt x="169" y="3"/>
                        <a:pt x="170" y="4"/>
                      </a:cubicBezTo>
                      <a:cubicBezTo>
                        <a:pt x="170" y="3"/>
                        <a:pt x="170" y="1"/>
                        <a:pt x="169" y="1"/>
                      </a:cubicBezTo>
                      <a:cubicBezTo>
                        <a:pt x="169" y="2"/>
                        <a:pt x="169" y="1"/>
                        <a:pt x="169" y="1"/>
                      </a:cubicBezTo>
                      <a:cubicBezTo>
                        <a:pt x="168" y="0"/>
                        <a:pt x="166" y="0"/>
                        <a:pt x="165" y="1"/>
                      </a:cubicBezTo>
                      <a:cubicBezTo>
                        <a:pt x="165" y="3"/>
                        <a:pt x="165" y="3"/>
                        <a:pt x="165" y="3"/>
                      </a:cubicBezTo>
                      <a:cubicBezTo>
                        <a:pt x="166" y="3"/>
                        <a:pt x="167" y="3"/>
                        <a:pt x="167" y="3"/>
                      </a:cubicBezTo>
                      <a:cubicBezTo>
                        <a:pt x="167" y="4"/>
                        <a:pt x="165" y="4"/>
                        <a:pt x="166" y="4"/>
                      </a:cubicBezTo>
                      <a:cubicBezTo>
                        <a:pt x="167" y="4"/>
                        <a:pt x="167" y="5"/>
                        <a:pt x="167" y="6"/>
                      </a:cubicBezTo>
                      <a:cubicBezTo>
                        <a:pt x="167" y="6"/>
                        <a:pt x="168" y="5"/>
                        <a:pt x="168" y="6"/>
                      </a:cubicBezTo>
                      <a:cubicBezTo>
                        <a:pt x="167" y="6"/>
                        <a:pt x="167" y="6"/>
                        <a:pt x="166" y="7"/>
                      </a:cubicBezTo>
                      <a:cubicBezTo>
                        <a:pt x="166" y="7"/>
                        <a:pt x="166" y="7"/>
                        <a:pt x="166" y="7"/>
                      </a:cubicBezTo>
                      <a:cubicBezTo>
                        <a:pt x="166" y="7"/>
                        <a:pt x="166" y="7"/>
                        <a:pt x="166" y="7"/>
                      </a:cubicBezTo>
                      <a:cubicBezTo>
                        <a:pt x="166" y="7"/>
                        <a:pt x="166" y="7"/>
                        <a:pt x="166" y="7"/>
                      </a:cubicBezTo>
                      <a:cubicBezTo>
                        <a:pt x="166" y="7"/>
                        <a:pt x="166" y="7"/>
                        <a:pt x="166" y="8"/>
                      </a:cubicBezTo>
                      <a:cubicBezTo>
                        <a:pt x="165" y="7"/>
                        <a:pt x="165" y="7"/>
                        <a:pt x="165" y="6"/>
                      </a:cubicBezTo>
                      <a:cubicBezTo>
                        <a:pt x="165" y="6"/>
                        <a:pt x="165" y="6"/>
                        <a:pt x="165" y="6"/>
                      </a:cubicBezTo>
                      <a:cubicBezTo>
                        <a:pt x="165" y="6"/>
                        <a:pt x="165" y="6"/>
                        <a:pt x="165" y="6"/>
                      </a:cubicBezTo>
                      <a:cubicBezTo>
                        <a:pt x="164" y="6"/>
                        <a:pt x="164" y="6"/>
                        <a:pt x="164" y="6"/>
                      </a:cubicBezTo>
                      <a:cubicBezTo>
                        <a:pt x="164" y="6"/>
                        <a:pt x="164" y="6"/>
                        <a:pt x="164" y="6"/>
                      </a:cubicBezTo>
                      <a:cubicBezTo>
                        <a:pt x="163" y="6"/>
                        <a:pt x="162" y="5"/>
                        <a:pt x="161" y="6"/>
                      </a:cubicBezTo>
                      <a:cubicBezTo>
                        <a:pt x="161" y="5"/>
                        <a:pt x="161" y="5"/>
                        <a:pt x="160" y="4"/>
                      </a:cubicBezTo>
                      <a:cubicBezTo>
                        <a:pt x="162" y="5"/>
                        <a:pt x="161" y="5"/>
                        <a:pt x="163" y="4"/>
                      </a:cubicBezTo>
                      <a:cubicBezTo>
                        <a:pt x="163" y="3"/>
                        <a:pt x="163" y="1"/>
                        <a:pt x="162" y="1"/>
                      </a:cubicBezTo>
                      <a:cubicBezTo>
                        <a:pt x="161" y="3"/>
                        <a:pt x="160" y="1"/>
                        <a:pt x="158" y="1"/>
                      </a:cubicBezTo>
                      <a:cubicBezTo>
                        <a:pt x="158" y="2"/>
                        <a:pt x="157" y="2"/>
                        <a:pt x="158" y="2"/>
                      </a:cubicBezTo>
                      <a:cubicBezTo>
                        <a:pt x="158" y="2"/>
                        <a:pt x="158" y="2"/>
                        <a:pt x="159" y="2"/>
                      </a:cubicBezTo>
                      <a:cubicBezTo>
                        <a:pt x="159" y="3"/>
                        <a:pt x="159" y="3"/>
                        <a:pt x="159" y="3"/>
                      </a:cubicBezTo>
                      <a:cubicBezTo>
                        <a:pt x="158" y="3"/>
                        <a:pt x="158" y="3"/>
                        <a:pt x="157" y="3"/>
                      </a:cubicBezTo>
                      <a:cubicBezTo>
                        <a:pt x="157" y="6"/>
                        <a:pt x="157" y="6"/>
                        <a:pt x="157" y="6"/>
                      </a:cubicBezTo>
                      <a:cubicBezTo>
                        <a:pt x="156" y="6"/>
                        <a:pt x="156" y="6"/>
                        <a:pt x="156" y="6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7" y="7"/>
                        <a:pt x="157" y="7"/>
                        <a:pt x="157" y="8"/>
                      </a:cubicBezTo>
                      <a:cubicBezTo>
                        <a:pt x="157" y="8"/>
                        <a:pt x="156" y="7"/>
                        <a:pt x="155" y="7"/>
                      </a:cubicBezTo>
                      <a:cubicBezTo>
                        <a:pt x="155" y="8"/>
                        <a:pt x="155" y="8"/>
                        <a:pt x="155" y="8"/>
                      </a:cubicBezTo>
                      <a:cubicBezTo>
                        <a:pt x="154" y="8"/>
                        <a:pt x="154" y="8"/>
                        <a:pt x="154" y="8"/>
                      </a:cubicBezTo>
                      <a:cubicBezTo>
                        <a:pt x="155" y="6"/>
                        <a:pt x="153" y="6"/>
                        <a:pt x="152" y="5"/>
                      </a:cubicBezTo>
                      <a:cubicBezTo>
                        <a:pt x="152" y="4"/>
                        <a:pt x="154" y="4"/>
                        <a:pt x="154" y="3"/>
                      </a:cubicBezTo>
                      <a:cubicBezTo>
                        <a:pt x="153" y="3"/>
                        <a:pt x="152" y="2"/>
                        <a:pt x="151" y="1"/>
                      </a:cubicBezTo>
                      <a:cubicBezTo>
                        <a:pt x="150" y="1"/>
                        <a:pt x="150" y="2"/>
                        <a:pt x="149" y="2"/>
                      </a:cubicBezTo>
                      <a:cubicBezTo>
                        <a:pt x="148" y="2"/>
                        <a:pt x="148" y="1"/>
                        <a:pt x="148" y="1"/>
                      </a:cubicBezTo>
                      <a:cubicBezTo>
                        <a:pt x="148" y="1"/>
                        <a:pt x="147" y="0"/>
                        <a:pt x="147" y="0"/>
                      </a:cubicBezTo>
                      <a:cubicBezTo>
                        <a:pt x="147" y="1"/>
                        <a:pt x="145" y="0"/>
                        <a:pt x="145" y="1"/>
                      </a:cubicBezTo>
                      <a:cubicBezTo>
                        <a:pt x="146" y="1"/>
                        <a:pt x="146" y="2"/>
                        <a:pt x="147" y="2"/>
                      </a:cubicBezTo>
                      <a:cubicBezTo>
                        <a:pt x="147" y="3"/>
                        <a:pt x="148" y="2"/>
                        <a:pt x="149" y="3"/>
                      </a:cubicBezTo>
                      <a:cubicBezTo>
                        <a:pt x="149" y="4"/>
                        <a:pt x="148" y="3"/>
                        <a:pt x="148" y="3"/>
                      </a:cubicBezTo>
                      <a:cubicBezTo>
                        <a:pt x="147" y="4"/>
                        <a:pt x="148" y="5"/>
                        <a:pt x="147" y="5"/>
                      </a:cubicBezTo>
                      <a:cubicBezTo>
                        <a:pt x="145" y="5"/>
                        <a:pt x="145" y="5"/>
                        <a:pt x="144" y="5"/>
                      </a:cubicBezTo>
                      <a:cubicBezTo>
                        <a:pt x="144" y="6"/>
                        <a:pt x="144" y="7"/>
                        <a:pt x="143" y="7"/>
                      </a:cubicBezTo>
                      <a:cubicBezTo>
                        <a:pt x="143" y="7"/>
                        <a:pt x="143" y="7"/>
                        <a:pt x="143" y="7"/>
                      </a:cubicBezTo>
                      <a:cubicBezTo>
                        <a:pt x="142" y="6"/>
                        <a:pt x="142" y="6"/>
                        <a:pt x="141" y="5"/>
                      </a:cubicBezTo>
                      <a:cubicBezTo>
                        <a:pt x="141" y="5"/>
                        <a:pt x="141" y="6"/>
                        <a:pt x="140" y="6"/>
                      </a:cubicBezTo>
                      <a:cubicBezTo>
                        <a:pt x="140" y="6"/>
                        <a:pt x="140" y="6"/>
                        <a:pt x="140" y="5"/>
                      </a:cubicBezTo>
                      <a:cubicBezTo>
                        <a:pt x="141" y="4"/>
                        <a:pt x="140" y="5"/>
                        <a:pt x="139" y="4"/>
                      </a:cubicBezTo>
                      <a:cubicBezTo>
                        <a:pt x="139" y="3"/>
                        <a:pt x="140" y="3"/>
                        <a:pt x="140" y="3"/>
                      </a:cubicBezTo>
                      <a:cubicBezTo>
                        <a:pt x="140" y="3"/>
                        <a:pt x="139" y="2"/>
                        <a:pt x="139" y="1"/>
                      </a:cubicBezTo>
                      <a:cubicBezTo>
                        <a:pt x="137" y="1"/>
                        <a:pt x="139" y="3"/>
                        <a:pt x="138" y="2"/>
                      </a:cubicBezTo>
                      <a:cubicBezTo>
                        <a:pt x="137" y="1"/>
                        <a:pt x="137" y="3"/>
                        <a:pt x="137" y="3"/>
                      </a:cubicBezTo>
                      <a:cubicBezTo>
                        <a:pt x="137" y="4"/>
                        <a:pt x="137" y="3"/>
                        <a:pt x="136" y="4"/>
                      </a:cubicBezTo>
                      <a:cubicBezTo>
                        <a:pt x="136" y="4"/>
                        <a:pt x="136" y="3"/>
                        <a:pt x="136" y="3"/>
                      </a:cubicBezTo>
                      <a:cubicBezTo>
                        <a:pt x="135" y="3"/>
                        <a:pt x="135" y="4"/>
                        <a:pt x="134" y="4"/>
                      </a:cubicBezTo>
                      <a:cubicBezTo>
                        <a:pt x="134" y="5"/>
                        <a:pt x="136" y="5"/>
                        <a:pt x="136" y="4"/>
                      </a:cubicBezTo>
                      <a:cubicBezTo>
                        <a:pt x="136" y="5"/>
                        <a:pt x="136" y="5"/>
                        <a:pt x="136" y="5"/>
                      </a:cubicBezTo>
                      <a:cubicBezTo>
                        <a:pt x="137" y="5"/>
                        <a:pt x="138" y="5"/>
                        <a:pt x="138" y="6"/>
                      </a:cubicBezTo>
                      <a:cubicBezTo>
                        <a:pt x="138" y="6"/>
                        <a:pt x="137" y="7"/>
                        <a:pt x="137" y="7"/>
                      </a:cubicBezTo>
                      <a:cubicBezTo>
                        <a:pt x="136" y="7"/>
                        <a:pt x="136" y="6"/>
                        <a:pt x="136" y="6"/>
                      </a:cubicBezTo>
                      <a:cubicBezTo>
                        <a:pt x="136" y="7"/>
                        <a:pt x="135" y="7"/>
                        <a:pt x="135" y="7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6"/>
                        <a:pt x="134" y="7"/>
                        <a:pt x="134" y="7"/>
                      </a:cubicBezTo>
                      <a:cubicBezTo>
                        <a:pt x="133" y="7"/>
                        <a:pt x="133" y="7"/>
                        <a:pt x="133" y="6"/>
                      </a:cubicBezTo>
                      <a:cubicBezTo>
                        <a:pt x="133" y="6"/>
                        <a:pt x="133" y="6"/>
                        <a:pt x="133" y="6"/>
                      </a:cubicBezTo>
                      <a:cubicBezTo>
                        <a:pt x="133" y="6"/>
                        <a:pt x="133" y="6"/>
                        <a:pt x="133" y="6"/>
                      </a:cubicBezTo>
                      <a:cubicBezTo>
                        <a:pt x="132" y="5"/>
                        <a:pt x="132" y="6"/>
                        <a:pt x="131" y="5"/>
                      </a:cubicBezTo>
                      <a:cubicBezTo>
                        <a:pt x="131" y="5"/>
                        <a:pt x="131" y="4"/>
                        <a:pt x="131" y="4"/>
                      </a:cubicBezTo>
                      <a:cubicBezTo>
                        <a:pt x="131" y="3"/>
                        <a:pt x="132" y="4"/>
                        <a:pt x="132" y="3"/>
                      </a:cubicBezTo>
                      <a:cubicBezTo>
                        <a:pt x="132" y="3"/>
                        <a:pt x="132" y="3"/>
                        <a:pt x="132" y="2"/>
                      </a:cubicBezTo>
                      <a:cubicBezTo>
                        <a:pt x="132" y="2"/>
                        <a:pt x="133" y="3"/>
                        <a:pt x="133" y="2"/>
                      </a:cubicBezTo>
                      <a:cubicBezTo>
                        <a:pt x="133" y="2"/>
                        <a:pt x="133" y="1"/>
                        <a:pt x="133" y="1"/>
                      </a:cubicBezTo>
                      <a:cubicBezTo>
                        <a:pt x="133" y="2"/>
                        <a:pt x="132" y="2"/>
                        <a:pt x="131" y="2"/>
                      </a:cubicBezTo>
                      <a:cubicBezTo>
                        <a:pt x="131" y="0"/>
                        <a:pt x="131" y="1"/>
                        <a:pt x="130" y="1"/>
                      </a:cubicBezTo>
                      <a:cubicBezTo>
                        <a:pt x="128" y="2"/>
                        <a:pt x="127" y="1"/>
                        <a:pt x="127" y="2"/>
                      </a:cubicBezTo>
                      <a:cubicBezTo>
                        <a:pt x="126" y="1"/>
                        <a:pt x="123" y="1"/>
                        <a:pt x="124" y="3"/>
                      </a:cubicBezTo>
                      <a:cubicBezTo>
                        <a:pt x="124" y="2"/>
                        <a:pt x="125" y="3"/>
                        <a:pt x="126" y="3"/>
                      </a:cubicBezTo>
                      <a:cubicBezTo>
                        <a:pt x="126" y="3"/>
                        <a:pt x="127" y="2"/>
                        <a:pt x="128" y="2"/>
                      </a:cubicBezTo>
                      <a:cubicBezTo>
                        <a:pt x="128" y="3"/>
                        <a:pt x="128" y="4"/>
                        <a:pt x="128" y="4"/>
                      </a:cubicBezTo>
                      <a:cubicBezTo>
                        <a:pt x="128" y="4"/>
                        <a:pt x="128" y="4"/>
                        <a:pt x="128" y="4"/>
                      </a:cubicBezTo>
                      <a:cubicBezTo>
                        <a:pt x="128" y="5"/>
                        <a:pt x="128" y="5"/>
                        <a:pt x="128" y="5"/>
                      </a:cubicBezTo>
                      <a:cubicBezTo>
                        <a:pt x="128" y="6"/>
                        <a:pt x="127" y="6"/>
                        <a:pt x="126" y="6"/>
                      </a:cubicBezTo>
                      <a:cubicBezTo>
                        <a:pt x="126" y="6"/>
                        <a:pt x="125" y="6"/>
                        <a:pt x="126" y="5"/>
                      </a:cubicBezTo>
                      <a:cubicBezTo>
                        <a:pt x="125" y="5"/>
                        <a:pt x="125" y="5"/>
                        <a:pt x="125" y="4"/>
                      </a:cubicBezTo>
                      <a:cubicBezTo>
                        <a:pt x="123" y="4"/>
                        <a:pt x="123" y="6"/>
                        <a:pt x="122" y="6"/>
                      </a:cubicBezTo>
                      <a:cubicBezTo>
                        <a:pt x="122" y="6"/>
                        <a:pt x="121" y="6"/>
                        <a:pt x="121" y="6"/>
                      </a:cubicBezTo>
                      <a:cubicBezTo>
                        <a:pt x="121" y="5"/>
                        <a:pt x="123" y="4"/>
                        <a:pt x="123" y="5"/>
                      </a:cubicBezTo>
                      <a:cubicBezTo>
                        <a:pt x="125" y="4"/>
                        <a:pt x="121" y="2"/>
                        <a:pt x="122" y="4"/>
                      </a:cubicBezTo>
                      <a:cubicBezTo>
                        <a:pt x="121" y="4"/>
                        <a:pt x="122" y="3"/>
                        <a:pt x="121" y="3"/>
                      </a:cubicBezTo>
                      <a:cubicBezTo>
                        <a:pt x="120" y="3"/>
                        <a:pt x="120" y="4"/>
                        <a:pt x="120" y="4"/>
                      </a:cubicBezTo>
                      <a:cubicBezTo>
                        <a:pt x="120" y="5"/>
                        <a:pt x="119" y="5"/>
                        <a:pt x="119" y="5"/>
                      </a:cubicBezTo>
                      <a:cubicBezTo>
                        <a:pt x="119" y="5"/>
                        <a:pt x="119" y="5"/>
                        <a:pt x="119" y="5"/>
                      </a:cubicBezTo>
                      <a:cubicBezTo>
                        <a:pt x="118" y="5"/>
                        <a:pt x="118" y="5"/>
                        <a:pt x="117" y="5"/>
                      </a:cubicBezTo>
                      <a:cubicBezTo>
                        <a:pt x="117" y="4"/>
                        <a:pt x="118" y="4"/>
                        <a:pt x="118" y="3"/>
                      </a:cubicBezTo>
                      <a:cubicBezTo>
                        <a:pt x="117" y="4"/>
                        <a:pt x="117" y="3"/>
                        <a:pt x="117" y="3"/>
                      </a:cubicBezTo>
                      <a:cubicBezTo>
                        <a:pt x="116" y="3"/>
                        <a:pt x="115" y="3"/>
                        <a:pt x="115" y="2"/>
                      </a:cubicBezTo>
                      <a:cubicBezTo>
                        <a:pt x="115" y="2"/>
                        <a:pt x="115" y="1"/>
                        <a:pt x="114" y="1"/>
                      </a:cubicBezTo>
                      <a:cubicBezTo>
                        <a:pt x="114" y="1"/>
                        <a:pt x="114" y="2"/>
                        <a:pt x="113" y="2"/>
                      </a:cubicBezTo>
                      <a:cubicBezTo>
                        <a:pt x="113" y="2"/>
                        <a:pt x="113" y="2"/>
                        <a:pt x="113" y="1"/>
                      </a:cubicBezTo>
                      <a:cubicBezTo>
                        <a:pt x="113" y="1"/>
                        <a:pt x="112" y="1"/>
                        <a:pt x="112" y="1"/>
                      </a:cubicBezTo>
                      <a:cubicBezTo>
                        <a:pt x="112" y="2"/>
                        <a:pt x="112" y="2"/>
                        <a:pt x="112" y="2"/>
                      </a:cubicBezTo>
                      <a:cubicBezTo>
                        <a:pt x="112" y="2"/>
                        <a:pt x="112" y="3"/>
                        <a:pt x="112" y="3"/>
                      </a:cubicBezTo>
                      <a:cubicBezTo>
                        <a:pt x="112" y="2"/>
                        <a:pt x="114" y="4"/>
                        <a:pt x="115" y="4"/>
                      </a:cubicBezTo>
                      <a:cubicBezTo>
                        <a:pt x="114" y="5"/>
                        <a:pt x="114" y="6"/>
                        <a:pt x="112" y="5"/>
                      </a:cubicBezTo>
                      <a:cubicBezTo>
                        <a:pt x="112" y="6"/>
                        <a:pt x="112" y="7"/>
                        <a:pt x="112" y="7"/>
                      </a:cubicBezTo>
                      <a:cubicBezTo>
                        <a:pt x="112" y="7"/>
                        <a:pt x="112" y="7"/>
                        <a:pt x="111" y="6"/>
                      </a:cubicBezTo>
                      <a:cubicBezTo>
                        <a:pt x="111" y="6"/>
                        <a:pt x="111" y="6"/>
                        <a:pt x="111" y="6"/>
                      </a:cubicBezTo>
                      <a:cubicBezTo>
                        <a:pt x="111" y="6"/>
                        <a:pt x="110" y="6"/>
                        <a:pt x="110" y="5"/>
                      </a:cubicBezTo>
                      <a:cubicBezTo>
                        <a:pt x="110" y="5"/>
                        <a:pt x="111" y="5"/>
                        <a:pt x="111" y="5"/>
                      </a:cubicBezTo>
                      <a:cubicBezTo>
                        <a:pt x="111" y="5"/>
                        <a:pt x="111" y="5"/>
                        <a:pt x="111" y="5"/>
                      </a:cubicBezTo>
                      <a:cubicBezTo>
                        <a:pt x="112" y="2"/>
                        <a:pt x="109" y="3"/>
                        <a:pt x="108" y="4"/>
                      </a:cubicBezTo>
                      <a:cubicBezTo>
                        <a:pt x="108" y="4"/>
                        <a:pt x="108" y="3"/>
                        <a:pt x="107" y="3"/>
                      </a:cubicBezTo>
                      <a:cubicBezTo>
                        <a:pt x="107" y="3"/>
                        <a:pt x="107" y="3"/>
                        <a:pt x="107" y="3"/>
                      </a:cubicBezTo>
                      <a:cubicBezTo>
                        <a:pt x="106" y="3"/>
                        <a:pt x="106" y="3"/>
                        <a:pt x="106" y="3"/>
                      </a:cubicBezTo>
                      <a:cubicBezTo>
                        <a:pt x="106" y="3"/>
                        <a:pt x="105" y="3"/>
                        <a:pt x="105" y="3"/>
                      </a:cubicBezTo>
                      <a:cubicBezTo>
                        <a:pt x="104" y="3"/>
                        <a:pt x="104" y="2"/>
                        <a:pt x="104" y="4"/>
                      </a:cubicBezTo>
                      <a:cubicBezTo>
                        <a:pt x="103" y="3"/>
                        <a:pt x="103" y="4"/>
                        <a:pt x="102" y="3"/>
                      </a:cubicBezTo>
                      <a:cubicBezTo>
                        <a:pt x="102" y="3"/>
                        <a:pt x="102" y="4"/>
                        <a:pt x="102" y="4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102" y="5"/>
                        <a:pt x="102" y="5"/>
                        <a:pt x="101" y="5"/>
                      </a:cubicBezTo>
                      <a:cubicBezTo>
                        <a:pt x="101" y="5"/>
                        <a:pt x="101" y="5"/>
                        <a:pt x="100" y="4"/>
                      </a:cubicBezTo>
                      <a:cubicBezTo>
                        <a:pt x="100" y="4"/>
                        <a:pt x="100" y="3"/>
                        <a:pt x="100" y="3"/>
                      </a:cubicBezTo>
                      <a:cubicBezTo>
                        <a:pt x="100" y="3"/>
                        <a:pt x="100" y="4"/>
                        <a:pt x="99" y="4"/>
                      </a:cubicBezTo>
                      <a:cubicBezTo>
                        <a:pt x="99" y="4"/>
                        <a:pt x="99" y="4"/>
                        <a:pt x="100" y="4"/>
                      </a:cubicBezTo>
                      <a:cubicBezTo>
                        <a:pt x="100" y="5"/>
                        <a:pt x="102" y="6"/>
                        <a:pt x="101" y="6"/>
                      </a:cubicBezTo>
                      <a:cubicBezTo>
                        <a:pt x="100" y="6"/>
                        <a:pt x="100" y="5"/>
                        <a:pt x="99" y="5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5"/>
                        <a:pt x="98" y="6"/>
                        <a:pt x="98" y="5"/>
                      </a:cubicBezTo>
                      <a:cubicBezTo>
                        <a:pt x="98" y="5"/>
                        <a:pt x="98" y="3"/>
                        <a:pt x="98" y="4"/>
                      </a:cubicBezTo>
                      <a:cubicBezTo>
                        <a:pt x="97" y="5"/>
                        <a:pt x="98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5" y="4"/>
                        <a:pt x="95" y="4"/>
                        <a:pt x="94" y="3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4" y="4"/>
                        <a:pt x="93" y="4"/>
                        <a:pt x="93" y="3"/>
                      </a:cubicBezTo>
                      <a:cubicBezTo>
                        <a:pt x="92" y="3"/>
                        <a:pt x="93" y="5"/>
                        <a:pt x="91" y="4"/>
                      </a:cubicBezTo>
                      <a:cubicBezTo>
                        <a:pt x="92" y="5"/>
                        <a:pt x="92" y="5"/>
                        <a:pt x="92" y="5"/>
                      </a:cubicBezTo>
                      <a:cubicBezTo>
                        <a:pt x="92" y="6"/>
                        <a:pt x="91" y="6"/>
                        <a:pt x="91" y="6"/>
                      </a:cubicBezTo>
                      <a:cubicBezTo>
                        <a:pt x="89" y="7"/>
                        <a:pt x="90" y="5"/>
                        <a:pt x="89" y="5"/>
                      </a:cubicBezTo>
                      <a:cubicBezTo>
                        <a:pt x="89" y="6"/>
                        <a:pt x="88" y="6"/>
                        <a:pt x="88" y="5"/>
                      </a:cubicBezTo>
                      <a:cubicBezTo>
                        <a:pt x="88" y="5"/>
                        <a:pt x="88" y="5"/>
                        <a:pt x="88" y="5"/>
                      </a:cubicBezTo>
                      <a:cubicBezTo>
                        <a:pt x="87" y="5"/>
                        <a:pt x="86" y="5"/>
                        <a:pt x="87" y="5"/>
                      </a:cubicBezTo>
                      <a:cubicBezTo>
                        <a:pt x="87" y="4"/>
                        <a:pt x="88" y="4"/>
                        <a:pt x="89" y="4"/>
                      </a:cubicBezTo>
                      <a:cubicBezTo>
                        <a:pt x="89" y="4"/>
                        <a:pt x="89" y="3"/>
                        <a:pt x="90" y="3"/>
                      </a:cubicBezTo>
                      <a:cubicBezTo>
                        <a:pt x="90" y="2"/>
                        <a:pt x="89" y="3"/>
                        <a:pt x="89" y="2"/>
                      </a:cubicBezTo>
                      <a:cubicBezTo>
                        <a:pt x="88" y="2"/>
                        <a:pt x="88" y="3"/>
                        <a:pt x="88" y="3"/>
                      </a:cubicBezTo>
                      <a:cubicBezTo>
                        <a:pt x="87" y="3"/>
                        <a:pt x="87" y="3"/>
                        <a:pt x="87" y="4"/>
                      </a:cubicBezTo>
                      <a:cubicBezTo>
                        <a:pt x="86" y="4"/>
                        <a:pt x="85" y="3"/>
                        <a:pt x="84" y="3"/>
                      </a:cubicBezTo>
                      <a:cubicBezTo>
                        <a:pt x="83" y="3"/>
                        <a:pt x="82" y="5"/>
                        <a:pt x="81" y="5"/>
                      </a:cubicBezTo>
                      <a:cubicBezTo>
                        <a:pt x="81" y="5"/>
                        <a:pt x="82" y="6"/>
                        <a:pt x="82" y="6"/>
                      </a:cubicBezTo>
                      <a:cubicBezTo>
                        <a:pt x="82" y="6"/>
                        <a:pt x="82" y="6"/>
                        <a:pt x="81" y="6"/>
                      </a:cubicBezTo>
                      <a:cubicBezTo>
                        <a:pt x="80" y="6"/>
                        <a:pt x="80" y="6"/>
                        <a:pt x="80" y="6"/>
                      </a:cubicBezTo>
                      <a:cubicBezTo>
                        <a:pt x="80" y="6"/>
                        <a:pt x="80" y="6"/>
                        <a:pt x="80" y="5"/>
                      </a:cubicBezTo>
                      <a:cubicBezTo>
                        <a:pt x="79" y="5"/>
                        <a:pt x="79" y="6"/>
                        <a:pt x="78" y="6"/>
                      </a:cubicBezTo>
                      <a:cubicBezTo>
                        <a:pt x="78" y="5"/>
                        <a:pt x="78" y="5"/>
                        <a:pt x="78" y="5"/>
                      </a:cubicBezTo>
                      <a:cubicBezTo>
                        <a:pt x="77" y="5"/>
                        <a:pt x="77" y="5"/>
                        <a:pt x="77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7" y="4"/>
                        <a:pt x="77" y="4"/>
                        <a:pt x="78" y="4"/>
                      </a:cubicBezTo>
                      <a:cubicBezTo>
                        <a:pt x="78" y="4"/>
                        <a:pt x="78" y="4"/>
                        <a:pt x="78" y="4"/>
                      </a:cubicBezTo>
                      <a:cubicBezTo>
                        <a:pt x="78" y="5"/>
                        <a:pt x="80" y="5"/>
                        <a:pt x="79" y="4"/>
                      </a:cubicBezTo>
                      <a:cubicBezTo>
                        <a:pt x="79" y="4"/>
                        <a:pt x="79" y="4"/>
                        <a:pt x="78" y="4"/>
                      </a:cubicBezTo>
                      <a:cubicBezTo>
                        <a:pt x="78" y="4"/>
                        <a:pt x="78" y="4"/>
                        <a:pt x="78" y="4"/>
                      </a:cubicBezTo>
                      <a:cubicBezTo>
                        <a:pt x="78" y="4"/>
                        <a:pt x="77" y="4"/>
                        <a:pt x="77" y="3"/>
                      </a:cubicBezTo>
                      <a:cubicBezTo>
                        <a:pt x="75" y="3"/>
                        <a:pt x="74" y="4"/>
                        <a:pt x="73" y="3"/>
                      </a:cubicBezTo>
                      <a:cubicBezTo>
                        <a:pt x="72" y="3"/>
                        <a:pt x="72" y="4"/>
                        <a:pt x="72" y="6"/>
                      </a:cubicBezTo>
                      <a:cubicBezTo>
                        <a:pt x="72" y="5"/>
                        <a:pt x="72" y="5"/>
                        <a:pt x="72" y="5"/>
                      </a:cubicBezTo>
                      <a:cubicBezTo>
                        <a:pt x="72" y="5"/>
                        <a:pt x="71" y="5"/>
                        <a:pt x="71" y="4"/>
                      </a:cubicBezTo>
                      <a:cubicBezTo>
                        <a:pt x="70" y="4"/>
                        <a:pt x="70" y="6"/>
                        <a:pt x="69" y="6"/>
                      </a:cubicBezTo>
                      <a:cubicBezTo>
                        <a:pt x="69" y="6"/>
                        <a:pt x="69" y="6"/>
                        <a:pt x="69" y="6"/>
                      </a:cubicBezTo>
                      <a:cubicBezTo>
                        <a:pt x="69" y="5"/>
                        <a:pt x="69" y="5"/>
                        <a:pt x="69" y="5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70" y="2"/>
                        <a:pt x="70" y="2"/>
                      </a:cubicBezTo>
                      <a:cubicBezTo>
                        <a:pt x="69" y="2"/>
                        <a:pt x="67" y="2"/>
                        <a:pt x="66" y="2"/>
                      </a:cubicBezTo>
                      <a:cubicBezTo>
                        <a:pt x="66" y="3"/>
                        <a:pt x="66" y="4"/>
                        <a:pt x="66" y="3"/>
                      </a:cubicBezTo>
                      <a:cubicBezTo>
                        <a:pt x="65" y="3"/>
                        <a:pt x="65" y="4"/>
                        <a:pt x="65" y="5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4" y="5"/>
                        <a:pt x="64" y="6"/>
                        <a:pt x="64" y="5"/>
                      </a:cubicBezTo>
                      <a:cubicBezTo>
                        <a:pt x="63" y="5"/>
                        <a:pt x="63" y="5"/>
                        <a:pt x="63" y="5"/>
                      </a:cubicBezTo>
                      <a:cubicBezTo>
                        <a:pt x="63" y="5"/>
                        <a:pt x="63" y="5"/>
                        <a:pt x="63" y="5"/>
                      </a:cubicBezTo>
                      <a:cubicBezTo>
                        <a:pt x="63" y="4"/>
                        <a:pt x="62" y="3"/>
                        <a:pt x="63" y="3"/>
                      </a:cubicBezTo>
                      <a:cubicBezTo>
                        <a:pt x="63" y="2"/>
                        <a:pt x="62" y="3"/>
                        <a:pt x="62" y="3"/>
                      </a:cubicBezTo>
                      <a:cubicBezTo>
                        <a:pt x="61" y="3"/>
                        <a:pt x="61" y="3"/>
                        <a:pt x="60" y="3"/>
                      </a:cubicBezTo>
                      <a:cubicBezTo>
                        <a:pt x="61" y="4"/>
                        <a:pt x="61" y="4"/>
                        <a:pt x="61" y="5"/>
                      </a:cubicBezTo>
                      <a:cubicBezTo>
                        <a:pt x="60" y="5"/>
                        <a:pt x="60" y="5"/>
                        <a:pt x="60" y="6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59" y="5"/>
                        <a:pt x="59" y="6"/>
                        <a:pt x="58" y="7"/>
                      </a:cubicBezTo>
                      <a:cubicBezTo>
                        <a:pt x="58" y="6"/>
                        <a:pt x="58" y="5"/>
                        <a:pt x="58" y="4"/>
                      </a:cubicBezTo>
                      <a:cubicBezTo>
                        <a:pt x="57" y="4"/>
                        <a:pt x="56" y="5"/>
                        <a:pt x="56" y="5"/>
                      </a:cubicBezTo>
                      <a:cubicBezTo>
                        <a:pt x="55" y="5"/>
                        <a:pt x="55" y="4"/>
                        <a:pt x="55" y="4"/>
                      </a:cubicBezTo>
                      <a:cubicBezTo>
                        <a:pt x="55" y="4"/>
                        <a:pt x="56" y="4"/>
                        <a:pt x="56" y="4"/>
                      </a:cubicBezTo>
                      <a:cubicBezTo>
                        <a:pt x="56" y="4"/>
                        <a:pt x="57" y="3"/>
                        <a:pt x="57" y="3"/>
                      </a:cubicBezTo>
                      <a:cubicBezTo>
                        <a:pt x="56" y="2"/>
                        <a:pt x="53" y="3"/>
                        <a:pt x="53" y="5"/>
                      </a:cubicBezTo>
                      <a:cubicBezTo>
                        <a:pt x="54" y="5"/>
                        <a:pt x="54" y="5"/>
                        <a:pt x="54" y="4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3" y="5"/>
                        <a:pt x="53" y="5"/>
                        <a:pt x="52" y="5"/>
                      </a:cubicBezTo>
                      <a:cubicBezTo>
                        <a:pt x="52" y="5"/>
                        <a:pt x="52" y="6"/>
                        <a:pt x="52" y="6"/>
                      </a:cubicBezTo>
                      <a:cubicBezTo>
                        <a:pt x="52" y="6"/>
                        <a:pt x="51" y="5"/>
                        <a:pt x="51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1" y="4"/>
                        <a:pt x="53" y="3"/>
                        <a:pt x="52" y="2"/>
                      </a:cubicBezTo>
                      <a:cubicBezTo>
                        <a:pt x="52" y="2"/>
                        <a:pt x="51" y="2"/>
                        <a:pt x="51" y="3"/>
                      </a:cubicBezTo>
                      <a:cubicBezTo>
                        <a:pt x="50" y="2"/>
                        <a:pt x="49" y="2"/>
                        <a:pt x="48" y="2"/>
                      </a:cubicBezTo>
                      <a:cubicBezTo>
                        <a:pt x="48" y="2"/>
                        <a:pt x="47" y="3"/>
                        <a:pt x="48" y="4"/>
                      </a:cubicBezTo>
                      <a:cubicBezTo>
                        <a:pt x="47" y="4"/>
                        <a:pt x="47" y="3"/>
                        <a:pt x="47" y="3"/>
                      </a:cubicBezTo>
                      <a:cubicBezTo>
                        <a:pt x="46" y="3"/>
                        <a:pt x="46" y="4"/>
                        <a:pt x="45" y="4"/>
                      </a:cubicBezTo>
                      <a:cubicBezTo>
                        <a:pt x="44" y="4"/>
                        <a:pt x="43" y="3"/>
                        <a:pt x="42" y="3"/>
                      </a:cubicBezTo>
                      <a:cubicBezTo>
                        <a:pt x="42" y="4"/>
                        <a:pt x="42" y="4"/>
                        <a:pt x="41" y="4"/>
                      </a:cubicBezTo>
                      <a:cubicBezTo>
                        <a:pt x="40" y="4"/>
                        <a:pt x="42" y="3"/>
                        <a:pt x="41" y="2"/>
                      </a:cubicBezTo>
                      <a:cubicBezTo>
                        <a:pt x="40" y="2"/>
                        <a:pt x="40" y="3"/>
                        <a:pt x="39" y="3"/>
                      </a:cubicBezTo>
                      <a:cubicBezTo>
                        <a:pt x="39" y="3"/>
                        <a:pt x="39" y="3"/>
                        <a:pt x="39" y="2"/>
                      </a:cubicBezTo>
                      <a:cubicBezTo>
                        <a:pt x="38" y="3"/>
                        <a:pt x="39" y="4"/>
                        <a:pt x="40" y="4"/>
                      </a:cubicBezTo>
                      <a:cubicBezTo>
                        <a:pt x="40" y="5"/>
                        <a:pt x="38" y="4"/>
                        <a:pt x="38" y="4"/>
                      </a:cubicBezTo>
                      <a:cubicBezTo>
                        <a:pt x="37" y="6"/>
                        <a:pt x="40" y="5"/>
                        <a:pt x="38" y="6"/>
                      </a:cubicBezTo>
                      <a:cubicBezTo>
                        <a:pt x="38" y="6"/>
                        <a:pt x="39" y="6"/>
                        <a:pt x="40" y="6"/>
                      </a:cubicBezTo>
                      <a:cubicBezTo>
                        <a:pt x="40" y="6"/>
                        <a:pt x="39" y="7"/>
                        <a:pt x="39" y="7"/>
                      </a:cubicBezTo>
                      <a:cubicBezTo>
                        <a:pt x="40" y="7"/>
                        <a:pt x="41" y="7"/>
                        <a:pt x="41" y="7"/>
                      </a:cubicBezTo>
                      <a:cubicBezTo>
                        <a:pt x="39" y="7"/>
                        <a:pt x="42" y="9"/>
                        <a:pt x="40" y="10"/>
                      </a:cubicBezTo>
                      <a:cubicBezTo>
                        <a:pt x="40" y="9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39" y="7"/>
                        <a:pt x="39" y="7"/>
                      </a:cubicBezTo>
                      <a:cubicBezTo>
                        <a:pt x="39" y="6"/>
                        <a:pt x="38" y="6"/>
                        <a:pt x="37" y="6"/>
                      </a:cubicBezTo>
                      <a:cubicBezTo>
                        <a:pt x="37" y="5"/>
                        <a:pt x="37" y="5"/>
                        <a:pt x="36" y="5"/>
                      </a:cubicBezTo>
                      <a:cubicBezTo>
                        <a:pt x="36" y="6"/>
                        <a:pt x="37" y="7"/>
                        <a:pt x="36" y="7"/>
                      </a:cubicBezTo>
                      <a:cubicBezTo>
                        <a:pt x="36" y="7"/>
                        <a:pt x="35" y="6"/>
                        <a:pt x="35" y="6"/>
                      </a:cubicBezTo>
                      <a:cubicBezTo>
                        <a:pt x="35" y="5"/>
                        <a:pt x="35" y="5"/>
                        <a:pt x="35" y="3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2"/>
                        <a:pt x="33" y="2"/>
                        <a:pt x="31" y="2"/>
                      </a:cubicBezTo>
                      <a:cubicBezTo>
                        <a:pt x="31" y="3"/>
                        <a:pt x="32" y="3"/>
                        <a:pt x="33" y="3"/>
                      </a:cubicBezTo>
                      <a:cubicBezTo>
                        <a:pt x="33" y="3"/>
                        <a:pt x="32" y="4"/>
                        <a:pt x="32" y="4"/>
                      </a:cubicBezTo>
                      <a:cubicBezTo>
                        <a:pt x="31" y="4"/>
                        <a:pt x="31" y="3"/>
                        <a:pt x="30" y="2"/>
                      </a:cubicBezTo>
                      <a:cubicBezTo>
                        <a:pt x="29" y="2"/>
                        <a:pt x="30" y="3"/>
                        <a:pt x="30" y="3"/>
                      </a:cubicBezTo>
                      <a:cubicBezTo>
                        <a:pt x="30" y="4"/>
                        <a:pt x="28" y="4"/>
                        <a:pt x="28" y="4"/>
                      </a:cubicBezTo>
                      <a:cubicBezTo>
                        <a:pt x="27" y="4"/>
                        <a:pt x="28" y="3"/>
                        <a:pt x="28" y="3"/>
                      </a:cubicBezTo>
                      <a:cubicBezTo>
                        <a:pt x="28" y="2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4" y="3"/>
                      </a:cubicBezTo>
                      <a:cubicBezTo>
                        <a:pt x="24" y="3"/>
                        <a:pt x="24" y="4"/>
                        <a:pt x="24" y="4"/>
                      </a:cubicBezTo>
                      <a:cubicBezTo>
                        <a:pt x="23" y="5"/>
                        <a:pt x="23" y="4"/>
                        <a:pt x="22" y="4"/>
                      </a:cubicBezTo>
                      <a:cubicBezTo>
                        <a:pt x="22" y="5"/>
                        <a:pt x="22" y="6"/>
                        <a:pt x="22" y="6"/>
                      </a:cubicBezTo>
                      <a:cubicBezTo>
                        <a:pt x="22" y="6"/>
                        <a:pt x="21" y="5"/>
                        <a:pt x="20" y="5"/>
                      </a:cubicBezTo>
                      <a:cubicBezTo>
                        <a:pt x="20" y="6"/>
                        <a:pt x="20" y="6"/>
                        <a:pt x="19" y="6"/>
                      </a:cubicBezTo>
                      <a:cubicBezTo>
                        <a:pt x="19" y="7"/>
                        <a:pt x="19" y="8"/>
                        <a:pt x="19" y="8"/>
                      </a:cubicBezTo>
                      <a:cubicBezTo>
                        <a:pt x="19" y="9"/>
                        <a:pt x="20" y="8"/>
                        <a:pt x="20" y="9"/>
                      </a:cubicBezTo>
                      <a:cubicBezTo>
                        <a:pt x="20" y="9"/>
                        <a:pt x="20" y="9"/>
                        <a:pt x="20" y="10"/>
                      </a:cubicBezTo>
                      <a:cubicBezTo>
                        <a:pt x="20" y="10"/>
                        <a:pt x="20" y="11"/>
                        <a:pt x="20" y="12"/>
                      </a:cubicBezTo>
                      <a:cubicBezTo>
                        <a:pt x="20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3"/>
                        <a:pt x="20" y="12"/>
                        <a:pt x="20" y="12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7" y="13"/>
                        <a:pt x="18" y="13"/>
                        <a:pt x="17" y="14"/>
                      </a:cubicBezTo>
                      <a:cubicBezTo>
                        <a:pt x="17" y="14"/>
                        <a:pt x="17" y="14"/>
                        <a:pt x="16" y="13"/>
                      </a:cubicBezTo>
                      <a:cubicBezTo>
                        <a:pt x="17" y="13"/>
                        <a:pt x="18" y="13"/>
                        <a:pt x="19" y="12"/>
                      </a:cubicBezTo>
                      <a:cubicBezTo>
                        <a:pt x="19" y="11"/>
                        <a:pt x="17" y="12"/>
                        <a:pt x="17" y="10"/>
                      </a:cubicBezTo>
                      <a:cubicBezTo>
                        <a:pt x="17" y="10"/>
                        <a:pt x="17" y="11"/>
                        <a:pt x="17" y="11"/>
                      </a:cubicBezTo>
                      <a:cubicBezTo>
                        <a:pt x="16" y="11"/>
                        <a:pt x="15" y="10"/>
                        <a:pt x="14" y="11"/>
                      </a:cubicBezTo>
                      <a:cubicBezTo>
                        <a:pt x="14" y="12"/>
                        <a:pt x="15" y="12"/>
                        <a:pt x="15" y="13"/>
                      </a:cubicBezTo>
                      <a:cubicBezTo>
                        <a:pt x="14" y="13"/>
                        <a:pt x="13" y="13"/>
                        <a:pt x="13" y="14"/>
                      </a:cubicBezTo>
                      <a:cubicBezTo>
                        <a:pt x="13" y="13"/>
                        <a:pt x="12" y="13"/>
                        <a:pt x="13" y="12"/>
                      </a:cubicBezTo>
                      <a:cubicBezTo>
                        <a:pt x="13" y="12"/>
                        <a:pt x="14" y="12"/>
                        <a:pt x="14" y="11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11"/>
                        <a:pt x="13" y="9"/>
                        <a:pt x="12" y="10"/>
                      </a:cubicBezTo>
                      <a:cubicBezTo>
                        <a:pt x="12" y="10"/>
                        <a:pt x="11" y="11"/>
                        <a:pt x="11" y="11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9" y="10"/>
                        <a:pt x="8" y="11"/>
                        <a:pt x="6" y="12"/>
                      </a:cubicBezTo>
                      <a:cubicBezTo>
                        <a:pt x="8" y="12"/>
                        <a:pt x="8" y="13"/>
                        <a:pt x="8" y="14"/>
                      </a:cubicBezTo>
                      <a:cubicBezTo>
                        <a:pt x="7" y="14"/>
                        <a:pt x="6" y="15"/>
                        <a:pt x="5" y="16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4" y="13"/>
                        <a:pt x="4" y="17"/>
                        <a:pt x="3" y="15"/>
                      </a:cubicBezTo>
                      <a:cubicBezTo>
                        <a:pt x="5" y="15"/>
                        <a:pt x="4" y="14"/>
                        <a:pt x="4" y="13"/>
                      </a:cubicBezTo>
                      <a:cubicBezTo>
                        <a:pt x="3" y="15"/>
                        <a:pt x="2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1" y="18"/>
                        <a:pt x="1" y="18"/>
                      </a:cubicBezTo>
                      <a:cubicBezTo>
                        <a:pt x="1" y="18"/>
                        <a:pt x="1" y="19"/>
                        <a:pt x="0" y="20"/>
                      </a:cubicBezTo>
                      <a:cubicBezTo>
                        <a:pt x="1" y="20"/>
                        <a:pt x="1" y="20"/>
                        <a:pt x="1" y="21"/>
                      </a:cubicBezTo>
                      <a:cubicBezTo>
                        <a:pt x="2" y="21"/>
                        <a:pt x="3" y="20"/>
                        <a:pt x="4" y="21"/>
                      </a:cubicBezTo>
                      <a:close/>
                      <a:moveTo>
                        <a:pt x="227" y="19"/>
                      </a:moveTo>
                      <a:cubicBezTo>
                        <a:pt x="228" y="20"/>
                        <a:pt x="225" y="20"/>
                        <a:pt x="225" y="19"/>
                      </a:cubicBezTo>
                      <a:cubicBezTo>
                        <a:pt x="226" y="19"/>
                        <a:pt x="226" y="19"/>
                        <a:pt x="227" y="19"/>
                      </a:cubicBezTo>
                      <a:close/>
                      <a:moveTo>
                        <a:pt x="227" y="21"/>
                      </a:moveTo>
                      <a:cubicBezTo>
                        <a:pt x="228" y="21"/>
                        <a:pt x="227" y="22"/>
                        <a:pt x="228" y="22"/>
                      </a:cubicBezTo>
                      <a:cubicBezTo>
                        <a:pt x="228" y="21"/>
                        <a:pt x="228" y="21"/>
                        <a:pt x="228" y="20"/>
                      </a:cubicBezTo>
                      <a:cubicBezTo>
                        <a:pt x="230" y="20"/>
                        <a:pt x="232" y="21"/>
                        <a:pt x="231" y="22"/>
                      </a:cubicBezTo>
                      <a:cubicBezTo>
                        <a:pt x="231" y="20"/>
                        <a:pt x="229" y="22"/>
                        <a:pt x="229" y="22"/>
                      </a:cubicBezTo>
                      <a:cubicBezTo>
                        <a:pt x="229" y="24"/>
                        <a:pt x="228" y="24"/>
                        <a:pt x="227" y="24"/>
                      </a:cubicBezTo>
                      <a:cubicBezTo>
                        <a:pt x="227" y="23"/>
                        <a:pt x="227" y="22"/>
                        <a:pt x="227" y="22"/>
                      </a:cubicBezTo>
                      <a:cubicBezTo>
                        <a:pt x="226" y="21"/>
                        <a:pt x="225" y="22"/>
                        <a:pt x="225" y="21"/>
                      </a:cubicBezTo>
                      <a:cubicBezTo>
                        <a:pt x="226" y="21"/>
                        <a:pt x="227" y="20"/>
                        <a:pt x="227" y="21"/>
                      </a:cubicBezTo>
                      <a:close/>
                      <a:moveTo>
                        <a:pt x="113" y="2"/>
                      </a:moveTo>
                      <a:cubicBezTo>
                        <a:pt x="113" y="2"/>
                        <a:pt x="113" y="2"/>
                        <a:pt x="113" y="2"/>
                      </a:cubicBezTo>
                      <a:cubicBezTo>
                        <a:pt x="113" y="2"/>
                        <a:pt x="113" y="2"/>
                        <a:pt x="113" y="2"/>
                      </a:cubicBezTo>
                      <a:cubicBezTo>
                        <a:pt x="113" y="2"/>
                        <a:pt x="113" y="2"/>
                        <a:pt x="113" y="2"/>
                      </a:cubicBezTo>
                      <a:close/>
                      <a:moveTo>
                        <a:pt x="23" y="8"/>
                      </a:moveTo>
                      <a:cubicBezTo>
                        <a:pt x="24" y="8"/>
                        <a:pt x="25" y="8"/>
                        <a:pt x="26" y="8"/>
                      </a:cubicBezTo>
                      <a:cubicBezTo>
                        <a:pt x="25" y="8"/>
                        <a:pt x="24" y="8"/>
                        <a:pt x="23" y="8"/>
                      </a:cubicBezTo>
                      <a:cubicBezTo>
                        <a:pt x="23" y="9"/>
                        <a:pt x="23" y="9"/>
                        <a:pt x="23" y="10"/>
                      </a:cubicBezTo>
                      <a:cubicBezTo>
                        <a:pt x="23" y="10"/>
                        <a:pt x="23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9"/>
                        <a:pt x="23" y="9"/>
                        <a:pt x="23" y="8"/>
                      </a:cubicBezTo>
                      <a:close/>
                      <a:moveTo>
                        <a:pt x="24" y="9"/>
                      </a:moveTo>
                      <a:cubicBezTo>
                        <a:pt x="25" y="9"/>
                        <a:pt x="25" y="9"/>
                        <a:pt x="26" y="9"/>
                      </a:cubicBezTo>
                      <a:cubicBezTo>
                        <a:pt x="25" y="10"/>
                        <a:pt x="26" y="10"/>
                        <a:pt x="26" y="11"/>
                      </a:cubicBezTo>
                      <a:cubicBezTo>
                        <a:pt x="25" y="11"/>
                        <a:pt x="25" y="11"/>
                        <a:pt x="25" y="12"/>
                      </a:cubicBezTo>
                      <a:cubicBezTo>
                        <a:pt x="25" y="11"/>
                        <a:pt x="24" y="10"/>
                        <a:pt x="24" y="9"/>
                      </a:cubicBezTo>
                      <a:close/>
                      <a:moveTo>
                        <a:pt x="30" y="9"/>
                      </a:moveTo>
                      <a:cubicBezTo>
                        <a:pt x="30" y="9"/>
                        <a:pt x="30" y="9"/>
                        <a:pt x="29" y="9"/>
                      </a:cubicBezTo>
                      <a:cubicBezTo>
                        <a:pt x="29" y="9"/>
                        <a:pt x="29" y="11"/>
                        <a:pt x="28" y="11"/>
                      </a:cubicBezTo>
                      <a:cubicBezTo>
                        <a:pt x="27" y="11"/>
                        <a:pt x="27" y="9"/>
                        <a:pt x="27" y="8"/>
                      </a:cubicBezTo>
                      <a:cubicBezTo>
                        <a:pt x="28" y="8"/>
                        <a:pt x="28" y="8"/>
                        <a:pt x="29" y="8"/>
                      </a:cubicBezTo>
                      <a:cubicBezTo>
                        <a:pt x="30" y="8"/>
                        <a:pt x="30" y="9"/>
                        <a:pt x="30" y="9"/>
                      </a:cubicBezTo>
                      <a:close/>
                      <a:moveTo>
                        <a:pt x="23" y="15"/>
                      </a:moveTo>
                      <a:cubicBezTo>
                        <a:pt x="23" y="15"/>
                        <a:pt x="23" y="15"/>
                        <a:pt x="23" y="16"/>
                      </a:cubicBezTo>
                      <a:cubicBezTo>
                        <a:pt x="23" y="16"/>
                        <a:pt x="22" y="15"/>
                        <a:pt x="23" y="15"/>
                      </a:cubicBezTo>
                      <a:close/>
                      <a:moveTo>
                        <a:pt x="23" y="16"/>
                      </a:moveTo>
                      <a:cubicBezTo>
                        <a:pt x="23" y="16"/>
                        <a:pt x="23" y="16"/>
                        <a:pt x="24" y="16"/>
                      </a:cubicBezTo>
                      <a:cubicBezTo>
                        <a:pt x="24" y="16"/>
                        <a:pt x="23" y="16"/>
                        <a:pt x="23" y="16"/>
                      </a:cubicBezTo>
                      <a:close/>
                      <a:moveTo>
                        <a:pt x="3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lose/>
                      <a:moveTo>
                        <a:pt x="44" y="7"/>
                      </a:move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8"/>
                        <a:pt x="44" y="8"/>
                        <a:pt x="44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4" y="8"/>
                        <a:pt x="44" y="8"/>
                        <a:pt x="44" y="7"/>
                      </a:cubicBezTo>
                      <a:close/>
                      <a:moveTo>
                        <a:pt x="57" y="9"/>
                      </a:moveTo>
                      <a:cubicBezTo>
                        <a:pt x="58" y="10"/>
                        <a:pt x="57" y="11"/>
                        <a:pt x="58" y="12"/>
                      </a:cubicBezTo>
                      <a:cubicBezTo>
                        <a:pt x="58" y="12"/>
                        <a:pt x="58" y="12"/>
                        <a:pt x="57" y="12"/>
                      </a:cubicBezTo>
                      <a:cubicBezTo>
                        <a:pt x="57" y="12"/>
                        <a:pt x="57" y="11"/>
                        <a:pt x="57" y="12"/>
                      </a:cubicBezTo>
                      <a:cubicBezTo>
                        <a:pt x="57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4" y="12"/>
                      </a:cubicBezTo>
                      <a:cubicBezTo>
                        <a:pt x="55" y="12"/>
                        <a:pt x="56" y="11"/>
                        <a:pt x="56" y="11"/>
                      </a:cubicBezTo>
                      <a:cubicBezTo>
                        <a:pt x="56" y="10"/>
                        <a:pt x="55" y="10"/>
                        <a:pt x="57" y="9"/>
                      </a:cubicBezTo>
                      <a:close/>
                      <a:moveTo>
                        <a:pt x="63" y="11"/>
                      </a:moveTo>
                      <a:cubicBezTo>
                        <a:pt x="63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3" y="12"/>
                        <a:pt x="62" y="11"/>
                        <a:pt x="62" y="11"/>
                      </a:cubicBezTo>
                      <a:cubicBezTo>
                        <a:pt x="62" y="11"/>
                        <a:pt x="63" y="11"/>
                        <a:pt x="63" y="11"/>
                      </a:cubicBezTo>
                      <a:close/>
                      <a:moveTo>
                        <a:pt x="59" y="14"/>
                      </a:move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lose/>
                      <a:moveTo>
                        <a:pt x="66" y="8"/>
                      </a:moveTo>
                      <a:cubicBezTo>
                        <a:pt x="66" y="8"/>
                        <a:pt x="66" y="7"/>
                        <a:pt x="67" y="7"/>
                      </a:cubicBezTo>
                      <a:cubicBezTo>
                        <a:pt x="67" y="8"/>
                        <a:pt x="67" y="8"/>
                        <a:pt x="66" y="8"/>
                      </a:cubicBezTo>
                      <a:close/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43" y="10"/>
                        <a:pt x="44" y="11"/>
                        <a:pt x="42" y="11"/>
                      </a:cubicBezTo>
                      <a:cubicBezTo>
                        <a:pt x="42" y="11"/>
                        <a:pt x="43" y="11"/>
                        <a:pt x="43" y="11"/>
                      </a:cubicBezTo>
                      <a:cubicBezTo>
                        <a:pt x="42" y="12"/>
                        <a:pt x="42" y="11"/>
                        <a:pt x="42" y="11"/>
                      </a:cubicBezTo>
                      <a:cubicBezTo>
                        <a:pt x="42" y="10"/>
                        <a:pt x="42" y="8"/>
                        <a:pt x="43" y="8"/>
                      </a:cubicBezTo>
                      <a:cubicBezTo>
                        <a:pt x="43" y="8"/>
                        <a:pt x="43" y="8"/>
                        <a:pt x="43" y="9"/>
                      </a:cubicBezTo>
                      <a:close/>
                      <a:moveTo>
                        <a:pt x="43" y="20"/>
                      </a:moveTo>
                      <a:cubicBezTo>
                        <a:pt x="41" y="19"/>
                        <a:pt x="43" y="19"/>
                        <a:pt x="43" y="18"/>
                      </a:cubicBezTo>
                      <a:cubicBezTo>
                        <a:pt x="44" y="18"/>
                        <a:pt x="44" y="18"/>
                        <a:pt x="44" y="18"/>
                      </a:cubicBezTo>
                      <a:cubicBezTo>
                        <a:pt x="44" y="18"/>
                        <a:pt x="44" y="18"/>
                        <a:pt x="44" y="18"/>
                      </a:cubicBezTo>
                      <a:cubicBezTo>
                        <a:pt x="44" y="19"/>
                        <a:pt x="42" y="18"/>
                        <a:pt x="43" y="20"/>
                      </a:cubicBezTo>
                      <a:close/>
                      <a:moveTo>
                        <a:pt x="46" y="20"/>
                      </a:move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8" y="20"/>
                        <a:pt x="48" y="20"/>
                        <a:pt x="49" y="21"/>
                      </a:cubicBezTo>
                      <a:cubicBezTo>
                        <a:pt x="49" y="22"/>
                        <a:pt x="47" y="21"/>
                        <a:pt x="46" y="20"/>
                      </a:cubicBezTo>
                      <a:close/>
                      <a:moveTo>
                        <a:pt x="49" y="18"/>
                      </a:moveTo>
                      <a:cubicBezTo>
                        <a:pt x="48" y="18"/>
                        <a:pt x="49" y="16"/>
                        <a:pt x="49" y="15"/>
                      </a:cubicBezTo>
                      <a:cubicBezTo>
                        <a:pt x="52" y="15"/>
                        <a:pt x="49" y="16"/>
                        <a:pt x="49" y="18"/>
                      </a:cubicBezTo>
                      <a:close/>
                      <a:moveTo>
                        <a:pt x="53" y="16"/>
                      </a:moveTo>
                      <a:cubicBezTo>
                        <a:pt x="53" y="16"/>
                        <a:pt x="53" y="16"/>
                        <a:pt x="52" y="16"/>
                      </a:cubicBezTo>
                      <a:cubicBezTo>
                        <a:pt x="53" y="16"/>
                        <a:pt x="53" y="15"/>
                        <a:pt x="53" y="15"/>
                      </a:cubicBezTo>
                      <a:cubicBezTo>
                        <a:pt x="53" y="15"/>
                        <a:pt x="53" y="16"/>
                        <a:pt x="53" y="16"/>
                      </a:cubicBezTo>
                      <a:close/>
                      <a:moveTo>
                        <a:pt x="59" y="19"/>
                      </a:move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19"/>
                        <a:pt x="60" y="18"/>
                        <a:pt x="61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1" y="19"/>
                        <a:pt x="60" y="19"/>
                        <a:pt x="59" y="19"/>
                      </a:cubicBezTo>
                      <a:close/>
                      <a:moveTo>
                        <a:pt x="79" y="14"/>
                      </a:move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lose/>
                      <a:moveTo>
                        <a:pt x="80" y="15"/>
                      </a:moveTo>
                      <a:cubicBezTo>
                        <a:pt x="79" y="15"/>
                        <a:pt x="79" y="16"/>
                        <a:pt x="79" y="15"/>
                      </a:cubicBezTo>
                      <a:cubicBezTo>
                        <a:pt x="79" y="14"/>
                        <a:pt x="80" y="14"/>
                        <a:pt x="79" y="13"/>
                      </a:cubicBezTo>
                      <a:cubicBezTo>
                        <a:pt x="79" y="13"/>
                        <a:pt x="79" y="13"/>
                        <a:pt x="79" y="13"/>
                      </a:cubicBezTo>
                      <a:cubicBezTo>
                        <a:pt x="80" y="14"/>
                        <a:pt x="80" y="14"/>
                        <a:pt x="80" y="15"/>
                      </a:cubicBezTo>
                      <a:cubicBezTo>
                        <a:pt x="81" y="15"/>
                        <a:pt x="81" y="14"/>
                        <a:pt x="82" y="14"/>
                      </a:cubicBezTo>
                      <a:cubicBezTo>
                        <a:pt x="82" y="15"/>
                        <a:pt x="82" y="15"/>
                        <a:pt x="82" y="15"/>
                      </a:cubicBezTo>
                      <a:cubicBezTo>
                        <a:pt x="82" y="15"/>
                        <a:pt x="82" y="15"/>
                        <a:pt x="82" y="15"/>
                      </a:cubicBezTo>
                      <a:cubicBezTo>
                        <a:pt x="83" y="15"/>
                        <a:pt x="83" y="15"/>
                        <a:pt x="83" y="15"/>
                      </a:cubicBezTo>
                      <a:cubicBezTo>
                        <a:pt x="83" y="15"/>
                        <a:pt x="83" y="15"/>
                        <a:pt x="83" y="15"/>
                      </a:cubicBezTo>
                      <a:cubicBezTo>
                        <a:pt x="81" y="16"/>
                        <a:pt x="81" y="15"/>
                        <a:pt x="80" y="15"/>
                      </a:cubicBezTo>
                      <a:close/>
                      <a:moveTo>
                        <a:pt x="83" y="7"/>
                      </a:move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83" y="7"/>
                        <a:pt x="83" y="7"/>
                        <a:pt x="83" y="7"/>
                      </a:cubicBezTo>
                      <a:close/>
                      <a:moveTo>
                        <a:pt x="83" y="11"/>
                      </a:moveTo>
                      <a:cubicBezTo>
                        <a:pt x="83" y="11"/>
                        <a:pt x="83" y="10"/>
                        <a:pt x="84" y="10"/>
                      </a:cubicBezTo>
                      <a:cubicBezTo>
                        <a:pt x="84" y="10"/>
                        <a:pt x="84" y="10"/>
                        <a:pt x="84" y="11"/>
                      </a:cubicBezTo>
                      <a:cubicBezTo>
                        <a:pt x="84" y="11"/>
                        <a:pt x="84" y="11"/>
                        <a:pt x="84" y="11"/>
                      </a:cubicBezTo>
                      <a:cubicBezTo>
                        <a:pt x="84" y="11"/>
                        <a:pt x="83" y="11"/>
                        <a:pt x="83" y="11"/>
                      </a:cubicBezTo>
                      <a:close/>
                      <a:moveTo>
                        <a:pt x="92" y="19"/>
                      </a:moveTo>
                      <a:cubicBezTo>
                        <a:pt x="92" y="19"/>
                        <a:pt x="92" y="19"/>
                        <a:pt x="92" y="19"/>
                      </a:cubicBezTo>
                      <a:cubicBezTo>
                        <a:pt x="92" y="19"/>
                        <a:pt x="92" y="19"/>
                        <a:pt x="92" y="19"/>
                      </a:cubicBezTo>
                      <a:cubicBezTo>
                        <a:pt x="92" y="19"/>
                        <a:pt x="92" y="19"/>
                        <a:pt x="92" y="19"/>
                      </a:cubicBezTo>
                      <a:close/>
                      <a:moveTo>
                        <a:pt x="110" y="18"/>
                      </a:moveTo>
                      <a:cubicBezTo>
                        <a:pt x="110" y="18"/>
                        <a:pt x="110" y="18"/>
                        <a:pt x="110" y="18"/>
                      </a:cubicBezTo>
                      <a:cubicBezTo>
                        <a:pt x="110" y="18"/>
                        <a:pt x="110" y="18"/>
                        <a:pt x="110" y="18"/>
                      </a:cubicBezTo>
                      <a:cubicBezTo>
                        <a:pt x="109" y="18"/>
                        <a:pt x="109" y="18"/>
                        <a:pt x="109" y="18"/>
                      </a:cubicBezTo>
                      <a:cubicBezTo>
                        <a:pt x="109" y="17"/>
                        <a:pt x="109" y="17"/>
                        <a:pt x="109" y="17"/>
                      </a:cubicBezTo>
                      <a:cubicBezTo>
                        <a:pt x="109" y="17"/>
                        <a:pt x="110" y="17"/>
                        <a:pt x="110" y="17"/>
                      </a:cubicBezTo>
                      <a:cubicBezTo>
                        <a:pt x="110" y="17"/>
                        <a:pt x="110" y="17"/>
                        <a:pt x="111" y="18"/>
                      </a:cubicBezTo>
                      <a:cubicBezTo>
                        <a:pt x="111" y="18"/>
                        <a:pt x="111" y="18"/>
                        <a:pt x="111" y="18"/>
                      </a:cubicBezTo>
                      <a:cubicBezTo>
                        <a:pt x="111" y="18"/>
                        <a:pt x="111" y="18"/>
                        <a:pt x="111" y="18"/>
                      </a:cubicBezTo>
                      <a:cubicBezTo>
                        <a:pt x="111" y="18"/>
                        <a:pt x="111" y="18"/>
                        <a:pt x="110" y="18"/>
                      </a:cubicBezTo>
                      <a:close/>
                      <a:moveTo>
                        <a:pt x="107" y="14"/>
                      </a:moveTo>
                      <a:cubicBezTo>
                        <a:pt x="106" y="15"/>
                        <a:pt x="105" y="15"/>
                        <a:pt x="105" y="15"/>
                      </a:cubicBezTo>
                      <a:cubicBezTo>
                        <a:pt x="105" y="15"/>
                        <a:pt x="105" y="15"/>
                        <a:pt x="105" y="14"/>
                      </a:cubicBezTo>
                      <a:cubicBezTo>
                        <a:pt x="105" y="14"/>
                        <a:pt x="106" y="13"/>
                        <a:pt x="106" y="15"/>
                      </a:cubicBezTo>
                      <a:cubicBezTo>
                        <a:pt x="106" y="15"/>
                        <a:pt x="106" y="15"/>
                        <a:pt x="107" y="14"/>
                      </a:cubicBezTo>
                      <a:close/>
                      <a:moveTo>
                        <a:pt x="107" y="14"/>
                      </a:moveTo>
                      <a:cubicBezTo>
                        <a:pt x="108" y="14"/>
                        <a:pt x="108" y="14"/>
                        <a:pt x="108" y="14"/>
                      </a:cubicBezTo>
                      <a:cubicBezTo>
                        <a:pt x="108" y="14"/>
                        <a:pt x="108" y="14"/>
                        <a:pt x="108" y="15"/>
                      </a:cubicBezTo>
                      <a:cubicBezTo>
                        <a:pt x="108" y="15"/>
                        <a:pt x="108" y="15"/>
                        <a:pt x="108" y="15"/>
                      </a:cubicBezTo>
                      <a:cubicBezTo>
                        <a:pt x="108" y="15"/>
                        <a:pt x="108" y="14"/>
                        <a:pt x="107" y="14"/>
                      </a:cubicBezTo>
                      <a:close/>
                      <a:moveTo>
                        <a:pt x="108" y="12"/>
                      </a:moveTo>
                      <a:cubicBezTo>
                        <a:pt x="108" y="12"/>
                        <a:pt x="109" y="12"/>
                        <a:pt x="109" y="12"/>
                      </a:cubicBezTo>
                      <a:cubicBezTo>
                        <a:pt x="109" y="13"/>
                        <a:pt x="108" y="14"/>
                        <a:pt x="108" y="12"/>
                      </a:cubicBezTo>
                      <a:cubicBezTo>
                        <a:pt x="108" y="12"/>
                        <a:pt x="108" y="12"/>
                        <a:pt x="108" y="12"/>
                      </a:cubicBezTo>
                      <a:close/>
                      <a:moveTo>
                        <a:pt x="102" y="11"/>
                      </a:moveTo>
                      <a:cubicBezTo>
                        <a:pt x="102" y="10"/>
                        <a:pt x="102" y="10"/>
                        <a:pt x="102" y="10"/>
                      </a:cubicBezTo>
                      <a:cubicBezTo>
                        <a:pt x="102" y="10"/>
                        <a:pt x="102" y="10"/>
                        <a:pt x="102" y="10"/>
                      </a:cubicBezTo>
                      <a:cubicBezTo>
                        <a:pt x="102" y="10"/>
                        <a:pt x="102" y="10"/>
                        <a:pt x="102" y="11"/>
                      </a:cubicBezTo>
                      <a:close/>
                      <a:moveTo>
                        <a:pt x="96" y="5"/>
                      </a:moveTo>
                      <a:cubicBezTo>
                        <a:pt x="96" y="5"/>
                        <a:pt x="96" y="6"/>
                        <a:pt x="96" y="6"/>
                      </a:cubicBezTo>
                      <a:cubicBezTo>
                        <a:pt x="96" y="6"/>
                        <a:pt x="96" y="5"/>
                        <a:pt x="96" y="5"/>
                      </a:cubicBezTo>
                      <a:close/>
                      <a:moveTo>
                        <a:pt x="100" y="13"/>
                      </a:moveTo>
                      <a:cubicBezTo>
                        <a:pt x="101" y="13"/>
                        <a:pt x="101" y="12"/>
                        <a:pt x="102" y="12"/>
                      </a:cubicBezTo>
                      <a:cubicBezTo>
                        <a:pt x="103" y="13"/>
                        <a:pt x="103" y="13"/>
                        <a:pt x="103" y="14"/>
                      </a:cubicBezTo>
                      <a:cubicBezTo>
                        <a:pt x="104" y="14"/>
                        <a:pt x="103" y="13"/>
                        <a:pt x="103" y="13"/>
                      </a:cubicBezTo>
                      <a:cubicBezTo>
                        <a:pt x="104" y="13"/>
                        <a:pt x="106" y="14"/>
                        <a:pt x="104" y="14"/>
                      </a:cubicBezTo>
                      <a:cubicBezTo>
                        <a:pt x="104" y="14"/>
                        <a:pt x="104" y="14"/>
                        <a:pt x="104" y="14"/>
                      </a:cubicBezTo>
                      <a:cubicBezTo>
                        <a:pt x="104" y="14"/>
                        <a:pt x="103" y="15"/>
                        <a:pt x="102" y="15"/>
                      </a:cubicBezTo>
                      <a:cubicBezTo>
                        <a:pt x="102" y="13"/>
                        <a:pt x="101" y="14"/>
                        <a:pt x="100" y="13"/>
                      </a:cubicBezTo>
                      <a:close/>
                      <a:moveTo>
                        <a:pt x="102" y="16"/>
                      </a:moveTo>
                      <a:cubicBezTo>
                        <a:pt x="104" y="16"/>
                        <a:pt x="102" y="17"/>
                        <a:pt x="104" y="18"/>
                      </a:cubicBezTo>
                      <a:cubicBezTo>
                        <a:pt x="103" y="19"/>
                        <a:pt x="101" y="17"/>
                        <a:pt x="102" y="16"/>
                      </a:cubicBezTo>
                      <a:close/>
                      <a:moveTo>
                        <a:pt x="105" y="20"/>
                      </a:moveTo>
                      <a:cubicBezTo>
                        <a:pt x="105" y="19"/>
                        <a:pt x="106" y="20"/>
                        <a:pt x="106" y="20"/>
                      </a:cubicBezTo>
                      <a:cubicBezTo>
                        <a:pt x="107" y="22"/>
                        <a:pt x="104" y="21"/>
                        <a:pt x="105" y="20"/>
                      </a:cubicBezTo>
                      <a:close/>
                      <a:moveTo>
                        <a:pt x="108" y="17"/>
                      </a:move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08" y="17"/>
                        <a:pt x="109" y="18"/>
                        <a:pt x="109" y="19"/>
                      </a:cubicBezTo>
                      <a:cubicBezTo>
                        <a:pt x="109" y="19"/>
                        <a:pt x="109" y="19"/>
                        <a:pt x="109" y="19"/>
                      </a:cubicBezTo>
                      <a:cubicBezTo>
                        <a:pt x="108" y="19"/>
                        <a:pt x="108" y="18"/>
                        <a:pt x="108" y="17"/>
                      </a:cubicBezTo>
                      <a:close/>
                      <a:moveTo>
                        <a:pt x="113" y="20"/>
                      </a:moveTo>
                      <a:cubicBezTo>
                        <a:pt x="113" y="19"/>
                        <a:pt x="113" y="19"/>
                        <a:pt x="114" y="19"/>
                      </a:cubicBezTo>
                      <a:cubicBezTo>
                        <a:pt x="114" y="19"/>
                        <a:pt x="114" y="19"/>
                        <a:pt x="114" y="19"/>
                      </a:cubicBezTo>
                      <a:cubicBezTo>
                        <a:pt x="114" y="19"/>
                        <a:pt x="114" y="19"/>
                        <a:pt x="113" y="20"/>
                      </a:cubicBezTo>
                      <a:close/>
                      <a:moveTo>
                        <a:pt x="116" y="13"/>
                      </a:moveTo>
                      <a:cubicBezTo>
                        <a:pt x="116" y="13"/>
                        <a:pt x="117" y="13"/>
                        <a:pt x="117" y="13"/>
                      </a:cubicBezTo>
                      <a:cubicBezTo>
                        <a:pt x="116" y="13"/>
                        <a:pt x="116" y="13"/>
                        <a:pt x="116" y="13"/>
                      </a:cubicBezTo>
                      <a:close/>
                      <a:moveTo>
                        <a:pt x="118" y="18"/>
                      </a:moveTo>
                      <a:cubicBezTo>
                        <a:pt x="118" y="18"/>
                        <a:pt x="118" y="17"/>
                        <a:pt x="118" y="17"/>
                      </a:cubicBezTo>
                      <a:cubicBezTo>
                        <a:pt x="118" y="17"/>
                        <a:pt x="118" y="17"/>
                        <a:pt x="119" y="17"/>
                      </a:cubicBezTo>
                      <a:cubicBezTo>
                        <a:pt x="118" y="18"/>
                        <a:pt x="118" y="18"/>
                        <a:pt x="118" y="18"/>
                      </a:cubicBezTo>
                      <a:close/>
                      <a:moveTo>
                        <a:pt x="118" y="15"/>
                      </a:moveTo>
                      <a:cubicBezTo>
                        <a:pt x="118" y="16"/>
                        <a:pt x="118" y="16"/>
                        <a:pt x="118" y="16"/>
                      </a:cubicBezTo>
                      <a:cubicBezTo>
                        <a:pt x="117" y="16"/>
                        <a:pt x="117" y="17"/>
                        <a:pt x="117" y="15"/>
                      </a:cubicBezTo>
                      <a:cubicBezTo>
                        <a:pt x="117" y="15"/>
                        <a:pt x="117" y="15"/>
                        <a:pt x="117" y="14"/>
                      </a:cubicBezTo>
                      <a:cubicBezTo>
                        <a:pt x="118" y="14"/>
                        <a:pt x="119" y="14"/>
                        <a:pt x="120" y="14"/>
                      </a:cubicBezTo>
                      <a:cubicBezTo>
                        <a:pt x="119" y="15"/>
                        <a:pt x="119" y="15"/>
                        <a:pt x="118" y="15"/>
                      </a:cubicBezTo>
                      <a:close/>
                      <a:moveTo>
                        <a:pt x="133" y="18"/>
                      </a:moveTo>
                      <a:cubicBezTo>
                        <a:pt x="134" y="19"/>
                        <a:pt x="133" y="20"/>
                        <a:pt x="132" y="20"/>
                      </a:cubicBezTo>
                      <a:cubicBezTo>
                        <a:pt x="132" y="20"/>
                        <a:pt x="132" y="19"/>
                        <a:pt x="132" y="18"/>
                      </a:cubicBezTo>
                      <a:cubicBezTo>
                        <a:pt x="132" y="18"/>
                        <a:pt x="133" y="18"/>
                        <a:pt x="133" y="18"/>
                      </a:cubicBezTo>
                      <a:close/>
                      <a:moveTo>
                        <a:pt x="139" y="13"/>
                      </a:moveTo>
                      <a:cubicBezTo>
                        <a:pt x="139" y="13"/>
                        <a:pt x="139" y="13"/>
                        <a:pt x="140" y="13"/>
                      </a:cubicBezTo>
                      <a:cubicBezTo>
                        <a:pt x="140" y="13"/>
                        <a:pt x="140" y="13"/>
                        <a:pt x="140" y="13"/>
                      </a:cubicBezTo>
                      <a:cubicBezTo>
                        <a:pt x="139" y="13"/>
                        <a:pt x="139" y="13"/>
                        <a:pt x="139" y="13"/>
                      </a:cubicBezTo>
                      <a:close/>
                      <a:moveTo>
                        <a:pt x="152" y="9"/>
                      </a:moveTo>
                      <a:cubicBezTo>
                        <a:pt x="152" y="9"/>
                        <a:pt x="152" y="9"/>
                        <a:pt x="151" y="9"/>
                      </a:cubicBezTo>
                      <a:cubicBezTo>
                        <a:pt x="151" y="9"/>
                        <a:pt x="151" y="8"/>
                        <a:pt x="151" y="8"/>
                      </a:cubicBezTo>
                      <a:cubicBezTo>
                        <a:pt x="151" y="8"/>
                        <a:pt x="151" y="8"/>
                        <a:pt x="151" y="8"/>
                      </a:cubicBezTo>
                      <a:cubicBezTo>
                        <a:pt x="151" y="8"/>
                        <a:pt x="152" y="9"/>
                        <a:pt x="152" y="9"/>
                      </a:cubicBezTo>
                      <a:close/>
                      <a:moveTo>
                        <a:pt x="157" y="15"/>
                      </a:moveTo>
                      <a:cubicBezTo>
                        <a:pt x="157" y="16"/>
                        <a:pt x="156" y="16"/>
                        <a:pt x="156" y="15"/>
                      </a:cubicBezTo>
                      <a:cubicBezTo>
                        <a:pt x="155" y="16"/>
                        <a:pt x="156" y="16"/>
                        <a:pt x="156" y="17"/>
                      </a:cubicBezTo>
                      <a:cubicBezTo>
                        <a:pt x="156" y="17"/>
                        <a:pt x="156" y="17"/>
                        <a:pt x="156" y="17"/>
                      </a:cubicBezTo>
                      <a:cubicBezTo>
                        <a:pt x="156" y="17"/>
                        <a:pt x="156" y="17"/>
                        <a:pt x="156" y="17"/>
                      </a:cubicBezTo>
                      <a:cubicBezTo>
                        <a:pt x="156" y="17"/>
                        <a:pt x="155" y="17"/>
                        <a:pt x="155" y="17"/>
                      </a:cubicBezTo>
                      <a:cubicBezTo>
                        <a:pt x="155" y="17"/>
                        <a:pt x="155" y="17"/>
                        <a:pt x="154" y="17"/>
                      </a:cubicBezTo>
                      <a:cubicBezTo>
                        <a:pt x="154" y="17"/>
                        <a:pt x="154" y="17"/>
                        <a:pt x="154" y="17"/>
                      </a:cubicBezTo>
                      <a:cubicBezTo>
                        <a:pt x="154" y="17"/>
                        <a:pt x="154" y="17"/>
                        <a:pt x="153" y="17"/>
                      </a:cubicBezTo>
                      <a:cubicBezTo>
                        <a:pt x="153" y="17"/>
                        <a:pt x="153" y="17"/>
                        <a:pt x="153" y="17"/>
                      </a:cubicBezTo>
                      <a:cubicBezTo>
                        <a:pt x="153" y="17"/>
                        <a:pt x="153" y="17"/>
                        <a:pt x="152" y="17"/>
                      </a:cubicBezTo>
                      <a:cubicBezTo>
                        <a:pt x="152" y="15"/>
                        <a:pt x="154" y="18"/>
                        <a:pt x="153" y="15"/>
                      </a:cubicBezTo>
                      <a:cubicBezTo>
                        <a:pt x="153" y="15"/>
                        <a:pt x="152" y="15"/>
                        <a:pt x="152" y="15"/>
                      </a:cubicBezTo>
                      <a:cubicBezTo>
                        <a:pt x="151" y="15"/>
                        <a:pt x="152" y="16"/>
                        <a:pt x="152" y="16"/>
                      </a:cubicBezTo>
                      <a:cubicBezTo>
                        <a:pt x="151" y="16"/>
                        <a:pt x="151" y="15"/>
                        <a:pt x="150" y="15"/>
                      </a:cubicBezTo>
                      <a:cubicBezTo>
                        <a:pt x="150" y="14"/>
                        <a:pt x="152" y="15"/>
                        <a:pt x="152" y="14"/>
                      </a:cubicBezTo>
                      <a:cubicBezTo>
                        <a:pt x="152" y="14"/>
                        <a:pt x="152" y="14"/>
                        <a:pt x="152" y="13"/>
                      </a:cubicBezTo>
                      <a:cubicBezTo>
                        <a:pt x="152" y="13"/>
                        <a:pt x="152" y="14"/>
                        <a:pt x="153" y="13"/>
                      </a:cubicBezTo>
                      <a:cubicBezTo>
                        <a:pt x="154" y="12"/>
                        <a:pt x="154" y="13"/>
                        <a:pt x="155" y="13"/>
                      </a:cubicBezTo>
                      <a:cubicBezTo>
                        <a:pt x="155" y="13"/>
                        <a:pt x="155" y="14"/>
                        <a:pt x="155" y="14"/>
                      </a:cubicBezTo>
                      <a:cubicBezTo>
                        <a:pt x="156" y="14"/>
                        <a:pt x="157" y="14"/>
                        <a:pt x="158" y="14"/>
                      </a:cubicBezTo>
                      <a:cubicBezTo>
                        <a:pt x="158" y="14"/>
                        <a:pt x="158" y="14"/>
                        <a:pt x="158" y="15"/>
                      </a:cubicBezTo>
                      <a:cubicBezTo>
                        <a:pt x="158" y="15"/>
                        <a:pt x="157" y="15"/>
                        <a:pt x="157" y="15"/>
                      </a:cubicBezTo>
                      <a:close/>
                      <a:moveTo>
                        <a:pt x="167" y="13"/>
                      </a:moveTo>
                      <a:cubicBezTo>
                        <a:pt x="166" y="13"/>
                        <a:pt x="167" y="14"/>
                        <a:pt x="166" y="14"/>
                      </a:cubicBezTo>
                      <a:cubicBezTo>
                        <a:pt x="166" y="14"/>
                        <a:pt x="165" y="14"/>
                        <a:pt x="165" y="14"/>
                      </a:cubicBezTo>
                      <a:cubicBezTo>
                        <a:pt x="164" y="15"/>
                        <a:pt x="164" y="13"/>
                        <a:pt x="162" y="14"/>
                      </a:cubicBezTo>
                      <a:cubicBezTo>
                        <a:pt x="163" y="15"/>
                        <a:pt x="163" y="15"/>
                        <a:pt x="162" y="15"/>
                      </a:cubicBezTo>
                      <a:cubicBezTo>
                        <a:pt x="162" y="15"/>
                        <a:pt x="161" y="16"/>
                        <a:pt x="161" y="16"/>
                      </a:cubicBezTo>
                      <a:cubicBezTo>
                        <a:pt x="160" y="16"/>
                        <a:pt x="161" y="15"/>
                        <a:pt x="161" y="15"/>
                      </a:cubicBezTo>
                      <a:cubicBezTo>
                        <a:pt x="160" y="15"/>
                        <a:pt x="159" y="15"/>
                        <a:pt x="159" y="14"/>
                      </a:cubicBezTo>
                      <a:cubicBezTo>
                        <a:pt x="159" y="14"/>
                        <a:pt x="159" y="14"/>
                        <a:pt x="159" y="14"/>
                      </a:cubicBezTo>
                      <a:cubicBezTo>
                        <a:pt x="159" y="14"/>
                        <a:pt x="159" y="14"/>
                        <a:pt x="159" y="14"/>
                      </a:cubicBezTo>
                      <a:cubicBezTo>
                        <a:pt x="160" y="14"/>
                        <a:pt x="160" y="15"/>
                        <a:pt x="161" y="14"/>
                      </a:cubicBezTo>
                      <a:cubicBezTo>
                        <a:pt x="160" y="12"/>
                        <a:pt x="163" y="12"/>
                        <a:pt x="165" y="12"/>
                      </a:cubicBezTo>
                      <a:cubicBezTo>
                        <a:pt x="165" y="12"/>
                        <a:pt x="165" y="11"/>
                        <a:pt x="165" y="11"/>
                      </a:cubicBezTo>
                      <a:cubicBezTo>
                        <a:pt x="165" y="11"/>
                        <a:pt x="166" y="11"/>
                        <a:pt x="166" y="11"/>
                      </a:cubicBezTo>
                      <a:cubicBezTo>
                        <a:pt x="166" y="11"/>
                        <a:pt x="166" y="11"/>
                        <a:pt x="166" y="11"/>
                      </a:cubicBezTo>
                      <a:cubicBezTo>
                        <a:pt x="166" y="12"/>
                        <a:pt x="165" y="11"/>
                        <a:pt x="165" y="12"/>
                      </a:cubicBezTo>
                      <a:cubicBezTo>
                        <a:pt x="166" y="12"/>
                        <a:pt x="166" y="12"/>
                        <a:pt x="168" y="12"/>
                      </a:cubicBezTo>
                      <a:cubicBezTo>
                        <a:pt x="167" y="13"/>
                        <a:pt x="168" y="13"/>
                        <a:pt x="168" y="13"/>
                      </a:cubicBezTo>
                      <a:cubicBezTo>
                        <a:pt x="168" y="13"/>
                        <a:pt x="167" y="14"/>
                        <a:pt x="167" y="13"/>
                      </a:cubicBezTo>
                      <a:close/>
                      <a:moveTo>
                        <a:pt x="182" y="18"/>
                      </a:moveTo>
                      <a:cubicBezTo>
                        <a:pt x="181" y="16"/>
                        <a:pt x="184" y="16"/>
                        <a:pt x="184" y="17"/>
                      </a:cubicBezTo>
                      <a:cubicBezTo>
                        <a:pt x="183" y="17"/>
                        <a:pt x="183" y="18"/>
                        <a:pt x="182" y="18"/>
                      </a:cubicBezTo>
                      <a:close/>
                      <a:moveTo>
                        <a:pt x="184" y="15"/>
                      </a:moveTo>
                      <a:cubicBezTo>
                        <a:pt x="183" y="14"/>
                        <a:pt x="182" y="16"/>
                        <a:pt x="182" y="14"/>
                      </a:cubicBezTo>
                      <a:cubicBezTo>
                        <a:pt x="181" y="14"/>
                        <a:pt x="181" y="14"/>
                        <a:pt x="180" y="14"/>
                      </a:cubicBezTo>
                      <a:cubicBezTo>
                        <a:pt x="180" y="14"/>
                        <a:pt x="178" y="14"/>
                        <a:pt x="178" y="14"/>
                      </a:cubicBezTo>
                      <a:cubicBezTo>
                        <a:pt x="178" y="13"/>
                        <a:pt x="178" y="14"/>
                        <a:pt x="178" y="14"/>
                      </a:cubicBezTo>
                      <a:cubicBezTo>
                        <a:pt x="177" y="14"/>
                        <a:pt x="177" y="13"/>
                        <a:pt x="176" y="13"/>
                      </a:cubicBezTo>
                      <a:cubicBezTo>
                        <a:pt x="176" y="14"/>
                        <a:pt x="176" y="14"/>
                        <a:pt x="175" y="14"/>
                      </a:cubicBezTo>
                      <a:cubicBezTo>
                        <a:pt x="175" y="15"/>
                        <a:pt x="176" y="15"/>
                        <a:pt x="176" y="16"/>
                      </a:cubicBezTo>
                      <a:cubicBezTo>
                        <a:pt x="176" y="16"/>
                        <a:pt x="175" y="16"/>
                        <a:pt x="175" y="15"/>
                      </a:cubicBezTo>
                      <a:cubicBezTo>
                        <a:pt x="174" y="15"/>
                        <a:pt x="174" y="15"/>
                        <a:pt x="174" y="14"/>
                      </a:cubicBezTo>
                      <a:cubicBezTo>
                        <a:pt x="173" y="14"/>
                        <a:pt x="171" y="14"/>
                        <a:pt x="170" y="14"/>
                      </a:cubicBezTo>
                      <a:cubicBezTo>
                        <a:pt x="169" y="14"/>
                        <a:pt x="169" y="14"/>
                        <a:pt x="168" y="13"/>
                      </a:cubicBezTo>
                      <a:cubicBezTo>
                        <a:pt x="169" y="13"/>
                        <a:pt x="169" y="13"/>
                        <a:pt x="169" y="13"/>
                      </a:cubicBezTo>
                      <a:cubicBezTo>
                        <a:pt x="169" y="12"/>
                        <a:pt x="171" y="13"/>
                        <a:pt x="171" y="13"/>
                      </a:cubicBezTo>
                      <a:cubicBezTo>
                        <a:pt x="171" y="13"/>
                        <a:pt x="171" y="13"/>
                        <a:pt x="171" y="13"/>
                      </a:cubicBezTo>
                      <a:cubicBezTo>
                        <a:pt x="172" y="13"/>
                        <a:pt x="172" y="13"/>
                        <a:pt x="172" y="13"/>
                      </a:cubicBezTo>
                      <a:cubicBezTo>
                        <a:pt x="173" y="13"/>
                        <a:pt x="173" y="13"/>
                        <a:pt x="173" y="12"/>
                      </a:cubicBezTo>
                      <a:cubicBezTo>
                        <a:pt x="174" y="12"/>
                        <a:pt x="174" y="12"/>
                        <a:pt x="175" y="12"/>
                      </a:cubicBezTo>
                      <a:cubicBezTo>
                        <a:pt x="177" y="12"/>
                        <a:pt x="179" y="12"/>
                        <a:pt x="179" y="11"/>
                      </a:cubicBezTo>
                      <a:cubicBezTo>
                        <a:pt x="178" y="11"/>
                        <a:pt x="178" y="11"/>
                        <a:pt x="178" y="11"/>
                      </a:cubicBezTo>
                      <a:cubicBezTo>
                        <a:pt x="178" y="10"/>
                        <a:pt x="179" y="9"/>
                        <a:pt x="179" y="9"/>
                      </a:cubicBezTo>
                      <a:cubicBezTo>
                        <a:pt x="180" y="9"/>
                        <a:pt x="180" y="10"/>
                        <a:pt x="180" y="10"/>
                      </a:cubicBezTo>
                      <a:cubicBezTo>
                        <a:pt x="181" y="10"/>
                        <a:pt x="181" y="11"/>
                        <a:pt x="181" y="11"/>
                      </a:cubicBezTo>
                      <a:cubicBezTo>
                        <a:pt x="181" y="11"/>
                        <a:pt x="181" y="11"/>
                        <a:pt x="181" y="10"/>
                      </a:cubicBezTo>
                      <a:cubicBezTo>
                        <a:pt x="181" y="11"/>
                        <a:pt x="181" y="11"/>
                        <a:pt x="181" y="11"/>
                      </a:cubicBezTo>
                      <a:cubicBezTo>
                        <a:pt x="181" y="12"/>
                        <a:pt x="181" y="12"/>
                        <a:pt x="181" y="12"/>
                      </a:cubicBezTo>
                      <a:cubicBezTo>
                        <a:pt x="181" y="13"/>
                        <a:pt x="180" y="12"/>
                        <a:pt x="180" y="13"/>
                      </a:cubicBezTo>
                      <a:cubicBezTo>
                        <a:pt x="181" y="12"/>
                        <a:pt x="182" y="14"/>
                        <a:pt x="183" y="14"/>
                      </a:cubicBezTo>
                      <a:cubicBezTo>
                        <a:pt x="184" y="14"/>
                        <a:pt x="184" y="14"/>
                        <a:pt x="184" y="14"/>
                      </a:cubicBezTo>
                      <a:cubicBezTo>
                        <a:pt x="184" y="14"/>
                        <a:pt x="184" y="14"/>
                        <a:pt x="184" y="14"/>
                      </a:cubicBezTo>
                      <a:cubicBezTo>
                        <a:pt x="184" y="14"/>
                        <a:pt x="184" y="14"/>
                        <a:pt x="184" y="15"/>
                      </a:cubicBezTo>
                      <a:close/>
                      <a:moveTo>
                        <a:pt x="186" y="20"/>
                      </a:moveTo>
                      <a:cubicBezTo>
                        <a:pt x="186" y="18"/>
                        <a:pt x="184" y="17"/>
                        <a:pt x="186" y="17"/>
                      </a:cubicBezTo>
                      <a:cubicBezTo>
                        <a:pt x="186" y="18"/>
                        <a:pt x="187" y="20"/>
                        <a:pt x="186" y="20"/>
                      </a:cubicBezTo>
                      <a:close/>
                      <a:moveTo>
                        <a:pt x="186" y="22"/>
                      </a:moveTo>
                      <a:cubicBezTo>
                        <a:pt x="187" y="22"/>
                        <a:pt x="188" y="22"/>
                        <a:pt x="189" y="22"/>
                      </a:cubicBezTo>
                      <a:cubicBezTo>
                        <a:pt x="189" y="23"/>
                        <a:pt x="187" y="24"/>
                        <a:pt x="186" y="22"/>
                      </a:cubicBezTo>
                      <a:close/>
                      <a:moveTo>
                        <a:pt x="193" y="22"/>
                      </a:moveTo>
                      <a:cubicBezTo>
                        <a:pt x="193" y="20"/>
                        <a:pt x="190" y="21"/>
                        <a:pt x="191" y="20"/>
                      </a:cubicBezTo>
                      <a:cubicBezTo>
                        <a:pt x="193" y="20"/>
                        <a:pt x="193" y="20"/>
                        <a:pt x="193" y="20"/>
                      </a:cubicBezTo>
                      <a:cubicBezTo>
                        <a:pt x="192" y="20"/>
                        <a:pt x="194" y="21"/>
                        <a:pt x="193" y="22"/>
                      </a:cubicBezTo>
                      <a:close/>
                      <a:moveTo>
                        <a:pt x="191" y="13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0" y="14"/>
                        <a:pt x="189" y="14"/>
                        <a:pt x="189" y="14"/>
                      </a:cubicBezTo>
                      <a:cubicBezTo>
                        <a:pt x="189" y="13"/>
                        <a:pt x="189" y="13"/>
                        <a:pt x="188" y="13"/>
                      </a:cubicBezTo>
                      <a:cubicBezTo>
                        <a:pt x="188" y="13"/>
                        <a:pt x="189" y="12"/>
                        <a:pt x="189" y="12"/>
                      </a:cubicBezTo>
                      <a:cubicBezTo>
                        <a:pt x="190" y="12"/>
                        <a:pt x="189" y="13"/>
                        <a:pt x="190" y="13"/>
                      </a:cubicBezTo>
                      <a:cubicBezTo>
                        <a:pt x="191" y="12"/>
                        <a:pt x="190" y="10"/>
                        <a:pt x="191" y="11"/>
                      </a:cubicBezTo>
                      <a:cubicBezTo>
                        <a:pt x="192" y="11"/>
                        <a:pt x="192" y="11"/>
                        <a:pt x="193" y="12"/>
                      </a:cubicBezTo>
                      <a:cubicBezTo>
                        <a:pt x="193" y="12"/>
                        <a:pt x="193" y="13"/>
                        <a:pt x="193" y="13"/>
                      </a:cubicBezTo>
                      <a:cubicBezTo>
                        <a:pt x="193" y="14"/>
                        <a:pt x="192" y="13"/>
                        <a:pt x="191" y="13"/>
                      </a:cubicBezTo>
                      <a:close/>
                      <a:moveTo>
                        <a:pt x="193" y="15"/>
                      </a:moveTo>
                      <a:cubicBezTo>
                        <a:pt x="193" y="14"/>
                        <a:pt x="194" y="14"/>
                        <a:pt x="194" y="14"/>
                      </a:cubicBezTo>
                      <a:cubicBezTo>
                        <a:pt x="194" y="14"/>
                        <a:pt x="195" y="14"/>
                        <a:pt x="195" y="15"/>
                      </a:cubicBezTo>
                      <a:cubicBezTo>
                        <a:pt x="194" y="15"/>
                        <a:pt x="194" y="15"/>
                        <a:pt x="193" y="15"/>
                      </a:cubicBezTo>
                      <a:close/>
                      <a:moveTo>
                        <a:pt x="203" y="17"/>
                      </a:moveTo>
                      <a:cubicBezTo>
                        <a:pt x="202" y="17"/>
                        <a:pt x="202" y="17"/>
                        <a:pt x="202" y="17"/>
                      </a:cubicBezTo>
                      <a:cubicBezTo>
                        <a:pt x="202" y="16"/>
                        <a:pt x="203" y="16"/>
                        <a:pt x="203" y="15"/>
                      </a:cubicBezTo>
                      <a:cubicBezTo>
                        <a:pt x="203" y="15"/>
                        <a:pt x="203" y="15"/>
                        <a:pt x="203" y="15"/>
                      </a:cubicBezTo>
                      <a:lnTo>
                        <a:pt x="203" y="17"/>
                      </a:lnTo>
                      <a:close/>
                      <a:moveTo>
                        <a:pt x="209" y="11"/>
                      </a:moveTo>
                      <a:cubicBezTo>
                        <a:pt x="209" y="11"/>
                        <a:pt x="209" y="12"/>
                        <a:pt x="209" y="12"/>
                      </a:cubicBezTo>
                      <a:cubicBezTo>
                        <a:pt x="209" y="13"/>
                        <a:pt x="208" y="13"/>
                        <a:pt x="208" y="14"/>
                      </a:cubicBezTo>
                      <a:cubicBezTo>
                        <a:pt x="206" y="13"/>
                        <a:pt x="201" y="13"/>
                        <a:pt x="199" y="15"/>
                      </a:cubicBezTo>
                      <a:cubicBezTo>
                        <a:pt x="198" y="15"/>
                        <a:pt x="198" y="14"/>
                        <a:pt x="198" y="14"/>
                      </a:cubicBezTo>
                      <a:cubicBezTo>
                        <a:pt x="198" y="14"/>
                        <a:pt x="198" y="14"/>
                        <a:pt x="198" y="14"/>
                      </a:cubicBezTo>
                      <a:cubicBezTo>
                        <a:pt x="198" y="13"/>
                        <a:pt x="199" y="13"/>
                        <a:pt x="200" y="13"/>
                      </a:cubicBezTo>
                      <a:cubicBezTo>
                        <a:pt x="200" y="13"/>
                        <a:pt x="200" y="13"/>
                        <a:pt x="200" y="13"/>
                      </a:cubicBezTo>
                      <a:cubicBezTo>
                        <a:pt x="200" y="13"/>
                        <a:pt x="200" y="14"/>
                        <a:pt x="200" y="14"/>
                      </a:cubicBezTo>
                      <a:cubicBezTo>
                        <a:pt x="202" y="14"/>
                        <a:pt x="200" y="13"/>
                        <a:pt x="200" y="12"/>
                      </a:cubicBezTo>
                      <a:cubicBezTo>
                        <a:pt x="201" y="12"/>
                        <a:pt x="201" y="12"/>
                        <a:pt x="202" y="12"/>
                      </a:cubicBezTo>
                      <a:cubicBezTo>
                        <a:pt x="202" y="13"/>
                        <a:pt x="203" y="13"/>
                        <a:pt x="204" y="13"/>
                      </a:cubicBezTo>
                      <a:cubicBezTo>
                        <a:pt x="203" y="10"/>
                        <a:pt x="205" y="13"/>
                        <a:pt x="205" y="11"/>
                      </a:cubicBezTo>
                      <a:cubicBezTo>
                        <a:pt x="205" y="11"/>
                        <a:pt x="207" y="11"/>
                        <a:pt x="207" y="10"/>
                      </a:cubicBezTo>
                      <a:cubicBezTo>
                        <a:pt x="207" y="10"/>
                        <a:pt x="208" y="10"/>
                        <a:pt x="208" y="10"/>
                      </a:cubicBezTo>
                      <a:cubicBezTo>
                        <a:pt x="208" y="11"/>
                        <a:pt x="208" y="11"/>
                        <a:pt x="209" y="11"/>
                      </a:cubicBezTo>
                      <a:cubicBezTo>
                        <a:pt x="209" y="11"/>
                        <a:pt x="209" y="12"/>
                        <a:pt x="210" y="12"/>
                      </a:cubicBezTo>
                      <a:cubicBezTo>
                        <a:pt x="210" y="12"/>
                        <a:pt x="210" y="12"/>
                        <a:pt x="211" y="12"/>
                      </a:cubicBezTo>
                      <a:cubicBezTo>
                        <a:pt x="210" y="12"/>
                        <a:pt x="210" y="13"/>
                        <a:pt x="210" y="13"/>
                      </a:cubicBezTo>
                      <a:cubicBezTo>
                        <a:pt x="210" y="13"/>
                        <a:pt x="210" y="13"/>
                        <a:pt x="210" y="13"/>
                      </a:cubicBezTo>
                      <a:cubicBezTo>
                        <a:pt x="210" y="13"/>
                        <a:pt x="209" y="13"/>
                        <a:pt x="209" y="11"/>
                      </a:cubicBezTo>
                      <a:close/>
                      <a:moveTo>
                        <a:pt x="210" y="10"/>
                      </a:moveTo>
                      <a:cubicBezTo>
                        <a:pt x="210" y="10"/>
                        <a:pt x="210" y="10"/>
                        <a:pt x="210" y="10"/>
                      </a:cubicBezTo>
                      <a:cubicBezTo>
                        <a:pt x="210" y="10"/>
                        <a:pt x="210" y="10"/>
                        <a:pt x="210" y="10"/>
                      </a:cubicBezTo>
                      <a:cubicBezTo>
                        <a:pt x="210" y="10"/>
                        <a:pt x="210" y="10"/>
                        <a:pt x="210" y="10"/>
                      </a:cubicBezTo>
                      <a:close/>
                      <a:moveTo>
                        <a:pt x="213" y="17"/>
                      </a:moveTo>
                      <a:cubicBezTo>
                        <a:pt x="213" y="18"/>
                        <a:pt x="211" y="18"/>
                        <a:pt x="211" y="17"/>
                      </a:cubicBezTo>
                      <a:cubicBezTo>
                        <a:pt x="212" y="17"/>
                        <a:pt x="212" y="17"/>
                        <a:pt x="213" y="17"/>
                      </a:cubicBezTo>
                      <a:close/>
                      <a:moveTo>
                        <a:pt x="211" y="7"/>
                      </a:moveTo>
                      <a:cubicBezTo>
                        <a:pt x="211" y="8"/>
                        <a:pt x="211" y="8"/>
                        <a:pt x="210" y="9"/>
                      </a:cubicBezTo>
                      <a:cubicBezTo>
                        <a:pt x="210" y="8"/>
                        <a:pt x="210" y="8"/>
                        <a:pt x="210" y="8"/>
                      </a:cubicBezTo>
                      <a:cubicBezTo>
                        <a:pt x="210" y="8"/>
                        <a:pt x="210" y="7"/>
                        <a:pt x="210" y="7"/>
                      </a:cubicBezTo>
                      <a:cubicBezTo>
                        <a:pt x="210" y="7"/>
                        <a:pt x="211" y="7"/>
                        <a:pt x="211" y="7"/>
                      </a:cubicBezTo>
                      <a:close/>
                      <a:moveTo>
                        <a:pt x="195" y="9"/>
                      </a:moveTo>
                      <a:cubicBezTo>
                        <a:pt x="195" y="9"/>
                        <a:pt x="195" y="9"/>
                        <a:pt x="195" y="9"/>
                      </a:cubicBezTo>
                      <a:cubicBezTo>
                        <a:pt x="195" y="9"/>
                        <a:pt x="194" y="9"/>
                        <a:pt x="194" y="9"/>
                      </a:cubicBezTo>
                      <a:cubicBezTo>
                        <a:pt x="194" y="9"/>
                        <a:pt x="195" y="9"/>
                        <a:pt x="195" y="9"/>
                      </a:cubicBezTo>
                      <a:close/>
                      <a:moveTo>
                        <a:pt x="188" y="7"/>
                      </a:moveTo>
                      <a:cubicBezTo>
                        <a:pt x="188" y="7"/>
                        <a:pt x="188" y="7"/>
                        <a:pt x="187" y="7"/>
                      </a:cubicBezTo>
                      <a:cubicBezTo>
                        <a:pt x="187" y="7"/>
                        <a:pt x="187" y="7"/>
                        <a:pt x="187" y="6"/>
                      </a:cubicBezTo>
                      <a:cubicBezTo>
                        <a:pt x="187" y="6"/>
                        <a:pt x="188" y="6"/>
                        <a:pt x="188" y="7"/>
                      </a:cubicBezTo>
                      <a:close/>
                      <a:moveTo>
                        <a:pt x="159" y="4"/>
                      </a:moveTo>
                      <a:cubicBezTo>
                        <a:pt x="158" y="5"/>
                        <a:pt x="159" y="7"/>
                        <a:pt x="158" y="7"/>
                      </a:cubicBezTo>
                      <a:cubicBezTo>
                        <a:pt x="158" y="7"/>
                        <a:pt x="158" y="6"/>
                        <a:pt x="157" y="6"/>
                      </a:cubicBezTo>
                      <a:cubicBezTo>
                        <a:pt x="157" y="6"/>
                        <a:pt x="157" y="6"/>
                        <a:pt x="157" y="6"/>
                      </a:cubicBezTo>
                      <a:cubicBezTo>
                        <a:pt x="159" y="6"/>
                        <a:pt x="157" y="4"/>
                        <a:pt x="159" y="4"/>
                      </a:cubicBezTo>
                      <a:close/>
                      <a:moveTo>
                        <a:pt x="152" y="7"/>
                      </a:move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lose/>
                      <a:moveTo>
                        <a:pt x="123" y="6"/>
                      </a:moveTo>
                      <a:cubicBezTo>
                        <a:pt x="124" y="6"/>
                        <a:pt x="125" y="6"/>
                        <a:pt x="125" y="6"/>
                      </a:cubicBezTo>
                      <a:cubicBezTo>
                        <a:pt x="125" y="6"/>
                        <a:pt x="125" y="6"/>
                        <a:pt x="124" y="6"/>
                      </a:cubicBezTo>
                      <a:cubicBezTo>
                        <a:pt x="124" y="7"/>
                        <a:pt x="125" y="7"/>
                        <a:pt x="125" y="7"/>
                      </a:cubicBezTo>
                      <a:cubicBezTo>
                        <a:pt x="125" y="7"/>
                        <a:pt x="125" y="7"/>
                        <a:pt x="125" y="7"/>
                      </a:cubicBezTo>
                      <a:cubicBezTo>
                        <a:pt x="124" y="7"/>
                        <a:pt x="124" y="7"/>
                        <a:pt x="124" y="6"/>
                      </a:cubicBezTo>
                      <a:cubicBezTo>
                        <a:pt x="123" y="7"/>
                        <a:pt x="123" y="8"/>
                        <a:pt x="123" y="6"/>
                      </a:cubicBezTo>
                      <a:close/>
                      <a:moveTo>
                        <a:pt x="103" y="4"/>
                      </a:moveTo>
                      <a:cubicBezTo>
                        <a:pt x="103" y="4"/>
                        <a:pt x="103" y="4"/>
                        <a:pt x="103" y="4"/>
                      </a:cubicBezTo>
                      <a:cubicBezTo>
                        <a:pt x="103" y="4"/>
                        <a:pt x="102" y="4"/>
                        <a:pt x="102" y="4"/>
                      </a:cubicBezTo>
                      <a:cubicBezTo>
                        <a:pt x="103" y="4"/>
                        <a:pt x="103" y="4"/>
                        <a:pt x="103" y="4"/>
                      </a:cubicBezTo>
                      <a:close/>
                      <a:moveTo>
                        <a:pt x="98" y="7"/>
                      </a:moveTo>
                      <a:cubicBezTo>
                        <a:pt x="97" y="7"/>
                        <a:pt x="97" y="7"/>
                        <a:pt x="97" y="7"/>
                      </a:cubicBezTo>
                      <a:cubicBezTo>
                        <a:pt x="97" y="7"/>
                        <a:pt x="97" y="7"/>
                        <a:pt x="98" y="7"/>
                      </a:cubicBezTo>
                      <a:close/>
                      <a:moveTo>
                        <a:pt x="80" y="10"/>
                      </a:moveTo>
                      <a:cubicBezTo>
                        <a:pt x="81" y="10"/>
                        <a:pt x="81" y="10"/>
                        <a:pt x="81" y="10"/>
                      </a:cubicBezTo>
                      <a:cubicBezTo>
                        <a:pt x="81" y="10"/>
                        <a:pt x="81" y="10"/>
                        <a:pt x="81" y="10"/>
                      </a:cubicBezTo>
                      <a:cubicBezTo>
                        <a:pt x="80" y="10"/>
                        <a:pt x="80" y="10"/>
                        <a:pt x="80" y="10"/>
                      </a:cubicBezTo>
                      <a:cubicBezTo>
                        <a:pt x="80" y="10"/>
                        <a:pt x="80" y="10"/>
                        <a:pt x="80" y="10"/>
                      </a:cubicBezTo>
                      <a:close/>
                      <a:moveTo>
                        <a:pt x="74" y="7"/>
                      </a:moveTo>
                      <a:cubicBezTo>
                        <a:pt x="74" y="7"/>
                        <a:pt x="74" y="6"/>
                        <a:pt x="74" y="6"/>
                      </a:cubicBezTo>
                      <a:cubicBezTo>
                        <a:pt x="74" y="6"/>
                        <a:pt x="74" y="6"/>
                        <a:pt x="75" y="6"/>
                      </a:cubicBezTo>
                      <a:cubicBezTo>
                        <a:pt x="75" y="6"/>
                        <a:pt x="74" y="7"/>
                        <a:pt x="74" y="7"/>
                      </a:cubicBezTo>
                      <a:close/>
                      <a:moveTo>
                        <a:pt x="72" y="6"/>
                      </a:moveTo>
                      <a:cubicBezTo>
                        <a:pt x="73" y="6"/>
                        <a:pt x="73" y="6"/>
                        <a:pt x="73" y="6"/>
                      </a:cubicBezTo>
                      <a:cubicBezTo>
                        <a:pt x="73" y="7"/>
                        <a:pt x="74" y="7"/>
                        <a:pt x="74" y="7"/>
                      </a:cubicBezTo>
                      <a:cubicBezTo>
                        <a:pt x="74" y="7"/>
                        <a:pt x="74" y="7"/>
                        <a:pt x="73" y="7"/>
                      </a:cubicBezTo>
                      <a:cubicBezTo>
                        <a:pt x="73" y="7"/>
                        <a:pt x="73" y="7"/>
                        <a:pt x="72" y="8"/>
                      </a:cubicBezTo>
                      <a:cubicBezTo>
                        <a:pt x="72" y="7"/>
                        <a:pt x="73" y="7"/>
                        <a:pt x="72" y="6"/>
                      </a:cubicBezTo>
                      <a:close/>
                      <a:moveTo>
                        <a:pt x="71" y="9"/>
                      </a:move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9"/>
                        <a:pt x="71" y="10"/>
                        <a:pt x="70" y="10"/>
                      </a:cubicBezTo>
                      <a:cubicBezTo>
                        <a:pt x="70" y="10"/>
                        <a:pt x="69" y="9"/>
                        <a:pt x="69" y="9"/>
                      </a:cubicBezTo>
                      <a:cubicBezTo>
                        <a:pt x="69" y="8"/>
                        <a:pt x="68" y="8"/>
                        <a:pt x="68" y="8"/>
                      </a:cubicBezTo>
                      <a:cubicBezTo>
                        <a:pt x="68" y="8"/>
                        <a:pt x="69" y="8"/>
                        <a:pt x="69" y="8"/>
                      </a:cubicBezTo>
                      <a:cubicBezTo>
                        <a:pt x="69" y="8"/>
                        <a:pt x="70" y="10"/>
                        <a:pt x="71" y="9"/>
                      </a:cubicBezTo>
                      <a:close/>
                      <a:moveTo>
                        <a:pt x="67" y="6"/>
                      </a:moveTo>
                      <a:cubicBezTo>
                        <a:pt x="67" y="6"/>
                        <a:pt x="67" y="6"/>
                        <a:pt x="66" y="6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66" y="5"/>
                        <a:pt x="67" y="5"/>
                        <a:pt x="67" y="6"/>
                      </a:cubicBezTo>
                      <a:close/>
                      <a:moveTo>
                        <a:pt x="57" y="9"/>
                      </a:moveTo>
                      <a:cubicBezTo>
                        <a:pt x="57" y="9"/>
                        <a:pt x="57" y="9"/>
                        <a:pt x="57" y="9"/>
                      </a:cubicBezTo>
                      <a:cubicBezTo>
                        <a:pt x="57" y="9"/>
                        <a:pt x="57" y="9"/>
                        <a:pt x="57" y="9"/>
                      </a:cubicBezTo>
                      <a:close/>
                      <a:moveTo>
                        <a:pt x="56" y="7"/>
                      </a:moveTo>
                      <a:cubicBezTo>
                        <a:pt x="57" y="7"/>
                        <a:pt x="57" y="8"/>
                        <a:pt x="57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6" y="8"/>
                        <a:pt x="56" y="9"/>
                        <a:pt x="56" y="9"/>
                      </a:cubicBezTo>
                      <a:cubicBezTo>
                        <a:pt x="55" y="9"/>
                        <a:pt x="55" y="8"/>
                        <a:pt x="55" y="8"/>
                      </a:cubicBezTo>
                      <a:cubicBezTo>
                        <a:pt x="55" y="7"/>
                        <a:pt x="55" y="7"/>
                        <a:pt x="56" y="7"/>
                      </a:cubicBezTo>
                      <a:close/>
                      <a:moveTo>
                        <a:pt x="51" y="7"/>
                      </a:moveTo>
                      <a:cubicBezTo>
                        <a:pt x="51" y="6"/>
                        <a:pt x="50" y="6"/>
                        <a:pt x="50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1" y="6"/>
                        <a:pt x="52" y="6"/>
                        <a:pt x="51" y="7"/>
                      </a:cubicBezTo>
                      <a:close/>
                      <a:moveTo>
                        <a:pt x="38" y="10"/>
                      </a:moveTo>
                      <a:cubicBezTo>
                        <a:pt x="38" y="10"/>
                        <a:pt x="38" y="10"/>
                        <a:pt x="37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lose/>
                      <a:moveTo>
                        <a:pt x="27" y="4"/>
                      </a:moveTo>
                      <a:cubicBezTo>
                        <a:pt x="28" y="4"/>
                        <a:pt x="28" y="6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29" y="6"/>
                        <a:pt x="30" y="8"/>
                        <a:pt x="28" y="8"/>
                      </a:cubicBezTo>
                      <a:cubicBezTo>
                        <a:pt x="29" y="6"/>
                        <a:pt x="27" y="7"/>
                        <a:pt x="27" y="5"/>
                      </a:cubicBezTo>
                      <a:cubicBezTo>
                        <a:pt x="25" y="5"/>
                        <a:pt x="26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7"/>
                        <a:pt x="24" y="7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5" y="5"/>
                        <a:pt x="28" y="6"/>
                        <a:pt x="27" y="4"/>
                      </a:cubicBezTo>
                      <a:close/>
                      <a:moveTo>
                        <a:pt x="21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2" y="11"/>
                        <a:pt x="22" y="12"/>
                        <a:pt x="22" y="12"/>
                      </a:cubicBezTo>
                      <a:cubicBezTo>
                        <a:pt x="22" y="11"/>
                        <a:pt x="21" y="11"/>
                        <a:pt x="21" y="10"/>
                      </a:cubicBezTo>
                      <a:close/>
                      <a:moveTo>
                        <a:pt x="8" y="17"/>
                      </a:moveTo>
                      <a:cubicBezTo>
                        <a:pt x="9" y="17"/>
                        <a:pt x="9" y="17"/>
                        <a:pt x="10" y="17"/>
                      </a:cubicBezTo>
                      <a:cubicBezTo>
                        <a:pt x="10" y="18"/>
                        <a:pt x="8" y="18"/>
                        <a:pt x="8" y="17"/>
                      </a:cubicBezTo>
                      <a:close/>
                      <a:moveTo>
                        <a:pt x="7" y="18"/>
                      </a:moveTo>
                      <a:cubicBezTo>
                        <a:pt x="7" y="19"/>
                        <a:pt x="7" y="19"/>
                        <a:pt x="7" y="20"/>
                      </a:cubicBezTo>
                      <a:cubicBezTo>
                        <a:pt x="8" y="20"/>
                        <a:pt x="8" y="19"/>
                        <a:pt x="8" y="19"/>
                      </a:cubicBezTo>
                      <a:cubicBezTo>
                        <a:pt x="9" y="18"/>
                        <a:pt x="9" y="19"/>
                        <a:pt x="10" y="19"/>
                      </a:cubicBezTo>
                      <a:cubicBezTo>
                        <a:pt x="10" y="20"/>
                        <a:pt x="9" y="20"/>
                        <a:pt x="8" y="20"/>
                      </a:cubicBezTo>
                      <a:cubicBezTo>
                        <a:pt x="8" y="20"/>
                        <a:pt x="8" y="21"/>
                        <a:pt x="8" y="22"/>
                      </a:cubicBezTo>
                      <a:cubicBezTo>
                        <a:pt x="7" y="22"/>
                        <a:pt x="6" y="22"/>
                        <a:pt x="6" y="20"/>
                      </a:cubicBezTo>
                      <a:cubicBezTo>
                        <a:pt x="6" y="20"/>
                        <a:pt x="5" y="18"/>
                        <a:pt x="4" y="20"/>
                      </a:cubicBezTo>
                      <a:cubicBezTo>
                        <a:pt x="3" y="19"/>
                        <a:pt x="6" y="18"/>
                        <a:pt x="7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8" name="Freeform 3200"/>
                <p:cNvSpPr/>
                <p:nvPr/>
              </p:nvSpPr>
              <p:spPr bwMode="auto">
                <a:xfrm>
                  <a:off x="5716" y="2393"/>
                  <a:ext cx="20" cy="26"/>
                </a:xfrm>
                <a:custGeom>
                  <a:avLst/>
                  <a:gdLst>
                    <a:gd name="T0" fmla="*/ 1 w 10"/>
                    <a:gd name="T1" fmla="*/ 13 h 13"/>
                    <a:gd name="T2" fmla="*/ 1 w 10"/>
                    <a:gd name="T3" fmla="*/ 12 h 13"/>
                    <a:gd name="T4" fmla="*/ 3 w 10"/>
                    <a:gd name="T5" fmla="*/ 11 h 13"/>
                    <a:gd name="T6" fmla="*/ 2 w 10"/>
                    <a:gd name="T7" fmla="*/ 9 h 13"/>
                    <a:gd name="T8" fmla="*/ 3 w 10"/>
                    <a:gd name="T9" fmla="*/ 11 h 13"/>
                    <a:gd name="T10" fmla="*/ 5 w 10"/>
                    <a:gd name="T11" fmla="*/ 11 h 13"/>
                    <a:gd name="T12" fmla="*/ 7 w 10"/>
                    <a:gd name="T13" fmla="*/ 10 h 13"/>
                    <a:gd name="T14" fmla="*/ 10 w 10"/>
                    <a:gd name="T15" fmla="*/ 11 h 13"/>
                    <a:gd name="T16" fmla="*/ 8 w 10"/>
                    <a:gd name="T17" fmla="*/ 7 h 13"/>
                    <a:gd name="T18" fmla="*/ 9 w 10"/>
                    <a:gd name="T19" fmla="*/ 6 h 13"/>
                    <a:gd name="T20" fmla="*/ 7 w 10"/>
                    <a:gd name="T21" fmla="*/ 6 h 13"/>
                    <a:gd name="T22" fmla="*/ 8 w 10"/>
                    <a:gd name="T23" fmla="*/ 5 h 13"/>
                    <a:gd name="T24" fmla="*/ 9 w 10"/>
                    <a:gd name="T25" fmla="*/ 5 h 13"/>
                    <a:gd name="T26" fmla="*/ 10 w 10"/>
                    <a:gd name="T27" fmla="*/ 2 h 13"/>
                    <a:gd name="T28" fmla="*/ 7 w 10"/>
                    <a:gd name="T29" fmla="*/ 2 h 13"/>
                    <a:gd name="T30" fmla="*/ 7 w 10"/>
                    <a:gd name="T31" fmla="*/ 3 h 13"/>
                    <a:gd name="T32" fmla="*/ 7 w 10"/>
                    <a:gd name="T33" fmla="*/ 2 h 13"/>
                    <a:gd name="T34" fmla="*/ 6 w 10"/>
                    <a:gd name="T35" fmla="*/ 3 h 13"/>
                    <a:gd name="T36" fmla="*/ 6 w 10"/>
                    <a:gd name="T37" fmla="*/ 3 h 13"/>
                    <a:gd name="T38" fmla="*/ 4 w 10"/>
                    <a:gd name="T39" fmla="*/ 6 h 13"/>
                    <a:gd name="T40" fmla="*/ 6 w 10"/>
                    <a:gd name="T41" fmla="*/ 7 h 13"/>
                    <a:gd name="T42" fmla="*/ 5 w 10"/>
                    <a:gd name="T43" fmla="*/ 9 h 13"/>
                    <a:gd name="T44" fmla="*/ 2 w 10"/>
                    <a:gd name="T45" fmla="*/ 8 h 13"/>
                    <a:gd name="T46" fmla="*/ 0 w 10"/>
                    <a:gd name="T47" fmla="*/ 13 h 13"/>
                    <a:gd name="T48" fmla="*/ 0 w 10"/>
                    <a:gd name="T49" fmla="*/ 12 h 13"/>
                    <a:gd name="T50" fmla="*/ 1 w 10"/>
                    <a:gd name="T51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1" y="13"/>
                        <a:pt x="1" y="12"/>
                        <a:pt x="1" y="12"/>
                      </a:cubicBezTo>
                      <a:cubicBezTo>
                        <a:pt x="2" y="12"/>
                        <a:pt x="3" y="12"/>
                        <a:pt x="3" y="11"/>
                      </a:cubicBezTo>
                      <a:cubicBezTo>
                        <a:pt x="3" y="11"/>
                        <a:pt x="1" y="10"/>
                        <a:pt x="2" y="9"/>
                      </a:cubicBezTo>
                      <a:cubicBezTo>
                        <a:pt x="3" y="9"/>
                        <a:pt x="2" y="11"/>
                        <a:pt x="3" y="11"/>
                      </a:cubicBezTo>
                      <a:cubicBezTo>
                        <a:pt x="3" y="11"/>
                        <a:pt x="5" y="10"/>
                        <a:pt x="5" y="11"/>
                      </a:cubicBezTo>
                      <a:cubicBezTo>
                        <a:pt x="6" y="11"/>
                        <a:pt x="6" y="10"/>
                        <a:pt x="7" y="10"/>
                      </a:cubicBezTo>
                      <a:cubicBezTo>
                        <a:pt x="7" y="11"/>
                        <a:pt x="10" y="12"/>
                        <a:pt x="10" y="11"/>
                      </a:cubicBezTo>
                      <a:cubicBezTo>
                        <a:pt x="9" y="10"/>
                        <a:pt x="8" y="9"/>
                        <a:pt x="8" y="7"/>
                      </a:cubicBezTo>
                      <a:cubicBezTo>
                        <a:pt x="9" y="7"/>
                        <a:pt x="10" y="7"/>
                        <a:pt x="9" y="6"/>
                      </a:cubicBezTo>
                      <a:cubicBezTo>
                        <a:pt x="8" y="6"/>
                        <a:pt x="7" y="7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8" y="3"/>
                        <a:pt x="10" y="4"/>
                        <a:pt x="10" y="2"/>
                      </a:cubicBezTo>
                      <a:cubicBezTo>
                        <a:pt x="9" y="2"/>
                        <a:pt x="8" y="0"/>
                        <a:pt x="7" y="2"/>
                      </a:cubicBezTo>
                      <a:cubicBezTo>
                        <a:pt x="9" y="2"/>
                        <a:pt x="8" y="3"/>
                        <a:pt x="7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6" y="2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4"/>
                        <a:pt x="4" y="5"/>
                        <a:pt x="4" y="6"/>
                      </a:cubicBezTo>
                      <a:cubicBezTo>
                        <a:pt x="4" y="6"/>
                        <a:pt x="6" y="6"/>
                        <a:pt x="6" y="7"/>
                      </a:cubicBezTo>
                      <a:cubicBezTo>
                        <a:pt x="6" y="8"/>
                        <a:pt x="5" y="9"/>
                        <a:pt x="5" y="9"/>
                      </a:cubicBezTo>
                      <a:cubicBezTo>
                        <a:pt x="4" y="9"/>
                        <a:pt x="3" y="9"/>
                        <a:pt x="2" y="8"/>
                      </a:cubicBezTo>
                      <a:cubicBezTo>
                        <a:pt x="1" y="10"/>
                        <a:pt x="1" y="11"/>
                        <a:pt x="0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09" name="Freeform 3201"/>
                <p:cNvSpPr/>
                <p:nvPr/>
              </p:nvSpPr>
              <p:spPr bwMode="auto">
                <a:xfrm>
                  <a:off x="5724" y="2415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0" name="Freeform 3202"/>
                <p:cNvSpPr>
                  <a:spLocks noEditPoints="1"/>
                </p:cNvSpPr>
                <p:nvPr/>
              </p:nvSpPr>
              <p:spPr bwMode="auto">
                <a:xfrm>
                  <a:off x="5634" y="2532"/>
                  <a:ext cx="408" cy="54"/>
                </a:xfrm>
                <a:custGeom>
                  <a:avLst/>
                  <a:gdLst>
                    <a:gd name="T0" fmla="*/ 17 w 199"/>
                    <a:gd name="T1" fmla="*/ 21 h 26"/>
                    <a:gd name="T2" fmla="*/ 41 w 199"/>
                    <a:gd name="T3" fmla="*/ 19 h 26"/>
                    <a:gd name="T4" fmla="*/ 58 w 199"/>
                    <a:gd name="T5" fmla="*/ 15 h 26"/>
                    <a:gd name="T6" fmla="*/ 55 w 199"/>
                    <a:gd name="T7" fmla="*/ 13 h 26"/>
                    <a:gd name="T8" fmla="*/ 78 w 199"/>
                    <a:gd name="T9" fmla="*/ 18 h 26"/>
                    <a:gd name="T10" fmla="*/ 93 w 199"/>
                    <a:gd name="T11" fmla="*/ 22 h 26"/>
                    <a:gd name="T12" fmla="*/ 105 w 199"/>
                    <a:gd name="T13" fmla="*/ 18 h 26"/>
                    <a:gd name="T14" fmla="*/ 109 w 199"/>
                    <a:gd name="T15" fmla="*/ 16 h 26"/>
                    <a:gd name="T16" fmla="*/ 121 w 199"/>
                    <a:gd name="T17" fmla="*/ 16 h 26"/>
                    <a:gd name="T18" fmla="*/ 121 w 199"/>
                    <a:gd name="T19" fmla="*/ 20 h 26"/>
                    <a:gd name="T20" fmla="*/ 142 w 199"/>
                    <a:gd name="T21" fmla="*/ 16 h 26"/>
                    <a:gd name="T22" fmla="*/ 151 w 199"/>
                    <a:gd name="T23" fmla="*/ 22 h 26"/>
                    <a:gd name="T24" fmla="*/ 166 w 199"/>
                    <a:gd name="T25" fmla="*/ 25 h 26"/>
                    <a:gd name="T26" fmla="*/ 188 w 199"/>
                    <a:gd name="T27" fmla="*/ 19 h 26"/>
                    <a:gd name="T28" fmla="*/ 192 w 199"/>
                    <a:gd name="T29" fmla="*/ 14 h 26"/>
                    <a:gd name="T30" fmla="*/ 179 w 199"/>
                    <a:gd name="T31" fmla="*/ 8 h 26"/>
                    <a:gd name="T32" fmla="*/ 177 w 199"/>
                    <a:gd name="T33" fmla="*/ 15 h 26"/>
                    <a:gd name="T34" fmla="*/ 157 w 199"/>
                    <a:gd name="T35" fmla="*/ 14 h 26"/>
                    <a:gd name="T36" fmla="*/ 164 w 199"/>
                    <a:gd name="T37" fmla="*/ 14 h 26"/>
                    <a:gd name="T38" fmla="*/ 171 w 199"/>
                    <a:gd name="T39" fmla="*/ 11 h 26"/>
                    <a:gd name="T40" fmla="*/ 172 w 199"/>
                    <a:gd name="T41" fmla="*/ 9 h 26"/>
                    <a:gd name="T42" fmla="*/ 162 w 199"/>
                    <a:gd name="T43" fmla="*/ 6 h 26"/>
                    <a:gd name="T44" fmla="*/ 149 w 199"/>
                    <a:gd name="T45" fmla="*/ 9 h 26"/>
                    <a:gd name="T46" fmla="*/ 129 w 199"/>
                    <a:gd name="T47" fmla="*/ 6 h 26"/>
                    <a:gd name="T48" fmla="*/ 115 w 199"/>
                    <a:gd name="T49" fmla="*/ 6 h 26"/>
                    <a:gd name="T50" fmla="*/ 93 w 199"/>
                    <a:gd name="T51" fmla="*/ 6 h 26"/>
                    <a:gd name="T52" fmla="*/ 77 w 199"/>
                    <a:gd name="T53" fmla="*/ 4 h 26"/>
                    <a:gd name="T54" fmla="*/ 53 w 199"/>
                    <a:gd name="T55" fmla="*/ 8 h 26"/>
                    <a:gd name="T56" fmla="*/ 32 w 199"/>
                    <a:gd name="T57" fmla="*/ 7 h 26"/>
                    <a:gd name="T58" fmla="*/ 21 w 199"/>
                    <a:gd name="T59" fmla="*/ 8 h 26"/>
                    <a:gd name="T60" fmla="*/ 5 w 199"/>
                    <a:gd name="T61" fmla="*/ 14 h 26"/>
                    <a:gd name="T62" fmla="*/ 192 w 199"/>
                    <a:gd name="T63" fmla="*/ 19 h 26"/>
                    <a:gd name="T64" fmla="*/ 183 w 199"/>
                    <a:gd name="T65" fmla="*/ 10 h 26"/>
                    <a:gd name="T66" fmla="*/ 167 w 199"/>
                    <a:gd name="T67" fmla="*/ 25 h 26"/>
                    <a:gd name="T68" fmla="*/ 154 w 199"/>
                    <a:gd name="T69" fmla="*/ 15 h 26"/>
                    <a:gd name="T70" fmla="*/ 61 w 199"/>
                    <a:gd name="T71" fmla="*/ 14 h 26"/>
                    <a:gd name="T72" fmla="*/ 70 w 199"/>
                    <a:gd name="T73" fmla="*/ 13 h 26"/>
                    <a:gd name="T74" fmla="*/ 83 w 199"/>
                    <a:gd name="T75" fmla="*/ 10 h 26"/>
                    <a:gd name="T76" fmla="*/ 80 w 199"/>
                    <a:gd name="T77" fmla="*/ 17 h 26"/>
                    <a:gd name="T78" fmla="*/ 87 w 199"/>
                    <a:gd name="T79" fmla="*/ 16 h 26"/>
                    <a:gd name="T80" fmla="*/ 94 w 199"/>
                    <a:gd name="T81" fmla="*/ 15 h 26"/>
                    <a:gd name="T82" fmla="*/ 107 w 199"/>
                    <a:gd name="T83" fmla="*/ 18 h 26"/>
                    <a:gd name="T84" fmla="*/ 99 w 199"/>
                    <a:gd name="T85" fmla="*/ 7 h 26"/>
                    <a:gd name="T86" fmla="*/ 114 w 199"/>
                    <a:gd name="T87" fmla="*/ 12 h 26"/>
                    <a:gd name="T88" fmla="*/ 113 w 199"/>
                    <a:gd name="T89" fmla="*/ 18 h 26"/>
                    <a:gd name="T90" fmla="*/ 134 w 199"/>
                    <a:gd name="T91" fmla="*/ 15 h 26"/>
                    <a:gd name="T92" fmla="*/ 137 w 199"/>
                    <a:gd name="T93" fmla="*/ 6 h 26"/>
                    <a:gd name="T94" fmla="*/ 126 w 199"/>
                    <a:gd name="T95" fmla="*/ 11 h 26"/>
                    <a:gd name="T96" fmla="*/ 119 w 199"/>
                    <a:gd name="T97" fmla="*/ 7 h 26"/>
                    <a:gd name="T98" fmla="*/ 106 w 199"/>
                    <a:gd name="T99" fmla="*/ 10 h 26"/>
                    <a:gd name="T100" fmla="*/ 95 w 199"/>
                    <a:gd name="T101" fmla="*/ 11 h 26"/>
                    <a:gd name="T102" fmla="*/ 80 w 199"/>
                    <a:gd name="T103" fmla="*/ 5 h 26"/>
                    <a:gd name="T104" fmla="*/ 71 w 199"/>
                    <a:gd name="T105" fmla="*/ 6 h 26"/>
                    <a:gd name="T106" fmla="*/ 20 w 199"/>
                    <a:gd name="T107" fmla="*/ 13 h 26"/>
                    <a:gd name="T108" fmla="*/ 24 w 199"/>
                    <a:gd name="T109" fmla="*/ 14 h 26"/>
                    <a:gd name="T110" fmla="*/ 33 w 199"/>
                    <a:gd name="T111" fmla="*/ 13 h 26"/>
                    <a:gd name="T112" fmla="*/ 32 w 199"/>
                    <a:gd name="T113" fmla="*/ 15 h 26"/>
                    <a:gd name="T114" fmla="*/ 50 w 199"/>
                    <a:gd name="T115" fmla="*/ 16 h 26"/>
                    <a:gd name="T116" fmla="*/ 38 w 199"/>
                    <a:gd name="T117" fmla="*/ 14 h 26"/>
                    <a:gd name="T118" fmla="*/ 23 w 199"/>
                    <a:gd name="T119" fmla="*/ 1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9" h="26">
                      <a:moveTo>
                        <a:pt x="1" y="18"/>
                      </a:moveTo>
                      <a:cubicBezTo>
                        <a:pt x="0" y="20"/>
                        <a:pt x="1" y="20"/>
                        <a:pt x="2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2" y="24"/>
                        <a:pt x="4" y="24"/>
                        <a:pt x="5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4" y="21"/>
                        <a:pt x="3" y="18"/>
                        <a:pt x="4" y="18"/>
                      </a:cubicBezTo>
                      <a:cubicBezTo>
                        <a:pt x="6" y="18"/>
                        <a:pt x="7" y="18"/>
                        <a:pt x="7" y="20"/>
                      </a:cubicBezTo>
                      <a:cubicBezTo>
                        <a:pt x="8" y="21"/>
                        <a:pt x="8" y="20"/>
                        <a:pt x="10" y="20"/>
                      </a:cubicBezTo>
                      <a:cubicBezTo>
                        <a:pt x="10" y="19"/>
                        <a:pt x="10" y="19"/>
                        <a:pt x="9" y="19"/>
                      </a:cubicBezTo>
                      <a:cubicBezTo>
                        <a:pt x="10" y="18"/>
                        <a:pt x="10" y="17"/>
                        <a:pt x="11" y="17"/>
                      </a:cubicBezTo>
                      <a:cubicBezTo>
                        <a:pt x="12" y="18"/>
                        <a:pt x="13" y="19"/>
                        <a:pt x="15" y="18"/>
                      </a:cubicBezTo>
                      <a:cubicBezTo>
                        <a:pt x="15" y="20"/>
                        <a:pt x="17" y="19"/>
                        <a:pt x="16" y="21"/>
                      </a:cubicBezTo>
                      <a:cubicBezTo>
                        <a:pt x="15" y="20"/>
                        <a:pt x="15" y="20"/>
                        <a:pt x="14" y="21"/>
                      </a:cubicBezTo>
                      <a:cubicBezTo>
                        <a:pt x="14" y="22"/>
                        <a:pt x="12" y="22"/>
                        <a:pt x="14" y="23"/>
                      </a:cubicBezTo>
                      <a:cubicBezTo>
                        <a:pt x="13" y="21"/>
                        <a:pt x="15" y="22"/>
                        <a:pt x="16" y="22"/>
                      </a:cubicBezTo>
                      <a:cubicBezTo>
                        <a:pt x="15" y="23"/>
                        <a:pt x="16" y="24"/>
                        <a:pt x="17" y="24"/>
                      </a:cubicBezTo>
                      <a:cubicBezTo>
                        <a:pt x="17" y="23"/>
                        <a:pt x="19" y="23"/>
                        <a:pt x="18" y="22"/>
                      </a:cubicBezTo>
                      <a:cubicBezTo>
                        <a:pt x="18" y="21"/>
                        <a:pt x="17" y="22"/>
                        <a:pt x="17" y="21"/>
                      </a:cubicBezTo>
                      <a:cubicBezTo>
                        <a:pt x="18" y="21"/>
                        <a:pt x="17" y="19"/>
                        <a:pt x="18" y="19"/>
                      </a:cubicBezTo>
                      <a:cubicBezTo>
                        <a:pt x="19" y="19"/>
                        <a:pt x="19" y="20"/>
                        <a:pt x="19" y="20"/>
                      </a:cubicBezTo>
                      <a:cubicBezTo>
                        <a:pt x="19" y="20"/>
                        <a:pt x="20" y="20"/>
                        <a:pt x="20" y="21"/>
                      </a:cubicBezTo>
                      <a:cubicBezTo>
                        <a:pt x="21" y="21"/>
                        <a:pt x="23" y="22"/>
                        <a:pt x="24" y="21"/>
                      </a:cubicBezTo>
                      <a:cubicBezTo>
                        <a:pt x="23" y="21"/>
                        <a:pt x="24" y="19"/>
                        <a:pt x="24" y="19"/>
                      </a:cubicBezTo>
                      <a:cubicBezTo>
                        <a:pt x="25" y="21"/>
                        <a:pt x="26" y="20"/>
                        <a:pt x="27" y="19"/>
                      </a:cubicBezTo>
                      <a:cubicBezTo>
                        <a:pt x="28" y="21"/>
                        <a:pt x="26" y="23"/>
                        <a:pt x="28" y="23"/>
                      </a:cubicBezTo>
                      <a:cubicBezTo>
                        <a:pt x="29" y="23"/>
                        <a:pt x="28" y="22"/>
                        <a:pt x="28" y="22"/>
                      </a:cubicBezTo>
                      <a:cubicBezTo>
                        <a:pt x="29" y="22"/>
                        <a:pt x="30" y="22"/>
                        <a:pt x="29" y="23"/>
                      </a:cubicBezTo>
                      <a:cubicBezTo>
                        <a:pt x="31" y="23"/>
                        <a:pt x="31" y="24"/>
                        <a:pt x="33" y="24"/>
                      </a:cubicBezTo>
                      <a:cubicBezTo>
                        <a:pt x="34" y="23"/>
                        <a:pt x="33" y="22"/>
                        <a:pt x="33" y="22"/>
                      </a:cubicBezTo>
                      <a:cubicBezTo>
                        <a:pt x="33" y="21"/>
                        <a:pt x="33" y="22"/>
                        <a:pt x="33" y="21"/>
                      </a:cubicBezTo>
                      <a:cubicBezTo>
                        <a:pt x="33" y="21"/>
                        <a:pt x="31" y="20"/>
                        <a:pt x="32" y="20"/>
                      </a:cubicBezTo>
                      <a:cubicBezTo>
                        <a:pt x="32" y="20"/>
                        <a:pt x="33" y="20"/>
                        <a:pt x="33" y="20"/>
                      </a:cubicBezTo>
                      <a:cubicBezTo>
                        <a:pt x="33" y="21"/>
                        <a:pt x="35" y="20"/>
                        <a:pt x="36" y="20"/>
                      </a:cubicBezTo>
                      <a:cubicBezTo>
                        <a:pt x="36" y="22"/>
                        <a:pt x="37" y="21"/>
                        <a:pt x="38" y="22"/>
                      </a:cubicBezTo>
                      <a:cubicBezTo>
                        <a:pt x="38" y="22"/>
                        <a:pt x="39" y="22"/>
                        <a:pt x="39" y="22"/>
                      </a:cubicBezTo>
                      <a:cubicBezTo>
                        <a:pt x="40" y="21"/>
                        <a:pt x="40" y="19"/>
                        <a:pt x="41" y="19"/>
                      </a:cubicBezTo>
                      <a:cubicBezTo>
                        <a:pt x="42" y="20"/>
                        <a:pt x="43" y="20"/>
                        <a:pt x="45" y="20"/>
                      </a:cubicBezTo>
                      <a:cubicBezTo>
                        <a:pt x="45" y="21"/>
                        <a:pt x="46" y="21"/>
                        <a:pt x="46" y="22"/>
                      </a:cubicBezTo>
                      <a:cubicBezTo>
                        <a:pt x="45" y="22"/>
                        <a:pt x="45" y="21"/>
                        <a:pt x="44" y="21"/>
                      </a:cubicBezTo>
                      <a:cubicBezTo>
                        <a:pt x="44" y="22"/>
                        <a:pt x="44" y="23"/>
                        <a:pt x="44" y="23"/>
                      </a:cubicBezTo>
                      <a:cubicBezTo>
                        <a:pt x="44" y="22"/>
                        <a:pt x="45" y="24"/>
                        <a:pt x="47" y="23"/>
                      </a:cubicBezTo>
                      <a:cubicBezTo>
                        <a:pt x="47" y="21"/>
                        <a:pt x="45" y="22"/>
                        <a:pt x="46" y="20"/>
                      </a:cubicBezTo>
                      <a:cubicBezTo>
                        <a:pt x="46" y="19"/>
                        <a:pt x="47" y="19"/>
                        <a:pt x="48" y="19"/>
                      </a:cubicBezTo>
                      <a:cubicBezTo>
                        <a:pt x="48" y="18"/>
                        <a:pt x="47" y="18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9" y="17"/>
                        <a:pt x="49" y="18"/>
                        <a:pt x="49" y="18"/>
                      </a:cubicBezTo>
                      <a:cubicBezTo>
                        <a:pt x="49" y="19"/>
                        <a:pt x="48" y="19"/>
                        <a:pt x="48" y="20"/>
                      </a:cubicBezTo>
                      <a:cubicBezTo>
                        <a:pt x="51" y="20"/>
                        <a:pt x="51" y="21"/>
                        <a:pt x="53" y="21"/>
                      </a:cubicBezTo>
                      <a:cubicBezTo>
                        <a:pt x="53" y="21"/>
                        <a:pt x="53" y="21"/>
                        <a:pt x="54" y="21"/>
                      </a:cubicBezTo>
                      <a:cubicBezTo>
                        <a:pt x="54" y="20"/>
                        <a:pt x="54" y="19"/>
                        <a:pt x="54" y="19"/>
                      </a:cubicBezTo>
                      <a:cubicBezTo>
                        <a:pt x="56" y="19"/>
                        <a:pt x="58" y="18"/>
                        <a:pt x="59" y="17"/>
                      </a:cubicBezTo>
                      <a:cubicBezTo>
                        <a:pt x="58" y="17"/>
                        <a:pt x="58" y="16"/>
                        <a:pt x="58" y="15"/>
                      </a:cubicBezTo>
                      <a:cubicBezTo>
                        <a:pt x="58" y="15"/>
                        <a:pt x="58" y="15"/>
                        <a:pt x="57" y="16"/>
                      </a:cubicBezTo>
                      <a:cubicBezTo>
                        <a:pt x="57" y="15"/>
                        <a:pt x="58" y="15"/>
                        <a:pt x="58" y="15"/>
                      </a:cubicBezTo>
                      <a:cubicBezTo>
                        <a:pt x="59" y="14"/>
                        <a:pt x="56" y="15"/>
                        <a:pt x="55" y="14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4" y="15"/>
                        <a:pt x="53" y="15"/>
                        <a:pt x="52" y="15"/>
                      </a:cubicBezTo>
                      <a:cubicBezTo>
                        <a:pt x="54" y="15"/>
                        <a:pt x="54" y="16"/>
                        <a:pt x="54" y="17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3" y="17"/>
                        <a:pt x="52" y="16"/>
                        <a:pt x="51" y="15"/>
                      </a:cubicBezTo>
                      <a:cubicBezTo>
                        <a:pt x="51" y="15"/>
                        <a:pt x="51" y="15"/>
                        <a:pt x="51" y="15"/>
                      </a:cubicBezTo>
                      <a:cubicBezTo>
                        <a:pt x="51" y="15"/>
                        <a:pt x="52" y="15"/>
                        <a:pt x="52" y="14"/>
                      </a:cubicBezTo>
                      <a:cubicBezTo>
                        <a:pt x="52" y="14"/>
                        <a:pt x="52" y="14"/>
                        <a:pt x="52" y="14"/>
                      </a:cubicBezTo>
                      <a:cubicBezTo>
                        <a:pt x="52" y="14"/>
                        <a:pt x="52" y="14"/>
                        <a:pt x="52" y="14"/>
                      </a:cubicBezTo>
                      <a:cubicBezTo>
                        <a:pt x="52" y="14"/>
                        <a:pt x="52" y="14"/>
                        <a:pt x="52" y="14"/>
                      </a:cubicBezTo>
                      <a:cubicBezTo>
                        <a:pt x="51" y="14"/>
                        <a:pt x="51" y="13"/>
                        <a:pt x="51" y="13"/>
                      </a:cubicBezTo>
                      <a:cubicBezTo>
                        <a:pt x="51" y="13"/>
                        <a:pt x="51" y="12"/>
                        <a:pt x="52" y="12"/>
                      </a:cubicBezTo>
                      <a:cubicBezTo>
                        <a:pt x="52" y="12"/>
                        <a:pt x="53" y="13"/>
                        <a:pt x="53" y="13"/>
                      </a:cubicBezTo>
                      <a:cubicBezTo>
                        <a:pt x="53" y="13"/>
                        <a:pt x="53" y="14"/>
                        <a:pt x="54" y="14"/>
                      </a:cubicBezTo>
                      <a:cubicBezTo>
                        <a:pt x="54" y="14"/>
                        <a:pt x="54" y="13"/>
                        <a:pt x="54" y="13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5" y="13"/>
                        <a:pt x="55" y="13"/>
                      </a:cubicBezTo>
                      <a:cubicBezTo>
                        <a:pt x="55" y="13"/>
                        <a:pt x="55" y="13"/>
                        <a:pt x="55" y="13"/>
                      </a:cubicBezTo>
                      <a:cubicBezTo>
                        <a:pt x="55" y="13"/>
                        <a:pt x="55" y="13"/>
                        <a:pt x="55" y="14"/>
                      </a:cubicBezTo>
                      <a:cubicBezTo>
                        <a:pt x="56" y="14"/>
                        <a:pt x="56" y="14"/>
                        <a:pt x="56" y="14"/>
                      </a:cubicBezTo>
                      <a:cubicBezTo>
                        <a:pt x="56" y="14"/>
                        <a:pt x="57" y="14"/>
                        <a:pt x="58" y="14"/>
                      </a:cubicBezTo>
                      <a:cubicBezTo>
                        <a:pt x="58" y="14"/>
                        <a:pt x="58" y="14"/>
                        <a:pt x="58" y="13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60" y="15"/>
                      </a:cubicBezTo>
                      <a:cubicBezTo>
                        <a:pt x="59" y="16"/>
                        <a:pt x="60" y="17"/>
                        <a:pt x="60" y="17"/>
                      </a:cubicBezTo>
                      <a:cubicBezTo>
                        <a:pt x="62" y="17"/>
                        <a:pt x="62" y="17"/>
                        <a:pt x="63" y="18"/>
                      </a:cubicBezTo>
                      <a:cubicBezTo>
                        <a:pt x="63" y="19"/>
                        <a:pt x="62" y="19"/>
                        <a:pt x="62" y="21"/>
                      </a:cubicBezTo>
                      <a:cubicBezTo>
                        <a:pt x="65" y="22"/>
                        <a:pt x="67" y="21"/>
                        <a:pt x="70" y="21"/>
                      </a:cubicBezTo>
                      <a:cubicBezTo>
                        <a:pt x="71" y="20"/>
                        <a:pt x="72" y="19"/>
                        <a:pt x="73" y="19"/>
                      </a:cubicBezTo>
                      <a:cubicBezTo>
                        <a:pt x="73" y="19"/>
                        <a:pt x="73" y="20"/>
                        <a:pt x="73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cubicBezTo>
                        <a:pt x="76" y="18"/>
                        <a:pt x="79" y="20"/>
                        <a:pt x="78" y="18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78" y="18"/>
                        <a:pt x="78" y="17"/>
                        <a:pt x="79" y="17"/>
                      </a:cubicBezTo>
                      <a:cubicBezTo>
                        <a:pt x="79" y="17"/>
                        <a:pt x="79" y="17"/>
                        <a:pt x="79" y="17"/>
                      </a:cubicBezTo>
                      <a:cubicBezTo>
                        <a:pt x="79" y="19"/>
                        <a:pt x="79" y="19"/>
                        <a:pt x="79" y="20"/>
                      </a:cubicBezTo>
                      <a:cubicBezTo>
                        <a:pt x="79" y="20"/>
                        <a:pt x="81" y="20"/>
                        <a:pt x="81" y="20"/>
                      </a:cubicBezTo>
                      <a:cubicBezTo>
                        <a:pt x="82" y="21"/>
                        <a:pt x="83" y="19"/>
                        <a:pt x="83" y="21"/>
                      </a:cubicBezTo>
                      <a:cubicBezTo>
                        <a:pt x="84" y="21"/>
                        <a:pt x="84" y="20"/>
                        <a:pt x="85" y="20"/>
                      </a:cubicBezTo>
                      <a:cubicBezTo>
                        <a:pt x="85" y="20"/>
                        <a:pt x="85" y="20"/>
                        <a:pt x="85" y="19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ubicBezTo>
                        <a:pt x="86" y="19"/>
                        <a:pt x="86" y="21"/>
                        <a:pt x="86" y="21"/>
                      </a:cubicBezTo>
                      <a:cubicBezTo>
                        <a:pt x="87" y="21"/>
                        <a:pt x="87" y="21"/>
                        <a:pt x="87" y="21"/>
                      </a:cubicBezTo>
                      <a:cubicBezTo>
                        <a:pt x="88" y="21"/>
                        <a:pt x="88" y="22"/>
                        <a:pt x="88" y="22"/>
                      </a:cubicBezTo>
                      <a:cubicBezTo>
                        <a:pt x="88" y="22"/>
                        <a:pt x="89" y="20"/>
                        <a:pt x="90" y="22"/>
                      </a:cubicBezTo>
                      <a:cubicBezTo>
                        <a:pt x="91" y="21"/>
                        <a:pt x="91" y="20"/>
                        <a:pt x="91" y="19"/>
                      </a:cubicBezTo>
                      <a:cubicBezTo>
                        <a:pt x="92" y="20"/>
                        <a:pt x="92" y="20"/>
                        <a:pt x="92" y="20"/>
                      </a:cubicBezTo>
                      <a:cubicBezTo>
                        <a:pt x="92" y="20"/>
                        <a:pt x="92" y="20"/>
                        <a:pt x="92" y="20"/>
                      </a:cubicBezTo>
                      <a:cubicBezTo>
                        <a:pt x="92" y="20"/>
                        <a:pt x="92" y="20"/>
                        <a:pt x="92" y="21"/>
                      </a:cubicBezTo>
                      <a:cubicBezTo>
                        <a:pt x="92" y="21"/>
                        <a:pt x="93" y="21"/>
                        <a:pt x="92" y="20"/>
                      </a:cubicBezTo>
                      <a:cubicBezTo>
                        <a:pt x="94" y="20"/>
                        <a:pt x="93" y="21"/>
                        <a:pt x="93" y="22"/>
                      </a:cubicBezTo>
                      <a:cubicBezTo>
                        <a:pt x="94" y="22"/>
                        <a:pt x="94" y="21"/>
                        <a:pt x="95" y="21"/>
                      </a:cubicBezTo>
                      <a:cubicBezTo>
                        <a:pt x="95" y="21"/>
                        <a:pt x="95" y="22"/>
                        <a:pt x="96" y="22"/>
                      </a:cubicBezTo>
                      <a:cubicBezTo>
                        <a:pt x="96" y="22"/>
                        <a:pt x="96" y="22"/>
                        <a:pt x="96" y="22"/>
                      </a:cubicBezTo>
                      <a:cubicBezTo>
                        <a:pt x="97" y="22"/>
                        <a:pt x="97" y="22"/>
                        <a:pt x="97" y="22"/>
                      </a:cubicBezTo>
                      <a:cubicBezTo>
                        <a:pt x="97" y="21"/>
                        <a:pt x="97" y="21"/>
                        <a:pt x="97" y="21"/>
                      </a:cubicBezTo>
                      <a:cubicBezTo>
                        <a:pt x="97" y="21"/>
                        <a:pt x="98" y="22"/>
                        <a:pt x="98" y="22"/>
                      </a:cubicBezTo>
                      <a:cubicBezTo>
                        <a:pt x="99" y="22"/>
                        <a:pt x="100" y="22"/>
                        <a:pt x="101" y="22"/>
                      </a:cubicBezTo>
                      <a:cubicBezTo>
                        <a:pt x="101" y="22"/>
                        <a:pt x="101" y="23"/>
                        <a:pt x="101" y="23"/>
                      </a:cubicBezTo>
                      <a:cubicBezTo>
                        <a:pt x="102" y="23"/>
                        <a:pt x="102" y="23"/>
                        <a:pt x="102" y="24"/>
                      </a:cubicBezTo>
                      <a:cubicBezTo>
                        <a:pt x="103" y="24"/>
                        <a:pt x="104" y="21"/>
                        <a:pt x="104" y="23"/>
                      </a:cubicBezTo>
                      <a:cubicBezTo>
                        <a:pt x="105" y="23"/>
                        <a:pt x="105" y="22"/>
                        <a:pt x="105" y="22"/>
                      </a:cubicBezTo>
                      <a:cubicBezTo>
                        <a:pt x="106" y="22"/>
                        <a:pt x="106" y="21"/>
                        <a:pt x="106" y="21"/>
                      </a:cubicBezTo>
                      <a:cubicBezTo>
                        <a:pt x="106" y="21"/>
                        <a:pt x="106" y="22"/>
                        <a:pt x="107" y="22"/>
                      </a:cubicBezTo>
                      <a:cubicBezTo>
                        <a:pt x="108" y="22"/>
                        <a:pt x="108" y="20"/>
                        <a:pt x="109" y="22"/>
                      </a:cubicBezTo>
                      <a:cubicBezTo>
                        <a:pt x="110" y="20"/>
                        <a:pt x="107" y="20"/>
                        <a:pt x="108" y="18"/>
                      </a:cubicBezTo>
                      <a:cubicBezTo>
                        <a:pt x="108" y="18"/>
                        <a:pt x="107" y="18"/>
                        <a:pt x="107" y="18"/>
                      </a:cubicBezTo>
                      <a:cubicBezTo>
                        <a:pt x="107" y="18"/>
                        <a:pt x="107" y="18"/>
                        <a:pt x="107" y="17"/>
                      </a:cubicBezTo>
                      <a:cubicBezTo>
                        <a:pt x="106" y="17"/>
                        <a:pt x="106" y="18"/>
                        <a:pt x="105" y="18"/>
                      </a:cubicBezTo>
                      <a:cubicBezTo>
                        <a:pt x="105" y="17"/>
                        <a:pt x="105" y="17"/>
                        <a:pt x="105" y="16"/>
                      </a:cubicBezTo>
                      <a:cubicBezTo>
                        <a:pt x="104" y="16"/>
                        <a:pt x="104" y="16"/>
                        <a:pt x="104" y="17"/>
                      </a:cubicBezTo>
                      <a:cubicBezTo>
                        <a:pt x="104" y="17"/>
                        <a:pt x="104" y="17"/>
                        <a:pt x="103" y="17"/>
                      </a:cubicBezTo>
                      <a:cubicBezTo>
                        <a:pt x="103" y="17"/>
                        <a:pt x="103" y="16"/>
                        <a:pt x="103" y="16"/>
                      </a:cubicBezTo>
                      <a:cubicBezTo>
                        <a:pt x="101" y="16"/>
                        <a:pt x="102" y="17"/>
                        <a:pt x="102" y="17"/>
                      </a:cubicBezTo>
                      <a:cubicBezTo>
                        <a:pt x="101" y="18"/>
                        <a:pt x="101" y="18"/>
                        <a:pt x="100" y="18"/>
                      </a:cubicBezTo>
                      <a:cubicBezTo>
                        <a:pt x="100" y="17"/>
                        <a:pt x="100" y="17"/>
                        <a:pt x="100" y="16"/>
                      </a:cubicBezTo>
                      <a:cubicBezTo>
                        <a:pt x="99" y="17"/>
                        <a:pt x="99" y="16"/>
                        <a:pt x="99" y="16"/>
                      </a:cubicBezTo>
                      <a:cubicBezTo>
                        <a:pt x="99" y="16"/>
                        <a:pt x="98" y="16"/>
                        <a:pt x="98" y="15"/>
                      </a:cubicBezTo>
                      <a:cubicBezTo>
                        <a:pt x="99" y="15"/>
                        <a:pt x="100" y="14"/>
                        <a:pt x="99" y="13"/>
                      </a:cubicBezTo>
                      <a:cubicBezTo>
                        <a:pt x="100" y="13"/>
                        <a:pt x="100" y="14"/>
                        <a:pt x="100" y="15"/>
                      </a:cubicBezTo>
                      <a:cubicBezTo>
                        <a:pt x="102" y="15"/>
                        <a:pt x="101" y="14"/>
                        <a:pt x="102" y="15"/>
                      </a:cubicBezTo>
                      <a:cubicBezTo>
                        <a:pt x="103" y="15"/>
                        <a:pt x="105" y="15"/>
                        <a:pt x="104" y="13"/>
                      </a:cubicBezTo>
                      <a:cubicBezTo>
                        <a:pt x="105" y="13"/>
                        <a:pt x="106" y="13"/>
                        <a:pt x="106" y="14"/>
                      </a:cubicBezTo>
                      <a:cubicBezTo>
                        <a:pt x="107" y="14"/>
                        <a:pt x="107" y="14"/>
                        <a:pt x="107" y="14"/>
                      </a:cubicBezTo>
                      <a:cubicBezTo>
                        <a:pt x="107" y="14"/>
                        <a:pt x="107" y="14"/>
                        <a:pt x="107" y="14"/>
                      </a:cubicBezTo>
                      <a:cubicBezTo>
                        <a:pt x="108" y="14"/>
                        <a:pt x="108" y="14"/>
                        <a:pt x="109" y="14"/>
                      </a:cubicBezTo>
                      <a:cubicBezTo>
                        <a:pt x="108" y="15"/>
                        <a:pt x="109" y="15"/>
                        <a:pt x="109" y="16"/>
                      </a:cubicBezTo>
                      <a:cubicBezTo>
                        <a:pt x="109" y="16"/>
                        <a:pt x="109" y="16"/>
                        <a:pt x="109" y="16"/>
                      </a:cubicBezTo>
                      <a:cubicBezTo>
                        <a:pt x="109" y="17"/>
                        <a:pt x="108" y="17"/>
                        <a:pt x="108" y="17"/>
                      </a:cubicBezTo>
                      <a:cubicBezTo>
                        <a:pt x="108" y="18"/>
                        <a:pt x="108" y="19"/>
                        <a:pt x="109" y="20"/>
                      </a:cubicBezTo>
                      <a:cubicBezTo>
                        <a:pt x="109" y="19"/>
                        <a:pt x="110" y="19"/>
                        <a:pt x="110" y="19"/>
                      </a:cubicBezTo>
                      <a:cubicBezTo>
                        <a:pt x="110" y="19"/>
                        <a:pt x="110" y="20"/>
                        <a:pt x="110" y="20"/>
                      </a:cubicBezTo>
                      <a:cubicBezTo>
                        <a:pt x="110" y="21"/>
                        <a:pt x="110" y="20"/>
                        <a:pt x="111" y="20"/>
                      </a:cubicBezTo>
                      <a:cubicBezTo>
                        <a:pt x="111" y="20"/>
                        <a:pt x="111" y="20"/>
                        <a:pt x="111" y="20"/>
                      </a:cubicBezTo>
                      <a:cubicBezTo>
                        <a:pt x="111" y="20"/>
                        <a:pt x="111" y="20"/>
                        <a:pt x="111" y="20"/>
                      </a:cubicBezTo>
                      <a:cubicBezTo>
                        <a:pt x="112" y="20"/>
                        <a:pt x="110" y="22"/>
                        <a:pt x="111" y="23"/>
                      </a:cubicBezTo>
                      <a:cubicBezTo>
                        <a:pt x="112" y="23"/>
                        <a:pt x="112" y="21"/>
                        <a:pt x="113" y="21"/>
                      </a:cubicBezTo>
                      <a:cubicBezTo>
                        <a:pt x="115" y="21"/>
                        <a:pt x="114" y="23"/>
                        <a:pt x="116" y="23"/>
                      </a:cubicBezTo>
                      <a:cubicBezTo>
                        <a:pt x="116" y="21"/>
                        <a:pt x="117" y="23"/>
                        <a:pt x="118" y="22"/>
                      </a:cubicBezTo>
                      <a:cubicBezTo>
                        <a:pt x="119" y="22"/>
                        <a:pt x="120" y="22"/>
                        <a:pt x="121" y="22"/>
                      </a:cubicBezTo>
                      <a:cubicBezTo>
                        <a:pt x="121" y="21"/>
                        <a:pt x="120" y="21"/>
                        <a:pt x="120" y="19"/>
                      </a:cubicBezTo>
                      <a:cubicBezTo>
                        <a:pt x="120" y="19"/>
                        <a:pt x="121" y="19"/>
                        <a:pt x="121" y="18"/>
                      </a:cubicBezTo>
                      <a:cubicBezTo>
                        <a:pt x="119" y="18"/>
                        <a:pt x="121" y="15"/>
                        <a:pt x="119" y="16"/>
                      </a:cubicBezTo>
                      <a:cubicBezTo>
                        <a:pt x="119" y="15"/>
                        <a:pt x="119" y="15"/>
                        <a:pt x="119" y="15"/>
                      </a:cubicBezTo>
                      <a:cubicBezTo>
                        <a:pt x="120" y="15"/>
                        <a:pt x="121" y="15"/>
                        <a:pt x="121" y="16"/>
                      </a:cubicBezTo>
                      <a:cubicBezTo>
                        <a:pt x="122" y="16"/>
                        <a:pt x="122" y="16"/>
                        <a:pt x="122" y="16"/>
                      </a:cubicBezTo>
                      <a:cubicBezTo>
                        <a:pt x="122" y="16"/>
                        <a:pt x="122" y="16"/>
                        <a:pt x="123" y="16"/>
                      </a:cubicBezTo>
                      <a:cubicBezTo>
                        <a:pt x="123" y="16"/>
                        <a:pt x="123" y="16"/>
                        <a:pt x="123" y="16"/>
                      </a:cubicBezTo>
                      <a:cubicBezTo>
                        <a:pt x="123" y="16"/>
                        <a:pt x="124" y="16"/>
                        <a:pt x="124" y="16"/>
                      </a:cubicBezTo>
                      <a:cubicBezTo>
                        <a:pt x="124" y="16"/>
                        <a:pt x="124" y="16"/>
                        <a:pt x="124" y="16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24" y="15"/>
                        <a:pt x="125" y="15"/>
                        <a:pt x="125" y="15"/>
                      </a:cubicBezTo>
                      <a:cubicBezTo>
                        <a:pt x="126" y="16"/>
                        <a:pt x="125" y="15"/>
                        <a:pt x="125" y="15"/>
                      </a:cubicBezTo>
                      <a:cubicBezTo>
                        <a:pt x="126" y="15"/>
                        <a:pt x="126" y="15"/>
                        <a:pt x="127" y="14"/>
                      </a:cubicBezTo>
                      <a:cubicBezTo>
                        <a:pt x="127" y="14"/>
                        <a:pt x="127" y="14"/>
                        <a:pt x="127" y="14"/>
                      </a:cubicBezTo>
                      <a:cubicBezTo>
                        <a:pt x="127" y="14"/>
                        <a:pt x="127" y="14"/>
                        <a:pt x="128" y="13"/>
                      </a:cubicBezTo>
                      <a:cubicBezTo>
                        <a:pt x="128" y="13"/>
                        <a:pt x="128" y="13"/>
                        <a:pt x="128" y="13"/>
                      </a:cubicBezTo>
                      <a:cubicBezTo>
                        <a:pt x="128" y="14"/>
                        <a:pt x="130" y="15"/>
                        <a:pt x="129" y="15"/>
                      </a:cubicBezTo>
                      <a:cubicBezTo>
                        <a:pt x="129" y="16"/>
                        <a:pt x="130" y="15"/>
                        <a:pt x="131" y="16"/>
                      </a:cubicBezTo>
                      <a:cubicBezTo>
                        <a:pt x="131" y="17"/>
                        <a:pt x="129" y="16"/>
                        <a:pt x="129" y="16"/>
                      </a:cubicBezTo>
                      <a:cubicBezTo>
                        <a:pt x="128" y="17"/>
                        <a:pt x="127" y="17"/>
                        <a:pt x="127" y="18"/>
                      </a:cubicBezTo>
                      <a:cubicBezTo>
                        <a:pt x="125" y="17"/>
                        <a:pt x="124" y="19"/>
                        <a:pt x="123" y="18"/>
                      </a:cubicBezTo>
                      <a:cubicBezTo>
                        <a:pt x="122" y="19"/>
                        <a:pt x="122" y="20"/>
                        <a:pt x="121" y="20"/>
                      </a:cubicBezTo>
                      <a:cubicBezTo>
                        <a:pt x="120" y="22"/>
                        <a:pt x="123" y="20"/>
                        <a:pt x="123" y="22"/>
                      </a:cubicBezTo>
                      <a:cubicBezTo>
                        <a:pt x="126" y="22"/>
                        <a:pt x="126" y="22"/>
                        <a:pt x="126" y="22"/>
                      </a:cubicBezTo>
                      <a:cubicBezTo>
                        <a:pt x="126" y="22"/>
                        <a:pt x="126" y="21"/>
                        <a:pt x="126" y="21"/>
                      </a:cubicBezTo>
                      <a:cubicBezTo>
                        <a:pt x="127" y="21"/>
                        <a:pt x="128" y="22"/>
                        <a:pt x="129" y="23"/>
                      </a:cubicBezTo>
                      <a:cubicBezTo>
                        <a:pt x="132" y="23"/>
                        <a:pt x="134" y="24"/>
                        <a:pt x="137" y="23"/>
                      </a:cubicBezTo>
                      <a:cubicBezTo>
                        <a:pt x="137" y="21"/>
                        <a:pt x="136" y="21"/>
                        <a:pt x="136" y="20"/>
                      </a:cubicBezTo>
                      <a:cubicBezTo>
                        <a:pt x="137" y="19"/>
                        <a:pt x="138" y="19"/>
                        <a:pt x="139" y="19"/>
                      </a:cubicBezTo>
                      <a:cubicBezTo>
                        <a:pt x="140" y="18"/>
                        <a:pt x="140" y="18"/>
                        <a:pt x="139" y="16"/>
                      </a:cubicBezTo>
                      <a:cubicBezTo>
                        <a:pt x="138" y="17"/>
                        <a:pt x="138" y="17"/>
                        <a:pt x="137" y="18"/>
                      </a:cubicBezTo>
                      <a:cubicBezTo>
                        <a:pt x="135" y="18"/>
                        <a:pt x="135" y="16"/>
                        <a:pt x="134" y="16"/>
                      </a:cubicBezTo>
                      <a:cubicBezTo>
                        <a:pt x="134" y="16"/>
                        <a:pt x="135" y="16"/>
                        <a:pt x="135" y="16"/>
                      </a:cubicBezTo>
                      <a:cubicBezTo>
                        <a:pt x="135" y="15"/>
                        <a:pt x="135" y="14"/>
                        <a:pt x="135" y="14"/>
                      </a:cubicBezTo>
                      <a:cubicBezTo>
                        <a:pt x="135" y="14"/>
                        <a:pt x="135" y="14"/>
                        <a:pt x="135" y="13"/>
                      </a:cubicBezTo>
                      <a:cubicBezTo>
                        <a:pt x="135" y="13"/>
                        <a:pt x="135" y="13"/>
                        <a:pt x="135" y="13"/>
                      </a:cubicBezTo>
                      <a:cubicBezTo>
                        <a:pt x="137" y="14"/>
                        <a:pt x="137" y="15"/>
                        <a:pt x="138" y="16"/>
                      </a:cubicBezTo>
                      <a:cubicBezTo>
                        <a:pt x="138" y="16"/>
                        <a:pt x="139" y="15"/>
                        <a:pt x="139" y="15"/>
                      </a:cubicBezTo>
                      <a:cubicBezTo>
                        <a:pt x="139" y="15"/>
                        <a:pt x="140" y="17"/>
                        <a:pt x="141" y="15"/>
                      </a:cubicBezTo>
                      <a:cubicBezTo>
                        <a:pt x="141" y="16"/>
                        <a:pt x="141" y="16"/>
                        <a:pt x="142" y="16"/>
                      </a:cubicBezTo>
                      <a:cubicBezTo>
                        <a:pt x="143" y="16"/>
                        <a:pt x="143" y="15"/>
                        <a:pt x="144" y="14"/>
                      </a:cubicBezTo>
                      <a:cubicBezTo>
                        <a:pt x="145" y="14"/>
                        <a:pt x="147" y="15"/>
                        <a:pt x="147" y="14"/>
                      </a:cubicBezTo>
                      <a:cubicBezTo>
                        <a:pt x="148" y="14"/>
                        <a:pt x="148" y="15"/>
                        <a:pt x="149" y="15"/>
                      </a:cubicBezTo>
                      <a:cubicBezTo>
                        <a:pt x="149" y="16"/>
                        <a:pt x="148" y="16"/>
                        <a:pt x="147" y="16"/>
                      </a:cubicBezTo>
                      <a:cubicBezTo>
                        <a:pt x="147" y="16"/>
                        <a:pt x="148" y="17"/>
                        <a:pt x="148" y="17"/>
                      </a:cubicBezTo>
                      <a:cubicBezTo>
                        <a:pt x="148" y="18"/>
                        <a:pt x="147" y="18"/>
                        <a:pt x="147" y="19"/>
                      </a:cubicBezTo>
                      <a:cubicBezTo>
                        <a:pt x="145" y="19"/>
                        <a:pt x="145" y="19"/>
                        <a:pt x="145" y="19"/>
                      </a:cubicBezTo>
                      <a:cubicBezTo>
                        <a:pt x="145" y="18"/>
                        <a:pt x="145" y="17"/>
                        <a:pt x="147" y="17"/>
                      </a:cubicBezTo>
                      <a:cubicBezTo>
                        <a:pt x="146" y="16"/>
                        <a:pt x="144" y="17"/>
                        <a:pt x="142" y="17"/>
                      </a:cubicBezTo>
                      <a:cubicBezTo>
                        <a:pt x="142" y="17"/>
                        <a:pt x="142" y="16"/>
                        <a:pt x="141" y="16"/>
                      </a:cubicBezTo>
                      <a:cubicBezTo>
                        <a:pt x="141" y="18"/>
                        <a:pt x="140" y="15"/>
                        <a:pt x="140" y="16"/>
                      </a:cubicBezTo>
                      <a:cubicBezTo>
                        <a:pt x="140" y="16"/>
                        <a:pt x="140" y="17"/>
                        <a:pt x="140" y="18"/>
                      </a:cubicBezTo>
                      <a:cubicBezTo>
                        <a:pt x="140" y="18"/>
                        <a:pt x="141" y="18"/>
                        <a:pt x="141" y="18"/>
                      </a:cubicBezTo>
                      <a:cubicBezTo>
                        <a:pt x="141" y="18"/>
                        <a:pt x="141" y="19"/>
                        <a:pt x="140" y="19"/>
                      </a:cubicBezTo>
                      <a:cubicBezTo>
                        <a:pt x="141" y="20"/>
                        <a:pt x="143" y="21"/>
                        <a:pt x="145" y="21"/>
                      </a:cubicBezTo>
                      <a:cubicBezTo>
                        <a:pt x="146" y="21"/>
                        <a:pt x="145" y="22"/>
                        <a:pt x="145" y="23"/>
                      </a:cubicBezTo>
                      <a:cubicBezTo>
                        <a:pt x="146" y="22"/>
                        <a:pt x="146" y="23"/>
                        <a:pt x="146" y="23"/>
                      </a:cubicBezTo>
                      <a:cubicBezTo>
                        <a:pt x="148" y="23"/>
                        <a:pt x="148" y="21"/>
                        <a:pt x="151" y="22"/>
                      </a:cubicBezTo>
                      <a:cubicBezTo>
                        <a:pt x="151" y="21"/>
                        <a:pt x="150" y="21"/>
                        <a:pt x="150" y="20"/>
                      </a:cubicBezTo>
                      <a:cubicBezTo>
                        <a:pt x="150" y="20"/>
                        <a:pt x="150" y="19"/>
                        <a:pt x="151" y="19"/>
                      </a:cubicBezTo>
                      <a:cubicBezTo>
                        <a:pt x="152" y="20"/>
                        <a:pt x="151" y="20"/>
                        <a:pt x="151" y="21"/>
                      </a:cubicBezTo>
                      <a:cubicBezTo>
                        <a:pt x="152" y="21"/>
                        <a:pt x="153" y="21"/>
                        <a:pt x="154" y="22"/>
                      </a:cubicBezTo>
                      <a:cubicBezTo>
                        <a:pt x="154" y="23"/>
                        <a:pt x="152" y="23"/>
                        <a:pt x="153" y="25"/>
                      </a:cubicBezTo>
                      <a:cubicBezTo>
                        <a:pt x="154" y="26"/>
                        <a:pt x="155" y="24"/>
                        <a:pt x="155" y="25"/>
                      </a:cubicBezTo>
                      <a:cubicBezTo>
                        <a:pt x="156" y="25"/>
                        <a:pt x="155" y="24"/>
                        <a:pt x="155" y="23"/>
                      </a:cubicBezTo>
                      <a:cubicBezTo>
                        <a:pt x="154" y="22"/>
                        <a:pt x="154" y="24"/>
                        <a:pt x="154" y="24"/>
                      </a:cubicBezTo>
                      <a:cubicBezTo>
                        <a:pt x="153" y="23"/>
                        <a:pt x="154" y="23"/>
                        <a:pt x="154" y="22"/>
                      </a:cubicBezTo>
                      <a:cubicBezTo>
                        <a:pt x="156" y="22"/>
                        <a:pt x="158" y="22"/>
                        <a:pt x="158" y="21"/>
                      </a:cubicBezTo>
                      <a:cubicBezTo>
                        <a:pt x="160" y="21"/>
                        <a:pt x="159" y="23"/>
                        <a:pt x="160" y="24"/>
                      </a:cubicBezTo>
                      <a:cubicBezTo>
                        <a:pt x="160" y="23"/>
                        <a:pt x="161" y="23"/>
                        <a:pt x="161" y="24"/>
                      </a:cubicBezTo>
                      <a:cubicBezTo>
                        <a:pt x="162" y="23"/>
                        <a:pt x="163" y="23"/>
                        <a:pt x="163" y="22"/>
                      </a:cubicBezTo>
                      <a:cubicBezTo>
                        <a:pt x="164" y="22"/>
                        <a:pt x="166" y="23"/>
                        <a:pt x="166" y="22"/>
                      </a:cubicBezTo>
                      <a:cubicBezTo>
                        <a:pt x="166" y="22"/>
                        <a:pt x="167" y="22"/>
                        <a:pt x="167" y="22"/>
                      </a:cubicBezTo>
                      <a:cubicBezTo>
                        <a:pt x="168" y="22"/>
                        <a:pt x="166" y="23"/>
                        <a:pt x="166" y="23"/>
                      </a:cubicBezTo>
                      <a:cubicBezTo>
                        <a:pt x="166" y="24"/>
                        <a:pt x="166" y="23"/>
                        <a:pt x="166" y="24"/>
                      </a:cubicBezTo>
                      <a:cubicBezTo>
                        <a:pt x="166" y="24"/>
                        <a:pt x="166" y="25"/>
                        <a:pt x="166" y="25"/>
                      </a:cubicBezTo>
                      <a:cubicBezTo>
                        <a:pt x="168" y="26"/>
                        <a:pt x="168" y="25"/>
                        <a:pt x="170" y="25"/>
                      </a:cubicBezTo>
                      <a:cubicBezTo>
                        <a:pt x="170" y="24"/>
                        <a:pt x="170" y="24"/>
                        <a:pt x="171" y="24"/>
                      </a:cubicBezTo>
                      <a:cubicBezTo>
                        <a:pt x="171" y="24"/>
                        <a:pt x="170" y="25"/>
                        <a:pt x="171" y="25"/>
                      </a:cubicBezTo>
                      <a:cubicBezTo>
                        <a:pt x="173" y="25"/>
                        <a:pt x="171" y="23"/>
                        <a:pt x="172" y="21"/>
                      </a:cubicBezTo>
                      <a:cubicBezTo>
                        <a:pt x="173" y="22"/>
                        <a:pt x="174" y="23"/>
                        <a:pt x="175" y="21"/>
                      </a:cubicBezTo>
                      <a:cubicBezTo>
                        <a:pt x="175" y="21"/>
                        <a:pt x="176" y="23"/>
                        <a:pt x="175" y="23"/>
                      </a:cubicBezTo>
                      <a:cubicBezTo>
                        <a:pt x="176" y="24"/>
                        <a:pt x="178" y="23"/>
                        <a:pt x="179" y="23"/>
                      </a:cubicBezTo>
                      <a:cubicBezTo>
                        <a:pt x="179" y="22"/>
                        <a:pt x="180" y="22"/>
                        <a:pt x="180" y="22"/>
                      </a:cubicBezTo>
                      <a:cubicBezTo>
                        <a:pt x="180" y="22"/>
                        <a:pt x="180" y="21"/>
                        <a:pt x="181" y="21"/>
                      </a:cubicBezTo>
                      <a:cubicBezTo>
                        <a:pt x="182" y="21"/>
                        <a:pt x="181" y="23"/>
                        <a:pt x="183" y="23"/>
                      </a:cubicBezTo>
                      <a:cubicBezTo>
                        <a:pt x="183" y="23"/>
                        <a:pt x="181" y="23"/>
                        <a:pt x="181" y="24"/>
                      </a:cubicBezTo>
                      <a:cubicBezTo>
                        <a:pt x="180" y="25"/>
                        <a:pt x="182" y="25"/>
                        <a:pt x="182" y="26"/>
                      </a:cubicBezTo>
                      <a:cubicBezTo>
                        <a:pt x="183" y="26"/>
                        <a:pt x="184" y="25"/>
                        <a:pt x="183" y="24"/>
                      </a:cubicBezTo>
                      <a:cubicBezTo>
                        <a:pt x="184" y="24"/>
                        <a:pt x="186" y="22"/>
                        <a:pt x="185" y="24"/>
                      </a:cubicBezTo>
                      <a:cubicBezTo>
                        <a:pt x="187" y="24"/>
                        <a:pt x="185" y="23"/>
                        <a:pt x="185" y="23"/>
                      </a:cubicBezTo>
                      <a:cubicBezTo>
                        <a:pt x="184" y="22"/>
                        <a:pt x="185" y="22"/>
                        <a:pt x="183" y="23"/>
                      </a:cubicBezTo>
                      <a:cubicBezTo>
                        <a:pt x="182" y="21"/>
                        <a:pt x="184" y="22"/>
                        <a:pt x="184" y="20"/>
                      </a:cubicBezTo>
                      <a:cubicBezTo>
                        <a:pt x="186" y="20"/>
                        <a:pt x="187" y="20"/>
                        <a:pt x="188" y="19"/>
                      </a:cubicBezTo>
                      <a:cubicBezTo>
                        <a:pt x="189" y="19"/>
                        <a:pt x="189" y="20"/>
                        <a:pt x="190" y="21"/>
                      </a:cubicBezTo>
                      <a:cubicBezTo>
                        <a:pt x="189" y="21"/>
                        <a:pt x="189" y="21"/>
                        <a:pt x="189" y="22"/>
                      </a:cubicBezTo>
                      <a:cubicBezTo>
                        <a:pt x="191" y="22"/>
                        <a:pt x="191" y="22"/>
                        <a:pt x="193" y="22"/>
                      </a:cubicBezTo>
                      <a:cubicBezTo>
                        <a:pt x="192" y="20"/>
                        <a:pt x="194" y="20"/>
                        <a:pt x="195" y="20"/>
                      </a:cubicBezTo>
                      <a:cubicBezTo>
                        <a:pt x="196" y="20"/>
                        <a:pt x="195" y="23"/>
                        <a:pt x="196" y="23"/>
                      </a:cubicBezTo>
                      <a:cubicBezTo>
                        <a:pt x="196" y="23"/>
                        <a:pt x="195" y="23"/>
                        <a:pt x="195" y="23"/>
                      </a:cubicBezTo>
                      <a:cubicBezTo>
                        <a:pt x="195" y="26"/>
                        <a:pt x="197" y="26"/>
                        <a:pt x="198" y="24"/>
                      </a:cubicBezTo>
                      <a:cubicBezTo>
                        <a:pt x="198" y="24"/>
                        <a:pt x="198" y="23"/>
                        <a:pt x="197" y="23"/>
                      </a:cubicBezTo>
                      <a:cubicBezTo>
                        <a:pt x="198" y="22"/>
                        <a:pt x="199" y="22"/>
                        <a:pt x="198" y="20"/>
                      </a:cubicBezTo>
                      <a:cubicBezTo>
                        <a:pt x="199" y="20"/>
                        <a:pt x="199" y="21"/>
                        <a:pt x="199" y="21"/>
                      </a:cubicBezTo>
                      <a:cubicBezTo>
                        <a:pt x="199" y="21"/>
                        <a:pt x="199" y="21"/>
                        <a:pt x="199" y="21"/>
                      </a:cubicBezTo>
                      <a:cubicBezTo>
                        <a:pt x="199" y="19"/>
                        <a:pt x="198" y="18"/>
                        <a:pt x="197" y="16"/>
                      </a:cubicBezTo>
                      <a:cubicBezTo>
                        <a:pt x="197" y="16"/>
                        <a:pt x="197" y="16"/>
                        <a:pt x="197" y="16"/>
                      </a:cubicBezTo>
                      <a:cubicBezTo>
                        <a:pt x="197" y="16"/>
                        <a:pt x="197" y="16"/>
                        <a:pt x="197" y="16"/>
                      </a:cubicBezTo>
                      <a:cubicBezTo>
                        <a:pt x="197" y="16"/>
                        <a:pt x="197" y="16"/>
                        <a:pt x="197" y="16"/>
                      </a:cubicBezTo>
                      <a:cubicBezTo>
                        <a:pt x="197" y="16"/>
                        <a:pt x="197" y="16"/>
                        <a:pt x="196" y="16"/>
                      </a:cubicBezTo>
                      <a:cubicBezTo>
                        <a:pt x="195" y="16"/>
                        <a:pt x="196" y="16"/>
                        <a:pt x="195" y="16"/>
                      </a:cubicBezTo>
                      <a:cubicBezTo>
                        <a:pt x="193" y="16"/>
                        <a:pt x="193" y="15"/>
                        <a:pt x="192" y="14"/>
                      </a:cubicBezTo>
                      <a:cubicBezTo>
                        <a:pt x="191" y="15"/>
                        <a:pt x="190" y="16"/>
                        <a:pt x="190" y="17"/>
                      </a:cubicBezTo>
                      <a:cubicBezTo>
                        <a:pt x="190" y="17"/>
                        <a:pt x="188" y="16"/>
                        <a:pt x="188" y="17"/>
                      </a:cubicBezTo>
                      <a:cubicBezTo>
                        <a:pt x="188" y="19"/>
                        <a:pt x="187" y="17"/>
                        <a:pt x="186" y="17"/>
                      </a:cubicBezTo>
                      <a:cubicBezTo>
                        <a:pt x="186" y="17"/>
                        <a:pt x="185" y="14"/>
                        <a:pt x="186" y="14"/>
                      </a:cubicBezTo>
                      <a:cubicBezTo>
                        <a:pt x="187" y="14"/>
                        <a:pt x="186" y="12"/>
                        <a:pt x="187" y="11"/>
                      </a:cubicBezTo>
                      <a:cubicBezTo>
                        <a:pt x="186" y="11"/>
                        <a:pt x="187" y="10"/>
                        <a:pt x="186" y="10"/>
                      </a:cubicBezTo>
                      <a:cubicBezTo>
                        <a:pt x="186" y="10"/>
                        <a:pt x="186" y="9"/>
                        <a:pt x="186" y="9"/>
                      </a:cubicBezTo>
                      <a:cubicBezTo>
                        <a:pt x="186" y="9"/>
                        <a:pt x="187" y="9"/>
                        <a:pt x="188" y="9"/>
                      </a:cubicBezTo>
                      <a:cubicBezTo>
                        <a:pt x="188" y="8"/>
                        <a:pt x="188" y="8"/>
                        <a:pt x="189" y="8"/>
                      </a:cubicBezTo>
                      <a:cubicBezTo>
                        <a:pt x="190" y="8"/>
                        <a:pt x="188" y="6"/>
                        <a:pt x="190" y="7"/>
                      </a:cubicBezTo>
                      <a:cubicBezTo>
                        <a:pt x="190" y="6"/>
                        <a:pt x="190" y="5"/>
                        <a:pt x="190" y="4"/>
                      </a:cubicBezTo>
                      <a:cubicBezTo>
                        <a:pt x="189" y="4"/>
                        <a:pt x="189" y="4"/>
                        <a:pt x="188" y="4"/>
                      </a:cubicBezTo>
                      <a:cubicBezTo>
                        <a:pt x="188" y="4"/>
                        <a:pt x="188" y="3"/>
                        <a:pt x="188" y="3"/>
                      </a:cubicBezTo>
                      <a:cubicBezTo>
                        <a:pt x="186" y="3"/>
                        <a:pt x="187" y="2"/>
                        <a:pt x="185" y="2"/>
                      </a:cubicBezTo>
                      <a:cubicBezTo>
                        <a:pt x="185" y="3"/>
                        <a:pt x="185" y="4"/>
                        <a:pt x="184" y="5"/>
                      </a:cubicBezTo>
                      <a:cubicBezTo>
                        <a:pt x="184" y="4"/>
                        <a:pt x="183" y="3"/>
                        <a:pt x="182" y="3"/>
                      </a:cubicBezTo>
                      <a:cubicBezTo>
                        <a:pt x="181" y="4"/>
                        <a:pt x="181" y="4"/>
                        <a:pt x="182" y="6"/>
                      </a:cubicBezTo>
                      <a:cubicBezTo>
                        <a:pt x="180" y="6"/>
                        <a:pt x="179" y="6"/>
                        <a:pt x="179" y="8"/>
                      </a:cubicBezTo>
                      <a:cubicBezTo>
                        <a:pt x="180" y="8"/>
                        <a:pt x="181" y="9"/>
                        <a:pt x="182" y="8"/>
                      </a:cubicBezTo>
                      <a:cubicBezTo>
                        <a:pt x="182" y="8"/>
                        <a:pt x="181" y="8"/>
                        <a:pt x="181" y="9"/>
                      </a:cubicBezTo>
                      <a:cubicBezTo>
                        <a:pt x="182" y="9"/>
                        <a:pt x="183" y="10"/>
                        <a:pt x="182" y="10"/>
                      </a:cubicBezTo>
                      <a:cubicBezTo>
                        <a:pt x="182" y="10"/>
                        <a:pt x="182" y="10"/>
                        <a:pt x="182" y="10"/>
                      </a:cubicBezTo>
                      <a:cubicBezTo>
                        <a:pt x="181" y="9"/>
                        <a:pt x="180" y="10"/>
                        <a:pt x="180" y="9"/>
                      </a:cubicBezTo>
                      <a:cubicBezTo>
                        <a:pt x="179" y="9"/>
                        <a:pt x="180" y="8"/>
                        <a:pt x="179" y="8"/>
                      </a:cubicBezTo>
                      <a:cubicBezTo>
                        <a:pt x="179" y="10"/>
                        <a:pt x="178" y="9"/>
                        <a:pt x="177" y="9"/>
                      </a:cubicBezTo>
                      <a:cubicBezTo>
                        <a:pt x="178" y="10"/>
                        <a:pt x="176" y="9"/>
                        <a:pt x="175" y="10"/>
                      </a:cubicBezTo>
                      <a:cubicBezTo>
                        <a:pt x="175" y="10"/>
                        <a:pt x="175" y="10"/>
                        <a:pt x="175" y="10"/>
                      </a:cubicBezTo>
                      <a:cubicBezTo>
                        <a:pt x="174" y="10"/>
                        <a:pt x="173" y="10"/>
                        <a:pt x="173" y="12"/>
                      </a:cubicBezTo>
                      <a:cubicBezTo>
                        <a:pt x="174" y="12"/>
                        <a:pt x="174" y="11"/>
                        <a:pt x="175" y="11"/>
                      </a:cubicBezTo>
                      <a:cubicBezTo>
                        <a:pt x="175" y="11"/>
                        <a:pt x="175" y="12"/>
                        <a:pt x="175" y="12"/>
                      </a:cubicBezTo>
                      <a:cubicBezTo>
                        <a:pt x="175" y="12"/>
                        <a:pt x="174" y="12"/>
                        <a:pt x="175" y="13"/>
                      </a:cubicBezTo>
                      <a:cubicBezTo>
                        <a:pt x="175" y="12"/>
                        <a:pt x="175" y="12"/>
                        <a:pt x="175" y="12"/>
                      </a:cubicBezTo>
                      <a:cubicBezTo>
                        <a:pt x="175" y="13"/>
                        <a:pt x="175" y="13"/>
                        <a:pt x="175" y="14"/>
                      </a:cubicBezTo>
                      <a:cubicBezTo>
                        <a:pt x="176" y="14"/>
                        <a:pt x="176" y="14"/>
                        <a:pt x="176" y="13"/>
                      </a:cubicBezTo>
                      <a:cubicBezTo>
                        <a:pt x="176" y="13"/>
                        <a:pt x="176" y="13"/>
                        <a:pt x="176" y="13"/>
                      </a:cubicBezTo>
                      <a:cubicBezTo>
                        <a:pt x="176" y="14"/>
                        <a:pt x="177" y="15"/>
                        <a:pt x="177" y="15"/>
                      </a:cubicBezTo>
                      <a:cubicBezTo>
                        <a:pt x="177" y="16"/>
                        <a:pt x="177" y="16"/>
                        <a:pt x="176" y="16"/>
                      </a:cubicBezTo>
                      <a:cubicBezTo>
                        <a:pt x="176" y="16"/>
                        <a:pt x="175" y="16"/>
                        <a:pt x="175" y="15"/>
                      </a:cubicBezTo>
                      <a:cubicBezTo>
                        <a:pt x="174" y="16"/>
                        <a:pt x="173" y="18"/>
                        <a:pt x="174" y="19"/>
                      </a:cubicBezTo>
                      <a:cubicBezTo>
                        <a:pt x="172" y="19"/>
                        <a:pt x="173" y="18"/>
                        <a:pt x="173" y="17"/>
                      </a:cubicBezTo>
                      <a:cubicBezTo>
                        <a:pt x="172" y="17"/>
                        <a:pt x="172" y="17"/>
                        <a:pt x="172" y="16"/>
                      </a:cubicBezTo>
                      <a:cubicBezTo>
                        <a:pt x="171" y="16"/>
                        <a:pt x="171" y="17"/>
                        <a:pt x="170" y="17"/>
                      </a:cubicBezTo>
                      <a:cubicBezTo>
                        <a:pt x="169" y="18"/>
                        <a:pt x="168" y="17"/>
                        <a:pt x="167" y="17"/>
                      </a:cubicBezTo>
                      <a:cubicBezTo>
                        <a:pt x="167" y="18"/>
                        <a:pt x="165" y="17"/>
                        <a:pt x="164" y="18"/>
                      </a:cubicBezTo>
                      <a:cubicBezTo>
                        <a:pt x="165" y="15"/>
                        <a:pt x="163" y="15"/>
                        <a:pt x="161" y="14"/>
                      </a:cubicBezTo>
                      <a:cubicBezTo>
                        <a:pt x="161" y="15"/>
                        <a:pt x="160" y="16"/>
                        <a:pt x="161" y="16"/>
                      </a:cubicBezTo>
                      <a:cubicBezTo>
                        <a:pt x="161" y="18"/>
                        <a:pt x="159" y="17"/>
                        <a:pt x="158" y="18"/>
                      </a:cubicBezTo>
                      <a:cubicBezTo>
                        <a:pt x="157" y="18"/>
                        <a:pt x="158" y="17"/>
                        <a:pt x="158" y="17"/>
                      </a:cubicBezTo>
                      <a:cubicBezTo>
                        <a:pt x="157" y="17"/>
                        <a:pt x="157" y="16"/>
                        <a:pt x="156" y="16"/>
                      </a:cubicBezTo>
                      <a:cubicBezTo>
                        <a:pt x="157" y="16"/>
                        <a:pt x="157" y="16"/>
                        <a:pt x="157" y="15"/>
                      </a:cubicBezTo>
                      <a:cubicBezTo>
                        <a:pt x="156" y="16"/>
                        <a:pt x="156" y="15"/>
                        <a:pt x="156" y="15"/>
                      </a:cubicBezTo>
                      <a:cubicBezTo>
                        <a:pt x="156" y="15"/>
                        <a:pt x="156" y="15"/>
                        <a:pt x="156" y="14"/>
                      </a:cubicBezTo>
                      <a:cubicBezTo>
                        <a:pt x="156" y="15"/>
                        <a:pt x="158" y="15"/>
                        <a:pt x="158" y="14"/>
                      </a:cubicBezTo>
                      <a:cubicBezTo>
                        <a:pt x="157" y="14"/>
                        <a:pt x="157" y="14"/>
                        <a:pt x="157" y="14"/>
                      </a:cubicBezTo>
                      <a:cubicBezTo>
                        <a:pt x="157" y="14"/>
                        <a:pt x="158" y="14"/>
                        <a:pt x="158" y="13"/>
                      </a:cubicBezTo>
                      <a:cubicBezTo>
                        <a:pt x="158" y="13"/>
                        <a:pt x="157" y="13"/>
                        <a:pt x="157" y="12"/>
                      </a:cubicBezTo>
                      <a:cubicBezTo>
                        <a:pt x="158" y="12"/>
                        <a:pt x="158" y="12"/>
                        <a:pt x="158" y="12"/>
                      </a:cubicBezTo>
                      <a:cubicBezTo>
                        <a:pt x="159" y="10"/>
                        <a:pt x="156" y="11"/>
                        <a:pt x="157" y="10"/>
                      </a:cubicBezTo>
                      <a:cubicBezTo>
                        <a:pt x="159" y="10"/>
                        <a:pt x="156" y="9"/>
                        <a:pt x="157" y="8"/>
                      </a:cubicBezTo>
                      <a:cubicBezTo>
                        <a:pt x="158" y="8"/>
                        <a:pt x="158" y="9"/>
                        <a:pt x="159" y="9"/>
                      </a:cubicBezTo>
                      <a:cubicBezTo>
                        <a:pt x="160" y="9"/>
                        <a:pt x="160" y="7"/>
                        <a:pt x="161" y="8"/>
                      </a:cubicBezTo>
                      <a:cubicBezTo>
                        <a:pt x="161" y="8"/>
                        <a:pt x="162" y="9"/>
                        <a:pt x="163" y="9"/>
                      </a:cubicBezTo>
                      <a:cubicBezTo>
                        <a:pt x="162" y="9"/>
                        <a:pt x="162" y="9"/>
                        <a:pt x="162" y="9"/>
                      </a:cubicBezTo>
                      <a:cubicBezTo>
                        <a:pt x="162" y="9"/>
                        <a:pt x="162" y="10"/>
                        <a:pt x="163" y="10"/>
                      </a:cubicBezTo>
                      <a:cubicBezTo>
                        <a:pt x="162" y="11"/>
                        <a:pt x="162" y="9"/>
                        <a:pt x="160" y="10"/>
                      </a:cubicBezTo>
                      <a:cubicBezTo>
                        <a:pt x="161" y="11"/>
                        <a:pt x="159" y="11"/>
                        <a:pt x="159" y="11"/>
                      </a:cubicBezTo>
                      <a:cubicBezTo>
                        <a:pt x="159" y="11"/>
                        <a:pt x="159" y="11"/>
                        <a:pt x="159" y="11"/>
                      </a:cubicBezTo>
                      <a:cubicBezTo>
                        <a:pt x="159" y="12"/>
                        <a:pt x="158" y="12"/>
                        <a:pt x="158" y="13"/>
                      </a:cubicBezTo>
                      <a:cubicBezTo>
                        <a:pt x="159" y="13"/>
                        <a:pt x="159" y="13"/>
                        <a:pt x="159" y="12"/>
                      </a:cubicBezTo>
                      <a:cubicBezTo>
                        <a:pt x="160" y="14"/>
                        <a:pt x="162" y="14"/>
                        <a:pt x="163" y="13"/>
                      </a:cubicBezTo>
                      <a:cubicBezTo>
                        <a:pt x="163" y="14"/>
                        <a:pt x="164" y="14"/>
                        <a:pt x="164" y="14"/>
                      </a:cubicBezTo>
                      <a:cubicBezTo>
                        <a:pt x="164" y="14"/>
                        <a:pt x="164" y="14"/>
                        <a:pt x="164" y="14"/>
                      </a:cubicBezTo>
                      <a:cubicBezTo>
                        <a:pt x="164" y="14"/>
                        <a:pt x="164" y="14"/>
                        <a:pt x="164" y="14"/>
                      </a:cubicBezTo>
                      <a:cubicBezTo>
                        <a:pt x="165" y="14"/>
                        <a:pt x="165" y="14"/>
                        <a:pt x="165" y="14"/>
                      </a:cubicBezTo>
                      <a:cubicBezTo>
                        <a:pt x="165" y="14"/>
                        <a:pt x="165" y="14"/>
                        <a:pt x="165" y="14"/>
                      </a:cubicBezTo>
                      <a:cubicBezTo>
                        <a:pt x="165" y="15"/>
                        <a:pt x="166" y="15"/>
                        <a:pt x="166" y="15"/>
                      </a:cubicBezTo>
                      <a:cubicBezTo>
                        <a:pt x="167" y="16"/>
                        <a:pt x="168" y="15"/>
                        <a:pt x="167" y="16"/>
                      </a:cubicBezTo>
                      <a:cubicBezTo>
                        <a:pt x="169" y="16"/>
                        <a:pt x="169" y="17"/>
                        <a:pt x="170" y="16"/>
                      </a:cubicBezTo>
                      <a:cubicBezTo>
                        <a:pt x="170" y="16"/>
                        <a:pt x="170" y="16"/>
                        <a:pt x="169" y="16"/>
                      </a:cubicBezTo>
                      <a:cubicBezTo>
                        <a:pt x="169" y="16"/>
                        <a:pt x="169" y="15"/>
                        <a:pt x="169" y="15"/>
                      </a:cubicBezTo>
                      <a:cubicBezTo>
                        <a:pt x="169" y="15"/>
                        <a:pt x="168" y="16"/>
                        <a:pt x="168" y="15"/>
                      </a:cubicBezTo>
                      <a:cubicBezTo>
                        <a:pt x="168" y="14"/>
                        <a:pt x="169" y="15"/>
                        <a:pt x="169" y="15"/>
                      </a:cubicBezTo>
                      <a:cubicBezTo>
                        <a:pt x="170" y="14"/>
                        <a:pt x="169" y="16"/>
                        <a:pt x="170" y="15"/>
                      </a:cubicBezTo>
                      <a:cubicBezTo>
                        <a:pt x="172" y="15"/>
                        <a:pt x="173" y="14"/>
                        <a:pt x="173" y="13"/>
                      </a:cubicBezTo>
                      <a:cubicBezTo>
                        <a:pt x="173" y="13"/>
                        <a:pt x="174" y="13"/>
                        <a:pt x="174" y="13"/>
                      </a:cubicBezTo>
                      <a:cubicBezTo>
                        <a:pt x="175" y="12"/>
                        <a:pt x="174" y="12"/>
                        <a:pt x="173" y="12"/>
                      </a:cubicBezTo>
                      <a:cubicBezTo>
                        <a:pt x="173" y="12"/>
                        <a:pt x="173" y="11"/>
                        <a:pt x="173" y="11"/>
                      </a:cubicBezTo>
                      <a:cubicBezTo>
                        <a:pt x="173" y="11"/>
                        <a:pt x="172" y="11"/>
                        <a:pt x="172" y="11"/>
                      </a:cubicBezTo>
                      <a:cubicBezTo>
                        <a:pt x="172" y="11"/>
                        <a:pt x="172" y="10"/>
                        <a:pt x="172" y="10"/>
                      </a:cubicBezTo>
                      <a:cubicBezTo>
                        <a:pt x="171" y="11"/>
                        <a:pt x="171" y="11"/>
                        <a:pt x="171" y="11"/>
                      </a:cubicBezTo>
                      <a:cubicBezTo>
                        <a:pt x="170" y="11"/>
                        <a:pt x="170" y="10"/>
                        <a:pt x="170" y="9"/>
                      </a:cubicBezTo>
                      <a:cubicBezTo>
                        <a:pt x="169" y="10"/>
                        <a:pt x="169" y="10"/>
                        <a:pt x="169" y="11"/>
                      </a:cubicBezTo>
                      <a:cubicBezTo>
                        <a:pt x="168" y="11"/>
                        <a:pt x="168" y="10"/>
                        <a:pt x="168" y="9"/>
                      </a:cubicBezTo>
                      <a:cubicBezTo>
                        <a:pt x="166" y="9"/>
                        <a:pt x="167" y="9"/>
                        <a:pt x="165" y="9"/>
                      </a:cubicBezTo>
                      <a:cubicBezTo>
                        <a:pt x="166" y="10"/>
                        <a:pt x="165" y="10"/>
                        <a:pt x="165" y="11"/>
                      </a:cubicBezTo>
                      <a:cubicBezTo>
                        <a:pt x="165" y="10"/>
                        <a:pt x="165" y="8"/>
                        <a:pt x="164" y="8"/>
                      </a:cubicBezTo>
                      <a:cubicBezTo>
                        <a:pt x="164" y="9"/>
                        <a:pt x="164" y="9"/>
                        <a:pt x="164" y="10"/>
                      </a:cubicBezTo>
                      <a:cubicBezTo>
                        <a:pt x="164" y="9"/>
                        <a:pt x="164" y="9"/>
                        <a:pt x="164" y="9"/>
                      </a:cubicBezTo>
                      <a:cubicBezTo>
                        <a:pt x="164" y="9"/>
                        <a:pt x="164" y="9"/>
                        <a:pt x="164" y="9"/>
                      </a:cubicBezTo>
                      <a:cubicBezTo>
                        <a:pt x="163" y="9"/>
                        <a:pt x="163" y="9"/>
                        <a:pt x="163" y="9"/>
                      </a:cubicBezTo>
                      <a:cubicBezTo>
                        <a:pt x="163" y="9"/>
                        <a:pt x="163" y="9"/>
                        <a:pt x="163" y="8"/>
                      </a:cubicBezTo>
                      <a:cubicBezTo>
                        <a:pt x="163" y="8"/>
                        <a:pt x="163" y="8"/>
                        <a:pt x="163" y="7"/>
                      </a:cubicBezTo>
                      <a:cubicBezTo>
                        <a:pt x="163" y="7"/>
                        <a:pt x="164" y="8"/>
                        <a:pt x="165" y="8"/>
                      </a:cubicBezTo>
                      <a:cubicBezTo>
                        <a:pt x="165" y="8"/>
                        <a:pt x="165" y="7"/>
                        <a:pt x="165" y="7"/>
                      </a:cubicBezTo>
                      <a:cubicBezTo>
                        <a:pt x="165" y="8"/>
                        <a:pt x="167" y="8"/>
                        <a:pt x="168" y="8"/>
                      </a:cubicBezTo>
                      <a:cubicBezTo>
                        <a:pt x="168" y="9"/>
                        <a:pt x="170" y="9"/>
                        <a:pt x="171" y="10"/>
                      </a:cubicBezTo>
                      <a:cubicBezTo>
                        <a:pt x="171" y="9"/>
                        <a:pt x="171" y="9"/>
                        <a:pt x="171" y="9"/>
                      </a:cubicBezTo>
                      <a:cubicBezTo>
                        <a:pt x="171" y="10"/>
                        <a:pt x="172" y="9"/>
                        <a:pt x="172" y="9"/>
                      </a:cubicBezTo>
                      <a:cubicBezTo>
                        <a:pt x="173" y="9"/>
                        <a:pt x="173" y="9"/>
                        <a:pt x="173" y="9"/>
                      </a:cubicBezTo>
                      <a:cubicBezTo>
                        <a:pt x="173" y="7"/>
                        <a:pt x="175" y="7"/>
                        <a:pt x="174" y="6"/>
                      </a:cubicBezTo>
                      <a:cubicBezTo>
                        <a:pt x="174" y="6"/>
                        <a:pt x="173" y="6"/>
                        <a:pt x="173" y="5"/>
                      </a:cubicBezTo>
                      <a:cubicBezTo>
                        <a:pt x="174" y="5"/>
                        <a:pt x="174" y="6"/>
                        <a:pt x="175" y="6"/>
                      </a:cubicBezTo>
                      <a:cubicBezTo>
                        <a:pt x="175" y="4"/>
                        <a:pt x="175" y="5"/>
                        <a:pt x="174" y="3"/>
                      </a:cubicBezTo>
                      <a:cubicBezTo>
                        <a:pt x="175" y="3"/>
                        <a:pt x="175" y="3"/>
                        <a:pt x="175" y="3"/>
                      </a:cubicBezTo>
                      <a:cubicBezTo>
                        <a:pt x="175" y="3"/>
                        <a:pt x="175" y="3"/>
                        <a:pt x="175" y="3"/>
                      </a:cubicBezTo>
                      <a:cubicBezTo>
                        <a:pt x="173" y="2"/>
                        <a:pt x="175" y="4"/>
                        <a:pt x="173" y="4"/>
                      </a:cubicBezTo>
                      <a:cubicBezTo>
                        <a:pt x="173" y="3"/>
                        <a:pt x="173" y="2"/>
                        <a:pt x="173" y="2"/>
                      </a:cubicBezTo>
                      <a:cubicBezTo>
                        <a:pt x="173" y="2"/>
                        <a:pt x="172" y="2"/>
                        <a:pt x="172" y="2"/>
                      </a:cubicBezTo>
                      <a:cubicBezTo>
                        <a:pt x="172" y="1"/>
                        <a:pt x="171" y="0"/>
                        <a:pt x="171" y="0"/>
                      </a:cubicBezTo>
                      <a:cubicBezTo>
                        <a:pt x="170" y="1"/>
                        <a:pt x="170" y="1"/>
                        <a:pt x="170" y="3"/>
                      </a:cubicBezTo>
                      <a:cubicBezTo>
                        <a:pt x="169" y="2"/>
                        <a:pt x="169" y="3"/>
                        <a:pt x="168" y="3"/>
                      </a:cubicBezTo>
                      <a:cubicBezTo>
                        <a:pt x="168" y="4"/>
                        <a:pt x="168" y="5"/>
                        <a:pt x="168" y="6"/>
                      </a:cubicBezTo>
                      <a:cubicBezTo>
                        <a:pt x="167" y="5"/>
                        <a:pt x="166" y="7"/>
                        <a:pt x="166" y="6"/>
                      </a:cubicBezTo>
                      <a:cubicBezTo>
                        <a:pt x="166" y="6"/>
                        <a:pt x="167" y="6"/>
                        <a:pt x="167" y="5"/>
                      </a:cubicBezTo>
                      <a:cubicBezTo>
                        <a:pt x="165" y="5"/>
                        <a:pt x="166" y="3"/>
                        <a:pt x="164" y="4"/>
                      </a:cubicBezTo>
                      <a:cubicBezTo>
                        <a:pt x="164" y="5"/>
                        <a:pt x="164" y="6"/>
                        <a:pt x="162" y="6"/>
                      </a:cubicBezTo>
                      <a:cubicBezTo>
                        <a:pt x="163" y="4"/>
                        <a:pt x="163" y="4"/>
                        <a:pt x="162" y="3"/>
                      </a:cubicBezTo>
                      <a:cubicBezTo>
                        <a:pt x="161" y="5"/>
                        <a:pt x="160" y="3"/>
                        <a:pt x="159" y="4"/>
                      </a:cubicBezTo>
                      <a:cubicBezTo>
                        <a:pt x="158" y="3"/>
                        <a:pt x="156" y="1"/>
                        <a:pt x="154" y="2"/>
                      </a:cubicBezTo>
                      <a:cubicBezTo>
                        <a:pt x="154" y="3"/>
                        <a:pt x="155" y="4"/>
                        <a:pt x="155" y="4"/>
                      </a:cubicBezTo>
                      <a:cubicBezTo>
                        <a:pt x="155" y="5"/>
                        <a:pt x="155" y="5"/>
                        <a:pt x="154" y="5"/>
                      </a:cubicBezTo>
                      <a:cubicBezTo>
                        <a:pt x="154" y="5"/>
                        <a:pt x="155" y="6"/>
                        <a:pt x="155" y="6"/>
                      </a:cubicBezTo>
                      <a:cubicBezTo>
                        <a:pt x="155" y="7"/>
                        <a:pt x="154" y="7"/>
                        <a:pt x="154" y="7"/>
                      </a:cubicBezTo>
                      <a:cubicBezTo>
                        <a:pt x="154" y="7"/>
                        <a:pt x="155" y="8"/>
                        <a:pt x="154" y="9"/>
                      </a:cubicBezTo>
                      <a:cubicBezTo>
                        <a:pt x="154" y="9"/>
                        <a:pt x="154" y="9"/>
                        <a:pt x="154" y="9"/>
                      </a:cubicBezTo>
                      <a:cubicBezTo>
                        <a:pt x="153" y="8"/>
                        <a:pt x="153" y="9"/>
                        <a:pt x="153" y="9"/>
                      </a:cubicBezTo>
                      <a:cubicBezTo>
                        <a:pt x="153" y="9"/>
                        <a:pt x="153" y="9"/>
                        <a:pt x="153" y="9"/>
                      </a:cubicBezTo>
                      <a:cubicBezTo>
                        <a:pt x="152" y="9"/>
                        <a:pt x="152" y="9"/>
                        <a:pt x="152" y="10"/>
                      </a:cubicBezTo>
                      <a:cubicBezTo>
                        <a:pt x="152" y="10"/>
                        <a:pt x="152" y="10"/>
                        <a:pt x="152" y="10"/>
                      </a:cubicBezTo>
                      <a:cubicBezTo>
                        <a:pt x="152" y="10"/>
                        <a:pt x="151" y="10"/>
                        <a:pt x="152" y="11"/>
                      </a:cubicBezTo>
                      <a:cubicBezTo>
                        <a:pt x="152" y="11"/>
                        <a:pt x="152" y="11"/>
                        <a:pt x="152" y="11"/>
                      </a:cubicBezTo>
                      <a:cubicBezTo>
                        <a:pt x="152" y="10"/>
                        <a:pt x="152" y="10"/>
                        <a:pt x="151" y="10"/>
                      </a:cubicBezTo>
                      <a:cubicBezTo>
                        <a:pt x="151" y="11"/>
                        <a:pt x="150" y="10"/>
                        <a:pt x="149" y="10"/>
                      </a:cubicBezTo>
                      <a:cubicBezTo>
                        <a:pt x="149" y="9"/>
                        <a:pt x="149" y="9"/>
                        <a:pt x="149" y="9"/>
                      </a:cubicBezTo>
                      <a:cubicBezTo>
                        <a:pt x="148" y="9"/>
                        <a:pt x="148" y="8"/>
                        <a:pt x="147" y="8"/>
                      </a:cubicBezTo>
                      <a:cubicBezTo>
                        <a:pt x="147" y="8"/>
                        <a:pt x="148" y="8"/>
                        <a:pt x="148" y="8"/>
                      </a:cubicBezTo>
                      <a:cubicBezTo>
                        <a:pt x="148" y="7"/>
                        <a:pt x="148" y="6"/>
                        <a:pt x="147" y="6"/>
                      </a:cubicBezTo>
                      <a:cubicBezTo>
                        <a:pt x="147" y="6"/>
                        <a:pt x="147" y="7"/>
                        <a:pt x="147" y="8"/>
                      </a:cubicBezTo>
                      <a:cubicBezTo>
                        <a:pt x="146" y="8"/>
                        <a:pt x="147" y="9"/>
                        <a:pt x="146" y="10"/>
                      </a:cubicBezTo>
                      <a:cubicBezTo>
                        <a:pt x="146" y="10"/>
                        <a:pt x="146" y="10"/>
                        <a:pt x="146" y="10"/>
                      </a:cubicBezTo>
                      <a:cubicBezTo>
                        <a:pt x="146" y="9"/>
                        <a:pt x="146" y="7"/>
                        <a:pt x="146" y="6"/>
                      </a:cubicBezTo>
                      <a:cubicBezTo>
                        <a:pt x="145" y="6"/>
                        <a:pt x="145" y="6"/>
                        <a:pt x="145" y="5"/>
                      </a:cubicBezTo>
                      <a:cubicBezTo>
                        <a:pt x="144" y="5"/>
                        <a:pt x="143" y="5"/>
                        <a:pt x="142" y="5"/>
                      </a:cubicBezTo>
                      <a:cubicBezTo>
                        <a:pt x="144" y="4"/>
                        <a:pt x="141" y="4"/>
                        <a:pt x="140" y="4"/>
                      </a:cubicBezTo>
                      <a:cubicBezTo>
                        <a:pt x="140" y="3"/>
                        <a:pt x="139" y="3"/>
                        <a:pt x="138" y="3"/>
                      </a:cubicBezTo>
                      <a:cubicBezTo>
                        <a:pt x="138" y="2"/>
                        <a:pt x="138" y="2"/>
                        <a:pt x="137" y="2"/>
                      </a:cubicBezTo>
                      <a:cubicBezTo>
                        <a:pt x="137" y="3"/>
                        <a:pt x="137" y="4"/>
                        <a:pt x="136" y="5"/>
                      </a:cubicBezTo>
                      <a:cubicBezTo>
                        <a:pt x="136" y="2"/>
                        <a:pt x="133" y="7"/>
                        <a:pt x="132" y="4"/>
                      </a:cubicBezTo>
                      <a:cubicBezTo>
                        <a:pt x="132" y="4"/>
                        <a:pt x="131" y="5"/>
                        <a:pt x="131" y="4"/>
                      </a:cubicBezTo>
                      <a:cubicBezTo>
                        <a:pt x="131" y="4"/>
                        <a:pt x="132" y="3"/>
                        <a:pt x="131" y="3"/>
                      </a:cubicBezTo>
                      <a:cubicBezTo>
                        <a:pt x="131" y="4"/>
                        <a:pt x="130" y="4"/>
                        <a:pt x="130" y="4"/>
                      </a:cubicBezTo>
                      <a:cubicBezTo>
                        <a:pt x="129" y="5"/>
                        <a:pt x="130" y="6"/>
                        <a:pt x="129" y="6"/>
                      </a:cubicBezTo>
                      <a:cubicBezTo>
                        <a:pt x="128" y="5"/>
                        <a:pt x="128" y="5"/>
                        <a:pt x="127" y="4"/>
                      </a:cubicBezTo>
                      <a:cubicBezTo>
                        <a:pt x="128" y="3"/>
                        <a:pt x="129" y="5"/>
                        <a:pt x="129" y="3"/>
                      </a:cubicBezTo>
                      <a:cubicBezTo>
                        <a:pt x="127" y="3"/>
                        <a:pt x="127" y="2"/>
                        <a:pt x="126" y="3"/>
                      </a:cubicBezTo>
                      <a:cubicBezTo>
                        <a:pt x="126" y="3"/>
                        <a:pt x="126" y="1"/>
                        <a:pt x="125" y="1"/>
                      </a:cubicBezTo>
                      <a:cubicBezTo>
                        <a:pt x="125" y="2"/>
                        <a:pt x="125" y="2"/>
                        <a:pt x="125" y="3"/>
                      </a:cubicBezTo>
                      <a:cubicBezTo>
                        <a:pt x="125" y="3"/>
                        <a:pt x="126" y="4"/>
                        <a:pt x="125" y="4"/>
                      </a:cubicBezTo>
                      <a:cubicBezTo>
                        <a:pt x="124" y="4"/>
                        <a:pt x="124" y="2"/>
                        <a:pt x="122" y="3"/>
                      </a:cubicBezTo>
                      <a:cubicBezTo>
                        <a:pt x="123" y="1"/>
                        <a:pt x="120" y="1"/>
                        <a:pt x="120" y="2"/>
                      </a:cubicBezTo>
                      <a:cubicBezTo>
                        <a:pt x="121" y="2"/>
                        <a:pt x="121" y="3"/>
                        <a:pt x="120" y="3"/>
                      </a:cubicBezTo>
                      <a:cubicBezTo>
                        <a:pt x="120" y="2"/>
                        <a:pt x="118" y="2"/>
                        <a:pt x="119" y="3"/>
                      </a:cubicBezTo>
                      <a:cubicBezTo>
                        <a:pt x="119" y="3"/>
                        <a:pt x="119" y="3"/>
                        <a:pt x="120" y="3"/>
                      </a:cubicBezTo>
                      <a:cubicBezTo>
                        <a:pt x="119" y="4"/>
                        <a:pt x="118" y="5"/>
                        <a:pt x="118" y="6"/>
                      </a:cubicBezTo>
                      <a:cubicBezTo>
                        <a:pt x="118" y="6"/>
                        <a:pt x="118" y="6"/>
                        <a:pt x="118" y="6"/>
                      </a:cubicBezTo>
                      <a:cubicBezTo>
                        <a:pt x="118" y="5"/>
                        <a:pt x="118" y="5"/>
                        <a:pt x="118" y="5"/>
                      </a:cubicBezTo>
                      <a:cubicBezTo>
                        <a:pt x="117" y="5"/>
                        <a:pt x="117" y="5"/>
                        <a:pt x="117" y="5"/>
                      </a:cubicBezTo>
                      <a:cubicBezTo>
                        <a:pt x="117" y="5"/>
                        <a:pt x="117" y="5"/>
                        <a:pt x="117" y="6"/>
                      </a:cubicBezTo>
                      <a:cubicBezTo>
                        <a:pt x="116" y="6"/>
                        <a:pt x="116" y="6"/>
                        <a:pt x="116" y="5"/>
                      </a:cubicBezTo>
                      <a:cubicBezTo>
                        <a:pt x="116" y="6"/>
                        <a:pt x="115" y="6"/>
                        <a:pt x="115" y="6"/>
                      </a:cubicBezTo>
                      <a:cubicBezTo>
                        <a:pt x="115" y="3"/>
                        <a:pt x="115" y="3"/>
                        <a:pt x="115" y="3"/>
                      </a:cubicBezTo>
                      <a:cubicBezTo>
                        <a:pt x="114" y="2"/>
                        <a:pt x="114" y="3"/>
                        <a:pt x="113" y="3"/>
                      </a:cubicBezTo>
                      <a:cubicBezTo>
                        <a:pt x="113" y="2"/>
                        <a:pt x="113" y="2"/>
                        <a:pt x="112" y="2"/>
                      </a:cubicBezTo>
                      <a:cubicBezTo>
                        <a:pt x="112" y="2"/>
                        <a:pt x="112" y="3"/>
                        <a:pt x="111" y="3"/>
                      </a:cubicBezTo>
                      <a:cubicBezTo>
                        <a:pt x="110" y="3"/>
                        <a:pt x="110" y="3"/>
                        <a:pt x="109" y="3"/>
                      </a:cubicBezTo>
                      <a:cubicBezTo>
                        <a:pt x="109" y="4"/>
                        <a:pt x="110" y="5"/>
                        <a:pt x="109" y="5"/>
                      </a:cubicBezTo>
                      <a:cubicBezTo>
                        <a:pt x="108" y="5"/>
                        <a:pt x="109" y="4"/>
                        <a:pt x="109" y="4"/>
                      </a:cubicBezTo>
                      <a:cubicBezTo>
                        <a:pt x="108" y="4"/>
                        <a:pt x="107" y="5"/>
                        <a:pt x="106" y="4"/>
                      </a:cubicBezTo>
                      <a:cubicBezTo>
                        <a:pt x="106" y="3"/>
                        <a:pt x="106" y="3"/>
                        <a:pt x="105" y="3"/>
                      </a:cubicBezTo>
                      <a:cubicBezTo>
                        <a:pt x="105" y="3"/>
                        <a:pt x="105" y="4"/>
                        <a:pt x="104" y="4"/>
                      </a:cubicBezTo>
                      <a:cubicBezTo>
                        <a:pt x="105" y="3"/>
                        <a:pt x="102" y="3"/>
                        <a:pt x="102" y="2"/>
                      </a:cubicBezTo>
                      <a:cubicBezTo>
                        <a:pt x="102" y="4"/>
                        <a:pt x="99" y="3"/>
                        <a:pt x="98" y="3"/>
                      </a:cubicBezTo>
                      <a:cubicBezTo>
                        <a:pt x="98" y="3"/>
                        <a:pt x="97" y="3"/>
                        <a:pt x="97" y="3"/>
                      </a:cubicBezTo>
                      <a:cubicBezTo>
                        <a:pt x="96" y="4"/>
                        <a:pt x="96" y="4"/>
                        <a:pt x="95" y="5"/>
                      </a:cubicBezTo>
                      <a:cubicBezTo>
                        <a:pt x="95" y="3"/>
                        <a:pt x="94" y="4"/>
                        <a:pt x="93" y="4"/>
                      </a:cubicBezTo>
                      <a:cubicBezTo>
                        <a:pt x="93" y="5"/>
                        <a:pt x="93" y="5"/>
                        <a:pt x="93" y="5"/>
                      </a:cubicBezTo>
                      <a:cubicBezTo>
                        <a:pt x="93" y="5"/>
                        <a:pt x="93" y="5"/>
                        <a:pt x="93" y="6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6"/>
                        <a:pt x="93" y="6"/>
                        <a:pt x="92" y="6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1" y="6"/>
                        <a:pt x="91" y="5"/>
                        <a:pt x="90" y="4"/>
                      </a:cubicBezTo>
                      <a:cubicBezTo>
                        <a:pt x="87" y="4"/>
                        <a:pt x="87" y="4"/>
                        <a:pt x="87" y="4"/>
                      </a:cubicBezTo>
                      <a:cubicBezTo>
                        <a:pt x="87" y="4"/>
                        <a:pt x="87" y="4"/>
                        <a:pt x="87" y="3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85" y="4"/>
                        <a:pt x="85" y="4"/>
                        <a:pt x="85" y="4"/>
                      </a:cubicBezTo>
                      <a:cubicBezTo>
                        <a:pt x="85" y="4"/>
                        <a:pt x="85" y="5"/>
                        <a:pt x="85" y="5"/>
                      </a:cubicBezTo>
                      <a:cubicBezTo>
                        <a:pt x="85" y="5"/>
                        <a:pt x="85" y="4"/>
                        <a:pt x="84" y="4"/>
                      </a:cubicBezTo>
                      <a:cubicBezTo>
                        <a:pt x="84" y="4"/>
                        <a:pt x="84" y="4"/>
                        <a:pt x="84" y="4"/>
                      </a:cubicBezTo>
                      <a:cubicBezTo>
                        <a:pt x="84" y="4"/>
                        <a:pt x="84" y="4"/>
                        <a:pt x="83" y="3"/>
                      </a:cubicBezTo>
                      <a:cubicBezTo>
                        <a:pt x="83" y="4"/>
                        <a:pt x="82" y="4"/>
                        <a:pt x="82" y="3"/>
                      </a:cubicBezTo>
                      <a:cubicBezTo>
                        <a:pt x="82" y="4"/>
                        <a:pt x="81" y="4"/>
                        <a:pt x="80" y="4"/>
                      </a:cubicBezTo>
                      <a:cubicBezTo>
                        <a:pt x="80" y="4"/>
                        <a:pt x="80" y="4"/>
                        <a:pt x="80" y="5"/>
                      </a:cubicBezTo>
                      <a:cubicBezTo>
                        <a:pt x="80" y="5"/>
                        <a:pt x="79" y="5"/>
                        <a:pt x="79" y="5"/>
                      </a:cubicBezTo>
                      <a:cubicBezTo>
                        <a:pt x="78" y="5"/>
                        <a:pt x="78" y="4"/>
                        <a:pt x="79" y="3"/>
                      </a:cubicBezTo>
                      <a:cubicBezTo>
                        <a:pt x="79" y="2"/>
                        <a:pt x="76" y="3"/>
                        <a:pt x="77" y="4"/>
                      </a:cubicBezTo>
                      <a:cubicBezTo>
                        <a:pt x="75" y="4"/>
                        <a:pt x="76" y="6"/>
                        <a:pt x="74" y="6"/>
                      </a:cubicBezTo>
                      <a:cubicBezTo>
                        <a:pt x="74" y="6"/>
                        <a:pt x="74" y="5"/>
                        <a:pt x="74" y="4"/>
                      </a:cubicBezTo>
                      <a:cubicBezTo>
                        <a:pt x="75" y="4"/>
                        <a:pt x="74" y="4"/>
                        <a:pt x="74" y="3"/>
                      </a:cubicBezTo>
                      <a:cubicBezTo>
                        <a:pt x="73" y="3"/>
                        <a:pt x="74" y="5"/>
                        <a:pt x="73" y="5"/>
                      </a:cubicBezTo>
                      <a:cubicBezTo>
                        <a:pt x="72" y="4"/>
                        <a:pt x="72" y="5"/>
                        <a:pt x="71" y="5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70" y="5"/>
                        <a:pt x="68" y="5"/>
                        <a:pt x="68" y="4"/>
                      </a:cubicBezTo>
                      <a:cubicBezTo>
                        <a:pt x="67" y="5"/>
                        <a:pt x="67" y="5"/>
                        <a:pt x="66" y="5"/>
                      </a:cubicBezTo>
                      <a:cubicBezTo>
                        <a:pt x="66" y="6"/>
                        <a:pt x="66" y="6"/>
                        <a:pt x="66" y="7"/>
                      </a:cubicBezTo>
                      <a:cubicBezTo>
                        <a:pt x="65" y="7"/>
                        <a:pt x="63" y="5"/>
                        <a:pt x="63" y="7"/>
                      </a:cubicBezTo>
                      <a:cubicBezTo>
                        <a:pt x="62" y="6"/>
                        <a:pt x="62" y="5"/>
                        <a:pt x="62" y="4"/>
                      </a:cubicBezTo>
                      <a:cubicBezTo>
                        <a:pt x="61" y="4"/>
                        <a:pt x="61" y="4"/>
                        <a:pt x="61" y="5"/>
                      </a:cubicBezTo>
                      <a:cubicBezTo>
                        <a:pt x="60" y="5"/>
                        <a:pt x="59" y="5"/>
                        <a:pt x="59" y="6"/>
                      </a:cubicBezTo>
                      <a:cubicBezTo>
                        <a:pt x="58" y="6"/>
                        <a:pt x="55" y="5"/>
                        <a:pt x="57" y="7"/>
                      </a:cubicBezTo>
                      <a:cubicBezTo>
                        <a:pt x="56" y="7"/>
                        <a:pt x="55" y="7"/>
                        <a:pt x="54" y="7"/>
                      </a:cubicBezTo>
                      <a:cubicBezTo>
                        <a:pt x="55" y="8"/>
                        <a:pt x="54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7"/>
                        <a:pt x="53" y="5"/>
                        <a:pt x="52" y="6"/>
                      </a:cubicBezTo>
                      <a:cubicBezTo>
                        <a:pt x="51" y="6"/>
                        <a:pt x="51" y="7"/>
                        <a:pt x="51" y="7"/>
                      </a:cubicBezTo>
                      <a:cubicBezTo>
                        <a:pt x="51" y="7"/>
                        <a:pt x="51" y="6"/>
                        <a:pt x="51" y="6"/>
                      </a:cubicBezTo>
                      <a:cubicBezTo>
                        <a:pt x="51" y="6"/>
                        <a:pt x="49" y="5"/>
                        <a:pt x="51" y="5"/>
                      </a:cubicBezTo>
                      <a:cubicBezTo>
                        <a:pt x="49" y="3"/>
                        <a:pt x="49" y="6"/>
                        <a:pt x="47" y="6"/>
                      </a:cubicBezTo>
                      <a:cubicBezTo>
                        <a:pt x="47" y="7"/>
                        <a:pt x="47" y="7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6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4" y="7"/>
                        <a:pt x="44" y="7"/>
                        <a:pt x="44" y="6"/>
                      </a:cubicBezTo>
                      <a:cubicBezTo>
                        <a:pt x="44" y="6"/>
                        <a:pt x="45" y="5"/>
                        <a:pt x="45" y="3"/>
                      </a:cubicBezTo>
                      <a:cubicBezTo>
                        <a:pt x="43" y="3"/>
                        <a:pt x="41" y="5"/>
                        <a:pt x="40" y="6"/>
                      </a:cubicBezTo>
                      <a:cubicBezTo>
                        <a:pt x="39" y="5"/>
                        <a:pt x="38" y="6"/>
                        <a:pt x="38" y="5"/>
                      </a:cubicBezTo>
                      <a:cubicBezTo>
                        <a:pt x="37" y="6"/>
                        <a:pt x="36" y="6"/>
                        <a:pt x="36" y="7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5" y="7"/>
                        <a:pt x="35" y="7"/>
                        <a:pt x="35" y="6"/>
                      </a:cubicBezTo>
                      <a:cubicBezTo>
                        <a:pt x="33" y="5"/>
                        <a:pt x="34" y="7"/>
                        <a:pt x="32" y="7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2" y="7"/>
                        <a:pt x="32" y="7"/>
                        <a:pt x="31" y="7"/>
                      </a:cubicBezTo>
                      <a:cubicBezTo>
                        <a:pt x="31" y="6"/>
                        <a:pt x="31" y="6"/>
                        <a:pt x="31" y="5"/>
                      </a:cubicBezTo>
                      <a:cubicBezTo>
                        <a:pt x="30" y="5"/>
                        <a:pt x="30" y="4"/>
                        <a:pt x="29" y="4"/>
                      </a:cubicBezTo>
                      <a:cubicBezTo>
                        <a:pt x="29" y="3"/>
                        <a:pt x="29" y="3"/>
                        <a:pt x="29" y="2"/>
                      </a:cubicBezTo>
                      <a:cubicBezTo>
                        <a:pt x="28" y="2"/>
                        <a:pt x="28" y="3"/>
                        <a:pt x="28" y="4"/>
                      </a:cubicBezTo>
                      <a:cubicBezTo>
                        <a:pt x="27" y="4"/>
                        <a:pt x="27" y="3"/>
                        <a:pt x="26" y="3"/>
                      </a:cubicBezTo>
                      <a:cubicBezTo>
                        <a:pt x="26" y="4"/>
                        <a:pt x="26" y="5"/>
                        <a:pt x="26" y="6"/>
                      </a:cubicBezTo>
                      <a:cubicBezTo>
                        <a:pt x="25" y="6"/>
                        <a:pt x="26" y="4"/>
                        <a:pt x="24" y="4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5"/>
                        <a:pt x="24" y="5"/>
                        <a:pt x="25" y="5"/>
                      </a:cubicBezTo>
                      <a:cubicBezTo>
                        <a:pt x="24" y="7"/>
                        <a:pt x="24" y="6"/>
                        <a:pt x="24" y="8"/>
                      </a:cubicBezTo>
                      <a:cubicBezTo>
                        <a:pt x="25" y="8"/>
                        <a:pt x="25" y="7"/>
                        <a:pt x="26" y="7"/>
                      </a:cubicBezTo>
                      <a:cubicBezTo>
                        <a:pt x="26" y="8"/>
                        <a:pt x="25" y="8"/>
                        <a:pt x="25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4" y="8"/>
                        <a:pt x="23" y="9"/>
                        <a:pt x="22" y="9"/>
                      </a:cubicBezTo>
                      <a:cubicBezTo>
                        <a:pt x="22" y="9"/>
                        <a:pt x="22" y="9"/>
                        <a:pt x="21" y="9"/>
                      </a:cubicBezTo>
                      <a:cubicBezTo>
                        <a:pt x="21" y="9"/>
                        <a:pt x="21" y="8"/>
                        <a:pt x="21" y="8"/>
                      </a:cubicBezTo>
                      <a:cubicBezTo>
                        <a:pt x="20" y="8"/>
                        <a:pt x="20" y="8"/>
                        <a:pt x="20" y="9"/>
                      </a:cubicBezTo>
                      <a:cubicBezTo>
                        <a:pt x="19" y="8"/>
                        <a:pt x="18" y="8"/>
                        <a:pt x="18" y="8"/>
                      </a:cubicBezTo>
                      <a:cubicBezTo>
                        <a:pt x="18" y="6"/>
                        <a:pt x="18" y="6"/>
                        <a:pt x="17" y="5"/>
                      </a:cubicBezTo>
                      <a:cubicBezTo>
                        <a:pt x="16" y="5"/>
                        <a:pt x="15" y="6"/>
                        <a:pt x="15" y="7"/>
                      </a:cubicBezTo>
                      <a:cubicBezTo>
                        <a:pt x="15" y="6"/>
                        <a:pt x="14" y="5"/>
                        <a:pt x="14" y="4"/>
                      </a:cubicBezTo>
                      <a:cubicBezTo>
                        <a:pt x="13" y="3"/>
                        <a:pt x="13" y="5"/>
                        <a:pt x="11" y="5"/>
                      </a:cubicBezTo>
                      <a:cubicBezTo>
                        <a:pt x="11" y="5"/>
                        <a:pt x="11" y="6"/>
                        <a:pt x="11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7"/>
                        <a:pt x="10" y="8"/>
                        <a:pt x="10" y="9"/>
                      </a:cubicBezTo>
                      <a:cubicBezTo>
                        <a:pt x="12" y="8"/>
                        <a:pt x="9" y="10"/>
                        <a:pt x="10" y="10"/>
                      </a:cubicBezTo>
                      <a:cubicBezTo>
                        <a:pt x="11" y="10"/>
                        <a:pt x="11" y="10"/>
                        <a:pt x="11" y="11"/>
                      </a:cubicBezTo>
                      <a:cubicBezTo>
                        <a:pt x="12" y="11"/>
                        <a:pt x="12" y="11"/>
                        <a:pt x="13" y="11"/>
                      </a:cubicBezTo>
                      <a:cubicBezTo>
                        <a:pt x="13" y="12"/>
                        <a:pt x="12" y="13"/>
                        <a:pt x="13" y="13"/>
                      </a:cubicBezTo>
                      <a:cubicBezTo>
                        <a:pt x="14" y="13"/>
                        <a:pt x="13" y="15"/>
                        <a:pt x="13" y="15"/>
                      </a:cubicBezTo>
                      <a:cubicBezTo>
                        <a:pt x="12" y="15"/>
                        <a:pt x="11" y="17"/>
                        <a:pt x="11" y="15"/>
                      </a:cubicBezTo>
                      <a:cubicBezTo>
                        <a:pt x="11" y="14"/>
                        <a:pt x="10" y="15"/>
                        <a:pt x="9" y="15"/>
                      </a:cubicBezTo>
                      <a:cubicBezTo>
                        <a:pt x="9" y="14"/>
                        <a:pt x="9" y="13"/>
                        <a:pt x="7" y="12"/>
                      </a:cubicBezTo>
                      <a:cubicBezTo>
                        <a:pt x="7" y="13"/>
                        <a:pt x="6" y="14"/>
                        <a:pt x="5" y="14"/>
                      </a:cubicBezTo>
                      <a:cubicBezTo>
                        <a:pt x="4" y="14"/>
                        <a:pt x="4" y="14"/>
                        <a:pt x="3" y="14"/>
                      </a:cubicBezTo>
                      <a:cubicBezTo>
                        <a:pt x="3" y="14"/>
                        <a:pt x="3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6"/>
                        <a:pt x="1" y="17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9"/>
                        <a:pt x="0" y="18"/>
                        <a:pt x="1" y="18"/>
                      </a:cubicBezTo>
                      <a:close/>
                      <a:moveTo>
                        <a:pt x="142" y="17"/>
                      </a:moveTo>
                      <a:cubicBezTo>
                        <a:pt x="142" y="17"/>
                        <a:pt x="142" y="17"/>
                        <a:pt x="142" y="17"/>
                      </a:cubicBezTo>
                      <a:cubicBezTo>
                        <a:pt x="142" y="17"/>
                        <a:pt x="142" y="17"/>
                        <a:pt x="142" y="17"/>
                      </a:cubicBezTo>
                      <a:close/>
                      <a:moveTo>
                        <a:pt x="181" y="24"/>
                      </a:moveTo>
                      <a:cubicBezTo>
                        <a:pt x="182" y="24"/>
                        <a:pt x="183" y="24"/>
                        <a:pt x="183" y="25"/>
                      </a:cubicBezTo>
                      <a:cubicBezTo>
                        <a:pt x="182" y="25"/>
                        <a:pt x="181" y="25"/>
                        <a:pt x="181" y="24"/>
                      </a:cubicBezTo>
                      <a:close/>
                      <a:moveTo>
                        <a:pt x="192" y="19"/>
                      </a:moveTo>
                      <a:cubicBezTo>
                        <a:pt x="192" y="20"/>
                        <a:pt x="192" y="20"/>
                        <a:pt x="192" y="20"/>
                      </a:cubicBezTo>
                      <a:cubicBezTo>
                        <a:pt x="191" y="20"/>
                        <a:pt x="191" y="20"/>
                        <a:pt x="191" y="20"/>
                      </a:cubicBezTo>
                      <a:cubicBezTo>
                        <a:pt x="191" y="19"/>
                        <a:pt x="191" y="19"/>
                        <a:pt x="192" y="19"/>
                      </a:cubicBezTo>
                      <a:close/>
                      <a:moveTo>
                        <a:pt x="180" y="11"/>
                      </a:moveTo>
                      <a:cubicBezTo>
                        <a:pt x="180" y="11"/>
                        <a:pt x="179" y="12"/>
                        <a:pt x="179" y="12"/>
                      </a:cubicBezTo>
                      <a:cubicBezTo>
                        <a:pt x="179" y="11"/>
                        <a:pt x="179" y="11"/>
                        <a:pt x="180" y="11"/>
                      </a:cubicBezTo>
                      <a:close/>
                      <a:moveTo>
                        <a:pt x="181" y="17"/>
                      </a:moveTo>
                      <a:cubicBezTo>
                        <a:pt x="181" y="18"/>
                        <a:pt x="180" y="19"/>
                        <a:pt x="180" y="18"/>
                      </a:cubicBezTo>
                      <a:cubicBezTo>
                        <a:pt x="182" y="18"/>
                        <a:pt x="181" y="15"/>
                        <a:pt x="179" y="16"/>
                      </a:cubicBezTo>
                      <a:cubicBezTo>
                        <a:pt x="179" y="15"/>
                        <a:pt x="179" y="15"/>
                        <a:pt x="179" y="15"/>
                      </a:cubicBezTo>
                      <a:cubicBezTo>
                        <a:pt x="180" y="15"/>
                        <a:pt x="180" y="15"/>
                        <a:pt x="180" y="15"/>
                      </a:cubicBezTo>
                      <a:cubicBezTo>
                        <a:pt x="181" y="16"/>
                        <a:pt x="181" y="16"/>
                        <a:pt x="182" y="16"/>
                      </a:cubicBezTo>
                      <a:cubicBezTo>
                        <a:pt x="182" y="15"/>
                        <a:pt x="182" y="15"/>
                        <a:pt x="183" y="16"/>
                      </a:cubicBezTo>
                      <a:cubicBezTo>
                        <a:pt x="183" y="15"/>
                        <a:pt x="183" y="15"/>
                        <a:pt x="183" y="14"/>
                      </a:cubicBezTo>
                      <a:cubicBezTo>
                        <a:pt x="184" y="14"/>
                        <a:pt x="184" y="14"/>
                        <a:pt x="184" y="14"/>
                      </a:cubicBezTo>
                      <a:cubicBezTo>
                        <a:pt x="184" y="14"/>
                        <a:pt x="184" y="14"/>
                        <a:pt x="184" y="14"/>
                      </a:cubicBezTo>
                      <a:cubicBezTo>
                        <a:pt x="184" y="15"/>
                        <a:pt x="184" y="16"/>
                        <a:pt x="184" y="16"/>
                      </a:cubicBezTo>
                      <a:cubicBezTo>
                        <a:pt x="183" y="17"/>
                        <a:pt x="182" y="17"/>
                        <a:pt x="181" y="17"/>
                      </a:cubicBezTo>
                      <a:close/>
                      <a:moveTo>
                        <a:pt x="185" y="9"/>
                      </a:moveTo>
                      <a:cubicBezTo>
                        <a:pt x="185" y="9"/>
                        <a:pt x="185" y="10"/>
                        <a:pt x="185" y="10"/>
                      </a:cubicBezTo>
                      <a:cubicBezTo>
                        <a:pt x="184" y="10"/>
                        <a:pt x="183" y="10"/>
                        <a:pt x="183" y="10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4" y="9"/>
                        <a:pt x="184" y="9"/>
                        <a:pt x="185" y="9"/>
                      </a:cubicBezTo>
                      <a:close/>
                      <a:moveTo>
                        <a:pt x="176" y="11"/>
                      </a:moveTo>
                      <a:cubicBezTo>
                        <a:pt x="176" y="10"/>
                        <a:pt x="177" y="10"/>
                        <a:pt x="177" y="10"/>
                      </a:cubicBezTo>
                      <a:cubicBezTo>
                        <a:pt x="177" y="10"/>
                        <a:pt x="177" y="11"/>
                        <a:pt x="177" y="11"/>
                      </a:cubicBezTo>
                      <a:cubicBezTo>
                        <a:pt x="177" y="11"/>
                        <a:pt x="177" y="11"/>
                        <a:pt x="177" y="11"/>
                      </a:cubicBezTo>
                      <a:cubicBezTo>
                        <a:pt x="177" y="11"/>
                        <a:pt x="177" y="11"/>
                        <a:pt x="176" y="11"/>
                      </a:cubicBezTo>
                      <a:close/>
                      <a:moveTo>
                        <a:pt x="177" y="20"/>
                      </a:moveTo>
                      <a:cubicBezTo>
                        <a:pt x="178" y="21"/>
                        <a:pt x="176" y="22"/>
                        <a:pt x="176" y="21"/>
                      </a:cubicBezTo>
                      <a:cubicBezTo>
                        <a:pt x="177" y="21"/>
                        <a:pt x="177" y="20"/>
                        <a:pt x="177" y="20"/>
                      </a:cubicBezTo>
                      <a:close/>
                      <a:moveTo>
                        <a:pt x="174" y="21"/>
                      </a:moveTo>
                      <a:cubicBezTo>
                        <a:pt x="174" y="21"/>
                        <a:pt x="173" y="21"/>
                        <a:pt x="174" y="21"/>
                      </a:cubicBezTo>
                      <a:cubicBezTo>
                        <a:pt x="173" y="21"/>
                        <a:pt x="173" y="21"/>
                        <a:pt x="173" y="21"/>
                      </a:cubicBezTo>
                      <a:cubicBezTo>
                        <a:pt x="173" y="20"/>
                        <a:pt x="172" y="20"/>
                        <a:pt x="172" y="20"/>
                      </a:cubicBezTo>
                      <a:cubicBezTo>
                        <a:pt x="173" y="20"/>
                        <a:pt x="174" y="20"/>
                        <a:pt x="174" y="21"/>
                      </a:cubicBezTo>
                      <a:close/>
                      <a:moveTo>
                        <a:pt x="167" y="25"/>
                      </a:moveTo>
                      <a:cubicBezTo>
                        <a:pt x="168" y="24"/>
                        <a:pt x="166" y="23"/>
                        <a:pt x="167" y="23"/>
                      </a:cubicBezTo>
                      <a:cubicBezTo>
                        <a:pt x="168" y="24"/>
                        <a:pt x="169" y="25"/>
                        <a:pt x="167" y="25"/>
                      </a:cubicBezTo>
                      <a:close/>
                      <a:moveTo>
                        <a:pt x="166" y="19"/>
                      </a:moveTo>
                      <a:cubicBezTo>
                        <a:pt x="165" y="18"/>
                        <a:pt x="165" y="19"/>
                        <a:pt x="164" y="19"/>
                      </a:cubicBezTo>
                      <a:cubicBezTo>
                        <a:pt x="163" y="18"/>
                        <a:pt x="166" y="18"/>
                        <a:pt x="166" y="19"/>
                      </a:cubicBezTo>
                      <a:close/>
                      <a:moveTo>
                        <a:pt x="172" y="12"/>
                      </a:moveTo>
                      <a:cubicBezTo>
                        <a:pt x="172" y="12"/>
                        <a:pt x="172" y="12"/>
                        <a:pt x="172" y="12"/>
                      </a:cubicBezTo>
                      <a:cubicBezTo>
                        <a:pt x="172" y="12"/>
                        <a:pt x="172" y="12"/>
                        <a:pt x="172" y="12"/>
                      </a:cubicBezTo>
                      <a:close/>
                      <a:moveTo>
                        <a:pt x="167" y="11"/>
                      </a:moveTo>
                      <a:cubicBezTo>
                        <a:pt x="167" y="12"/>
                        <a:pt x="167" y="12"/>
                        <a:pt x="167" y="12"/>
                      </a:cubicBezTo>
                      <a:cubicBezTo>
                        <a:pt x="167" y="12"/>
                        <a:pt x="167" y="12"/>
                        <a:pt x="167" y="12"/>
                      </a:cubicBezTo>
                      <a:cubicBezTo>
                        <a:pt x="167" y="12"/>
                        <a:pt x="166" y="12"/>
                        <a:pt x="166" y="12"/>
                      </a:cubicBezTo>
                      <a:cubicBezTo>
                        <a:pt x="166" y="11"/>
                        <a:pt x="166" y="11"/>
                        <a:pt x="166" y="11"/>
                      </a:cubicBezTo>
                      <a:cubicBezTo>
                        <a:pt x="166" y="11"/>
                        <a:pt x="167" y="11"/>
                        <a:pt x="167" y="11"/>
                      </a:cubicBezTo>
                      <a:close/>
                      <a:moveTo>
                        <a:pt x="152" y="18"/>
                      </a:moveTo>
                      <a:cubicBezTo>
                        <a:pt x="152" y="16"/>
                        <a:pt x="150" y="18"/>
                        <a:pt x="149" y="18"/>
                      </a:cubicBezTo>
                      <a:cubicBezTo>
                        <a:pt x="150" y="17"/>
                        <a:pt x="150" y="16"/>
                        <a:pt x="151" y="15"/>
                      </a:cubicBezTo>
                      <a:cubicBezTo>
                        <a:pt x="151" y="16"/>
                        <a:pt x="151" y="15"/>
                        <a:pt x="151" y="15"/>
                      </a:cubicBezTo>
                      <a:cubicBezTo>
                        <a:pt x="152" y="15"/>
                        <a:pt x="152" y="15"/>
                        <a:pt x="153" y="15"/>
                      </a:cubicBezTo>
                      <a:cubicBezTo>
                        <a:pt x="153" y="16"/>
                        <a:pt x="153" y="16"/>
                        <a:pt x="154" y="15"/>
                      </a:cubicBezTo>
                      <a:cubicBezTo>
                        <a:pt x="154" y="16"/>
                        <a:pt x="154" y="16"/>
                        <a:pt x="154" y="16"/>
                      </a:cubicBezTo>
                      <a:cubicBezTo>
                        <a:pt x="153" y="16"/>
                        <a:pt x="153" y="17"/>
                        <a:pt x="152" y="18"/>
                      </a:cubicBezTo>
                      <a:close/>
                      <a:moveTo>
                        <a:pt x="156" y="9"/>
                      </a:moveTo>
                      <a:cubicBezTo>
                        <a:pt x="157" y="10"/>
                        <a:pt x="156" y="10"/>
                        <a:pt x="155" y="10"/>
                      </a:cubicBezTo>
                      <a:cubicBezTo>
                        <a:pt x="155" y="10"/>
                        <a:pt x="155" y="10"/>
                        <a:pt x="155" y="10"/>
                      </a:cubicBezTo>
                      <a:cubicBezTo>
                        <a:pt x="155" y="10"/>
                        <a:pt x="155" y="10"/>
                        <a:pt x="155" y="9"/>
                      </a:cubicBezTo>
                      <a:cubicBezTo>
                        <a:pt x="155" y="9"/>
                        <a:pt x="155" y="9"/>
                        <a:pt x="155" y="9"/>
                      </a:cubicBezTo>
                      <a:cubicBezTo>
                        <a:pt x="155" y="9"/>
                        <a:pt x="156" y="9"/>
                        <a:pt x="156" y="9"/>
                      </a:cubicBezTo>
                      <a:close/>
                      <a:moveTo>
                        <a:pt x="69" y="9"/>
                      </a:moveTo>
                      <a:cubicBezTo>
                        <a:pt x="69" y="9"/>
                        <a:pt x="69" y="9"/>
                        <a:pt x="69" y="9"/>
                      </a:cubicBezTo>
                      <a:cubicBezTo>
                        <a:pt x="69" y="9"/>
                        <a:pt x="69" y="9"/>
                        <a:pt x="69" y="9"/>
                      </a:cubicBezTo>
                      <a:close/>
                      <a:moveTo>
                        <a:pt x="64" y="13"/>
                      </a:moveTo>
                      <a:cubicBezTo>
                        <a:pt x="63" y="13"/>
                        <a:pt x="62" y="14"/>
                        <a:pt x="62" y="14"/>
                      </a:cubicBezTo>
                      <a:cubicBezTo>
                        <a:pt x="62" y="13"/>
                        <a:pt x="62" y="12"/>
                        <a:pt x="63" y="12"/>
                      </a:cubicBezTo>
                      <a:cubicBezTo>
                        <a:pt x="63" y="12"/>
                        <a:pt x="64" y="13"/>
                        <a:pt x="64" y="13"/>
                      </a:cubicBezTo>
                      <a:close/>
                      <a:moveTo>
                        <a:pt x="61" y="14"/>
                      </a:move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lose/>
                      <a:moveTo>
                        <a:pt x="60" y="13"/>
                      </a:moveTo>
                      <a:cubicBezTo>
                        <a:pt x="60" y="13"/>
                        <a:pt x="61" y="13"/>
                        <a:pt x="61" y="14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lose/>
                      <a:moveTo>
                        <a:pt x="62" y="16"/>
                      </a:moveTo>
                      <a:cubicBezTo>
                        <a:pt x="62" y="16"/>
                        <a:pt x="62" y="15"/>
                        <a:pt x="61" y="15"/>
                      </a:cubicBezTo>
                      <a:cubicBezTo>
                        <a:pt x="61" y="15"/>
                        <a:pt x="62" y="15"/>
                        <a:pt x="62" y="14"/>
                      </a:cubicBezTo>
                      <a:cubicBezTo>
                        <a:pt x="63" y="15"/>
                        <a:pt x="62" y="15"/>
                        <a:pt x="62" y="15"/>
                      </a:cubicBezTo>
                      <a:cubicBezTo>
                        <a:pt x="62" y="15"/>
                        <a:pt x="63" y="15"/>
                        <a:pt x="64" y="15"/>
                      </a:cubicBezTo>
                      <a:cubicBezTo>
                        <a:pt x="63" y="16"/>
                        <a:pt x="63" y="16"/>
                        <a:pt x="62" y="16"/>
                      </a:cubicBezTo>
                      <a:close/>
                      <a:moveTo>
                        <a:pt x="64" y="16"/>
                      </a:moveTo>
                      <a:cubicBezTo>
                        <a:pt x="64" y="16"/>
                        <a:pt x="64" y="16"/>
                        <a:pt x="64" y="17"/>
                      </a:cubicBezTo>
                      <a:cubicBezTo>
                        <a:pt x="64" y="17"/>
                        <a:pt x="64" y="16"/>
                        <a:pt x="64" y="16"/>
                      </a:cubicBezTo>
                      <a:close/>
                      <a:moveTo>
                        <a:pt x="72" y="15"/>
                      </a:moveTo>
                      <a:cubicBezTo>
                        <a:pt x="72" y="14"/>
                        <a:pt x="70" y="13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4"/>
                        <a:pt x="70" y="14"/>
                        <a:pt x="70" y="13"/>
                      </a:cubicBezTo>
                      <a:cubicBezTo>
                        <a:pt x="69" y="13"/>
                        <a:pt x="71" y="12"/>
                        <a:pt x="71" y="12"/>
                      </a:cubicBezTo>
                      <a:cubicBezTo>
                        <a:pt x="72" y="12"/>
                        <a:pt x="72" y="12"/>
                        <a:pt x="73" y="13"/>
                      </a:cubicBezTo>
                      <a:cubicBezTo>
                        <a:pt x="73" y="13"/>
                        <a:pt x="74" y="12"/>
                        <a:pt x="74" y="13"/>
                      </a:cubicBezTo>
                      <a:cubicBezTo>
                        <a:pt x="74" y="13"/>
                        <a:pt x="74" y="13"/>
                        <a:pt x="74" y="13"/>
                      </a:cubicBezTo>
                      <a:cubicBezTo>
                        <a:pt x="73" y="13"/>
                        <a:pt x="72" y="13"/>
                        <a:pt x="72" y="13"/>
                      </a:cubicBezTo>
                      <a:cubicBezTo>
                        <a:pt x="73" y="14"/>
                        <a:pt x="72" y="15"/>
                        <a:pt x="72" y="16"/>
                      </a:cubicBezTo>
                      <a:cubicBezTo>
                        <a:pt x="72" y="16"/>
                        <a:pt x="72" y="16"/>
                        <a:pt x="72" y="16"/>
                      </a:cubicBezTo>
                      <a:cubicBezTo>
                        <a:pt x="72" y="16"/>
                        <a:pt x="72" y="16"/>
                        <a:pt x="72" y="15"/>
                      </a:cubicBezTo>
                      <a:close/>
                      <a:moveTo>
                        <a:pt x="71" y="9"/>
                      </a:move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9"/>
                        <a:pt x="71" y="9"/>
                        <a:pt x="71" y="9"/>
                      </a:cubicBezTo>
                      <a:close/>
                      <a:moveTo>
                        <a:pt x="84" y="7"/>
                      </a:moveTo>
                      <a:cubicBezTo>
                        <a:pt x="84" y="9"/>
                        <a:pt x="84" y="9"/>
                        <a:pt x="84" y="9"/>
                      </a:cubicBezTo>
                      <a:cubicBezTo>
                        <a:pt x="84" y="9"/>
                        <a:pt x="84" y="9"/>
                        <a:pt x="85" y="9"/>
                      </a:cubicBezTo>
                      <a:cubicBezTo>
                        <a:pt x="85" y="10"/>
                        <a:pt x="85" y="10"/>
                        <a:pt x="85" y="10"/>
                      </a:cubicBezTo>
                      <a:cubicBezTo>
                        <a:pt x="84" y="10"/>
                        <a:pt x="84" y="11"/>
                        <a:pt x="84" y="11"/>
                      </a:cubicBezTo>
                      <a:cubicBezTo>
                        <a:pt x="83" y="11"/>
                        <a:pt x="84" y="11"/>
                        <a:pt x="84" y="11"/>
                      </a:cubicBezTo>
                      <a:cubicBezTo>
                        <a:pt x="84" y="10"/>
                        <a:pt x="83" y="10"/>
                        <a:pt x="83" y="10"/>
                      </a:cubicBezTo>
                      <a:cubicBezTo>
                        <a:pt x="83" y="9"/>
                        <a:pt x="83" y="8"/>
                        <a:pt x="82" y="7"/>
                      </a:cubicBezTo>
                      <a:cubicBezTo>
                        <a:pt x="82" y="7"/>
                        <a:pt x="82" y="7"/>
                        <a:pt x="82" y="7"/>
                      </a:cubicBezTo>
                      <a:cubicBezTo>
                        <a:pt x="82" y="7"/>
                        <a:pt x="82" y="7"/>
                        <a:pt x="82" y="7"/>
                      </a:cubicBezTo>
                      <a:cubicBezTo>
                        <a:pt x="83" y="7"/>
                        <a:pt x="83" y="7"/>
                        <a:pt x="84" y="7"/>
                      </a:cubicBezTo>
                      <a:close/>
                      <a:moveTo>
                        <a:pt x="88" y="18"/>
                      </a:moveTo>
                      <a:cubicBezTo>
                        <a:pt x="88" y="17"/>
                        <a:pt x="88" y="17"/>
                        <a:pt x="88" y="17"/>
                      </a:cubicBezTo>
                      <a:cubicBezTo>
                        <a:pt x="88" y="17"/>
                        <a:pt x="88" y="17"/>
                        <a:pt x="88" y="17"/>
                      </a:cubicBezTo>
                      <a:cubicBezTo>
                        <a:pt x="88" y="17"/>
                        <a:pt x="88" y="18"/>
                        <a:pt x="88" y="18"/>
                      </a:cubicBezTo>
                      <a:close/>
                      <a:moveTo>
                        <a:pt x="84" y="12"/>
                      </a:moveTo>
                      <a:cubicBezTo>
                        <a:pt x="84" y="12"/>
                        <a:pt x="84" y="13"/>
                        <a:pt x="83" y="13"/>
                      </a:cubicBezTo>
                      <a:cubicBezTo>
                        <a:pt x="83" y="12"/>
                        <a:pt x="84" y="12"/>
                        <a:pt x="8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lose/>
                      <a:moveTo>
                        <a:pt x="79" y="14"/>
                      </a:move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5"/>
                      </a:cubicBezTo>
                      <a:cubicBezTo>
                        <a:pt x="79" y="15"/>
                        <a:pt x="79" y="14"/>
                        <a:pt x="79" y="14"/>
                      </a:cubicBezTo>
                      <a:close/>
                      <a:moveTo>
                        <a:pt x="84" y="18"/>
                      </a:moveTo>
                      <a:cubicBezTo>
                        <a:pt x="84" y="16"/>
                        <a:pt x="82" y="18"/>
                        <a:pt x="80" y="17"/>
                      </a:cubicBezTo>
                      <a:cubicBezTo>
                        <a:pt x="80" y="17"/>
                        <a:pt x="80" y="17"/>
                        <a:pt x="80" y="17"/>
                      </a:cubicBezTo>
                      <a:cubicBezTo>
                        <a:pt x="80" y="16"/>
                        <a:pt x="81" y="16"/>
                        <a:pt x="81" y="16"/>
                      </a:cubicBezTo>
                      <a:cubicBezTo>
                        <a:pt x="81" y="16"/>
                        <a:pt x="81" y="16"/>
                        <a:pt x="81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3" y="16"/>
                        <a:pt x="83" y="15"/>
                        <a:pt x="83" y="14"/>
                      </a:cubicBezTo>
                      <a:cubicBezTo>
                        <a:pt x="83" y="14"/>
                        <a:pt x="84" y="14"/>
                        <a:pt x="84" y="13"/>
                      </a:cubicBezTo>
                      <a:cubicBezTo>
                        <a:pt x="86" y="14"/>
                        <a:pt x="85" y="14"/>
                        <a:pt x="85" y="15"/>
                      </a:cubicBezTo>
                      <a:cubicBezTo>
                        <a:pt x="85" y="15"/>
                        <a:pt x="86" y="16"/>
                        <a:pt x="86" y="16"/>
                      </a:cubicBezTo>
                      <a:cubicBezTo>
                        <a:pt x="86" y="16"/>
                        <a:pt x="86" y="16"/>
                        <a:pt x="86" y="16"/>
                      </a:cubicBezTo>
                      <a:cubicBezTo>
                        <a:pt x="85" y="17"/>
                        <a:pt x="85" y="18"/>
                        <a:pt x="84" y="18"/>
                      </a:cubicBezTo>
                      <a:close/>
                      <a:moveTo>
                        <a:pt x="91" y="16"/>
                      </a:moveTo>
                      <a:cubicBezTo>
                        <a:pt x="92" y="17"/>
                        <a:pt x="91" y="18"/>
                        <a:pt x="90" y="18"/>
                      </a:cubicBezTo>
                      <a:cubicBezTo>
                        <a:pt x="90" y="18"/>
                        <a:pt x="90" y="18"/>
                        <a:pt x="90" y="17"/>
                      </a:cubicBez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9" y="17"/>
                        <a:pt x="89" y="17"/>
                        <a:pt x="89" y="16"/>
                      </a:cubicBezTo>
                      <a:cubicBezTo>
                        <a:pt x="88" y="16"/>
                        <a:pt x="87" y="17"/>
                        <a:pt x="86" y="17"/>
                      </a:cubicBezTo>
                      <a:cubicBezTo>
                        <a:pt x="86" y="17"/>
                        <a:pt x="86" y="17"/>
                        <a:pt x="86" y="16"/>
                      </a:cubicBezTo>
                      <a:cubicBezTo>
                        <a:pt x="87" y="17"/>
                        <a:pt x="87" y="16"/>
                        <a:pt x="87" y="16"/>
                      </a:cubicBezTo>
                      <a:cubicBezTo>
                        <a:pt x="89" y="15"/>
                        <a:pt x="89" y="15"/>
                        <a:pt x="89" y="15"/>
                      </a:cubicBezTo>
                      <a:cubicBezTo>
                        <a:pt x="89" y="15"/>
                        <a:pt x="89" y="15"/>
                        <a:pt x="89" y="14"/>
                      </a:cubicBezTo>
                      <a:cubicBezTo>
                        <a:pt x="90" y="14"/>
                        <a:pt x="90" y="14"/>
                        <a:pt x="90" y="14"/>
                      </a:cubicBezTo>
                      <a:cubicBezTo>
                        <a:pt x="90" y="13"/>
                        <a:pt x="91" y="13"/>
                        <a:pt x="90" y="13"/>
                      </a:cubicBezTo>
                      <a:cubicBezTo>
                        <a:pt x="91" y="12"/>
                        <a:pt x="92" y="12"/>
                        <a:pt x="93" y="12"/>
                      </a:cubicBezTo>
                      <a:cubicBezTo>
                        <a:pt x="92" y="12"/>
                        <a:pt x="93" y="14"/>
                        <a:pt x="94" y="13"/>
                      </a:cubicBezTo>
                      <a:cubicBezTo>
                        <a:pt x="95" y="12"/>
                        <a:pt x="93" y="12"/>
                        <a:pt x="93" y="12"/>
                      </a:cubicBezTo>
                      <a:cubicBezTo>
                        <a:pt x="94" y="12"/>
                        <a:pt x="94" y="12"/>
                        <a:pt x="95" y="12"/>
                      </a:cubicBezTo>
                      <a:cubicBezTo>
                        <a:pt x="94" y="13"/>
                        <a:pt x="96" y="13"/>
                        <a:pt x="97" y="13"/>
                      </a:cubicBezTo>
                      <a:cubicBezTo>
                        <a:pt x="97" y="14"/>
                        <a:pt x="97" y="14"/>
                        <a:pt x="97" y="14"/>
                      </a:cubicBezTo>
                      <a:cubicBezTo>
                        <a:pt x="97" y="14"/>
                        <a:pt x="97" y="14"/>
                        <a:pt x="97" y="14"/>
                      </a:cubicBezTo>
                      <a:cubicBezTo>
                        <a:pt x="96" y="15"/>
                        <a:pt x="96" y="16"/>
                        <a:pt x="95" y="15"/>
                      </a:cubicBezTo>
                      <a:cubicBezTo>
                        <a:pt x="95" y="15"/>
                        <a:pt x="95" y="14"/>
                        <a:pt x="95" y="14"/>
                      </a:cubicBezTo>
                      <a:cubicBezTo>
                        <a:pt x="95" y="14"/>
                        <a:pt x="95" y="14"/>
                        <a:pt x="95" y="13"/>
                      </a:cubicBezTo>
                      <a:cubicBezTo>
                        <a:pt x="94" y="13"/>
                        <a:pt x="92" y="14"/>
                        <a:pt x="92" y="13"/>
                      </a:cubicBezTo>
                      <a:cubicBezTo>
                        <a:pt x="91" y="12"/>
                        <a:pt x="91" y="14"/>
                        <a:pt x="92" y="13"/>
                      </a:cubicBezTo>
                      <a:cubicBezTo>
                        <a:pt x="92" y="15"/>
                        <a:pt x="91" y="15"/>
                        <a:pt x="92" y="16"/>
                      </a:cubicBezTo>
                      <a:cubicBezTo>
                        <a:pt x="93" y="15"/>
                        <a:pt x="94" y="15"/>
                        <a:pt x="94" y="15"/>
                      </a:cubicBezTo>
                      <a:cubicBezTo>
                        <a:pt x="94" y="17"/>
                        <a:pt x="93" y="17"/>
                        <a:pt x="91" y="16"/>
                      </a:cubicBezTo>
                      <a:close/>
                      <a:moveTo>
                        <a:pt x="95" y="19"/>
                      </a:moveTo>
                      <a:cubicBezTo>
                        <a:pt x="95" y="19"/>
                        <a:pt x="94" y="18"/>
                        <a:pt x="94" y="17"/>
                      </a:cubicBezTo>
                      <a:cubicBezTo>
                        <a:pt x="96" y="17"/>
                        <a:pt x="95" y="18"/>
                        <a:pt x="95" y="19"/>
                      </a:cubicBezTo>
                      <a:cubicBezTo>
                        <a:pt x="95" y="19"/>
                        <a:pt x="95" y="19"/>
                        <a:pt x="95" y="19"/>
                      </a:cubicBezTo>
                      <a:close/>
                      <a:moveTo>
                        <a:pt x="93" y="19"/>
                      </a:moveTo>
                      <a:cubicBezTo>
                        <a:pt x="93" y="19"/>
                        <a:pt x="93" y="19"/>
                        <a:pt x="93" y="19"/>
                      </a:cubicBezTo>
                      <a:cubicBezTo>
                        <a:pt x="93" y="19"/>
                        <a:pt x="93" y="19"/>
                        <a:pt x="93" y="19"/>
                      </a:cubicBezTo>
                      <a:cubicBezTo>
                        <a:pt x="93" y="19"/>
                        <a:pt x="93" y="19"/>
                        <a:pt x="93" y="19"/>
                      </a:cubicBezTo>
                      <a:close/>
                      <a:moveTo>
                        <a:pt x="104" y="21"/>
                      </a:moveTo>
                      <a:cubicBezTo>
                        <a:pt x="104" y="21"/>
                        <a:pt x="104" y="20"/>
                        <a:pt x="104" y="19"/>
                      </a:cubicBezTo>
                      <a:cubicBezTo>
                        <a:pt x="104" y="19"/>
                        <a:pt x="104" y="19"/>
                        <a:pt x="104" y="19"/>
                      </a:cubicBezTo>
                      <a:cubicBezTo>
                        <a:pt x="104" y="19"/>
                        <a:pt x="105" y="19"/>
                        <a:pt x="105" y="19"/>
                      </a:cubicBezTo>
                      <a:cubicBezTo>
                        <a:pt x="105" y="20"/>
                        <a:pt x="105" y="21"/>
                        <a:pt x="104" y="21"/>
                      </a:cubicBezTo>
                      <a:close/>
                      <a:moveTo>
                        <a:pt x="107" y="18"/>
                      </a:moveTo>
                      <a:cubicBezTo>
                        <a:pt x="107" y="18"/>
                        <a:pt x="107" y="18"/>
                        <a:pt x="107" y="19"/>
                      </a:cubicBezTo>
                      <a:cubicBezTo>
                        <a:pt x="106" y="19"/>
                        <a:pt x="106" y="19"/>
                        <a:pt x="106" y="18"/>
                      </a:cubicBezTo>
                      <a:cubicBezTo>
                        <a:pt x="106" y="18"/>
                        <a:pt x="106" y="18"/>
                        <a:pt x="107" y="18"/>
                      </a:cubicBezTo>
                      <a:close/>
                      <a:moveTo>
                        <a:pt x="99" y="20"/>
                      </a:moveTo>
                      <a:cubicBezTo>
                        <a:pt x="99" y="20"/>
                        <a:pt x="99" y="20"/>
                        <a:pt x="99" y="20"/>
                      </a:cubicBezTo>
                      <a:cubicBezTo>
                        <a:pt x="99" y="20"/>
                        <a:pt x="99" y="21"/>
                        <a:pt x="99" y="21"/>
                      </a:cubicBezTo>
                      <a:cubicBezTo>
                        <a:pt x="98" y="21"/>
                        <a:pt x="98" y="21"/>
                        <a:pt x="98" y="21"/>
                      </a:cubicBezTo>
                      <a:cubicBezTo>
                        <a:pt x="98" y="21"/>
                        <a:pt x="98" y="21"/>
                        <a:pt x="98" y="21"/>
                      </a:cubicBezTo>
                      <a:cubicBezTo>
                        <a:pt x="99" y="21"/>
                        <a:pt x="98" y="20"/>
                        <a:pt x="99" y="20"/>
                      </a:cubicBezTo>
                      <a:close/>
                      <a:moveTo>
                        <a:pt x="99" y="12"/>
                      </a:moveTo>
                      <a:cubicBezTo>
                        <a:pt x="99" y="12"/>
                        <a:pt x="99" y="11"/>
                        <a:pt x="99" y="11"/>
                      </a:cubicBezTo>
                      <a:cubicBezTo>
                        <a:pt x="100" y="12"/>
                        <a:pt x="99" y="12"/>
                        <a:pt x="99" y="12"/>
                      </a:cubicBezTo>
                      <a:close/>
                      <a:moveTo>
                        <a:pt x="103" y="11"/>
                      </a:move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103" y="11"/>
                        <a:pt x="103" y="10"/>
                        <a:pt x="103" y="10"/>
                      </a:cubicBezTo>
                      <a:cubicBezTo>
                        <a:pt x="102" y="9"/>
                        <a:pt x="99" y="11"/>
                        <a:pt x="100" y="9"/>
                      </a:cubicBezTo>
                      <a:cubicBezTo>
                        <a:pt x="98" y="8"/>
                        <a:pt x="97" y="8"/>
                        <a:pt x="96" y="9"/>
                      </a:cubicBezTo>
                      <a:cubicBezTo>
                        <a:pt x="96" y="9"/>
                        <a:pt x="96" y="8"/>
                        <a:pt x="96" y="7"/>
                      </a:cubicBezTo>
                      <a:cubicBezTo>
                        <a:pt x="96" y="7"/>
                        <a:pt x="96" y="7"/>
                        <a:pt x="97" y="7"/>
                      </a:cubicBezTo>
                      <a:cubicBezTo>
                        <a:pt x="97" y="8"/>
                        <a:pt x="97" y="8"/>
                        <a:pt x="99" y="8"/>
                      </a:cubicBezTo>
                      <a:cubicBezTo>
                        <a:pt x="99" y="7"/>
                        <a:pt x="99" y="7"/>
                        <a:pt x="99" y="7"/>
                      </a:cubicBezTo>
                      <a:cubicBezTo>
                        <a:pt x="99" y="7"/>
                        <a:pt x="99" y="7"/>
                        <a:pt x="100" y="7"/>
                      </a:cubicBezTo>
                      <a:cubicBezTo>
                        <a:pt x="99" y="8"/>
                        <a:pt x="100" y="9"/>
                        <a:pt x="101" y="10"/>
                      </a:cubicBezTo>
                      <a:cubicBezTo>
                        <a:pt x="102" y="10"/>
                        <a:pt x="103" y="9"/>
                        <a:pt x="103" y="8"/>
                      </a:cubicBezTo>
                      <a:cubicBezTo>
                        <a:pt x="104" y="8"/>
                        <a:pt x="102" y="10"/>
                        <a:pt x="103" y="11"/>
                      </a:cubicBezTo>
                      <a:close/>
                      <a:moveTo>
                        <a:pt x="104" y="12"/>
                      </a:moveTo>
                      <a:cubicBezTo>
                        <a:pt x="104" y="12"/>
                        <a:pt x="104" y="12"/>
                        <a:pt x="105" y="13"/>
                      </a:cubicBezTo>
                      <a:cubicBezTo>
                        <a:pt x="105" y="13"/>
                        <a:pt x="104" y="13"/>
                        <a:pt x="104" y="13"/>
                      </a:cubicBezTo>
                      <a:cubicBezTo>
                        <a:pt x="104" y="12"/>
                        <a:pt x="104" y="12"/>
                        <a:pt x="104" y="12"/>
                      </a:cubicBezTo>
                      <a:close/>
                      <a:moveTo>
                        <a:pt x="107" y="12"/>
                      </a:moveTo>
                      <a:cubicBezTo>
                        <a:pt x="107" y="12"/>
                        <a:pt x="107" y="12"/>
                        <a:pt x="107" y="12"/>
                      </a:cubicBezTo>
                      <a:cubicBezTo>
                        <a:pt x="107" y="12"/>
                        <a:pt x="107" y="12"/>
                        <a:pt x="107" y="12"/>
                      </a:cubicBezTo>
                      <a:cubicBezTo>
                        <a:pt x="107" y="12"/>
                        <a:pt x="107" y="12"/>
                        <a:pt x="107" y="12"/>
                      </a:cubicBezTo>
                      <a:close/>
                      <a:moveTo>
                        <a:pt x="115" y="12"/>
                      </a:move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2"/>
                        <a:pt x="115" y="12"/>
                        <a:pt x="115" y="13"/>
                      </a:cubicBezTo>
                      <a:cubicBezTo>
                        <a:pt x="116" y="13"/>
                        <a:pt x="116" y="13"/>
                        <a:pt x="115" y="13"/>
                      </a:cubicBezTo>
                      <a:cubicBezTo>
                        <a:pt x="115" y="12"/>
                        <a:pt x="115" y="12"/>
                        <a:pt x="114" y="12"/>
                      </a:cubicBezTo>
                      <a:cubicBezTo>
                        <a:pt x="114" y="12"/>
                        <a:pt x="114" y="12"/>
                        <a:pt x="114" y="12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lose/>
                      <a:moveTo>
                        <a:pt x="112" y="16"/>
                      </a:moveTo>
                      <a:cubicBezTo>
                        <a:pt x="112" y="15"/>
                        <a:pt x="112" y="15"/>
                        <a:pt x="112" y="15"/>
                      </a:cubicBezTo>
                      <a:cubicBezTo>
                        <a:pt x="112" y="16"/>
                        <a:pt x="112" y="16"/>
                        <a:pt x="112" y="16"/>
                      </a:cubicBezTo>
                      <a:close/>
                      <a:moveTo>
                        <a:pt x="111" y="8"/>
                      </a:moveTo>
                      <a:cubicBezTo>
                        <a:pt x="111" y="8"/>
                        <a:pt x="111" y="9"/>
                        <a:pt x="111" y="10"/>
                      </a:cubicBezTo>
                      <a:cubicBezTo>
                        <a:pt x="111" y="10"/>
                        <a:pt x="111" y="10"/>
                        <a:pt x="110" y="10"/>
                      </a:cubicBezTo>
                      <a:cubicBezTo>
                        <a:pt x="110" y="10"/>
                        <a:pt x="110" y="10"/>
                        <a:pt x="110" y="10"/>
                      </a:cubicBezTo>
                      <a:cubicBezTo>
                        <a:pt x="110" y="10"/>
                        <a:pt x="110" y="10"/>
                        <a:pt x="110" y="10"/>
                      </a:cubicBezTo>
                      <a:cubicBezTo>
                        <a:pt x="109" y="9"/>
                        <a:pt x="111" y="9"/>
                        <a:pt x="111" y="8"/>
                      </a:cubicBezTo>
                      <a:cubicBezTo>
                        <a:pt x="109" y="8"/>
                        <a:pt x="110" y="7"/>
                        <a:pt x="109" y="6"/>
                      </a:cubicBezTo>
                      <a:cubicBezTo>
                        <a:pt x="109" y="6"/>
                        <a:pt x="110" y="6"/>
                        <a:pt x="110" y="6"/>
                      </a:cubicBezTo>
                      <a:cubicBezTo>
                        <a:pt x="110" y="7"/>
                        <a:pt x="110" y="8"/>
                        <a:pt x="111" y="8"/>
                      </a:cubicBezTo>
                      <a:close/>
                      <a:moveTo>
                        <a:pt x="119" y="18"/>
                      </a:moveTo>
                      <a:cubicBezTo>
                        <a:pt x="119" y="18"/>
                        <a:pt x="119" y="19"/>
                        <a:pt x="119" y="19"/>
                      </a:cubicBezTo>
                      <a:cubicBezTo>
                        <a:pt x="117" y="20"/>
                        <a:pt x="115" y="17"/>
                        <a:pt x="115" y="20"/>
                      </a:cubicBezTo>
                      <a:cubicBezTo>
                        <a:pt x="114" y="20"/>
                        <a:pt x="114" y="18"/>
                        <a:pt x="113" y="18"/>
                      </a:cubicBezTo>
                      <a:cubicBezTo>
                        <a:pt x="113" y="18"/>
                        <a:pt x="113" y="18"/>
                        <a:pt x="113" y="18"/>
                      </a:cubicBezTo>
                      <a:cubicBezTo>
                        <a:pt x="113" y="18"/>
                        <a:pt x="114" y="17"/>
                        <a:pt x="114" y="17"/>
                      </a:cubicBezTo>
                      <a:cubicBezTo>
                        <a:pt x="114" y="18"/>
                        <a:pt x="115" y="18"/>
                        <a:pt x="115" y="17"/>
                      </a:cubicBezTo>
                      <a:cubicBezTo>
                        <a:pt x="114" y="17"/>
                        <a:pt x="114" y="16"/>
                        <a:pt x="113" y="17"/>
                      </a:cubicBezTo>
                      <a:cubicBezTo>
                        <a:pt x="113" y="16"/>
                        <a:pt x="113" y="16"/>
                        <a:pt x="112" y="15"/>
                      </a:cubicBezTo>
                      <a:cubicBezTo>
                        <a:pt x="113" y="15"/>
                        <a:pt x="113" y="16"/>
                        <a:pt x="113" y="15"/>
                      </a:cubicBezTo>
                      <a:cubicBezTo>
                        <a:pt x="114" y="15"/>
                        <a:pt x="113" y="15"/>
                        <a:pt x="113" y="14"/>
                      </a:cubicBezTo>
                      <a:cubicBezTo>
                        <a:pt x="114" y="14"/>
                        <a:pt x="115" y="15"/>
                        <a:pt x="115" y="13"/>
                      </a:cubicBezTo>
                      <a:cubicBezTo>
                        <a:pt x="116" y="14"/>
                        <a:pt x="116" y="15"/>
                        <a:pt x="116" y="15"/>
                      </a:cubicBezTo>
                      <a:cubicBezTo>
                        <a:pt x="117" y="17"/>
                        <a:pt x="116" y="17"/>
                        <a:pt x="116" y="18"/>
                      </a:cubicBezTo>
                      <a:cubicBezTo>
                        <a:pt x="117" y="18"/>
                        <a:pt x="119" y="18"/>
                        <a:pt x="119" y="18"/>
                      </a:cubicBezTo>
                      <a:close/>
                      <a:moveTo>
                        <a:pt x="134" y="19"/>
                      </a:moveTo>
                      <a:cubicBezTo>
                        <a:pt x="134" y="18"/>
                        <a:pt x="134" y="18"/>
                        <a:pt x="134" y="19"/>
                      </a:cubicBezTo>
                      <a:cubicBezTo>
                        <a:pt x="133" y="18"/>
                        <a:pt x="134" y="17"/>
                        <a:pt x="134" y="17"/>
                      </a:cubicBezTo>
                      <a:cubicBezTo>
                        <a:pt x="134" y="18"/>
                        <a:pt x="136" y="18"/>
                        <a:pt x="134" y="19"/>
                      </a:cubicBezTo>
                      <a:close/>
                      <a:moveTo>
                        <a:pt x="134" y="15"/>
                      </a:move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34" y="15"/>
                        <a:pt x="134" y="15"/>
                        <a:pt x="134" y="16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lose/>
                      <a:moveTo>
                        <a:pt x="140" y="12"/>
                      </a:moveTo>
                      <a:cubicBezTo>
                        <a:pt x="141" y="11"/>
                        <a:pt x="141" y="11"/>
                        <a:pt x="141" y="11"/>
                      </a:cubicBezTo>
                      <a:cubicBezTo>
                        <a:pt x="141" y="11"/>
                        <a:pt x="141" y="11"/>
                        <a:pt x="140" y="11"/>
                      </a:cubicBezTo>
                      <a:cubicBezTo>
                        <a:pt x="141" y="10"/>
                        <a:pt x="141" y="10"/>
                        <a:pt x="141" y="10"/>
                      </a:cubicBezTo>
                      <a:cubicBezTo>
                        <a:pt x="141" y="11"/>
                        <a:pt x="141" y="12"/>
                        <a:pt x="140" y="12"/>
                      </a:cubicBezTo>
                      <a:close/>
                      <a:moveTo>
                        <a:pt x="145" y="9"/>
                      </a:moveTo>
                      <a:cubicBezTo>
                        <a:pt x="145" y="10"/>
                        <a:pt x="145" y="10"/>
                        <a:pt x="145" y="11"/>
                      </a:cubicBezTo>
                      <a:cubicBezTo>
                        <a:pt x="145" y="11"/>
                        <a:pt x="145" y="11"/>
                        <a:pt x="145" y="12"/>
                      </a:cubicBezTo>
                      <a:cubicBezTo>
                        <a:pt x="144" y="12"/>
                        <a:pt x="144" y="12"/>
                        <a:pt x="144" y="12"/>
                      </a:cubicBezTo>
                      <a:cubicBezTo>
                        <a:pt x="145" y="11"/>
                        <a:pt x="143" y="11"/>
                        <a:pt x="143" y="10"/>
                      </a:cubicBezTo>
                      <a:cubicBezTo>
                        <a:pt x="144" y="10"/>
                        <a:pt x="144" y="9"/>
                        <a:pt x="145" y="9"/>
                      </a:cubicBezTo>
                      <a:close/>
                      <a:moveTo>
                        <a:pt x="143" y="12"/>
                      </a:moveTo>
                      <a:cubicBezTo>
                        <a:pt x="143" y="12"/>
                        <a:pt x="142" y="12"/>
                        <a:pt x="142" y="12"/>
                      </a:cubicBezTo>
                      <a:cubicBezTo>
                        <a:pt x="142" y="11"/>
                        <a:pt x="142" y="10"/>
                        <a:pt x="142" y="10"/>
                      </a:cubicBezTo>
                      <a:cubicBezTo>
                        <a:pt x="143" y="10"/>
                        <a:pt x="143" y="10"/>
                        <a:pt x="143" y="10"/>
                      </a:cubicBezTo>
                      <a:cubicBezTo>
                        <a:pt x="143" y="11"/>
                        <a:pt x="143" y="11"/>
                        <a:pt x="143" y="12"/>
                      </a:cubicBezTo>
                      <a:close/>
                      <a:moveTo>
                        <a:pt x="136" y="5"/>
                      </a:moveTo>
                      <a:cubicBezTo>
                        <a:pt x="136" y="6"/>
                        <a:pt x="136" y="6"/>
                        <a:pt x="137" y="6"/>
                      </a:cubicBezTo>
                      <a:cubicBezTo>
                        <a:pt x="137" y="8"/>
                        <a:pt x="137" y="8"/>
                        <a:pt x="135" y="8"/>
                      </a:cubicBezTo>
                      <a:cubicBezTo>
                        <a:pt x="135" y="7"/>
                        <a:pt x="135" y="6"/>
                        <a:pt x="136" y="5"/>
                      </a:cubicBezTo>
                      <a:close/>
                      <a:moveTo>
                        <a:pt x="136" y="10"/>
                      </a:moveTo>
                      <a:cubicBezTo>
                        <a:pt x="136" y="10"/>
                        <a:pt x="137" y="10"/>
                        <a:pt x="138" y="10"/>
                      </a:cubicBezTo>
                      <a:cubicBezTo>
                        <a:pt x="137" y="10"/>
                        <a:pt x="137" y="11"/>
                        <a:pt x="136" y="12"/>
                      </a:cubicBezTo>
                      <a:cubicBezTo>
                        <a:pt x="136" y="12"/>
                        <a:pt x="136" y="11"/>
                        <a:pt x="135" y="12"/>
                      </a:cubicBezTo>
                      <a:cubicBezTo>
                        <a:pt x="135" y="11"/>
                        <a:pt x="136" y="11"/>
                        <a:pt x="136" y="10"/>
                      </a:cubicBezTo>
                      <a:close/>
                      <a:moveTo>
                        <a:pt x="122" y="8"/>
                      </a:moveTo>
                      <a:cubicBezTo>
                        <a:pt x="123" y="8"/>
                        <a:pt x="123" y="8"/>
                        <a:pt x="124" y="7"/>
                      </a:cubicBezTo>
                      <a:cubicBezTo>
                        <a:pt x="125" y="8"/>
                        <a:pt x="126" y="8"/>
                        <a:pt x="128" y="8"/>
                      </a:cubicBezTo>
                      <a:cubicBezTo>
                        <a:pt x="128" y="7"/>
                        <a:pt x="128" y="7"/>
                        <a:pt x="129" y="7"/>
                      </a:cubicBezTo>
                      <a:cubicBezTo>
                        <a:pt x="128" y="7"/>
                        <a:pt x="128" y="7"/>
                        <a:pt x="128" y="8"/>
                      </a:cubicBezTo>
                      <a:cubicBezTo>
                        <a:pt x="130" y="7"/>
                        <a:pt x="131" y="8"/>
                        <a:pt x="132" y="9"/>
                      </a:cubicBezTo>
                      <a:cubicBezTo>
                        <a:pt x="131" y="9"/>
                        <a:pt x="131" y="9"/>
                        <a:pt x="131" y="9"/>
                      </a:cubicBezTo>
                      <a:cubicBezTo>
                        <a:pt x="130" y="10"/>
                        <a:pt x="130" y="10"/>
                        <a:pt x="130" y="11"/>
                      </a:cubicBezTo>
                      <a:cubicBezTo>
                        <a:pt x="128" y="11"/>
                        <a:pt x="128" y="11"/>
                        <a:pt x="128" y="11"/>
                      </a:cubicBezTo>
                      <a:cubicBezTo>
                        <a:pt x="128" y="11"/>
                        <a:pt x="128" y="11"/>
                        <a:pt x="128" y="11"/>
                      </a:cubicBezTo>
                      <a:cubicBezTo>
                        <a:pt x="127" y="11"/>
                        <a:pt x="127" y="11"/>
                        <a:pt x="126" y="11"/>
                      </a:cubicBezTo>
                      <a:cubicBezTo>
                        <a:pt x="126" y="11"/>
                        <a:pt x="126" y="11"/>
                        <a:pt x="126" y="11"/>
                      </a:cubicBezTo>
                      <a:cubicBezTo>
                        <a:pt x="126" y="11"/>
                        <a:pt x="126" y="10"/>
                        <a:pt x="125" y="10"/>
                      </a:cubicBezTo>
                      <a:cubicBezTo>
                        <a:pt x="125" y="10"/>
                        <a:pt x="125" y="10"/>
                        <a:pt x="125" y="10"/>
                      </a:cubicBezTo>
                      <a:cubicBezTo>
                        <a:pt x="125" y="9"/>
                        <a:pt x="124" y="10"/>
                        <a:pt x="123" y="10"/>
                      </a:cubicBezTo>
                      <a:cubicBezTo>
                        <a:pt x="123" y="10"/>
                        <a:pt x="123" y="8"/>
                        <a:pt x="122" y="9"/>
                      </a:cubicBezTo>
                      <a:cubicBezTo>
                        <a:pt x="122" y="9"/>
                        <a:pt x="122" y="10"/>
                        <a:pt x="121" y="10"/>
                      </a:cubicBezTo>
                      <a:cubicBezTo>
                        <a:pt x="121" y="10"/>
                        <a:pt x="121" y="9"/>
                        <a:pt x="121" y="9"/>
                      </a:cubicBezTo>
                      <a:cubicBezTo>
                        <a:pt x="122" y="9"/>
                        <a:pt x="122" y="8"/>
                        <a:pt x="122" y="8"/>
                      </a:cubicBezTo>
                      <a:close/>
                      <a:moveTo>
                        <a:pt x="120" y="5"/>
                      </a:moveTo>
                      <a:cubicBezTo>
                        <a:pt x="120" y="6"/>
                        <a:pt x="120" y="7"/>
                        <a:pt x="119" y="7"/>
                      </a:cubicBezTo>
                      <a:cubicBezTo>
                        <a:pt x="119" y="7"/>
                        <a:pt x="119" y="7"/>
                        <a:pt x="119" y="6"/>
                      </a:cubicBezTo>
                      <a:cubicBezTo>
                        <a:pt x="119" y="6"/>
                        <a:pt x="119" y="6"/>
                        <a:pt x="119" y="6"/>
                      </a:cubicBezTo>
                      <a:cubicBezTo>
                        <a:pt x="119" y="6"/>
                        <a:pt x="120" y="5"/>
                        <a:pt x="120" y="5"/>
                      </a:cubicBezTo>
                      <a:close/>
                      <a:moveTo>
                        <a:pt x="119" y="7"/>
                      </a:moveTo>
                      <a:cubicBezTo>
                        <a:pt x="119" y="8"/>
                        <a:pt x="119" y="8"/>
                        <a:pt x="119" y="8"/>
                      </a:cubicBezTo>
                      <a:cubicBezTo>
                        <a:pt x="118" y="8"/>
                        <a:pt x="118" y="8"/>
                        <a:pt x="118" y="8"/>
                      </a:cubicBezTo>
                      <a:cubicBezTo>
                        <a:pt x="118" y="8"/>
                        <a:pt x="118" y="8"/>
                        <a:pt x="118" y="8"/>
                      </a:cubicBezTo>
                      <a:cubicBezTo>
                        <a:pt x="118" y="8"/>
                        <a:pt x="118" y="8"/>
                        <a:pt x="119" y="7"/>
                      </a:cubicBezTo>
                      <a:close/>
                      <a:moveTo>
                        <a:pt x="117" y="9"/>
                      </a:moveTo>
                      <a:cubicBezTo>
                        <a:pt x="117" y="9"/>
                        <a:pt x="117" y="9"/>
                        <a:pt x="117" y="9"/>
                      </a:cubicBezTo>
                      <a:cubicBezTo>
                        <a:pt x="116" y="9"/>
                        <a:pt x="116" y="10"/>
                        <a:pt x="116" y="11"/>
                      </a:cubicBezTo>
                      <a:cubicBezTo>
                        <a:pt x="116" y="11"/>
                        <a:pt x="115" y="11"/>
                        <a:pt x="115" y="10"/>
                      </a:cubicBezTo>
                      <a:cubicBezTo>
                        <a:pt x="115" y="10"/>
                        <a:pt x="115" y="9"/>
                        <a:pt x="114" y="9"/>
                      </a:cubicBezTo>
                      <a:cubicBezTo>
                        <a:pt x="115" y="9"/>
                        <a:pt x="117" y="8"/>
                        <a:pt x="117" y="9"/>
                      </a:cubicBezTo>
                      <a:close/>
                      <a:moveTo>
                        <a:pt x="115" y="8"/>
                      </a:moveTo>
                      <a:cubicBezTo>
                        <a:pt x="115" y="8"/>
                        <a:pt x="114" y="8"/>
                        <a:pt x="114" y="8"/>
                      </a:cubicBezTo>
                      <a:cubicBezTo>
                        <a:pt x="114" y="8"/>
                        <a:pt x="115" y="7"/>
                        <a:pt x="115" y="7"/>
                      </a:cubicBezTo>
                      <a:cubicBezTo>
                        <a:pt x="115" y="7"/>
                        <a:pt x="115" y="8"/>
                        <a:pt x="115" y="8"/>
                      </a:cubicBezTo>
                      <a:close/>
                      <a:moveTo>
                        <a:pt x="107" y="8"/>
                      </a:moveTo>
                      <a:cubicBezTo>
                        <a:pt x="107" y="7"/>
                        <a:pt x="107" y="6"/>
                        <a:pt x="108" y="6"/>
                      </a:cubicBezTo>
                      <a:cubicBezTo>
                        <a:pt x="109" y="6"/>
                        <a:pt x="109" y="6"/>
                        <a:pt x="109" y="6"/>
                      </a:cubicBezTo>
                      <a:cubicBezTo>
                        <a:pt x="109" y="7"/>
                        <a:pt x="108" y="8"/>
                        <a:pt x="107" y="8"/>
                      </a:cubicBezTo>
                      <a:cubicBezTo>
                        <a:pt x="108" y="9"/>
                        <a:pt x="107" y="10"/>
                        <a:pt x="107" y="11"/>
                      </a:cubicBezTo>
                      <a:cubicBezTo>
                        <a:pt x="106" y="12"/>
                        <a:pt x="105" y="12"/>
                        <a:pt x="105" y="12"/>
                      </a:cubicBezTo>
                      <a:cubicBezTo>
                        <a:pt x="105" y="11"/>
                        <a:pt x="105" y="11"/>
                        <a:pt x="105" y="11"/>
                      </a:cubicBezTo>
                      <a:cubicBezTo>
                        <a:pt x="106" y="12"/>
                        <a:pt x="108" y="10"/>
                        <a:pt x="106" y="10"/>
                      </a:cubicBezTo>
                      <a:cubicBezTo>
                        <a:pt x="106" y="10"/>
                        <a:pt x="106" y="10"/>
                        <a:pt x="105" y="10"/>
                      </a:cubicBezTo>
                      <a:cubicBezTo>
                        <a:pt x="105" y="10"/>
                        <a:pt x="105" y="10"/>
                        <a:pt x="105" y="10"/>
                      </a:cubicBezTo>
                      <a:cubicBezTo>
                        <a:pt x="106" y="9"/>
                        <a:pt x="106" y="10"/>
                        <a:pt x="106" y="8"/>
                      </a:cubicBezTo>
                      <a:cubicBezTo>
                        <a:pt x="106" y="8"/>
                        <a:pt x="106" y="8"/>
                        <a:pt x="106" y="8"/>
                      </a:cubicBezTo>
                      <a:cubicBezTo>
                        <a:pt x="106" y="8"/>
                        <a:pt x="106" y="8"/>
                        <a:pt x="107" y="8"/>
                      </a:cubicBezTo>
                      <a:close/>
                      <a:moveTo>
                        <a:pt x="101" y="4"/>
                      </a:moveTo>
                      <a:cubicBezTo>
                        <a:pt x="101" y="4"/>
                        <a:pt x="100" y="4"/>
                        <a:pt x="101" y="4"/>
                      </a:cubicBezTo>
                      <a:cubicBezTo>
                        <a:pt x="102" y="5"/>
                        <a:pt x="103" y="6"/>
                        <a:pt x="104" y="6"/>
                      </a:cubicBezTo>
                      <a:cubicBezTo>
                        <a:pt x="104" y="6"/>
                        <a:pt x="104" y="7"/>
                        <a:pt x="104" y="7"/>
                      </a:cubicBezTo>
                      <a:cubicBezTo>
                        <a:pt x="103" y="6"/>
                        <a:pt x="104" y="6"/>
                        <a:pt x="102" y="5"/>
                      </a:cubicBezTo>
                      <a:cubicBezTo>
                        <a:pt x="102" y="5"/>
                        <a:pt x="102" y="5"/>
                        <a:pt x="102" y="5"/>
                      </a:cubicBezTo>
                      <a:cubicBezTo>
                        <a:pt x="101" y="5"/>
                        <a:pt x="100" y="5"/>
                        <a:pt x="100" y="5"/>
                      </a:cubicBezTo>
                      <a:cubicBezTo>
                        <a:pt x="100" y="5"/>
                        <a:pt x="100" y="5"/>
                        <a:pt x="100" y="5"/>
                      </a:cubicBezTo>
                      <a:cubicBezTo>
                        <a:pt x="100" y="5"/>
                        <a:pt x="101" y="5"/>
                        <a:pt x="101" y="4"/>
                      </a:cubicBezTo>
                      <a:close/>
                      <a:moveTo>
                        <a:pt x="93" y="9"/>
                      </a:move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4" y="9"/>
                        <a:pt x="94" y="9"/>
                        <a:pt x="94" y="9"/>
                      </a:cubicBezTo>
                      <a:cubicBezTo>
                        <a:pt x="94" y="9"/>
                        <a:pt x="95" y="10"/>
                        <a:pt x="95" y="11"/>
                      </a:cubicBezTo>
                      <a:cubicBezTo>
                        <a:pt x="94" y="10"/>
                        <a:pt x="92" y="11"/>
                        <a:pt x="92" y="10"/>
                      </a:cubicBezTo>
                      <a:cubicBezTo>
                        <a:pt x="92" y="10"/>
                        <a:pt x="92" y="10"/>
                        <a:pt x="92" y="9"/>
                      </a:cubicBezTo>
                      <a:cubicBezTo>
                        <a:pt x="92" y="9"/>
                        <a:pt x="92" y="10"/>
                        <a:pt x="92" y="10"/>
                      </a:cubicBezTo>
                      <a:cubicBezTo>
                        <a:pt x="93" y="10"/>
                        <a:pt x="93" y="9"/>
                        <a:pt x="93" y="9"/>
                      </a:cubicBezTo>
                      <a:close/>
                      <a:moveTo>
                        <a:pt x="90" y="4"/>
                      </a:move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9" y="5"/>
                        <a:pt x="88" y="5"/>
                      </a:cubicBezTo>
                      <a:cubicBezTo>
                        <a:pt x="88" y="5"/>
                        <a:pt x="88" y="5"/>
                        <a:pt x="88" y="5"/>
                      </a:cubicBezTo>
                      <a:cubicBezTo>
                        <a:pt x="88" y="4"/>
                        <a:pt x="89" y="4"/>
                        <a:pt x="90" y="4"/>
                      </a:cubicBezTo>
                      <a:close/>
                      <a:moveTo>
                        <a:pt x="84" y="6"/>
                      </a:move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lose/>
                      <a:moveTo>
                        <a:pt x="81" y="8"/>
                      </a:moveTo>
                      <a:cubicBezTo>
                        <a:pt x="81" y="8"/>
                        <a:pt x="81" y="8"/>
                        <a:pt x="81" y="9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81" y="8"/>
                        <a:pt x="81" y="8"/>
                        <a:pt x="81" y="8"/>
                      </a:cubicBezTo>
                      <a:close/>
                      <a:moveTo>
                        <a:pt x="80" y="5"/>
                      </a:moveTo>
                      <a:cubicBezTo>
                        <a:pt x="80" y="5"/>
                        <a:pt x="81" y="5"/>
                        <a:pt x="81" y="6"/>
                      </a:cubicBezTo>
                      <a:cubicBezTo>
                        <a:pt x="81" y="6"/>
                        <a:pt x="81" y="7"/>
                        <a:pt x="81" y="7"/>
                      </a:cubicBezTo>
                      <a:cubicBezTo>
                        <a:pt x="80" y="6"/>
                        <a:pt x="80" y="6"/>
                        <a:pt x="80" y="5"/>
                      </a:cubicBezTo>
                      <a:cubicBezTo>
                        <a:pt x="80" y="5"/>
                        <a:pt x="80" y="5"/>
                        <a:pt x="80" y="5"/>
                      </a:cubicBezTo>
                      <a:close/>
                      <a:moveTo>
                        <a:pt x="80" y="9"/>
                      </a:moveTo>
                      <a:cubicBezTo>
                        <a:pt x="79" y="9"/>
                        <a:pt x="79" y="8"/>
                        <a:pt x="79" y="7"/>
                      </a:cubicBezTo>
                      <a:cubicBezTo>
                        <a:pt x="80" y="7"/>
                        <a:pt x="80" y="8"/>
                        <a:pt x="80" y="9"/>
                      </a:cubicBezTo>
                      <a:close/>
                      <a:moveTo>
                        <a:pt x="73" y="10"/>
                      </a:moveTo>
                      <a:cubicBezTo>
                        <a:pt x="73" y="10"/>
                        <a:pt x="74" y="11"/>
                        <a:pt x="73" y="11"/>
                      </a:cubicBezTo>
                      <a:cubicBezTo>
                        <a:pt x="72" y="11"/>
                        <a:pt x="72" y="10"/>
                        <a:pt x="72" y="10"/>
                      </a:cubicBezTo>
                      <a:cubicBezTo>
                        <a:pt x="72" y="10"/>
                        <a:pt x="73" y="10"/>
                        <a:pt x="73" y="10"/>
                      </a:cubicBezTo>
                      <a:close/>
                      <a:moveTo>
                        <a:pt x="71" y="6"/>
                      </a:move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71" y="6"/>
                        <a:pt x="72" y="5"/>
                        <a:pt x="72" y="6"/>
                      </a:cubicBezTo>
                      <a:cubicBezTo>
                        <a:pt x="72" y="7"/>
                        <a:pt x="71" y="7"/>
                        <a:pt x="70" y="8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0" y="6"/>
                        <a:pt x="70" y="6"/>
                        <a:pt x="69" y="6"/>
                      </a:cubicBezTo>
                      <a:cubicBezTo>
                        <a:pt x="70" y="6"/>
                        <a:pt x="70" y="6"/>
                        <a:pt x="71" y="6"/>
                      </a:cubicBezTo>
                      <a:close/>
                      <a:moveTo>
                        <a:pt x="63" y="7"/>
                      </a:moveTo>
                      <a:cubicBezTo>
                        <a:pt x="64" y="8"/>
                        <a:pt x="64" y="9"/>
                        <a:pt x="64" y="10"/>
                      </a:cubicBezTo>
                      <a:cubicBezTo>
                        <a:pt x="63" y="10"/>
                        <a:pt x="63" y="10"/>
                        <a:pt x="63" y="10"/>
                      </a:cubicBezTo>
                      <a:cubicBezTo>
                        <a:pt x="62" y="9"/>
                        <a:pt x="62" y="9"/>
                        <a:pt x="62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3" y="8"/>
                        <a:pt x="63" y="8"/>
                        <a:pt x="63" y="7"/>
                      </a:cubicBezTo>
                      <a:close/>
                      <a:moveTo>
                        <a:pt x="23" y="13"/>
                      </a:move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3" y="14"/>
                        <a:pt x="23" y="14"/>
                        <a:pt x="22" y="14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3" y="12"/>
                        <a:pt x="23" y="12"/>
                        <a:pt x="23" y="13"/>
                      </a:cubicBezTo>
                      <a:close/>
                      <a:moveTo>
                        <a:pt x="20" y="14"/>
                      </a:moveTo>
                      <a:cubicBezTo>
                        <a:pt x="20" y="13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4"/>
                      </a:cubicBezTo>
                      <a:close/>
                      <a:moveTo>
                        <a:pt x="17" y="13"/>
                      </a:move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5"/>
                        <a:pt x="16" y="15"/>
                        <a:pt x="16" y="15"/>
                      </a:cubicBezTo>
                      <a:cubicBezTo>
                        <a:pt x="16" y="15"/>
                        <a:pt x="16" y="15"/>
                        <a:pt x="16" y="14"/>
                      </a:cubicBezTo>
                      <a:cubicBezTo>
                        <a:pt x="16" y="14"/>
                        <a:pt x="16" y="14"/>
                        <a:pt x="16" y="15"/>
                      </a:cubicBezTo>
                      <a:cubicBezTo>
                        <a:pt x="15" y="14"/>
                        <a:pt x="14" y="14"/>
                        <a:pt x="15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lose/>
                      <a:moveTo>
                        <a:pt x="18" y="22"/>
                      </a:moveTo>
                      <a:cubicBezTo>
                        <a:pt x="18" y="23"/>
                        <a:pt x="18" y="24"/>
                        <a:pt x="17" y="24"/>
                      </a:cubicBezTo>
                      <a:cubicBezTo>
                        <a:pt x="16" y="22"/>
                        <a:pt x="17" y="22"/>
                        <a:pt x="18" y="22"/>
                      </a:cubicBezTo>
                      <a:close/>
                      <a:moveTo>
                        <a:pt x="22" y="18"/>
                      </a:moveTo>
                      <a:cubicBezTo>
                        <a:pt x="23" y="18"/>
                        <a:pt x="23" y="19"/>
                        <a:pt x="23" y="19"/>
                      </a:cubicBezTo>
                      <a:cubicBezTo>
                        <a:pt x="23" y="20"/>
                        <a:pt x="21" y="19"/>
                        <a:pt x="22" y="18"/>
                      </a:cubicBezTo>
                      <a:close/>
                      <a:moveTo>
                        <a:pt x="24" y="14"/>
                      </a:move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lose/>
                      <a:moveTo>
                        <a:pt x="27" y="19"/>
                      </a:move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6" y="19"/>
                        <a:pt x="25" y="19"/>
                        <a:pt x="25" y="19"/>
                      </a:cubicBezTo>
                      <a:cubicBezTo>
                        <a:pt x="25" y="18"/>
                        <a:pt x="26" y="18"/>
                        <a:pt x="27" y="18"/>
                      </a:cubicBezTo>
                      <a:cubicBezTo>
                        <a:pt x="27" y="18"/>
                        <a:pt x="27" y="19"/>
                        <a:pt x="27" y="19"/>
                      </a:cubicBezTo>
                      <a:close/>
                      <a:moveTo>
                        <a:pt x="27" y="14"/>
                      </a:move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6"/>
                        <a:pt x="27" y="17"/>
                        <a:pt x="26" y="17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6" y="14"/>
                        <a:pt x="28" y="15"/>
                        <a:pt x="27" y="13"/>
                      </a:cubicBezTo>
                      <a:cubicBezTo>
                        <a:pt x="27" y="13"/>
                        <a:pt x="29" y="14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8" y="15"/>
                        <a:pt x="28" y="14"/>
                        <a:pt x="27" y="14"/>
                      </a:cubicBezTo>
                      <a:close/>
                      <a:moveTo>
                        <a:pt x="34" y="12"/>
                      </a:moveTo>
                      <a:cubicBezTo>
                        <a:pt x="35" y="13"/>
                        <a:pt x="35" y="13"/>
                        <a:pt x="35" y="13"/>
                      </a:cubicBezTo>
                      <a:cubicBezTo>
                        <a:pt x="35" y="14"/>
                        <a:pt x="34" y="14"/>
                        <a:pt x="33" y="13"/>
                      </a:cubicBezTo>
                      <a:cubicBezTo>
                        <a:pt x="34" y="13"/>
                        <a:pt x="34" y="12"/>
                        <a:pt x="34" y="12"/>
                      </a:cubicBezTo>
                      <a:close/>
                      <a:moveTo>
                        <a:pt x="33" y="10"/>
                      </a:moveTo>
                      <a:cubicBezTo>
                        <a:pt x="33" y="10"/>
                        <a:pt x="33" y="10"/>
                        <a:pt x="33" y="11"/>
                      </a:cubicBezTo>
                      <a:cubicBezTo>
                        <a:pt x="32" y="11"/>
                        <a:pt x="32" y="10"/>
                        <a:pt x="32" y="10"/>
                      </a:cubicBezTo>
                      <a:cubicBezTo>
                        <a:pt x="32" y="10"/>
                        <a:pt x="33" y="10"/>
                        <a:pt x="33" y="10"/>
                      </a:cubicBezTo>
                      <a:close/>
                      <a:moveTo>
                        <a:pt x="34" y="15"/>
                      </a:move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34" y="15"/>
                        <a:pt x="34" y="15"/>
                        <a:pt x="34" y="15"/>
                      </a:cubicBezTo>
                      <a:close/>
                      <a:moveTo>
                        <a:pt x="30" y="13"/>
                      </a:move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2"/>
                        <a:pt x="30" y="13"/>
                      </a:cubicBezTo>
                      <a:cubicBezTo>
                        <a:pt x="31" y="13"/>
                        <a:pt x="31" y="12"/>
                        <a:pt x="31" y="13"/>
                      </a:cubicBezTo>
                      <a:cubicBezTo>
                        <a:pt x="31" y="14"/>
                        <a:pt x="30" y="13"/>
                        <a:pt x="30" y="13"/>
                      </a:cubicBezTo>
                      <a:close/>
                      <a:moveTo>
                        <a:pt x="32" y="23"/>
                      </a:move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1"/>
                        <a:pt x="31" y="22"/>
                        <a:pt x="32" y="23"/>
                      </a:cubicBezTo>
                      <a:close/>
                      <a:moveTo>
                        <a:pt x="32" y="15"/>
                      </a:moveTo>
                      <a:cubicBezTo>
                        <a:pt x="32" y="15"/>
                        <a:pt x="32" y="15"/>
                        <a:pt x="31" y="15"/>
                      </a:cubicBezTo>
                      <a:cubicBezTo>
                        <a:pt x="31" y="15"/>
                        <a:pt x="31" y="15"/>
                        <a:pt x="31" y="14"/>
                      </a:cubicBezTo>
                      <a:cubicBezTo>
                        <a:pt x="31" y="14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4"/>
                        <a:pt x="32" y="15"/>
                        <a:pt x="32" y="15"/>
                      </a:cubicBezTo>
                      <a:cubicBezTo>
                        <a:pt x="32" y="15"/>
                        <a:pt x="32" y="15"/>
                        <a:pt x="32" y="15"/>
                      </a:cubicBezTo>
                      <a:close/>
                      <a:moveTo>
                        <a:pt x="36" y="17"/>
                      </a:moveTo>
                      <a:cubicBezTo>
                        <a:pt x="34" y="18"/>
                        <a:pt x="35" y="16"/>
                        <a:pt x="33" y="17"/>
                      </a:cubicBezTo>
                      <a:cubicBezTo>
                        <a:pt x="33" y="17"/>
                        <a:pt x="34" y="16"/>
                        <a:pt x="34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16"/>
                        <a:pt x="35" y="16"/>
                        <a:pt x="35" y="16"/>
                      </a:cubicBezTo>
                      <a:cubicBezTo>
                        <a:pt x="35" y="16"/>
                        <a:pt x="36" y="17"/>
                        <a:pt x="36" y="17"/>
                      </a:cubicBezTo>
                      <a:close/>
                      <a:moveTo>
                        <a:pt x="48" y="13"/>
                      </a:moveTo>
                      <a:cubicBezTo>
                        <a:pt x="48" y="14"/>
                        <a:pt x="48" y="14"/>
                        <a:pt x="48" y="14"/>
                      </a:cubicBezTo>
                      <a:cubicBezTo>
                        <a:pt x="47" y="14"/>
                        <a:pt x="47" y="14"/>
                        <a:pt x="46" y="13"/>
                      </a:cubicBezTo>
                      <a:cubicBezTo>
                        <a:pt x="47" y="13"/>
                        <a:pt x="47" y="13"/>
                        <a:pt x="48" y="13"/>
                      </a:cubicBezTo>
                      <a:close/>
                      <a:moveTo>
                        <a:pt x="50" y="16"/>
                      </a:move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48" y="8"/>
                      </a:moveTo>
                      <a:cubicBezTo>
                        <a:pt x="48" y="8"/>
                        <a:pt x="48" y="8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8"/>
                        <a:pt x="48" y="8"/>
                        <a:pt x="48" y="8"/>
                      </a:cubicBezTo>
                      <a:close/>
                      <a:moveTo>
                        <a:pt x="42" y="10"/>
                      </a:moveTo>
                      <a:cubicBezTo>
                        <a:pt x="42" y="11"/>
                        <a:pt x="42" y="11"/>
                        <a:pt x="41" y="12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cubicBezTo>
                        <a:pt x="42" y="13"/>
                        <a:pt x="41" y="13"/>
                        <a:pt x="41" y="14"/>
                      </a:cubicBezTo>
                      <a:cubicBezTo>
                        <a:pt x="41" y="14"/>
                        <a:pt x="42" y="14"/>
                        <a:pt x="42" y="14"/>
                      </a:cubicBezTo>
                      <a:cubicBezTo>
                        <a:pt x="42" y="14"/>
                        <a:pt x="42" y="14"/>
                        <a:pt x="42" y="15"/>
                      </a:cubicBezTo>
                      <a:cubicBezTo>
                        <a:pt x="42" y="15"/>
                        <a:pt x="42" y="15"/>
                        <a:pt x="41" y="15"/>
                      </a:cubicBezTo>
                      <a:cubicBezTo>
                        <a:pt x="41" y="15"/>
                        <a:pt x="42" y="16"/>
                        <a:pt x="41" y="16"/>
                      </a:cubicBezTo>
                      <a:cubicBezTo>
                        <a:pt x="40" y="15"/>
                        <a:pt x="38" y="16"/>
                        <a:pt x="38" y="14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14"/>
                        <a:pt x="38" y="14"/>
                        <a:pt x="39" y="14"/>
                      </a:cubicBezTo>
                      <a:cubicBezTo>
                        <a:pt x="39" y="14"/>
                        <a:pt x="39" y="14"/>
                        <a:pt x="38" y="14"/>
                      </a:cubicBezTo>
                      <a:cubicBezTo>
                        <a:pt x="38" y="13"/>
                        <a:pt x="38" y="13"/>
                        <a:pt x="38" y="13"/>
                      </a:cubicBezTo>
                      <a:cubicBezTo>
                        <a:pt x="38" y="13"/>
                        <a:pt x="38" y="13"/>
                        <a:pt x="37" y="13"/>
                      </a:cubicBezTo>
                      <a:cubicBezTo>
                        <a:pt x="37" y="13"/>
                        <a:pt x="37" y="12"/>
                        <a:pt x="36" y="13"/>
                      </a:cubicBezTo>
                      <a:cubicBezTo>
                        <a:pt x="36" y="12"/>
                        <a:pt x="36" y="11"/>
                        <a:pt x="35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7" y="12"/>
                        <a:pt x="39" y="12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1" y="11"/>
                        <a:pt x="41" y="10"/>
                        <a:pt x="42" y="10"/>
                      </a:cubicBezTo>
                      <a:close/>
                      <a:moveTo>
                        <a:pt x="26" y="10"/>
                      </a:moveTo>
                      <a:cubicBezTo>
                        <a:pt x="26" y="10"/>
                        <a:pt x="26" y="10"/>
                        <a:pt x="26" y="11"/>
                      </a:cubicBezTo>
                      <a:cubicBezTo>
                        <a:pt x="26" y="11"/>
                        <a:pt x="26" y="11"/>
                        <a:pt x="26" y="11"/>
                      </a:cubicBezTo>
                      <a:cubicBezTo>
                        <a:pt x="26" y="11"/>
                        <a:pt x="27" y="12"/>
                        <a:pt x="27" y="12"/>
                      </a:cubicBezTo>
                      <a:cubicBezTo>
                        <a:pt x="27" y="13"/>
                        <a:pt x="27" y="13"/>
                        <a:pt x="27" y="14"/>
                      </a:cubicBezTo>
                      <a:cubicBezTo>
                        <a:pt x="26" y="14"/>
                        <a:pt x="25" y="14"/>
                        <a:pt x="25" y="14"/>
                      </a:cubicBezTo>
                      <a:cubicBezTo>
                        <a:pt x="25" y="14"/>
                        <a:pt x="24" y="14"/>
                        <a:pt x="24" y="14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4" y="13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3" y="11"/>
                      </a:cubicBezTo>
                      <a:cubicBezTo>
                        <a:pt x="24" y="11"/>
                        <a:pt x="23" y="10"/>
                        <a:pt x="25" y="11"/>
                      </a:cubicBezTo>
                      <a:cubicBezTo>
                        <a:pt x="25" y="8"/>
                        <a:pt x="23" y="11"/>
                        <a:pt x="23" y="10"/>
                      </a:cubicBezTo>
                      <a:cubicBezTo>
                        <a:pt x="24" y="9"/>
                        <a:pt x="25" y="10"/>
                        <a:pt x="26" y="10"/>
                      </a:cubicBezTo>
                      <a:close/>
                      <a:moveTo>
                        <a:pt x="21" y="11"/>
                      </a:moveTo>
                      <a:cubicBezTo>
                        <a:pt x="20" y="11"/>
                        <a:pt x="20" y="11"/>
                        <a:pt x="20" y="10"/>
                      </a:cubicBezTo>
                      <a:cubicBezTo>
                        <a:pt x="19" y="10"/>
                        <a:pt x="20" y="11"/>
                        <a:pt x="20" y="11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8" y="11"/>
                        <a:pt x="19" y="10"/>
                      </a:cubicBezTo>
                      <a:cubicBezTo>
                        <a:pt x="19" y="10"/>
                        <a:pt x="19" y="10"/>
                        <a:pt x="20" y="10"/>
                      </a:cubicBezTo>
                      <a:cubicBezTo>
                        <a:pt x="20" y="10"/>
                        <a:pt x="20" y="11"/>
                        <a:pt x="21" y="11"/>
                      </a:cubicBezTo>
                      <a:close/>
                      <a:moveTo>
                        <a:pt x="7" y="17"/>
                      </a:moveTo>
                      <a:cubicBezTo>
                        <a:pt x="8" y="17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7" y="18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1" name="Freeform 3203"/>
                <p:cNvSpPr/>
                <p:nvPr/>
              </p:nvSpPr>
              <p:spPr bwMode="auto">
                <a:xfrm>
                  <a:off x="5648" y="2551"/>
                  <a:ext cx="6" cy="6"/>
                </a:xfrm>
                <a:custGeom>
                  <a:avLst/>
                  <a:gdLst>
                    <a:gd name="T0" fmla="*/ 3 w 3"/>
                    <a:gd name="T1" fmla="*/ 1 h 3"/>
                    <a:gd name="T2" fmla="*/ 2 w 3"/>
                    <a:gd name="T3" fmla="*/ 0 h 3"/>
                    <a:gd name="T4" fmla="*/ 0 w 3"/>
                    <a:gd name="T5" fmla="*/ 0 h 3"/>
                    <a:gd name="T6" fmla="*/ 3 w 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2"/>
                        <a:pt x="3" y="3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2" name="Freeform 3204"/>
                <p:cNvSpPr/>
                <p:nvPr/>
              </p:nvSpPr>
              <p:spPr bwMode="auto">
                <a:xfrm>
                  <a:off x="6254" y="3052"/>
                  <a:ext cx="2" cy="2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3" name="Freeform 3205"/>
                <p:cNvSpPr/>
                <p:nvPr/>
              </p:nvSpPr>
              <p:spPr bwMode="auto">
                <a:xfrm>
                  <a:off x="6065" y="3083"/>
                  <a:ext cx="6" cy="4"/>
                </a:xfrm>
                <a:custGeom>
                  <a:avLst/>
                  <a:gdLst>
                    <a:gd name="T0" fmla="*/ 3 w 3"/>
                    <a:gd name="T1" fmla="*/ 0 h 2"/>
                    <a:gd name="T2" fmla="*/ 1 w 3"/>
                    <a:gd name="T3" fmla="*/ 0 h 2"/>
                    <a:gd name="T4" fmla="*/ 3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2"/>
                        <a:pt x="3" y="2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4" name="Freeform 3206"/>
                <p:cNvSpPr/>
                <p:nvPr/>
              </p:nvSpPr>
              <p:spPr bwMode="auto">
                <a:xfrm>
                  <a:off x="6180" y="3108"/>
                  <a:ext cx="6" cy="2"/>
                </a:xfrm>
                <a:custGeom>
                  <a:avLst/>
                  <a:gdLst>
                    <a:gd name="T0" fmla="*/ 1 w 3"/>
                    <a:gd name="T1" fmla="*/ 1 h 1"/>
                    <a:gd name="T2" fmla="*/ 3 w 3"/>
                    <a:gd name="T3" fmla="*/ 1 h 1"/>
                    <a:gd name="T4" fmla="*/ 1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5" name="Freeform 3207"/>
                <p:cNvSpPr/>
                <p:nvPr/>
              </p:nvSpPr>
              <p:spPr bwMode="auto">
                <a:xfrm>
                  <a:off x="6075" y="3089"/>
                  <a:ext cx="8" cy="9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3 h 4"/>
                    <a:gd name="T4" fmla="*/ 1 w 4"/>
                    <a:gd name="T5" fmla="*/ 0 h 4"/>
                    <a:gd name="T6" fmla="*/ 1 w 4"/>
                    <a:gd name="T7" fmla="*/ 1 h 4"/>
                    <a:gd name="T8" fmla="*/ 1 w 4"/>
                    <a:gd name="T9" fmla="*/ 2 h 4"/>
                    <a:gd name="T10" fmla="*/ 1 w 4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2" y="2"/>
                        <a:pt x="4" y="3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1"/>
                        <a:pt x="0" y="1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6" name="Freeform 3208"/>
                <p:cNvSpPr/>
                <p:nvPr/>
              </p:nvSpPr>
              <p:spPr bwMode="auto">
                <a:xfrm>
                  <a:off x="6079" y="3098"/>
                  <a:ext cx="7" cy="4"/>
                </a:xfrm>
                <a:custGeom>
                  <a:avLst/>
                  <a:gdLst>
                    <a:gd name="T0" fmla="*/ 0 w 3"/>
                    <a:gd name="T1" fmla="*/ 0 h 2"/>
                    <a:gd name="T2" fmla="*/ 2 w 3"/>
                    <a:gd name="T3" fmla="*/ 0 h 2"/>
                    <a:gd name="T4" fmla="*/ 0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0"/>
                      </a:moveTo>
                      <a:cubicBezTo>
                        <a:pt x="0" y="1"/>
                        <a:pt x="3" y="2"/>
                        <a:pt x="2" y="0"/>
                      </a:cubicBezTo>
                      <a:cubicBezTo>
                        <a:pt x="1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7" name="Freeform 3209"/>
                <p:cNvSpPr/>
                <p:nvPr/>
              </p:nvSpPr>
              <p:spPr bwMode="auto">
                <a:xfrm>
                  <a:off x="5997" y="3061"/>
                  <a:ext cx="2" cy="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8" name="Freeform 3210"/>
                <p:cNvSpPr/>
                <p:nvPr/>
              </p:nvSpPr>
              <p:spPr bwMode="auto">
                <a:xfrm>
                  <a:off x="5582" y="3100"/>
                  <a:ext cx="4" cy="2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19" name="Freeform 3211"/>
                <p:cNvSpPr/>
                <p:nvPr/>
              </p:nvSpPr>
              <p:spPr bwMode="auto">
                <a:xfrm>
                  <a:off x="5515" y="3052"/>
                  <a:ext cx="4" cy="11"/>
                </a:xfrm>
                <a:custGeom>
                  <a:avLst/>
                  <a:gdLst>
                    <a:gd name="T0" fmla="*/ 1 w 2"/>
                    <a:gd name="T1" fmla="*/ 1 h 5"/>
                    <a:gd name="T2" fmla="*/ 0 w 2"/>
                    <a:gd name="T3" fmla="*/ 4 h 5"/>
                    <a:gd name="T4" fmla="*/ 1 w 2"/>
                    <a:gd name="T5" fmla="*/ 5 h 5"/>
                    <a:gd name="T6" fmla="*/ 2 w 2"/>
                    <a:gd name="T7" fmla="*/ 2 h 5"/>
                    <a:gd name="T8" fmla="*/ 1 w 2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1"/>
                      </a:moveTo>
                      <a:cubicBezTo>
                        <a:pt x="0" y="1"/>
                        <a:pt x="2" y="4"/>
                        <a:pt x="0" y="4"/>
                      </a:cubicBezTo>
                      <a:cubicBezTo>
                        <a:pt x="0" y="5"/>
                        <a:pt x="1" y="5"/>
                        <a:pt x="1" y="5"/>
                      </a:cubicBezTo>
                      <a:cubicBezTo>
                        <a:pt x="2" y="4"/>
                        <a:pt x="1" y="2"/>
                        <a:pt x="2" y="2"/>
                      </a:cubicBezTo>
                      <a:cubicBezTo>
                        <a:pt x="2" y="0"/>
                        <a:pt x="1" y="3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0" name="Freeform 3212"/>
                <p:cNvSpPr/>
                <p:nvPr/>
              </p:nvSpPr>
              <p:spPr bwMode="auto">
                <a:xfrm>
                  <a:off x="6196" y="2902"/>
                  <a:ext cx="5" cy="7"/>
                </a:xfrm>
                <a:custGeom>
                  <a:avLst/>
                  <a:gdLst>
                    <a:gd name="T0" fmla="*/ 1 w 2"/>
                    <a:gd name="T1" fmla="*/ 2 h 3"/>
                    <a:gd name="T2" fmla="*/ 2 w 2"/>
                    <a:gd name="T3" fmla="*/ 1 h 3"/>
                    <a:gd name="T4" fmla="*/ 0 w 2"/>
                    <a:gd name="T5" fmla="*/ 1 h 3"/>
                    <a:gd name="T6" fmla="*/ 0 w 2"/>
                    <a:gd name="T7" fmla="*/ 2 h 3"/>
                    <a:gd name="T8" fmla="*/ 1 w 2"/>
                    <a:gd name="T9" fmla="*/ 3 h 3"/>
                    <a:gd name="T10" fmla="*/ 1 w 2"/>
                    <a:gd name="T1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3"/>
                      </a:cubicBezTo>
                      <a:cubicBezTo>
                        <a:pt x="2" y="3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1" name="Freeform 3213"/>
                <p:cNvSpPr/>
                <p:nvPr/>
              </p:nvSpPr>
              <p:spPr bwMode="auto">
                <a:xfrm>
                  <a:off x="5909" y="2730"/>
                  <a:ext cx="2" cy="6"/>
                </a:xfrm>
                <a:custGeom>
                  <a:avLst/>
                  <a:gdLst>
                    <a:gd name="T0" fmla="*/ 1 w 1"/>
                    <a:gd name="T1" fmla="*/ 2 h 3"/>
                    <a:gd name="T2" fmla="*/ 1 w 1"/>
                    <a:gd name="T3" fmla="*/ 0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3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2" name="Freeform 3214"/>
                <p:cNvSpPr/>
                <p:nvPr/>
              </p:nvSpPr>
              <p:spPr bwMode="auto">
                <a:xfrm>
                  <a:off x="5919" y="2724"/>
                  <a:ext cx="19" cy="14"/>
                </a:xfrm>
                <a:custGeom>
                  <a:avLst/>
                  <a:gdLst>
                    <a:gd name="T0" fmla="*/ 7 w 9"/>
                    <a:gd name="T1" fmla="*/ 5 h 7"/>
                    <a:gd name="T2" fmla="*/ 9 w 9"/>
                    <a:gd name="T3" fmla="*/ 5 h 7"/>
                    <a:gd name="T4" fmla="*/ 8 w 9"/>
                    <a:gd name="T5" fmla="*/ 3 h 7"/>
                    <a:gd name="T6" fmla="*/ 9 w 9"/>
                    <a:gd name="T7" fmla="*/ 3 h 7"/>
                    <a:gd name="T8" fmla="*/ 6 w 9"/>
                    <a:gd name="T9" fmla="*/ 2 h 7"/>
                    <a:gd name="T10" fmla="*/ 7 w 9"/>
                    <a:gd name="T11" fmla="*/ 3 h 7"/>
                    <a:gd name="T12" fmla="*/ 6 w 9"/>
                    <a:gd name="T13" fmla="*/ 3 h 7"/>
                    <a:gd name="T14" fmla="*/ 5 w 9"/>
                    <a:gd name="T15" fmla="*/ 3 h 7"/>
                    <a:gd name="T16" fmla="*/ 4 w 9"/>
                    <a:gd name="T17" fmla="*/ 3 h 7"/>
                    <a:gd name="T18" fmla="*/ 4 w 9"/>
                    <a:gd name="T19" fmla="*/ 4 h 7"/>
                    <a:gd name="T20" fmla="*/ 0 w 9"/>
                    <a:gd name="T21" fmla="*/ 5 h 7"/>
                    <a:gd name="T22" fmla="*/ 2 w 9"/>
                    <a:gd name="T23" fmla="*/ 6 h 7"/>
                    <a:gd name="T24" fmla="*/ 4 w 9"/>
                    <a:gd name="T25" fmla="*/ 4 h 7"/>
                    <a:gd name="T26" fmla="*/ 8 w 9"/>
                    <a:gd name="T27" fmla="*/ 4 h 7"/>
                    <a:gd name="T28" fmla="*/ 7 w 9"/>
                    <a:gd name="T2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" h="7">
                      <a:moveTo>
                        <a:pt x="7" y="5"/>
                      </a:moveTo>
                      <a:cubicBezTo>
                        <a:pt x="7" y="6"/>
                        <a:pt x="9" y="5"/>
                        <a:pt x="9" y="5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9" y="3"/>
                      </a:cubicBezTo>
                      <a:cubicBezTo>
                        <a:pt x="9" y="1"/>
                        <a:pt x="7" y="0"/>
                        <a:pt x="6" y="2"/>
                      </a:cubicBezTo>
                      <a:cubicBezTo>
                        <a:pt x="7" y="2"/>
                        <a:pt x="7" y="2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5" y="4"/>
                        <a:pt x="5" y="3"/>
                        <a:pt x="5" y="3"/>
                      </a:cubicBezTo>
                      <a:cubicBezTo>
                        <a:pt x="4" y="3"/>
                        <a:pt x="5" y="3"/>
                        <a:pt x="4" y="3"/>
                      </a:cubicBezTo>
                      <a:cubicBezTo>
                        <a:pt x="2" y="2"/>
                        <a:pt x="3" y="4"/>
                        <a:pt x="4" y="4"/>
                      </a:cubicBezTo>
                      <a:cubicBezTo>
                        <a:pt x="2" y="4"/>
                        <a:pt x="1" y="5"/>
                        <a:pt x="0" y="5"/>
                      </a:cubicBezTo>
                      <a:cubicBezTo>
                        <a:pt x="0" y="7"/>
                        <a:pt x="2" y="4"/>
                        <a:pt x="2" y="6"/>
                      </a:cubicBezTo>
                      <a:cubicBezTo>
                        <a:pt x="3" y="5"/>
                        <a:pt x="4" y="5"/>
                        <a:pt x="4" y="4"/>
                      </a:cubicBezTo>
                      <a:cubicBezTo>
                        <a:pt x="5" y="5"/>
                        <a:pt x="6" y="4"/>
                        <a:pt x="8" y="4"/>
                      </a:cubicBezTo>
                      <a:cubicBezTo>
                        <a:pt x="8" y="5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3" name="Freeform 3215"/>
                <p:cNvSpPr/>
                <p:nvPr/>
              </p:nvSpPr>
              <p:spPr bwMode="auto">
                <a:xfrm>
                  <a:off x="5886" y="2732"/>
                  <a:ext cx="2" cy="2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4" name="Freeform 3216"/>
                <p:cNvSpPr/>
                <p:nvPr/>
              </p:nvSpPr>
              <p:spPr bwMode="auto">
                <a:xfrm>
                  <a:off x="5872" y="2726"/>
                  <a:ext cx="4" cy="6"/>
                </a:xfrm>
                <a:custGeom>
                  <a:avLst/>
                  <a:gdLst>
                    <a:gd name="T0" fmla="*/ 0 w 2"/>
                    <a:gd name="T1" fmla="*/ 2 h 3"/>
                    <a:gd name="T2" fmla="*/ 1 w 2"/>
                    <a:gd name="T3" fmla="*/ 2 h 3"/>
                    <a:gd name="T4" fmla="*/ 2 w 2"/>
                    <a:gd name="T5" fmla="*/ 3 h 3"/>
                    <a:gd name="T6" fmla="*/ 2 w 2"/>
                    <a:gd name="T7" fmla="*/ 0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0" y="3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2" y="1"/>
                        <a:pt x="2" y="2"/>
                        <a:pt x="2" y="0"/>
                      </a:cubicBezTo>
                      <a:cubicBezTo>
                        <a:pt x="2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5" name="Freeform 3217"/>
                <p:cNvSpPr/>
                <p:nvPr/>
              </p:nvSpPr>
              <p:spPr bwMode="auto">
                <a:xfrm>
                  <a:off x="5888" y="2728"/>
                  <a:ext cx="9" cy="6"/>
                </a:xfrm>
                <a:custGeom>
                  <a:avLst/>
                  <a:gdLst>
                    <a:gd name="T0" fmla="*/ 0 w 4"/>
                    <a:gd name="T1" fmla="*/ 2 h 3"/>
                    <a:gd name="T2" fmla="*/ 1 w 4"/>
                    <a:gd name="T3" fmla="*/ 3 h 3"/>
                    <a:gd name="T4" fmla="*/ 3 w 4"/>
                    <a:gd name="T5" fmla="*/ 1 h 3"/>
                    <a:gd name="T6" fmla="*/ 0 w 4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2"/>
                      </a:move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2" y="3"/>
                        <a:pt x="2" y="2"/>
                        <a:pt x="3" y="1"/>
                      </a:cubicBezTo>
                      <a:cubicBezTo>
                        <a:pt x="4" y="0"/>
                        <a:pt x="1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6" name="Freeform 3218"/>
                <p:cNvSpPr/>
                <p:nvPr/>
              </p:nvSpPr>
              <p:spPr bwMode="auto">
                <a:xfrm>
                  <a:off x="5991" y="2724"/>
                  <a:ext cx="14" cy="12"/>
                </a:xfrm>
                <a:custGeom>
                  <a:avLst/>
                  <a:gdLst>
                    <a:gd name="T0" fmla="*/ 6 w 7"/>
                    <a:gd name="T1" fmla="*/ 5 h 6"/>
                    <a:gd name="T2" fmla="*/ 5 w 7"/>
                    <a:gd name="T3" fmla="*/ 3 h 6"/>
                    <a:gd name="T4" fmla="*/ 4 w 7"/>
                    <a:gd name="T5" fmla="*/ 3 h 6"/>
                    <a:gd name="T6" fmla="*/ 5 w 7"/>
                    <a:gd name="T7" fmla="*/ 1 h 6"/>
                    <a:gd name="T8" fmla="*/ 1 w 7"/>
                    <a:gd name="T9" fmla="*/ 0 h 6"/>
                    <a:gd name="T10" fmla="*/ 1 w 7"/>
                    <a:gd name="T11" fmla="*/ 2 h 6"/>
                    <a:gd name="T12" fmla="*/ 1 w 7"/>
                    <a:gd name="T13" fmla="*/ 5 h 6"/>
                    <a:gd name="T14" fmla="*/ 2 w 7"/>
                    <a:gd name="T15" fmla="*/ 4 h 6"/>
                    <a:gd name="T16" fmla="*/ 2 w 7"/>
                    <a:gd name="T17" fmla="*/ 5 h 6"/>
                    <a:gd name="T18" fmla="*/ 5 w 7"/>
                    <a:gd name="T19" fmla="*/ 6 h 6"/>
                    <a:gd name="T20" fmla="*/ 3 w 7"/>
                    <a:gd name="T21" fmla="*/ 4 h 6"/>
                    <a:gd name="T22" fmla="*/ 2 w 7"/>
                    <a:gd name="T23" fmla="*/ 3 h 6"/>
                    <a:gd name="T24" fmla="*/ 3 w 7"/>
                    <a:gd name="T25" fmla="*/ 3 h 6"/>
                    <a:gd name="T26" fmla="*/ 6 w 7"/>
                    <a:gd name="T2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" h="6">
                      <a:moveTo>
                        <a:pt x="6" y="5"/>
                      </a:moveTo>
                      <a:cubicBezTo>
                        <a:pt x="7" y="4"/>
                        <a:pt x="5" y="3"/>
                        <a:pt x="5" y="3"/>
                      </a:cubicBezTo>
                      <a:cubicBezTo>
                        <a:pt x="6" y="2"/>
                        <a:pt x="5" y="3"/>
                        <a:pt x="4" y="3"/>
                      </a:cubicBezTo>
                      <a:cubicBezTo>
                        <a:pt x="5" y="2"/>
                        <a:pt x="6" y="2"/>
                        <a:pt x="5" y="1"/>
                      </a:cubicBezTo>
                      <a:cubicBezTo>
                        <a:pt x="4" y="1"/>
                        <a:pt x="3" y="0"/>
                        <a:pt x="1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3"/>
                        <a:pt x="1" y="3"/>
                        <a:pt x="1" y="5"/>
                      </a:cubicBez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3" y="5"/>
                        <a:pt x="2" y="5"/>
                        <a:pt x="2" y="5"/>
                      </a:cubicBezTo>
                      <a:cubicBezTo>
                        <a:pt x="3" y="6"/>
                        <a:pt x="4" y="5"/>
                        <a:pt x="5" y="6"/>
                      </a:cubicBezTo>
                      <a:cubicBezTo>
                        <a:pt x="5" y="5"/>
                        <a:pt x="4" y="4"/>
                        <a:pt x="3" y="4"/>
                      </a:cubicBezTo>
                      <a:cubicBezTo>
                        <a:pt x="3" y="4"/>
                        <a:pt x="3" y="3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5" y="3"/>
                        <a:pt x="4" y="5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7" name="Freeform 3219"/>
                <p:cNvSpPr/>
                <p:nvPr/>
              </p:nvSpPr>
              <p:spPr bwMode="auto">
                <a:xfrm>
                  <a:off x="5942" y="2732"/>
                  <a:ext cx="4" cy="2"/>
                </a:xfrm>
                <a:custGeom>
                  <a:avLst/>
                  <a:gdLst>
                    <a:gd name="T0" fmla="*/ 1 w 2"/>
                    <a:gd name="T1" fmla="*/ 0 h 1"/>
                    <a:gd name="T2" fmla="*/ 2 w 2"/>
                    <a:gd name="T3" fmla="*/ 1 h 1"/>
                    <a:gd name="T4" fmla="*/ 2 w 2"/>
                    <a:gd name="T5" fmla="*/ 0 h 1"/>
                    <a:gd name="T6" fmla="*/ 1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8" name="Freeform 3220"/>
                <p:cNvSpPr/>
                <p:nvPr/>
              </p:nvSpPr>
              <p:spPr bwMode="auto">
                <a:xfrm>
                  <a:off x="6018" y="2645"/>
                  <a:ext cx="10" cy="11"/>
                </a:xfrm>
                <a:custGeom>
                  <a:avLst/>
                  <a:gdLst>
                    <a:gd name="T0" fmla="*/ 4 w 5"/>
                    <a:gd name="T1" fmla="*/ 3 h 5"/>
                    <a:gd name="T2" fmla="*/ 5 w 5"/>
                    <a:gd name="T3" fmla="*/ 2 h 5"/>
                    <a:gd name="T4" fmla="*/ 1 w 5"/>
                    <a:gd name="T5" fmla="*/ 3 h 5"/>
                    <a:gd name="T6" fmla="*/ 2 w 5"/>
                    <a:gd name="T7" fmla="*/ 4 h 5"/>
                    <a:gd name="T8" fmla="*/ 4 w 5"/>
                    <a:gd name="T9" fmla="*/ 3 h 5"/>
                    <a:gd name="T10" fmla="*/ 4 w 5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4" y="3"/>
                      </a:moveTo>
                      <a:cubicBezTo>
                        <a:pt x="5" y="3"/>
                        <a:pt x="5" y="2"/>
                        <a:pt x="5" y="2"/>
                      </a:cubicBezTo>
                      <a:cubicBezTo>
                        <a:pt x="4" y="0"/>
                        <a:pt x="3" y="5"/>
                        <a:pt x="1" y="3"/>
                      </a:cubicBezTo>
                      <a:cubicBezTo>
                        <a:pt x="0" y="3"/>
                        <a:pt x="1" y="5"/>
                        <a:pt x="2" y="4"/>
                      </a:cubicBezTo>
                      <a:cubicBezTo>
                        <a:pt x="2" y="3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29" name="Freeform 3221"/>
                <p:cNvSpPr/>
                <p:nvPr/>
              </p:nvSpPr>
              <p:spPr bwMode="auto">
                <a:xfrm>
                  <a:off x="6030" y="2645"/>
                  <a:ext cx="12" cy="9"/>
                </a:xfrm>
                <a:custGeom>
                  <a:avLst/>
                  <a:gdLst>
                    <a:gd name="T0" fmla="*/ 5 w 6"/>
                    <a:gd name="T1" fmla="*/ 1 h 4"/>
                    <a:gd name="T2" fmla="*/ 1 w 6"/>
                    <a:gd name="T3" fmla="*/ 1 h 4"/>
                    <a:gd name="T4" fmla="*/ 2 w 6"/>
                    <a:gd name="T5" fmla="*/ 4 h 4"/>
                    <a:gd name="T6" fmla="*/ 6 w 6"/>
                    <a:gd name="T7" fmla="*/ 3 h 4"/>
                    <a:gd name="T8" fmla="*/ 4 w 6"/>
                    <a:gd name="T9" fmla="*/ 1 h 4"/>
                    <a:gd name="T10" fmla="*/ 5 w 6"/>
                    <a:gd name="T1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5" y="1"/>
                      </a:moveTo>
                      <a:cubicBezTo>
                        <a:pt x="4" y="0"/>
                        <a:pt x="2" y="1"/>
                        <a:pt x="1" y="1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4"/>
                        <a:pt x="5" y="4"/>
                        <a:pt x="6" y="3"/>
                      </a:cubicBezTo>
                      <a:cubicBezTo>
                        <a:pt x="5" y="3"/>
                        <a:pt x="6" y="1"/>
                        <a:pt x="4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0" name="Freeform 3222"/>
                <p:cNvSpPr/>
                <p:nvPr/>
              </p:nvSpPr>
              <p:spPr bwMode="auto">
                <a:xfrm>
                  <a:off x="5917" y="2643"/>
                  <a:ext cx="8" cy="7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1 h 3"/>
                    <a:gd name="T4" fmla="*/ 0 w 4"/>
                    <a:gd name="T5" fmla="*/ 2 h 3"/>
                    <a:gd name="T6" fmla="*/ 2 w 4"/>
                    <a:gd name="T7" fmla="*/ 2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3" y="3"/>
                        <a:pt x="3" y="2"/>
                        <a:pt x="4" y="1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2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1" name="Freeform 3223"/>
                <p:cNvSpPr/>
                <p:nvPr/>
              </p:nvSpPr>
              <p:spPr bwMode="auto">
                <a:xfrm>
                  <a:off x="5946" y="2643"/>
                  <a:ext cx="10" cy="7"/>
                </a:xfrm>
                <a:custGeom>
                  <a:avLst/>
                  <a:gdLst>
                    <a:gd name="T0" fmla="*/ 4 w 5"/>
                    <a:gd name="T1" fmla="*/ 2 h 3"/>
                    <a:gd name="T2" fmla="*/ 3 w 5"/>
                    <a:gd name="T3" fmla="*/ 1 h 3"/>
                    <a:gd name="T4" fmla="*/ 3 w 5"/>
                    <a:gd name="T5" fmla="*/ 0 h 3"/>
                    <a:gd name="T6" fmla="*/ 2 w 5"/>
                    <a:gd name="T7" fmla="*/ 0 h 3"/>
                    <a:gd name="T8" fmla="*/ 0 w 5"/>
                    <a:gd name="T9" fmla="*/ 1 h 3"/>
                    <a:gd name="T10" fmla="*/ 0 w 5"/>
                    <a:gd name="T11" fmla="*/ 3 h 3"/>
                    <a:gd name="T12" fmla="*/ 4 w 5"/>
                    <a:gd name="T13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">
                      <a:moveTo>
                        <a:pt x="4" y="2"/>
                      </a:moveTo>
                      <a:cubicBezTo>
                        <a:pt x="5" y="1"/>
                        <a:pt x="4" y="2"/>
                        <a:pt x="3" y="1"/>
                      </a:cubicBezTo>
                      <a:cubicBezTo>
                        <a:pt x="4" y="1"/>
                        <a:pt x="3" y="1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2" y="3"/>
                        <a:pt x="2" y="2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2" name="Freeform 3224"/>
                <p:cNvSpPr/>
                <p:nvPr/>
              </p:nvSpPr>
              <p:spPr bwMode="auto">
                <a:xfrm>
                  <a:off x="5849" y="2728"/>
                  <a:ext cx="6" cy="6"/>
                </a:xfrm>
                <a:custGeom>
                  <a:avLst/>
                  <a:gdLst>
                    <a:gd name="T0" fmla="*/ 0 w 3"/>
                    <a:gd name="T1" fmla="*/ 1 h 3"/>
                    <a:gd name="T2" fmla="*/ 3 w 3"/>
                    <a:gd name="T3" fmla="*/ 1 h 3"/>
                    <a:gd name="T4" fmla="*/ 0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0" y="1"/>
                      </a:moveTo>
                      <a:cubicBezTo>
                        <a:pt x="1" y="3"/>
                        <a:pt x="2" y="1"/>
                        <a:pt x="3" y="1"/>
                      </a:cubicBezTo>
                      <a:cubicBezTo>
                        <a:pt x="2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3" name="Freeform 3225"/>
                <p:cNvSpPr/>
                <p:nvPr/>
              </p:nvSpPr>
              <p:spPr bwMode="auto">
                <a:xfrm>
                  <a:off x="5876" y="2730"/>
                  <a:ext cx="6" cy="6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2 h 3"/>
                    <a:gd name="T4" fmla="*/ 1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3"/>
                        <a:pt x="2" y="2"/>
                        <a:pt x="3" y="2"/>
                      </a:cubicBezTo>
                      <a:cubicBezTo>
                        <a:pt x="2" y="0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4" name="Freeform 3226"/>
                <p:cNvSpPr/>
                <p:nvPr/>
              </p:nvSpPr>
              <p:spPr bwMode="auto">
                <a:xfrm>
                  <a:off x="6036" y="2728"/>
                  <a:ext cx="6" cy="4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1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0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5" name="Freeform 3227"/>
                <p:cNvSpPr/>
                <p:nvPr/>
              </p:nvSpPr>
              <p:spPr bwMode="auto">
                <a:xfrm>
                  <a:off x="6094" y="2699"/>
                  <a:ext cx="2" cy="4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6" name="Freeform 3228"/>
                <p:cNvSpPr/>
                <p:nvPr/>
              </p:nvSpPr>
              <p:spPr bwMode="auto">
                <a:xfrm>
                  <a:off x="6225" y="3063"/>
                  <a:ext cx="8" cy="2"/>
                </a:xfrm>
                <a:custGeom>
                  <a:avLst/>
                  <a:gdLst>
                    <a:gd name="T0" fmla="*/ 1 w 4"/>
                    <a:gd name="T1" fmla="*/ 0 h 1"/>
                    <a:gd name="T2" fmla="*/ 1 w 4"/>
                    <a:gd name="T3" fmla="*/ 0 h 1"/>
                    <a:gd name="T4" fmla="*/ 1 w 4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1" y="0"/>
                      </a:moveTo>
                      <a:cubicBezTo>
                        <a:pt x="0" y="1"/>
                        <a:pt x="4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7" name="Freeform 3229"/>
                <p:cNvSpPr/>
                <p:nvPr/>
              </p:nvSpPr>
              <p:spPr bwMode="auto">
                <a:xfrm>
                  <a:off x="6258" y="3028"/>
                  <a:ext cx="4" cy="8"/>
                </a:xfrm>
                <a:custGeom>
                  <a:avLst/>
                  <a:gdLst>
                    <a:gd name="T0" fmla="*/ 2 w 2"/>
                    <a:gd name="T1" fmla="*/ 1 h 4"/>
                    <a:gd name="T2" fmla="*/ 1 w 2"/>
                    <a:gd name="T3" fmla="*/ 0 h 4"/>
                    <a:gd name="T4" fmla="*/ 0 w 2"/>
                    <a:gd name="T5" fmla="*/ 2 h 4"/>
                    <a:gd name="T6" fmla="*/ 2 w 2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2" y="2"/>
                        <a:pt x="0" y="2"/>
                      </a:cubicBezTo>
                      <a:cubicBezTo>
                        <a:pt x="1" y="4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8" name="Freeform 3230"/>
                <p:cNvSpPr>
                  <a:spLocks noEditPoints="1"/>
                </p:cNvSpPr>
                <p:nvPr/>
              </p:nvSpPr>
              <p:spPr bwMode="auto">
                <a:xfrm>
                  <a:off x="6242" y="3019"/>
                  <a:ext cx="12" cy="13"/>
                </a:xfrm>
                <a:custGeom>
                  <a:avLst/>
                  <a:gdLst>
                    <a:gd name="T0" fmla="*/ 1 w 6"/>
                    <a:gd name="T1" fmla="*/ 4 h 6"/>
                    <a:gd name="T2" fmla="*/ 4 w 6"/>
                    <a:gd name="T3" fmla="*/ 4 h 6"/>
                    <a:gd name="T4" fmla="*/ 4 w 6"/>
                    <a:gd name="T5" fmla="*/ 2 h 6"/>
                    <a:gd name="T6" fmla="*/ 2 w 6"/>
                    <a:gd name="T7" fmla="*/ 1 h 6"/>
                    <a:gd name="T8" fmla="*/ 1 w 6"/>
                    <a:gd name="T9" fmla="*/ 1 h 6"/>
                    <a:gd name="T10" fmla="*/ 1 w 6"/>
                    <a:gd name="T11" fmla="*/ 4 h 6"/>
                    <a:gd name="T12" fmla="*/ 3 w 6"/>
                    <a:gd name="T13" fmla="*/ 3 h 6"/>
                    <a:gd name="T14" fmla="*/ 3 w 6"/>
                    <a:gd name="T15" fmla="*/ 4 h 6"/>
                    <a:gd name="T16" fmla="*/ 3 w 6"/>
                    <a:gd name="T1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6">
                      <a:moveTo>
                        <a:pt x="1" y="4"/>
                      </a:moveTo>
                      <a:cubicBezTo>
                        <a:pt x="1" y="6"/>
                        <a:pt x="5" y="3"/>
                        <a:pt x="4" y="4"/>
                      </a:cubicBezTo>
                      <a:cubicBezTo>
                        <a:pt x="6" y="4"/>
                        <a:pt x="4" y="3"/>
                        <a:pt x="4" y="2"/>
                      </a:cubicBezTo>
                      <a:cubicBezTo>
                        <a:pt x="4" y="2"/>
                        <a:pt x="1" y="2"/>
                        <a:pt x="2" y="1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3"/>
                        <a:pt x="2" y="4"/>
                        <a:pt x="1" y="4"/>
                      </a:cubicBezTo>
                      <a:close/>
                      <a:moveTo>
                        <a:pt x="3" y="3"/>
                      </a:moveTo>
                      <a:cubicBezTo>
                        <a:pt x="3" y="3"/>
                        <a:pt x="3" y="4"/>
                        <a:pt x="3" y="4"/>
                      </a:cubicBezTo>
                      <a:cubicBezTo>
                        <a:pt x="2" y="5"/>
                        <a:pt x="2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39" name="Freeform 3231"/>
                <p:cNvSpPr/>
                <p:nvPr/>
              </p:nvSpPr>
              <p:spPr bwMode="auto">
                <a:xfrm>
                  <a:off x="6240" y="3028"/>
                  <a:ext cx="4" cy="2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40" name="Freeform 3232"/>
                <p:cNvSpPr/>
                <p:nvPr/>
              </p:nvSpPr>
              <p:spPr bwMode="auto">
                <a:xfrm>
                  <a:off x="6190" y="2894"/>
                  <a:ext cx="6" cy="4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2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41" name="Freeform 3233"/>
                <p:cNvSpPr/>
                <p:nvPr/>
              </p:nvSpPr>
              <p:spPr bwMode="auto">
                <a:xfrm>
                  <a:off x="6159" y="2835"/>
                  <a:ext cx="7" cy="6"/>
                </a:xfrm>
                <a:custGeom>
                  <a:avLst/>
                  <a:gdLst>
                    <a:gd name="T0" fmla="*/ 3 w 3"/>
                    <a:gd name="T1" fmla="*/ 2 h 3"/>
                    <a:gd name="T2" fmla="*/ 2 w 3"/>
                    <a:gd name="T3" fmla="*/ 1 h 3"/>
                    <a:gd name="T4" fmla="*/ 1 w 3"/>
                    <a:gd name="T5" fmla="*/ 0 h 3"/>
                    <a:gd name="T6" fmla="*/ 1 w 3"/>
                    <a:gd name="T7" fmla="*/ 3 h 3"/>
                    <a:gd name="T8" fmla="*/ 3 w 3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2"/>
                      </a:move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0"/>
                        <a:pt x="1" y="2"/>
                        <a:pt x="1" y="3"/>
                      </a:cubicBezTo>
                      <a:cubicBezTo>
                        <a:pt x="2" y="3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  <p:sp>
              <p:nvSpPr>
                <p:cNvPr id="342" name="Freeform 3234"/>
                <p:cNvSpPr/>
                <p:nvPr/>
              </p:nvSpPr>
              <p:spPr bwMode="auto">
                <a:xfrm>
                  <a:off x="6281" y="3104"/>
                  <a:ext cx="8" cy="4"/>
                </a:xfrm>
                <a:custGeom>
                  <a:avLst/>
                  <a:gdLst>
                    <a:gd name="T0" fmla="*/ 0 w 4"/>
                    <a:gd name="T1" fmla="*/ 1 h 2"/>
                    <a:gd name="T2" fmla="*/ 4 w 4"/>
                    <a:gd name="T3" fmla="*/ 0 h 2"/>
                    <a:gd name="T4" fmla="*/ 0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0" y="1"/>
                      </a:moveTo>
                      <a:cubicBezTo>
                        <a:pt x="1" y="2"/>
                        <a:pt x="4" y="2"/>
                        <a:pt x="4" y="0"/>
                      </a:cubicBezTo>
                      <a:cubicBezTo>
                        <a:pt x="2" y="0"/>
                        <a:pt x="2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3" name="Freeform 3236"/>
              <p:cNvSpPr/>
              <p:nvPr/>
            </p:nvSpPr>
            <p:spPr bwMode="auto">
              <a:xfrm>
                <a:off x="9347201" y="4198938"/>
                <a:ext cx="3175" cy="11112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0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3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4" name="Freeform 3237"/>
              <p:cNvSpPr/>
              <p:nvPr/>
            </p:nvSpPr>
            <p:spPr bwMode="auto">
              <a:xfrm>
                <a:off x="9259888" y="3713163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5" name="Freeform 3238"/>
              <p:cNvSpPr/>
              <p:nvPr/>
            </p:nvSpPr>
            <p:spPr bwMode="auto">
              <a:xfrm>
                <a:off x="9318626" y="3795713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6" name="Freeform 3239"/>
              <p:cNvSpPr/>
              <p:nvPr/>
            </p:nvSpPr>
            <p:spPr bwMode="auto">
              <a:xfrm>
                <a:off x="9226551" y="3713163"/>
                <a:ext cx="11113" cy="9525"/>
              </a:xfrm>
              <a:custGeom>
                <a:avLst/>
                <a:gdLst>
                  <a:gd name="T0" fmla="*/ 1 w 3"/>
                  <a:gd name="T1" fmla="*/ 3 h 3"/>
                  <a:gd name="T2" fmla="*/ 3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2" y="3"/>
                      <a:pt x="1" y="1"/>
                      <a:pt x="3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7" name="Freeform 3240"/>
              <p:cNvSpPr/>
              <p:nvPr/>
            </p:nvSpPr>
            <p:spPr bwMode="auto">
              <a:xfrm>
                <a:off x="9253538" y="3716338"/>
                <a:ext cx="3175" cy="635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8" name="Freeform 3241"/>
              <p:cNvSpPr/>
              <p:nvPr/>
            </p:nvSpPr>
            <p:spPr bwMode="auto">
              <a:xfrm>
                <a:off x="9240838" y="3722688"/>
                <a:ext cx="9525" cy="3175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0"/>
                      <a:pt x="2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9" name="Freeform 3242"/>
              <p:cNvSpPr/>
              <p:nvPr/>
            </p:nvSpPr>
            <p:spPr bwMode="auto">
              <a:xfrm>
                <a:off x="9250363" y="3722688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0" name="Freeform 3243"/>
              <p:cNvSpPr/>
              <p:nvPr/>
            </p:nvSpPr>
            <p:spPr bwMode="auto">
              <a:xfrm>
                <a:off x="9396413" y="3843338"/>
                <a:ext cx="6350" cy="7937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1" y="2"/>
                      <a:pt x="2" y="2"/>
                    </a:cubicBezTo>
                    <a:cubicBezTo>
                      <a:pt x="2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1" name="Freeform 3244"/>
              <p:cNvSpPr/>
              <p:nvPr/>
            </p:nvSpPr>
            <p:spPr bwMode="auto">
              <a:xfrm>
                <a:off x="9739313" y="4600575"/>
                <a:ext cx="9525" cy="9525"/>
              </a:xfrm>
              <a:custGeom>
                <a:avLst/>
                <a:gdLst>
                  <a:gd name="T0" fmla="*/ 2 w 3"/>
                  <a:gd name="T1" fmla="*/ 2 h 3"/>
                  <a:gd name="T2" fmla="*/ 1 w 3"/>
                  <a:gd name="T3" fmla="*/ 1 h 3"/>
                  <a:gd name="T4" fmla="*/ 0 w 3"/>
                  <a:gd name="T5" fmla="*/ 1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3" y="2"/>
                      <a:pt x="2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3"/>
                      <a:pt x="2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2" name="Freeform 3245"/>
              <p:cNvSpPr/>
              <p:nvPr/>
            </p:nvSpPr>
            <p:spPr bwMode="auto">
              <a:xfrm>
                <a:off x="9217026" y="3709988"/>
                <a:ext cx="9525" cy="12700"/>
              </a:xfrm>
              <a:custGeom>
                <a:avLst/>
                <a:gdLst>
                  <a:gd name="T0" fmla="*/ 2 w 3"/>
                  <a:gd name="T1" fmla="*/ 3 h 4"/>
                  <a:gd name="T2" fmla="*/ 3 w 3"/>
                  <a:gd name="T3" fmla="*/ 2 h 4"/>
                  <a:gd name="T4" fmla="*/ 2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2" y="2"/>
                      <a:pt x="2" y="2"/>
                      <a:pt x="3" y="2"/>
                    </a:cubicBezTo>
                    <a:cubicBezTo>
                      <a:pt x="1" y="0"/>
                      <a:pt x="0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3" name="Freeform 3246"/>
              <p:cNvSpPr/>
              <p:nvPr/>
            </p:nvSpPr>
            <p:spPr bwMode="auto">
              <a:xfrm>
                <a:off x="9155113" y="4333875"/>
                <a:ext cx="6350" cy="9525"/>
              </a:xfrm>
              <a:custGeom>
                <a:avLst/>
                <a:gdLst>
                  <a:gd name="T0" fmla="*/ 1 w 2"/>
                  <a:gd name="T1" fmla="*/ 2 h 3"/>
                  <a:gd name="T2" fmla="*/ 2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1"/>
                      <a:pt x="2" y="1"/>
                    </a:cubicBezTo>
                    <a:cubicBezTo>
                      <a:pt x="1" y="0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4" name="Freeform 3247"/>
              <p:cNvSpPr/>
              <p:nvPr/>
            </p:nvSpPr>
            <p:spPr bwMode="auto">
              <a:xfrm>
                <a:off x="9504363" y="4495800"/>
                <a:ext cx="3175" cy="476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5" name="Freeform 3248"/>
              <p:cNvSpPr/>
              <p:nvPr/>
            </p:nvSpPr>
            <p:spPr bwMode="auto">
              <a:xfrm>
                <a:off x="9501188" y="4486275"/>
                <a:ext cx="6350" cy="9525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2 w 2"/>
                  <a:gd name="T5" fmla="*/ 3 h 3"/>
                  <a:gd name="T6" fmla="*/ 2 w 2"/>
                  <a:gd name="T7" fmla="*/ 0 h 3"/>
                  <a:gd name="T8" fmla="*/ 1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1" y="1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1"/>
                      <a:pt x="1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6" name="Freeform 3249"/>
              <p:cNvSpPr/>
              <p:nvPr/>
            </p:nvSpPr>
            <p:spPr bwMode="auto">
              <a:xfrm>
                <a:off x="9582151" y="4489450"/>
                <a:ext cx="17463" cy="11112"/>
              </a:xfrm>
              <a:custGeom>
                <a:avLst/>
                <a:gdLst>
                  <a:gd name="T0" fmla="*/ 0 w 5"/>
                  <a:gd name="T1" fmla="*/ 1 h 3"/>
                  <a:gd name="T2" fmla="*/ 4 w 5"/>
                  <a:gd name="T3" fmla="*/ 2 h 3"/>
                  <a:gd name="T4" fmla="*/ 4 w 5"/>
                  <a:gd name="T5" fmla="*/ 0 h 3"/>
                  <a:gd name="T6" fmla="*/ 4 w 5"/>
                  <a:gd name="T7" fmla="*/ 1 h 3"/>
                  <a:gd name="T8" fmla="*/ 0 w 5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cubicBezTo>
                      <a:pt x="2" y="2"/>
                      <a:pt x="2" y="3"/>
                      <a:pt x="4" y="2"/>
                    </a:cubicBezTo>
                    <a:cubicBezTo>
                      <a:pt x="4" y="1"/>
                      <a:pt x="5" y="1"/>
                      <a:pt x="4" y="0"/>
                    </a:cubicBezTo>
                    <a:cubicBezTo>
                      <a:pt x="2" y="0"/>
                      <a:pt x="4" y="0"/>
                      <a:pt x="4" y="1"/>
                    </a:cubicBezTo>
                    <a:cubicBezTo>
                      <a:pt x="2" y="1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7" name="Freeform 3250"/>
              <p:cNvSpPr/>
              <p:nvPr/>
            </p:nvSpPr>
            <p:spPr bwMode="auto">
              <a:xfrm>
                <a:off x="9536113" y="4486275"/>
                <a:ext cx="11113" cy="9525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3 h 3"/>
                  <a:gd name="T4" fmla="*/ 2 w 3"/>
                  <a:gd name="T5" fmla="*/ 3 h 3"/>
                  <a:gd name="T6" fmla="*/ 3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8" name="Freeform 3251"/>
              <p:cNvSpPr/>
              <p:nvPr/>
            </p:nvSpPr>
            <p:spPr bwMode="auto">
              <a:xfrm>
                <a:off x="9491663" y="4486275"/>
                <a:ext cx="12700" cy="14287"/>
              </a:xfrm>
              <a:custGeom>
                <a:avLst/>
                <a:gdLst>
                  <a:gd name="T0" fmla="*/ 2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3 h 4"/>
                  <a:gd name="T8" fmla="*/ 3 w 4"/>
                  <a:gd name="T9" fmla="*/ 1 h 4"/>
                  <a:gd name="T10" fmla="*/ 2 w 4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4"/>
                      <a:pt x="3" y="3"/>
                    </a:cubicBezTo>
                    <a:cubicBezTo>
                      <a:pt x="4" y="2"/>
                      <a:pt x="2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9" name="Freeform 3252"/>
              <p:cNvSpPr/>
              <p:nvPr/>
            </p:nvSpPr>
            <p:spPr bwMode="auto">
              <a:xfrm>
                <a:off x="9340851" y="4492625"/>
                <a:ext cx="6350" cy="7937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0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0" y="0"/>
                      <a:pt x="2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0" name="Freeform 3253"/>
              <p:cNvSpPr/>
              <p:nvPr/>
            </p:nvSpPr>
            <p:spPr bwMode="auto">
              <a:xfrm>
                <a:off x="9383713" y="4486275"/>
                <a:ext cx="9525" cy="6350"/>
              </a:xfrm>
              <a:custGeom>
                <a:avLst/>
                <a:gdLst>
                  <a:gd name="T0" fmla="*/ 3 w 3"/>
                  <a:gd name="T1" fmla="*/ 0 h 2"/>
                  <a:gd name="T2" fmla="*/ 1 w 3"/>
                  <a:gd name="T3" fmla="*/ 0 h 2"/>
                  <a:gd name="T4" fmla="*/ 1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2" y="1"/>
                      <a:pt x="1" y="2"/>
                    </a:cubicBezTo>
                    <a:cubicBezTo>
                      <a:pt x="3" y="2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1" name="Freeform 3254"/>
              <p:cNvSpPr/>
              <p:nvPr/>
            </p:nvSpPr>
            <p:spPr bwMode="auto">
              <a:xfrm>
                <a:off x="9485313" y="4492625"/>
                <a:ext cx="9525" cy="3175"/>
              </a:xfrm>
              <a:custGeom>
                <a:avLst/>
                <a:gdLst>
                  <a:gd name="T0" fmla="*/ 0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1"/>
                      <a:pt x="3" y="0"/>
                      <a:pt x="2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2" name="Freeform 3255"/>
              <p:cNvSpPr/>
              <p:nvPr/>
            </p:nvSpPr>
            <p:spPr bwMode="auto">
              <a:xfrm>
                <a:off x="9213851" y="4092575"/>
                <a:ext cx="3175" cy="6350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3" name="Freeform 3256"/>
              <p:cNvSpPr/>
              <p:nvPr/>
            </p:nvSpPr>
            <p:spPr bwMode="auto">
              <a:xfrm>
                <a:off x="9129713" y="4030663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4" name="Freeform 3257"/>
              <p:cNvSpPr/>
              <p:nvPr/>
            </p:nvSpPr>
            <p:spPr bwMode="auto">
              <a:xfrm>
                <a:off x="9123363" y="3957638"/>
                <a:ext cx="9525" cy="6350"/>
              </a:xfrm>
              <a:custGeom>
                <a:avLst/>
                <a:gdLst>
                  <a:gd name="T0" fmla="*/ 2 w 3"/>
                  <a:gd name="T1" fmla="*/ 0 h 2"/>
                  <a:gd name="T2" fmla="*/ 2 w 3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0" y="0"/>
                      <a:pt x="3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5" name="Freeform 3258"/>
              <p:cNvSpPr/>
              <p:nvPr/>
            </p:nvSpPr>
            <p:spPr bwMode="auto">
              <a:xfrm>
                <a:off x="9132888" y="4025900"/>
                <a:ext cx="9525" cy="11112"/>
              </a:xfrm>
              <a:custGeom>
                <a:avLst/>
                <a:gdLst>
                  <a:gd name="T0" fmla="*/ 2 w 3"/>
                  <a:gd name="T1" fmla="*/ 3 h 3"/>
                  <a:gd name="T2" fmla="*/ 1 w 3"/>
                  <a:gd name="T3" fmla="*/ 0 h 3"/>
                  <a:gd name="T4" fmla="*/ 1 w 3"/>
                  <a:gd name="T5" fmla="*/ 1 h 3"/>
                  <a:gd name="T6" fmla="*/ 0 w 3"/>
                  <a:gd name="T7" fmla="*/ 2 h 3"/>
                  <a:gd name="T8" fmla="*/ 2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2" y="1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6" name="Freeform 3259"/>
              <p:cNvSpPr/>
              <p:nvPr/>
            </p:nvSpPr>
            <p:spPr bwMode="auto">
              <a:xfrm>
                <a:off x="9142413" y="3957638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7" name="Freeform 3260"/>
              <p:cNvSpPr/>
              <p:nvPr/>
            </p:nvSpPr>
            <p:spPr bwMode="auto">
              <a:xfrm>
                <a:off x="9164638" y="3954463"/>
                <a:ext cx="6350" cy="6350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0 h 2"/>
                  <a:gd name="T4" fmla="*/ 0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8" name="Freeform 3261"/>
              <p:cNvSpPr/>
              <p:nvPr/>
            </p:nvSpPr>
            <p:spPr bwMode="auto">
              <a:xfrm>
                <a:off x="9117013" y="4033838"/>
                <a:ext cx="9525" cy="6350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39" name="Freeform 3262"/>
              <p:cNvSpPr/>
              <p:nvPr/>
            </p:nvSpPr>
            <p:spPr bwMode="auto">
              <a:xfrm>
                <a:off x="9185276" y="4127500"/>
                <a:ext cx="9525" cy="6350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1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1"/>
                      <a:pt x="3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0" name="Freeform 3263"/>
              <p:cNvSpPr/>
              <p:nvPr/>
            </p:nvSpPr>
            <p:spPr bwMode="auto">
              <a:xfrm>
                <a:off x="9142413" y="4133850"/>
                <a:ext cx="6350" cy="6350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1" name="Freeform 3264"/>
              <p:cNvSpPr/>
              <p:nvPr/>
            </p:nvSpPr>
            <p:spPr bwMode="auto">
              <a:xfrm>
                <a:off x="8718551" y="4562475"/>
                <a:ext cx="12700" cy="6350"/>
              </a:xfrm>
              <a:custGeom>
                <a:avLst/>
                <a:gdLst>
                  <a:gd name="T0" fmla="*/ 3 w 4"/>
                  <a:gd name="T1" fmla="*/ 1 h 2"/>
                  <a:gd name="T2" fmla="*/ 3 w 4"/>
                  <a:gd name="T3" fmla="*/ 1 h 2"/>
                  <a:gd name="T4" fmla="*/ 0 w 4"/>
                  <a:gd name="T5" fmla="*/ 2 h 2"/>
                  <a:gd name="T6" fmla="*/ 3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4" y="0"/>
                      <a:pt x="3" y="0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2" y="2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2" name="Freeform 3265"/>
              <p:cNvSpPr/>
              <p:nvPr/>
            </p:nvSpPr>
            <p:spPr bwMode="auto">
              <a:xfrm>
                <a:off x="8774113" y="4562475"/>
                <a:ext cx="9525" cy="12700"/>
              </a:xfrm>
              <a:custGeom>
                <a:avLst/>
                <a:gdLst>
                  <a:gd name="T0" fmla="*/ 1 w 3"/>
                  <a:gd name="T1" fmla="*/ 2 h 4"/>
                  <a:gd name="T2" fmla="*/ 3 w 3"/>
                  <a:gd name="T3" fmla="*/ 2 h 4"/>
                  <a:gd name="T4" fmla="*/ 3 w 3"/>
                  <a:gd name="T5" fmla="*/ 0 h 4"/>
                  <a:gd name="T6" fmla="*/ 1 w 3"/>
                  <a:gd name="T7" fmla="*/ 0 h 4"/>
                  <a:gd name="T8" fmla="*/ 1 w 3"/>
                  <a:gd name="T9" fmla="*/ 2 h 4"/>
                  <a:gd name="T10" fmla="*/ 0 w 3"/>
                  <a:gd name="T11" fmla="*/ 4 h 4"/>
                  <a:gd name="T12" fmla="*/ 1 w 3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1" y="2"/>
                    </a:move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4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3" name="Freeform 3266"/>
              <p:cNvSpPr/>
              <p:nvPr/>
            </p:nvSpPr>
            <p:spPr bwMode="auto">
              <a:xfrm>
                <a:off x="8786813" y="4572000"/>
                <a:ext cx="30163" cy="25400"/>
              </a:xfrm>
              <a:custGeom>
                <a:avLst/>
                <a:gdLst>
                  <a:gd name="T0" fmla="*/ 6 w 9"/>
                  <a:gd name="T1" fmla="*/ 0 h 8"/>
                  <a:gd name="T2" fmla="*/ 6 w 9"/>
                  <a:gd name="T3" fmla="*/ 1 h 8"/>
                  <a:gd name="T4" fmla="*/ 3 w 9"/>
                  <a:gd name="T5" fmla="*/ 1 h 8"/>
                  <a:gd name="T6" fmla="*/ 0 w 9"/>
                  <a:gd name="T7" fmla="*/ 2 h 8"/>
                  <a:gd name="T8" fmla="*/ 1 w 9"/>
                  <a:gd name="T9" fmla="*/ 2 h 8"/>
                  <a:gd name="T10" fmla="*/ 0 w 9"/>
                  <a:gd name="T11" fmla="*/ 5 h 8"/>
                  <a:gd name="T12" fmla="*/ 2 w 9"/>
                  <a:gd name="T13" fmla="*/ 6 h 8"/>
                  <a:gd name="T14" fmla="*/ 3 w 9"/>
                  <a:gd name="T15" fmla="*/ 4 h 8"/>
                  <a:gd name="T16" fmla="*/ 4 w 9"/>
                  <a:gd name="T17" fmla="*/ 4 h 8"/>
                  <a:gd name="T18" fmla="*/ 4 w 9"/>
                  <a:gd name="T19" fmla="*/ 7 h 8"/>
                  <a:gd name="T20" fmla="*/ 8 w 9"/>
                  <a:gd name="T21" fmla="*/ 6 h 8"/>
                  <a:gd name="T22" fmla="*/ 8 w 9"/>
                  <a:gd name="T23" fmla="*/ 2 h 8"/>
                  <a:gd name="T24" fmla="*/ 7 w 9"/>
                  <a:gd name="T25" fmla="*/ 1 h 8"/>
                  <a:gd name="T26" fmla="*/ 7 w 9"/>
                  <a:gd name="T27" fmla="*/ 2 h 8"/>
                  <a:gd name="T28" fmla="*/ 5 w 9"/>
                  <a:gd name="T29" fmla="*/ 3 h 8"/>
                  <a:gd name="T30" fmla="*/ 6 w 9"/>
                  <a:gd name="T3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8">
                    <a:moveTo>
                      <a:pt x="6" y="0"/>
                    </a:moveTo>
                    <a:cubicBezTo>
                      <a:pt x="6" y="0"/>
                      <a:pt x="6" y="0"/>
                      <a:pt x="6" y="1"/>
                    </a:cubicBezTo>
                    <a:cubicBezTo>
                      <a:pt x="5" y="0"/>
                      <a:pt x="3" y="0"/>
                      <a:pt x="3" y="1"/>
                    </a:cubicBezTo>
                    <a:cubicBezTo>
                      <a:pt x="2" y="1"/>
                      <a:pt x="2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5"/>
                      <a:pt x="2" y="6"/>
                    </a:cubicBezTo>
                    <a:cubicBezTo>
                      <a:pt x="3" y="6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8"/>
                      <a:pt x="6" y="6"/>
                      <a:pt x="8" y="6"/>
                    </a:cubicBezTo>
                    <a:cubicBezTo>
                      <a:pt x="9" y="4"/>
                      <a:pt x="7" y="3"/>
                      <a:pt x="8" y="2"/>
                    </a:cubicBezTo>
                    <a:cubicBezTo>
                      <a:pt x="9" y="2"/>
                      <a:pt x="8" y="1"/>
                      <a:pt x="7" y="1"/>
                    </a:cubicBezTo>
                    <a:cubicBezTo>
                      <a:pt x="7" y="2"/>
                      <a:pt x="8" y="2"/>
                      <a:pt x="7" y="2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5" y="1"/>
                      <a:pt x="7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4" name="Freeform 3267"/>
              <p:cNvSpPr>
                <a:spLocks noEditPoints="1"/>
              </p:cNvSpPr>
              <p:nvPr/>
            </p:nvSpPr>
            <p:spPr bwMode="auto">
              <a:xfrm>
                <a:off x="9142413" y="3670300"/>
                <a:ext cx="250825" cy="58737"/>
              </a:xfrm>
              <a:custGeom>
                <a:avLst/>
                <a:gdLst>
                  <a:gd name="T0" fmla="*/ 6 w 77"/>
                  <a:gd name="T1" fmla="*/ 15 h 18"/>
                  <a:gd name="T2" fmla="*/ 10 w 77"/>
                  <a:gd name="T3" fmla="*/ 13 h 18"/>
                  <a:gd name="T4" fmla="*/ 16 w 77"/>
                  <a:gd name="T5" fmla="*/ 17 h 18"/>
                  <a:gd name="T6" fmla="*/ 22 w 77"/>
                  <a:gd name="T7" fmla="*/ 10 h 18"/>
                  <a:gd name="T8" fmla="*/ 24 w 77"/>
                  <a:gd name="T9" fmla="*/ 13 h 18"/>
                  <a:gd name="T10" fmla="*/ 29 w 77"/>
                  <a:gd name="T11" fmla="*/ 13 h 18"/>
                  <a:gd name="T12" fmla="*/ 33 w 77"/>
                  <a:gd name="T13" fmla="*/ 15 h 18"/>
                  <a:gd name="T14" fmla="*/ 38 w 77"/>
                  <a:gd name="T15" fmla="*/ 11 h 18"/>
                  <a:gd name="T16" fmla="*/ 43 w 77"/>
                  <a:gd name="T17" fmla="*/ 13 h 18"/>
                  <a:gd name="T18" fmla="*/ 44 w 77"/>
                  <a:gd name="T19" fmla="*/ 13 h 18"/>
                  <a:gd name="T20" fmla="*/ 47 w 77"/>
                  <a:gd name="T21" fmla="*/ 16 h 18"/>
                  <a:gd name="T22" fmla="*/ 48 w 77"/>
                  <a:gd name="T23" fmla="*/ 12 h 18"/>
                  <a:gd name="T24" fmla="*/ 51 w 77"/>
                  <a:gd name="T25" fmla="*/ 11 h 18"/>
                  <a:gd name="T26" fmla="*/ 53 w 77"/>
                  <a:gd name="T27" fmla="*/ 12 h 18"/>
                  <a:gd name="T28" fmla="*/ 56 w 77"/>
                  <a:gd name="T29" fmla="*/ 11 h 18"/>
                  <a:gd name="T30" fmla="*/ 61 w 77"/>
                  <a:gd name="T31" fmla="*/ 15 h 18"/>
                  <a:gd name="T32" fmla="*/ 62 w 77"/>
                  <a:gd name="T33" fmla="*/ 14 h 18"/>
                  <a:gd name="T34" fmla="*/ 68 w 77"/>
                  <a:gd name="T35" fmla="*/ 14 h 18"/>
                  <a:gd name="T36" fmla="*/ 69 w 77"/>
                  <a:gd name="T37" fmla="*/ 13 h 18"/>
                  <a:gd name="T38" fmla="*/ 74 w 77"/>
                  <a:gd name="T39" fmla="*/ 15 h 18"/>
                  <a:gd name="T40" fmla="*/ 76 w 77"/>
                  <a:gd name="T41" fmla="*/ 11 h 18"/>
                  <a:gd name="T42" fmla="*/ 68 w 77"/>
                  <a:gd name="T43" fmla="*/ 5 h 18"/>
                  <a:gd name="T44" fmla="*/ 61 w 77"/>
                  <a:gd name="T45" fmla="*/ 6 h 18"/>
                  <a:gd name="T46" fmla="*/ 55 w 77"/>
                  <a:gd name="T47" fmla="*/ 3 h 18"/>
                  <a:gd name="T48" fmla="*/ 49 w 77"/>
                  <a:gd name="T49" fmla="*/ 5 h 18"/>
                  <a:gd name="T50" fmla="*/ 47 w 77"/>
                  <a:gd name="T51" fmla="*/ 4 h 18"/>
                  <a:gd name="T52" fmla="*/ 41 w 77"/>
                  <a:gd name="T53" fmla="*/ 4 h 18"/>
                  <a:gd name="T54" fmla="*/ 35 w 77"/>
                  <a:gd name="T55" fmla="*/ 3 h 18"/>
                  <a:gd name="T56" fmla="*/ 28 w 77"/>
                  <a:gd name="T57" fmla="*/ 5 h 18"/>
                  <a:gd name="T58" fmla="*/ 23 w 77"/>
                  <a:gd name="T59" fmla="*/ 2 h 18"/>
                  <a:gd name="T60" fmla="*/ 18 w 77"/>
                  <a:gd name="T61" fmla="*/ 4 h 18"/>
                  <a:gd name="T62" fmla="*/ 13 w 77"/>
                  <a:gd name="T63" fmla="*/ 4 h 18"/>
                  <a:gd name="T64" fmla="*/ 4 w 77"/>
                  <a:gd name="T65" fmla="*/ 8 h 18"/>
                  <a:gd name="T66" fmla="*/ 1 w 77"/>
                  <a:gd name="T67" fmla="*/ 11 h 18"/>
                  <a:gd name="T68" fmla="*/ 0 w 77"/>
                  <a:gd name="T69" fmla="*/ 14 h 18"/>
                  <a:gd name="T70" fmla="*/ 73 w 77"/>
                  <a:gd name="T71" fmla="*/ 10 h 18"/>
                  <a:gd name="T72" fmla="*/ 15 w 77"/>
                  <a:gd name="T73" fmla="*/ 11 h 18"/>
                  <a:gd name="T74" fmla="*/ 16 w 77"/>
                  <a:gd name="T75" fmla="*/ 12 h 18"/>
                  <a:gd name="T76" fmla="*/ 22 w 77"/>
                  <a:gd name="T77" fmla="*/ 14 h 18"/>
                  <a:gd name="T78" fmla="*/ 24 w 77"/>
                  <a:gd name="T79" fmla="*/ 11 h 18"/>
                  <a:gd name="T80" fmla="*/ 30 w 77"/>
                  <a:gd name="T81" fmla="*/ 7 h 18"/>
                  <a:gd name="T82" fmla="*/ 51 w 77"/>
                  <a:gd name="T83" fmla="*/ 10 h 18"/>
                  <a:gd name="T84" fmla="*/ 49 w 77"/>
                  <a:gd name="T85" fmla="*/ 13 h 18"/>
                  <a:gd name="T86" fmla="*/ 64 w 77"/>
                  <a:gd name="T87" fmla="*/ 9 h 18"/>
                  <a:gd name="T88" fmla="*/ 63 w 77"/>
                  <a:gd name="T89" fmla="*/ 9 h 18"/>
                  <a:gd name="T90" fmla="*/ 69 w 77"/>
                  <a:gd name="T91" fmla="*/ 12 h 18"/>
                  <a:gd name="T92" fmla="*/ 66 w 77"/>
                  <a:gd name="T93" fmla="*/ 8 h 18"/>
                  <a:gd name="T94" fmla="*/ 58 w 77"/>
                  <a:gd name="T95" fmla="*/ 7 h 18"/>
                  <a:gd name="T96" fmla="*/ 54 w 77"/>
                  <a:gd name="T97" fmla="*/ 5 h 18"/>
                  <a:gd name="T98" fmla="*/ 29 w 77"/>
                  <a:gd name="T99" fmla="*/ 8 h 18"/>
                  <a:gd name="T100" fmla="*/ 25 w 77"/>
                  <a:gd name="T101" fmla="*/ 8 h 18"/>
                  <a:gd name="T102" fmla="*/ 17 w 77"/>
                  <a:gd name="T103" fmla="*/ 7 h 18"/>
                  <a:gd name="T104" fmla="*/ 16 w 77"/>
                  <a:gd name="T105" fmla="*/ 10 h 18"/>
                  <a:gd name="T106" fmla="*/ 9 w 77"/>
                  <a:gd name="T107" fmla="*/ 7 h 18"/>
                  <a:gd name="T108" fmla="*/ 13 w 77"/>
                  <a:gd name="T109" fmla="*/ 8 h 18"/>
                  <a:gd name="T110" fmla="*/ 11 w 77"/>
                  <a:gd name="T111" fmla="*/ 9 h 18"/>
                  <a:gd name="T112" fmla="*/ 9 w 77"/>
                  <a:gd name="T113" fmla="*/ 10 h 18"/>
                  <a:gd name="T114" fmla="*/ 4 w 77"/>
                  <a:gd name="T11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7" h="18">
                    <a:moveTo>
                      <a:pt x="0" y="14"/>
                    </a:moveTo>
                    <a:cubicBezTo>
                      <a:pt x="1" y="14"/>
                      <a:pt x="0" y="16"/>
                      <a:pt x="2" y="16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3" y="13"/>
                      <a:pt x="3" y="15"/>
                      <a:pt x="3" y="15"/>
                    </a:cubicBezTo>
                    <a:cubicBezTo>
                      <a:pt x="3" y="15"/>
                      <a:pt x="2" y="14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6" y="14"/>
                      <a:pt x="5" y="13"/>
                      <a:pt x="4" y="12"/>
                    </a:cubicBezTo>
                    <a:cubicBezTo>
                      <a:pt x="5" y="12"/>
                      <a:pt x="6" y="11"/>
                      <a:pt x="7" y="11"/>
                    </a:cubicBezTo>
                    <a:cubicBezTo>
                      <a:pt x="6" y="12"/>
                      <a:pt x="7" y="13"/>
                      <a:pt x="8" y="12"/>
                    </a:cubicBezTo>
                    <a:cubicBezTo>
                      <a:pt x="7" y="12"/>
                      <a:pt x="8" y="12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10" y="13"/>
                      <a:pt x="9" y="13"/>
                      <a:pt x="10" y="13"/>
                    </a:cubicBezTo>
                    <a:cubicBezTo>
                      <a:pt x="9" y="14"/>
                      <a:pt x="8" y="14"/>
                      <a:pt x="8" y="16"/>
                    </a:cubicBezTo>
                    <a:cubicBezTo>
                      <a:pt x="9" y="15"/>
                      <a:pt x="10" y="14"/>
                      <a:pt x="11" y="14"/>
                    </a:cubicBezTo>
                    <a:cubicBezTo>
                      <a:pt x="11" y="16"/>
                      <a:pt x="10" y="14"/>
                      <a:pt x="9" y="15"/>
                    </a:cubicBezTo>
                    <a:cubicBezTo>
                      <a:pt x="11" y="17"/>
                      <a:pt x="13" y="15"/>
                      <a:pt x="15" y="15"/>
                    </a:cubicBezTo>
                    <a:cubicBezTo>
                      <a:pt x="16" y="17"/>
                      <a:pt x="13" y="15"/>
                      <a:pt x="14" y="17"/>
                    </a:cubicBezTo>
                    <a:cubicBezTo>
                      <a:pt x="15" y="18"/>
                      <a:pt x="16" y="16"/>
                      <a:pt x="16" y="17"/>
                    </a:cubicBezTo>
                    <a:cubicBezTo>
                      <a:pt x="17" y="17"/>
                      <a:pt x="17" y="15"/>
                      <a:pt x="18" y="15"/>
                    </a:cubicBezTo>
                    <a:cubicBezTo>
                      <a:pt x="18" y="14"/>
                      <a:pt x="19" y="14"/>
                      <a:pt x="19" y="14"/>
                    </a:cubicBezTo>
                    <a:cubicBezTo>
                      <a:pt x="20" y="14"/>
                      <a:pt x="19" y="12"/>
                      <a:pt x="21" y="13"/>
                    </a:cubicBezTo>
                    <a:cubicBezTo>
                      <a:pt x="22" y="11"/>
                      <a:pt x="20" y="12"/>
                      <a:pt x="20" y="11"/>
                    </a:cubicBezTo>
                    <a:cubicBezTo>
                      <a:pt x="20" y="10"/>
                      <a:pt x="21" y="10"/>
                      <a:pt x="21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1"/>
                      <a:pt x="21" y="11"/>
                      <a:pt x="22" y="11"/>
                    </a:cubicBezTo>
                    <a:cubicBezTo>
                      <a:pt x="22" y="12"/>
                      <a:pt x="22" y="12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1" y="14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5" y="13"/>
                      <a:pt x="26" y="14"/>
                      <a:pt x="26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7" y="14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8" y="13"/>
                    </a:cubicBezTo>
                    <a:cubicBezTo>
                      <a:pt x="28" y="13"/>
                      <a:pt x="28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0" y="15"/>
                      <a:pt x="31" y="16"/>
                    </a:cubicBezTo>
                    <a:cubicBezTo>
                      <a:pt x="32" y="16"/>
                      <a:pt x="33" y="15"/>
                      <a:pt x="33" y="15"/>
                    </a:cubicBezTo>
                    <a:cubicBezTo>
                      <a:pt x="33" y="13"/>
                      <a:pt x="34" y="12"/>
                      <a:pt x="34" y="11"/>
                    </a:cubicBezTo>
                    <a:cubicBezTo>
                      <a:pt x="35" y="11"/>
                      <a:pt x="36" y="10"/>
                      <a:pt x="37" y="11"/>
                    </a:cubicBezTo>
                    <a:cubicBezTo>
                      <a:pt x="36" y="11"/>
                      <a:pt x="36" y="11"/>
                      <a:pt x="36" y="12"/>
                    </a:cubicBezTo>
                    <a:cubicBezTo>
                      <a:pt x="38" y="11"/>
                      <a:pt x="35" y="13"/>
                      <a:pt x="38" y="13"/>
                    </a:cubicBezTo>
                    <a:cubicBezTo>
                      <a:pt x="39" y="12"/>
                      <a:pt x="36" y="11"/>
                      <a:pt x="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2"/>
                      <a:pt x="39" y="12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3"/>
                      <a:pt x="38" y="14"/>
                      <a:pt x="40" y="15"/>
                    </a:cubicBezTo>
                    <a:cubicBezTo>
                      <a:pt x="42" y="15"/>
                      <a:pt x="39" y="13"/>
                      <a:pt x="41" y="14"/>
                    </a:cubicBezTo>
                    <a:cubicBezTo>
                      <a:pt x="41" y="13"/>
                      <a:pt x="41" y="13"/>
                      <a:pt x="40" y="13"/>
                    </a:cubicBezTo>
                    <a:cubicBezTo>
                      <a:pt x="41" y="12"/>
                      <a:pt x="42" y="12"/>
                      <a:pt x="43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4"/>
                      <a:pt x="42" y="14"/>
                      <a:pt x="43" y="14"/>
                    </a:cubicBezTo>
                    <a:cubicBezTo>
                      <a:pt x="43" y="14"/>
                      <a:pt x="43" y="13"/>
                      <a:pt x="43" y="13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4" y="12"/>
                      <a:pt x="44" y="11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4" y="13"/>
                      <a:pt x="45" y="14"/>
                      <a:pt x="46" y="14"/>
                    </a:cubicBezTo>
                    <a:cubicBezTo>
                      <a:pt x="46" y="14"/>
                      <a:pt x="45" y="14"/>
                      <a:pt x="45" y="14"/>
                    </a:cubicBezTo>
                    <a:cubicBezTo>
                      <a:pt x="45" y="14"/>
                      <a:pt x="45" y="14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6"/>
                    </a:cubicBezTo>
                    <a:cubicBezTo>
                      <a:pt x="45" y="16"/>
                      <a:pt x="46" y="16"/>
                      <a:pt x="47" y="16"/>
                    </a:cubicBezTo>
                    <a:cubicBezTo>
                      <a:pt x="47" y="14"/>
                      <a:pt x="48" y="14"/>
                      <a:pt x="47" y="13"/>
                    </a:cubicBezTo>
                    <a:cubicBezTo>
                      <a:pt x="48" y="13"/>
                      <a:pt x="48" y="14"/>
                      <a:pt x="49" y="14"/>
                    </a:cubicBezTo>
                    <a:cubicBezTo>
                      <a:pt x="48" y="14"/>
                      <a:pt x="48" y="14"/>
                      <a:pt x="48" y="15"/>
                    </a:cubicBezTo>
                    <a:cubicBezTo>
                      <a:pt x="50" y="15"/>
                      <a:pt x="50" y="15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1" y="13"/>
                      <a:pt x="49" y="12"/>
                      <a:pt x="48" y="12"/>
                    </a:cubicBezTo>
                    <a:cubicBezTo>
                      <a:pt x="48" y="12"/>
                      <a:pt x="49" y="12"/>
                      <a:pt x="49" y="11"/>
                    </a:cubicBezTo>
                    <a:cubicBezTo>
                      <a:pt x="49" y="11"/>
                      <a:pt x="48" y="11"/>
                      <a:pt x="48" y="11"/>
                    </a:cubicBezTo>
                    <a:cubicBezTo>
                      <a:pt x="49" y="11"/>
                      <a:pt x="49" y="11"/>
                      <a:pt x="50" y="11"/>
                    </a:cubicBezTo>
                    <a:cubicBezTo>
                      <a:pt x="50" y="12"/>
                      <a:pt x="51" y="12"/>
                      <a:pt x="51" y="11"/>
                    </a:cubicBezTo>
                    <a:cubicBezTo>
                      <a:pt x="51" y="11"/>
                      <a:pt x="50" y="11"/>
                      <a:pt x="50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2"/>
                      <a:pt x="53" y="11"/>
                      <a:pt x="53" y="11"/>
                    </a:cubicBezTo>
                    <a:cubicBezTo>
                      <a:pt x="53" y="11"/>
                      <a:pt x="53" y="12"/>
                      <a:pt x="53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52" y="11"/>
                      <a:pt x="51" y="12"/>
                    </a:cubicBezTo>
                    <a:cubicBezTo>
                      <a:pt x="52" y="12"/>
                      <a:pt x="52" y="13"/>
                      <a:pt x="52" y="13"/>
                    </a:cubicBezTo>
                    <a:cubicBezTo>
                      <a:pt x="53" y="14"/>
                      <a:pt x="53" y="13"/>
                      <a:pt x="53" y="12"/>
                    </a:cubicBezTo>
                    <a:cubicBezTo>
                      <a:pt x="53" y="13"/>
                      <a:pt x="54" y="13"/>
                      <a:pt x="54" y="13"/>
                    </a:cubicBezTo>
                    <a:cubicBezTo>
                      <a:pt x="55" y="14"/>
                      <a:pt x="54" y="15"/>
                      <a:pt x="55" y="15"/>
                    </a:cubicBezTo>
                    <a:cubicBezTo>
                      <a:pt x="55" y="14"/>
                      <a:pt x="55" y="14"/>
                      <a:pt x="55" y="13"/>
                    </a:cubicBezTo>
                    <a:cubicBezTo>
                      <a:pt x="55" y="13"/>
                      <a:pt x="56" y="13"/>
                      <a:pt x="56" y="13"/>
                    </a:cubicBezTo>
                    <a:cubicBezTo>
                      <a:pt x="56" y="13"/>
                      <a:pt x="56" y="12"/>
                      <a:pt x="56" y="12"/>
                    </a:cubicBezTo>
                    <a:cubicBezTo>
                      <a:pt x="56" y="12"/>
                      <a:pt x="56" y="11"/>
                      <a:pt x="56" y="11"/>
                    </a:cubicBezTo>
                    <a:cubicBezTo>
                      <a:pt x="56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8" y="11"/>
                      <a:pt x="58" y="12"/>
                      <a:pt x="58" y="12"/>
                    </a:cubicBezTo>
                    <a:cubicBezTo>
                      <a:pt x="58" y="12"/>
                      <a:pt x="59" y="12"/>
                      <a:pt x="59" y="13"/>
                    </a:cubicBezTo>
                    <a:cubicBezTo>
                      <a:pt x="59" y="13"/>
                      <a:pt x="58" y="14"/>
                      <a:pt x="59" y="15"/>
                    </a:cubicBezTo>
                    <a:cubicBezTo>
                      <a:pt x="60" y="15"/>
                      <a:pt x="60" y="15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1" y="16"/>
                    </a:cubicBezTo>
                    <a:cubicBezTo>
                      <a:pt x="61" y="14"/>
                      <a:pt x="62" y="16"/>
                      <a:pt x="63" y="15"/>
                    </a:cubicBezTo>
                    <a:cubicBezTo>
                      <a:pt x="63" y="15"/>
                      <a:pt x="63" y="15"/>
                      <a:pt x="63" y="14"/>
                    </a:cubicBezTo>
                    <a:cubicBezTo>
                      <a:pt x="63" y="14"/>
                      <a:pt x="64" y="14"/>
                      <a:pt x="64" y="14"/>
                    </a:cubicBezTo>
                    <a:cubicBezTo>
                      <a:pt x="64" y="13"/>
                      <a:pt x="62" y="13"/>
                      <a:pt x="62" y="14"/>
                    </a:cubicBezTo>
                    <a:cubicBezTo>
                      <a:pt x="62" y="14"/>
                      <a:pt x="62" y="13"/>
                      <a:pt x="62" y="13"/>
                    </a:cubicBezTo>
                    <a:cubicBezTo>
                      <a:pt x="63" y="13"/>
                      <a:pt x="64" y="13"/>
                      <a:pt x="65" y="14"/>
                    </a:cubicBezTo>
                    <a:cubicBezTo>
                      <a:pt x="65" y="14"/>
                      <a:pt x="65" y="14"/>
                      <a:pt x="65" y="15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7" y="14"/>
                      <a:pt x="67" y="14"/>
                    </a:cubicBezTo>
                    <a:cubicBezTo>
                      <a:pt x="67" y="14"/>
                      <a:pt x="68" y="14"/>
                      <a:pt x="68" y="14"/>
                    </a:cubicBezTo>
                    <a:cubicBezTo>
                      <a:pt x="68" y="14"/>
                      <a:pt x="68" y="14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7" y="13"/>
                      <a:pt x="67" y="12"/>
                      <a:pt x="67" y="12"/>
                    </a:cubicBezTo>
                    <a:cubicBezTo>
                      <a:pt x="68" y="13"/>
                      <a:pt x="68" y="13"/>
                      <a:pt x="69" y="14"/>
                    </a:cubicBezTo>
                    <a:cubicBezTo>
                      <a:pt x="69" y="14"/>
                      <a:pt x="69" y="14"/>
                      <a:pt x="69" y="13"/>
                    </a:cubicBezTo>
                    <a:cubicBezTo>
                      <a:pt x="69" y="14"/>
                      <a:pt x="70" y="14"/>
                      <a:pt x="69" y="14"/>
                    </a:cubicBezTo>
                    <a:cubicBezTo>
                      <a:pt x="70" y="15"/>
                      <a:pt x="71" y="14"/>
                      <a:pt x="70" y="13"/>
                    </a:cubicBezTo>
                    <a:cubicBezTo>
                      <a:pt x="72" y="13"/>
                      <a:pt x="73" y="15"/>
                      <a:pt x="73" y="14"/>
                    </a:cubicBezTo>
                    <a:cubicBezTo>
                      <a:pt x="73" y="14"/>
                      <a:pt x="74" y="14"/>
                      <a:pt x="74" y="14"/>
                    </a:cubicBezTo>
                    <a:cubicBezTo>
                      <a:pt x="74" y="14"/>
                      <a:pt x="74" y="15"/>
                      <a:pt x="74" y="15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5"/>
                      <a:pt x="74" y="14"/>
                      <a:pt x="74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7" y="15"/>
                      <a:pt x="76" y="13"/>
                      <a:pt x="77" y="12"/>
                    </a:cubicBezTo>
                    <a:cubicBezTo>
                      <a:pt x="74" y="12"/>
                      <a:pt x="77" y="11"/>
                      <a:pt x="76" y="11"/>
                    </a:cubicBezTo>
                    <a:cubicBezTo>
                      <a:pt x="74" y="11"/>
                      <a:pt x="75" y="9"/>
                      <a:pt x="76" y="10"/>
                    </a:cubicBezTo>
                    <a:cubicBezTo>
                      <a:pt x="76" y="8"/>
                      <a:pt x="75" y="9"/>
                      <a:pt x="74" y="9"/>
                    </a:cubicBezTo>
                    <a:cubicBezTo>
                      <a:pt x="73" y="8"/>
                      <a:pt x="72" y="6"/>
                      <a:pt x="71" y="4"/>
                    </a:cubicBezTo>
                    <a:cubicBezTo>
                      <a:pt x="71" y="4"/>
                      <a:pt x="70" y="3"/>
                      <a:pt x="69" y="3"/>
                    </a:cubicBezTo>
                    <a:cubicBezTo>
                      <a:pt x="69" y="4"/>
                      <a:pt x="68" y="3"/>
                      <a:pt x="68" y="3"/>
                    </a:cubicBezTo>
                    <a:cubicBezTo>
                      <a:pt x="67" y="4"/>
                      <a:pt x="68" y="4"/>
                      <a:pt x="68" y="5"/>
                    </a:cubicBezTo>
                    <a:cubicBezTo>
                      <a:pt x="66" y="5"/>
                      <a:pt x="64" y="5"/>
                      <a:pt x="64" y="6"/>
                    </a:cubicBezTo>
                    <a:cubicBezTo>
                      <a:pt x="63" y="6"/>
                      <a:pt x="65" y="3"/>
                      <a:pt x="62" y="4"/>
                    </a:cubicBezTo>
                    <a:cubicBezTo>
                      <a:pt x="63" y="4"/>
                      <a:pt x="63" y="5"/>
                      <a:pt x="62" y="6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4"/>
                      <a:pt x="61" y="5"/>
                      <a:pt x="61" y="6"/>
                    </a:cubicBezTo>
                    <a:cubicBezTo>
                      <a:pt x="60" y="6"/>
                      <a:pt x="60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4"/>
                      <a:pt x="59" y="5"/>
                      <a:pt x="59" y="4"/>
                    </a:cubicBezTo>
                    <a:cubicBezTo>
                      <a:pt x="58" y="2"/>
                      <a:pt x="57" y="4"/>
                      <a:pt x="55" y="3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3" y="3"/>
                      <a:pt x="53" y="4"/>
                      <a:pt x="52" y="5"/>
                    </a:cubicBezTo>
                    <a:cubicBezTo>
                      <a:pt x="51" y="5"/>
                      <a:pt x="51" y="4"/>
                      <a:pt x="51" y="5"/>
                    </a:cubicBezTo>
                    <a:cubicBezTo>
                      <a:pt x="51" y="6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4"/>
                    </a:cubicBezTo>
                    <a:cubicBezTo>
                      <a:pt x="50" y="4"/>
                      <a:pt x="49" y="4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6"/>
                      <a:pt x="49" y="6"/>
                      <a:pt x="49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48" y="6"/>
                      <a:pt x="48" y="6"/>
                    </a:cubicBezTo>
                    <a:cubicBezTo>
                      <a:pt x="48" y="5"/>
                      <a:pt x="48" y="4"/>
                      <a:pt x="47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6" y="5"/>
                      <a:pt x="46" y="5"/>
                      <a:pt x="45" y="6"/>
                    </a:cubicBezTo>
                    <a:cubicBezTo>
                      <a:pt x="46" y="5"/>
                      <a:pt x="46" y="4"/>
                      <a:pt x="45" y="4"/>
                    </a:cubicBezTo>
                    <a:cubicBezTo>
                      <a:pt x="44" y="5"/>
                      <a:pt x="44" y="4"/>
                      <a:pt x="43" y="4"/>
                    </a:cubicBezTo>
                    <a:cubicBezTo>
                      <a:pt x="43" y="4"/>
                      <a:pt x="42" y="4"/>
                      <a:pt x="42" y="5"/>
                    </a:cubicBezTo>
                    <a:cubicBezTo>
                      <a:pt x="41" y="5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4"/>
                      <a:pt x="38" y="4"/>
                      <a:pt x="37" y="5"/>
                    </a:cubicBezTo>
                    <a:cubicBezTo>
                      <a:pt x="38" y="3"/>
                      <a:pt x="37" y="3"/>
                      <a:pt x="36" y="2"/>
                    </a:cubicBezTo>
                    <a:cubicBezTo>
                      <a:pt x="36" y="3"/>
                      <a:pt x="36" y="3"/>
                      <a:pt x="35" y="3"/>
                    </a:cubicBezTo>
                    <a:cubicBezTo>
                      <a:pt x="35" y="3"/>
                      <a:pt x="35" y="4"/>
                      <a:pt x="35" y="4"/>
                    </a:cubicBezTo>
                    <a:cubicBezTo>
                      <a:pt x="34" y="4"/>
                      <a:pt x="34" y="3"/>
                      <a:pt x="33" y="3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1" y="3"/>
                      <a:pt x="30" y="3"/>
                    </a:cubicBezTo>
                    <a:cubicBezTo>
                      <a:pt x="31" y="5"/>
                      <a:pt x="29" y="4"/>
                      <a:pt x="28" y="4"/>
                    </a:cubicBezTo>
                    <a:cubicBezTo>
                      <a:pt x="28" y="4"/>
                      <a:pt x="29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3"/>
                      <a:pt x="29" y="5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3"/>
                      <a:pt x="27" y="4"/>
                      <a:pt x="27" y="3"/>
                    </a:cubicBezTo>
                    <a:cubicBezTo>
                      <a:pt x="27" y="2"/>
                      <a:pt x="25" y="4"/>
                      <a:pt x="24" y="4"/>
                    </a:cubicBezTo>
                    <a:cubicBezTo>
                      <a:pt x="24" y="3"/>
                      <a:pt x="23" y="3"/>
                      <a:pt x="23" y="2"/>
                    </a:cubicBezTo>
                    <a:cubicBezTo>
                      <a:pt x="23" y="2"/>
                      <a:pt x="22" y="2"/>
                      <a:pt x="22" y="1"/>
                    </a:cubicBezTo>
                    <a:cubicBezTo>
                      <a:pt x="21" y="2"/>
                      <a:pt x="19" y="0"/>
                      <a:pt x="18" y="2"/>
                    </a:cubicBezTo>
                    <a:cubicBezTo>
                      <a:pt x="18" y="3"/>
                      <a:pt x="20" y="2"/>
                      <a:pt x="20" y="3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9" y="5"/>
                      <a:pt x="19" y="6"/>
                      <a:pt x="18" y="6"/>
                    </a:cubicBezTo>
                    <a:cubicBezTo>
                      <a:pt x="18" y="5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3"/>
                      <a:pt x="17" y="2"/>
                      <a:pt x="18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4"/>
                      <a:pt x="15" y="4"/>
                    </a:cubicBezTo>
                    <a:cubicBezTo>
                      <a:pt x="14" y="3"/>
                      <a:pt x="14" y="2"/>
                      <a:pt x="15" y="2"/>
                    </a:cubicBezTo>
                    <a:cubicBezTo>
                      <a:pt x="12" y="1"/>
                      <a:pt x="14" y="4"/>
                      <a:pt x="13" y="4"/>
                    </a:cubicBezTo>
                    <a:cubicBezTo>
                      <a:pt x="13" y="3"/>
                      <a:pt x="11" y="3"/>
                      <a:pt x="9" y="3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2"/>
                      <a:pt x="9" y="2"/>
                      <a:pt x="8" y="1"/>
                    </a:cubicBezTo>
                    <a:cubicBezTo>
                      <a:pt x="8" y="1"/>
                      <a:pt x="6" y="2"/>
                      <a:pt x="6" y="3"/>
                    </a:cubicBezTo>
                    <a:cubicBezTo>
                      <a:pt x="5" y="4"/>
                      <a:pt x="4" y="6"/>
                      <a:pt x="3" y="7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3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1" y="13"/>
                    </a:cubicBezTo>
                    <a:cubicBezTo>
                      <a:pt x="0" y="13"/>
                      <a:pt x="3" y="14"/>
                      <a:pt x="0" y="14"/>
                    </a:cubicBezTo>
                    <a:close/>
                    <a:moveTo>
                      <a:pt x="75" y="12"/>
                    </a:move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lose/>
                    <a:moveTo>
                      <a:pt x="73" y="10"/>
                    </a:move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2" y="11"/>
                    </a:cubicBezTo>
                    <a:cubicBezTo>
                      <a:pt x="72" y="11"/>
                      <a:pt x="72" y="10"/>
                      <a:pt x="73" y="10"/>
                    </a:cubicBezTo>
                    <a:close/>
                    <a:moveTo>
                      <a:pt x="15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3" y="13"/>
                      <a:pt x="13" y="12"/>
                      <a:pt x="13" y="11"/>
                    </a:cubicBezTo>
                    <a:cubicBezTo>
                      <a:pt x="14" y="11"/>
                      <a:pt x="15" y="11"/>
                      <a:pt x="16" y="12"/>
                    </a:cubicBezTo>
                    <a:cubicBezTo>
                      <a:pt x="15" y="12"/>
                      <a:pt x="15" y="12"/>
                      <a:pt x="15" y="13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8" y="9"/>
                    </a:cubicBezTo>
                    <a:close/>
                    <a:moveTo>
                      <a:pt x="22" y="14"/>
                    </a:moveTo>
                    <a:cubicBezTo>
                      <a:pt x="22" y="14"/>
                      <a:pt x="23" y="13"/>
                      <a:pt x="23" y="13"/>
                    </a:cubicBezTo>
                    <a:cubicBezTo>
                      <a:pt x="23" y="13"/>
                      <a:pt x="23" y="15"/>
                      <a:pt x="22" y="14"/>
                    </a:cubicBezTo>
                    <a:close/>
                    <a:moveTo>
                      <a:pt x="24" y="11"/>
                    </a:move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1"/>
                    </a:cubicBezTo>
                    <a:cubicBezTo>
                      <a:pt x="25" y="10"/>
                      <a:pt x="24" y="12"/>
                      <a:pt x="24" y="11"/>
                    </a:cubicBezTo>
                    <a:close/>
                    <a:moveTo>
                      <a:pt x="30" y="7"/>
                    </a:moveTo>
                    <a:cubicBezTo>
                      <a:pt x="31" y="8"/>
                      <a:pt x="31" y="8"/>
                      <a:pt x="32" y="8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7"/>
                    </a:cubicBezTo>
                    <a:close/>
                    <a:moveTo>
                      <a:pt x="33" y="9"/>
                    </a:moveTo>
                    <a:cubicBezTo>
                      <a:pt x="33" y="9"/>
                      <a:pt x="33" y="10"/>
                      <a:pt x="33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2" y="11"/>
                      <a:pt x="32" y="9"/>
                      <a:pt x="33" y="9"/>
                    </a:cubicBezTo>
                    <a:close/>
                    <a:moveTo>
                      <a:pt x="51" y="10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lose/>
                    <a:moveTo>
                      <a:pt x="49" y="13"/>
                    </a:moveTo>
                    <a:cubicBezTo>
                      <a:pt x="49" y="13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9" y="12"/>
                      <a:pt x="49" y="13"/>
                      <a:pt x="49" y="13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4" y="9"/>
                    </a:moveTo>
                    <a:cubicBezTo>
                      <a:pt x="64" y="10"/>
                      <a:pt x="64" y="10"/>
                      <a:pt x="64" y="10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4" y="9"/>
                      <a:pt x="64" y="9"/>
                    </a:cubicBezTo>
                    <a:close/>
                    <a:moveTo>
                      <a:pt x="67" y="13"/>
                    </a:moveTo>
                    <a:cubicBezTo>
                      <a:pt x="67" y="13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3"/>
                    </a:cubicBezTo>
                    <a:close/>
                    <a:moveTo>
                      <a:pt x="69" y="12"/>
                    </a:moveTo>
                    <a:cubicBezTo>
                      <a:pt x="68" y="12"/>
                      <a:pt x="68" y="12"/>
                      <a:pt x="68" y="11"/>
                    </a:cubicBezTo>
                    <a:cubicBezTo>
                      <a:pt x="68" y="11"/>
                      <a:pt x="67" y="11"/>
                      <a:pt x="68" y="10"/>
                    </a:cubicBezTo>
                    <a:cubicBezTo>
                      <a:pt x="68" y="10"/>
                      <a:pt x="68" y="9"/>
                      <a:pt x="68" y="9"/>
                    </a:cubicBezTo>
                    <a:cubicBezTo>
                      <a:pt x="69" y="10"/>
                      <a:pt x="70" y="12"/>
                      <a:pt x="69" y="12"/>
                    </a:cubicBezTo>
                    <a:close/>
                    <a:moveTo>
                      <a:pt x="65" y="8"/>
                    </a:moveTo>
                    <a:cubicBezTo>
                      <a:pt x="65" y="8"/>
                      <a:pt x="66" y="8"/>
                      <a:pt x="66" y="8"/>
                    </a:cubicBezTo>
                    <a:cubicBezTo>
                      <a:pt x="66" y="8"/>
                      <a:pt x="65" y="8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7"/>
                      <a:pt x="59" y="7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6"/>
                      <a:pt x="59" y="6"/>
                      <a:pt x="59" y="7"/>
                    </a:cubicBezTo>
                    <a:close/>
                    <a:moveTo>
                      <a:pt x="53" y="5"/>
                    </a:moveTo>
                    <a:cubicBezTo>
                      <a:pt x="53" y="5"/>
                      <a:pt x="53" y="5"/>
                      <a:pt x="54" y="5"/>
                    </a:cubicBezTo>
                    <a:cubicBezTo>
                      <a:pt x="54" y="5"/>
                      <a:pt x="53" y="5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5"/>
                      <a:pt x="53" y="5"/>
                      <a:pt x="53" y="5"/>
                    </a:cubicBezTo>
                    <a:close/>
                    <a:moveTo>
                      <a:pt x="29" y="7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8"/>
                      <a:pt x="29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9"/>
                      <a:pt x="28" y="8"/>
                      <a:pt x="28" y="8"/>
                    </a:cubicBezTo>
                    <a:cubicBezTo>
                      <a:pt x="29" y="7"/>
                      <a:pt x="29" y="7"/>
                      <a:pt x="29" y="7"/>
                    </a:cubicBezTo>
                    <a:close/>
                    <a:moveTo>
                      <a:pt x="27" y="7"/>
                    </a:moveTo>
                    <a:cubicBezTo>
                      <a:pt x="27" y="8"/>
                      <a:pt x="26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6" y="8"/>
                      <a:pt x="26" y="7"/>
                      <a:pt x="27" y="7"/>
                    </a:cubicBezTo>
                    <a:close/>
                    <a:moveTo>
                      <a:pt x="20" y="8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17" y="7"/>
                    </a:moveTo>
                    <a:cubicBezTo>
                      <a:pt x="18" y="7"/>
                      <a:pt x="18" y="7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8"/>
                    </a:cubicBezTo>
                    <a:cubicBezTo>
                      <a:pt x="17" y="8"/>
                      <a:pt x="16" y="7"/>
                      <a:pt x="17" y="7"/>
                    </a:cubicBezTo>
                    <a:close/>
                    <a:moveTo>
                      <a:pt x="16" y="8"/>
                    </a:moveTo>
                    <a:cubicBezTo>
                      <a:pt x="16" y="9"/>
                      <a:pt x="16" y="9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lose/>
                    <a:moveTo>
                      <a:pt x="9" y="7"/>
                    </a:moveTo>
                    <a:cubicBezTo>
                      <a:pt x="9" y="8"/>
                      <a:pt x="11" y="8"/>
                      <a:pt x="10" y="7"/>
                    </a:cubicBezTo>
                    <a:cubicBezTo>
                      <a:pt x="11" y="8"/>
                      <a:pt x="10" y="6"/>
                      <a:pt x="12" y="6"/>
                    </a:cubicBezTo>
                    <a:cubicBezTo>
                      <a:pt x="12" y="6"/>
                      <a:pt x="12" y="7"/>
                      <a:pt x="13" y="7"/>
                    </a:cubicBezTo>
                    <a:cubicBezTo>
                      <a:pt x="13" y="7"/>
                      <a:pt x="13" y="6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9" y="7"/>
                      <a:pt x="9" y="7"/>
                    </a:cubicBezTo>
                    <a:close/>
                    <a:moveTo>
                      <a:pt x="8" y="9"/>
                    </a:moveTo>
                    <a:cubicBezTo>
                      <a:pt x="8" y="9"/>
                      <a:pt x="9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8" y="10"/>
                      <a:pt x="8" y="9"/>
                      <a:pt x="8" y="9"/>
                    </a:cubicBezTo>
                    <a:close/>
                    <a:moveTo>
                      <a:pt x="4" y="11"/>
                    </a:move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lose/>
                    <a:moveTo>
                      <a:pt x="4" y="9"/>
                    </a:moveTo>
                    <a:cubicBezTo>
                      <a:pt x="5" y="9"/>
                      <a:pt x="4" y="10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5" name="Freeform 3268"/>
              <p:cNvSpPr/>
              <p:nvPr/>
            </p:nvSpPr>
            <p:spPr bwMode="auto">
              <a:xfrm>
                <a:off x="9305926" y="4721225"/>
                <a:ext cx="9525" cy="9525"/>
              </a:xfrm>
              <a:custGeom>
                <a:avLst/>
                <a:gdLst>
                  <a:gd name="T0" fmla="*/ 1 w 3"/>
                  <a:gd name="T1" fmla="*/ 3 h 3"/>
                  <a:gd name="T2" fmla="*/ 3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3" y="3"/>
                      <a:pt x="3" y="2"/>
                    </a:cubicBezTo>
                    <a:cubicBezTo>
                      <a:pt x="3" y="0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6" name="Freeform 3269"/>
              <p:cNvSpPr/>
              <p:nvPr/>
            </p:nvSpPr>
            <p:spPr bwMode="auto">
              <a:xfrm>
                <a:off x="9112251" y="4724400"/>
                <a:ext cx="11113" cy="14287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1 h 4"/>
                  <a:gd name="T4" fmla="*/ 0 w 3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4"/>
                      <a:pt x="3" y="2"/>
                      <a:pt x="2" y="1"/>
                    </a:cubicBezTo>
                    <a:cubicBezTo>
                      <a:pt x="1" y="0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7" name="Freeform 3270"/>
              <p:cNvSpPr/>
              <p:nvPr/>
            </p:nvSpPr>
            <p:spPr bwMode="auto">
              <a:xfrm>
                <a:off x="9253538" y="4643438"/>
                <a:ext cx="15875" cy="9525"/>
              </a:xfrm>
              <a:custGeom>
                <a:avLst/>
                <a:gdLst>
                  <a:gd name="T0" fmla="*/ 5 w 5"/>
                  <a:gd name="T1" fmla="*/ 0 h 3"/>
                  <a:gd name="T2" fmla="*/ 3 w 5"/>
                  <a:gd name="T3" fmla="*/ 0 h 3"/>
                  <a:gd name="T4" fmla="*/ 5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3" y="0"/>
                    </a:cubicBezTo>
                    <a:cubicBezTo>
                      <a:pt x="0" y="1"/>
                      <a:pt x="5" y="3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8" name="Freeform 3271"/>
              <p:cNvSpPr/>
              <p:nvPr/>
            </p:nvSpPr>
            <p:spPr bwMode="auto">
              <a:xfrm>
                <a:off x="9471026" y="4656138"/>
                <a:ext cx="11113" cy="6350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2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49" name="Freeform 3272"/>
              <p:cNvSpPr/>
              <p:nvPr/>
            </p:nvSpPr>
            <p:spPr bwMode="auto">
              <a:xfrm>
                <a:off x="9432926" y="4652963"/>
                <a:ext cx="6350" cy="9525"/>
              </a:xfrm>
              <a:custGeom>
                <a:avLst/>
                <a:gdLst>
                  <a:gd name="T0" fmla="*/ 0 w 2"/>
                  <a:gd name="T1" fmla="*/ 3 h 3"/>
                  <a:gd name="T2" fmla="*/ 0 w 2"/>
                  <a:gd name="T3" fmla="*/ 0 h 3"/>
                  <a:gd name="T4" fmla="*/ 1 w 2"/>
                  <a:gd name="T5" fmla="*/ 1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2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0" name="Freeform 3273"/>
              <p:cNvSpPr/>
              <p:nvPr/>
            </p:nvSpPr>
            <p:spPr bwMode="auto">
              <a:xfrm>
                <a:off x="9074151" y="4724400"/>
                <a:ext cx="3175" cy="11112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1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1" name="Freeform 3274"/>
              <p:cNvSpPr/>
              <p:nvPr/>
            </p:nvSpPr>
            <p:spPr bwMode="auto">
              <a:xfrm>
                <a:off x="8988426" y="4621213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2" name="Freeform 3275"/>
              <p:cNvSpPr>
                <a:spLocks noEditPoints="1"/>
              </p:cNvSpPr>
              <p:nvPr/>
            </p:nvSpPr>
            <p:spPr bwMode="auto">
              <a:xfrm>
                <a:off x="8758238" y="4559300"/>
                <a:ext cx="1019175" cy="112712"/>
              </a:xfrm>
              <a:custGeom>
                <a:avLst/>
                <a:gdLst>
                  <a:gd name="T0" fmla="*/ 302 w 313"/>
                  <a:gd name="T1" fmla="*/ 18 h 35"/>
                  <a:gd name="T2" fmla="*/ 279 w 313"/>
                  <a:gd name="T3" fmla="*/ 15 h 35"/>
                  <a:gd name="T4" fmla="*/ 272 w 313"/>
                  <a:gd name="T5" fmla="*/ 8 h 35"/>
                  <a:gd name="T6" fmla="*/ 260 w 313"/>
                  <a:gd name="T7" fmla="*/ 10 h 35"/>
                  <a:gd name="T8" fmla="*/ 240 w 313"/>
                  <a:gd name="T9" fmla="*/ 4 h 35"/>
                  <a:gd name="T10" fmla="*/ 229 w 313"/>
                  <a:gd name="T11" fmla="*/ 11 h 35"/>
                  <a:gd name="T12" fmla="*/ 222 w 313"/>
                  <a:gd name="T13" fmla="*/ 12 h 35"/>
                  <a:gd name="T14" fmla="*/ 211 w 313"/>
                  <a:gd name="T15" fmla="*/ 4 h 35"/>
                  <a:gd name="T16" fmla="*/ 192 w 313"/>
                  <a:gd name="T17" fmla="*/ 8 h 35"/>
                  <a:gd name="T18" fmla="*/ 156 w 313"/>
                  <a:gd name="T19" fmla="*/ 5 h 35"/>
                  <a:gd name="T20" fmla="*/ 148 w 313"/>
                  <a:gd name="T21" fmla="*/ 7 h 35"/>
                  <a:gd name="T22" fmla="*/ 133 w 313"/>
                  <a:gd name="T23" fmla="*/ 11 h 35"/>
                  <a:gd name="T24" fmla="*/ 106 w 313"/>
                  <a:gd name="T25" fmla="*/ 9 h 35"/>
                  <a:gd name="T26" fmla="*/ 84 w 313"/>
                  <a:gd name="T27" fmla="*/ 9 h 35"/>
                  <a:gd name="T28" fmla="*/ 56 w 313"/>
                  <a:gd name="T29" fmla="*/ 10 h 35"/>
                  <a:gd name="T30" fmla="*/ 48 w 313"/>
                  <a:gd name="T31" fmla="*/ 13 h 35"/>
                  <a:gd name="T32" fmla="*/ 43 w 313"/>
                  <a:gd name="T33" fmla="*/ 15 h 35"/>
                  <a:gd name="T34" fmla="*/ 28 w 313"/>
                  <a:gd name="T35" fmla="*/ 1 h 35"/>
                  <a:gd name="T36" fmla="*/ 16 w 313"/>
                  <a:gd name="T37" fmla="*/ 16 h 35"/>
                  <a:gd name="T38" fmla="*/ 1 w 313"/>
                  <a:gd name="T39" fmla="*/ 20 h 35"/>
                  <a:gd name="T40" fmla="*/ 22 w 313"/>
                  <a:gd name="T41" fmla="*/ 18 h 35"/>
                  <a:gd name="T42" fmla="*/ 47 w 313"/>
                  <a:gd name="T43" fmla="*/ 28 h 35"/>
                  <a:gd name="T44" fmla="*/ 74 w 313"/>
                  <a:gd name="T45" fmla="*/ 27 h 35"/>
                  <a:gd name="T46" fmla="*/ 117 w 313"/>
                  <a:gd name="T47" fmla="*/ 26 h 35"/>
                  <a:gd name="T48" fmla="*/ 130 w 313"/>
                  <a:gd name="T49" fmla="*/ 27 h 35"/>
                  <a:gd name="T50" fmla="*/ 148 w 313"/>
                  <a:gd name="T51" fmla="*/ 24 h 35"/>
                  <a:gd name="T52" fmla="*/ 164 w 313"/>
                  <a:gd name="T53" fmla="*/ 25 h 35"/>
                  <a:gd name="T54" fmla="*/ 182 w 313"/>
                  <a:gd name="T55" fmla="*/ 24 h 35"/>
                  <a:gd name="T56" fmla="*/ 194 w 313"/>
                  <a:gd name="T57" fmla="*/ 24 h 35"/>
                  <a:gd name="T58" fmla="*/ 232 w 313"/>
                  <a:gd name="T59" fmla="*/ 29 h 35"/>
                  <a:gd name="T60" fmla="*/ 260 w 313"/>
                  <a:gd name="T61" fmla="*/ 27 h 35"/>
                  <a:gd name="T62" fmla="*/ 284 w 313"/>
                  <a:gd name="T63" fmla="*/ 19 h 35"/>
                  <a:gd name="T64" fmla="*/ 10 w 313"/>
                  <a:gd name="T65" fmla="*/ 18 h 35"/>
                  <a:gd name="T66" fmla="*/ 251 w 313"/>
                  <a:gd name="T67" fmla="*/ 6 h 35"/>
                  <a:gd name="T68" fmla="*/ 234 w 313"/>
                  <a:gd name="T69" fmla="*/ 13 h 35"/>
                  <a:gd name="T70" fmla="*/ 211 w 313"/>
                  <a:gd name="T71" fmla="*/ 15 h 35"/>
                  <a:gd name="T72" fmla="*/ 187 w 313"/>
                  <a:gd name="T73" fmla="*/ 18 h 35"/>
                  <a:gd name="T74" fmla="*/ 177 w 313"/>
                  <a:gd name="T75" fmla="*/ 10 h 35"/>
                  <a:gd name="T76" fmla="*/ 200 w 313"/>
                  <a:gd name="T77" fmla="*/ 13 h 35"/>
                  <a:gd name="T78" fmla="*/ 183 w 313"/>
                  <a:gd name="T79" fmla="*/ 8 h 35"/>
                  <a:gd name="T80" fmla="*/ 170 w 313"/>
                  <a:gd name="T81" fmla="*/ 9 h 35"/>
                  <a:gd name="T82" fmla="*/ 158 w 313"/>
                  <a:gd name="T83" fmla="*/ 14 h 35"/>
                  <a:gd name="T84" fmla="*/ 139 w 313"/>
                  <a:gd name="T85" fmla="*/ 20 h 35"/>
                  <a:gd name="T86" fmla="*/ 149 w 313"/>
                  <a:gd name="T87" fmla="*/ 16 h 35"/>
                  <a:gd name="T88" fmla="*/ 139 w 313"/>
                  <a:gd name="T89" fmla="*/ 10 h 35"/>
                  <a:gd name="T90" fmla="*/ 127 w 313"/>
                  <a:gd name="T91" fmla="*/ 8 h 35"/>
                  <a:gd name="T92" fmla="*/ 114 w 313"/>
                  <a:gd name="T93" fmla="*/ 11 h 35"/>
                  <a:gd name="T94" fmla="*/ 112 w 313"/>
                  <a:gd name="T95" fmla="*/ 11 h 35"/>
                  <a:gd name="T96" fmla="*/ 95 w 313"/>
                  <a:gd name="T97" fmla="*/ 9 h 35"/>
                  <a:gd name="T98" fmla="*/ 69 w 313"/>
                  <a:gd name="T99" fmla="*/ 14 h 35"/>
                  <a:gd name="T100" fmla="*/ 64 w 313"/>
                  <a:gd name="T101" fmla="*/ 8 h 35"/>
                  <a:gd name="T102" fmla="*/ 59 w 313"/>
                  <a:gd name="T103" fmla="*/ 18 h 35"/>
                  <a:gd name="T104" fmla="*/ 77 w 313"/>
                  <a:gd name="T105" fmla="*/ 21 h 35"/>
                  <a:gd name="T106" fmla="*/ 89 w 313"/>
                  <a:gd name="T107" fmla="*/ 23 h 35"/>
                  <a:gd name="T108" fmla="*/ 107 w 313"/>
                  <a:gd name="T109" fmla="*/ 23 h 35"/>
                  <a:gd name="T110" fmla="*/ 128 w 313"/>
                  <a:gd name="T111" fmla="*/ 20 h 35"/>
                  <a:gd name="T112" fmla="*/ 204 w 313"/>
                  <a:gd name="T113" fmla="*/ 17 h 35"/>
                  <a:gd name="T114" fmla="*/ 214 w 313"/>
                  <a:gd name="T115" fmla="*/ 25 h 35"/>
                  <a:gd name="T116" fmla="*/ 228 w 313"/>
                  <a:gd name="T117" fmla="*/ 17 h 35"/>
                  <a:gd name="T118" fmla="*/ 251 w 313"/>
                  <a:gd name="T119" fmla="*/ 17 h 35"/>
                  <a:gd name="T120" fmla="*/ 255 w 313"/>
                  <a:gd name="T12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3" h="35">
                    <a:moveTo>
                      <a:pt x="284" y="28"/>
                    </a:moveTo>
                    <a:cubicBezTo>
                      <a:pt x="285" y="29"/>
                      <a:pt x="285" y="28"/>
                      <a:pt x="286" y="28"/>
                    </a:cubicBezTo>
                    <a:cubicBezTo>
                      <a:pt x="288" y="28"/>
                      <a:pt x="285" y="29"/>
                      <a:pt x="286" y="30"/>
                    </a:cubicBezTo>
                    <a:cubicBezTo>
                      <a:pt x="287" y="30"/>
                      <a:pt x="287" y="29"/>
                      <a:pt x="288" y="29"/>
                    </a:cubicBezTo>
                    <a:cubicBezTo>
                      <a:pt x="289" y="28"/>
                      <a:pt x="287" y="28"/>
                      <a:pt x="290" y="28"/>
                    </a:cubicBezTo>
                    <a:cubicBezTo>
                      <a:pt x="290" y="26"/>
                      <a:pt x="290" y="26"/>
                      <a:pt x="290" y="26"/>
                    </a:cubicBezTo>
                    <a:cubicBezTo>
                      <a:pt x="291" y="26"/>
                      <a:pt x="291" y="27"/>
                      <a:pt x="291" y="27"/>
                    </a:cubicBezTo>
                    <a:cubicBezTo>
                      <a:pt x="291" y="27"/>
                      <a:pt x="291" y="27"/>
                      <a:pt x="292" y="27"/>
                    </a:cubicBezTo>
                    <a:cubicBezTo>
                      <a:pt x="292" y="28"/>
                      <a:pt x="293" y="28"/>
                      <a:pt x="293" y="28"/>
                    </a:cubicBezTo>
                    <a:cubicBezTo>
                      <a:pt x="294" y="29"/>
                      <a:pt x="293" y="28"/>
                      <a:pt x="294" y="28"/>
                    </a:cubicBezTo>
                    <a:cubicBezTo>
                      <a:pt x="294" y="28"/>
                      <a:pt x="294" y="28"/>
                      <a:pt x="294" y="28"/>
                    </a:cubicBezTo>
                    <a:cubicBezTo>
                      <a:pt x="295" y="28"/>
                      <a:pt x="296" y="27"/>
                      <a:pt x="297" y="27"/>
                    </a:cubicBezTo>
                    <a:cubicBezTo>
                      <a:pt x="297" y="26"/>
                      <a:pt x="297" y="25"/>
                      <a:pt x="296" y="25"/>
                    </a:cubicBezTo>
                    <a:cubicBezTo>
                      <a:pt x="298" y="24"/>
                      <a:pt x="298" y="22"/>
                      <a:pt x="300" y="21"/>
                    </a:cubicBezTo>
                    <a:cubicBezTo>
                      <a:pt x="300" y="20"/>
                      <a:pt x="299" y="20"/>
                      <a:pt x="301" y="19"/>
                    </a:cubicBezTo>
                    <a:cubicBezTo>
                      <a:pt x="302" y="20"/>
                      <a:pt x="300" y="20"/>
                      <a:pt x="301" y="21"/>
                    </a:cubicBezTo>
                    <a:cubicBezTo>
                      <a:pt x="303" y="21"/>
                      <a:pt x="305" y="22"/>
                      <a:pt x="306" y="20"/>
                    </a:cubicBezTo>
                    <a:cubicBezTo>
                      <a:pt x="307" y="20"/>
                      <a:pt x="308" y="22"/>
                      <a:pt x="307" y="23"/>
                    </a:cubicBezTo>
                    <a:cubicBezTo>
                      <a:pt x="307" y="23"/>
                      <a:pt x="309" y="23"/>
                      <a:pt x="309" y="24"/>
                    </a:cubicBezTo>
                    <a:cubicBezTo>
                      <a:pt x="309" y="24"/>
                      <a:pt x="309" y="23"/>
                      <a:pt x="310" y="23"/>
                    </a:cubicBezTo>
                    <a:cubicBezTo>
                      <a:pt x="311" y="22"/>
                      <a:pt x="312" y="23"/>
                      <a:pt x="311" y="21"/>
                    </a:cubicBezTo>
                    <a:cubicBezTo>
                      <a:pt x="312" y="21"/>
                      <a:pt x="312" y="22"/>
                      <a:pt x="313" y="22"/>
                    </a:cubicBezTo>
                    <a:cubicBezTo>
                      <a:pt x="313" y="20"/>
                      <a:pt x="311" y="19"/>
                      <a:pt x="312" y="18"/>
                    </a:cubicBezTo>
                    <a:cubicBezTo>
                      <a:pt x="311" y="17"/>
                      <a:pt x="310" y="18"/>
                      <a:pt x="311" y="16"/>
                    </a:cubicBezTo>
                    <a:cubicBezTo>
                      <a:pt x="310" y="16"/>
                      <a:pt x="309" y="16"/>
                      <a:pt x="309" y="15"/>
                    </a:cubicBezTo>
                    <a:cubicBezTo>
                      <a:pt x="309" y="16"/>
                      <a:pt x="308" y="16"/>
                      <a:pt x="308" y="17"/>
                    </a:cubicBezTo>
                    <a:cubicBezTo>
                      <a:pt x="307" y="17"/>
                      <a:pt x="307" y="18"/>
                      <a:pt x="306" y="18"/>
                    </a:cubicBezTo>
                    <a:cubicBezTo>
                      <a:pt x="306" y="18"/>
                      <a:pt x="304" y="18"/>
                      <a:pt x="304" y="18"/>
                    </a:cubicBezTo>
                    <a:cubicBezTo>
                      <a:pt x="303" y="17"/>
                      <a:pt x="303" y="18"/>
                      <a:pt x="302" y="18"/>
                    </a:cubicBezTo>
                    <a:cubicBezTo>
                      <a:pt x="301" y="18"/>
                      <a:pt x="301" y="17"/>
                      <a:pt x="299" y="17"/>
                    </a:cubicBezTo>
                    <a:cubicBezTo>
                      <a:pt x="300" y="18"/>
                      <a:pt x="299" y="18"/>
                      <a:pt x="298" y="19"/>
                    </a:cubicBezTo>
                    <a:cubicBezTo>
                      <a:pt x="297" y="18"/>
                      <a:pt x="299" y="18"/>
                      <a:pt x="298" y="17"/>
                    </a:cubicBezTo>
                    <a:cubicBezTo>
                      <a:pt x="297" y="17"/>
                      <a:pt x="297" y="15"/>
                      <a:pt x="296" y="15"/>
                    </a:cubicBezTo>
                    <a:cubicBezTo>
                      <a:pt x="296" y="14"/>
                      <a:pt x="296" y="14"/>
                      <a:pt x="295" y="14"/>
                    </a:cubicBezTo>
                    <a:cubicBezTo>
                      <a:pt x="296" y="14"/>
                      <a:pt x="296" y="14"/>
                      <a:pt x="297" y="14"/>
                    </a:cubicBezTo>
                    <a:cubicBezTo>
                      <a:pt x="297" y="14"/>
                      <a:pt x="297" y="15"/>
                      <a:pt x="298" y="14"/>
                    </a:cubicBezTo>
                    <a:cubicBezTo>
                      <a:pt x="297" y="13"/>
                      <a:pt x="298" y="13"/>
                      <a:pt x="297" y="13"/>
                    </a:cubicBezTo>
                    <a:cubicBezTo>
                      <a:pt x="297" y="14"/>
                      <a:pt x="296" y="11"/>
                      <a:pt x="295" y="12"/>
                    </a:cubicBezTo>
                    <a:cubicBezTo>
                      <a:pt x="295" y="13"/>
                      <a:pt x="294" y="12"/>
                      <a:pt x="294" y="14"/>
                    </a:cubicBezTo>
                    <a:cubicBezTo>
                      <a:pt x="295" y="14"/>
                      <a:pt x="295" y="14"/>
                      <a:pt x="295" y="14"/>
                    </a:cubicBezTo>
                    <a:cubicBezTo>
                      <a:pt x="294" y="15"/>
                      <a:pt x="295" y="15"/>
                      <a:pt x="295" y="17"/>
                    </a:cubicBezTo>
                    <a:cubicBezTo>
                      <a:pt x="296" y="17"/>
                      <a:pt x="296" y="17"/>
                      <a:pt x="297" y="17"/>
                    </a:cubicBezTo>
                    <a:cubicBezTo>
                      <a:pt x="297" y="19"/>
                      <a:pt x="295" y="16"/>
                      <a:pt x="295" y="18"/>
                    </a:cubicBezTo>
                    <a:cubicBezTo>
                      <a:pt x="294" y="18"/>
                      <a:pt x="293" y="18"/>
                      <a:pt x="293" y="17"/>
                    </a:cubicBezTo>
                    <a:cubicBezTo>
                      <a:pt x="292" y="17"/>
                      <a:pt x="292" y="18"/>
                      <a:pt x="292" y="19"/>
                    </a:cubicBezTo>
                    <a:cubicBezTo>
                      <a:pt x="290" y="18"/>
                      <a:pt x="290" y="17"/>
                      <a:pt x="287" y="17"/>
                    </a:cubicBezTo>
                    <a:cubicBezTo>
                      <a:pt x="288" y="17"/>
                      <a:pt x="288" y="18"/>
                      <a:pt x="289" y="18"/>
                    </a:cubicBezTo>
                    <a:cubicBezTo>
                      <a:pt x="288" y="19"/>
                      <a:pt x="287" y="19"/>
                      <a:pt x="286" y="18"/>
                    </a:cubicBezTo>
                    <a:cubicBezTo>
                      <a:pt x="287" y="18"/>
                      <a:pt x="287" y="17"/>
                      <a:pt x="287" y="16"/>
                    </a:cubicBezTo>
                    <a:cubicBezTo>
                      <a:pt x="287" y="15"/>
                      <a:pt x="288" y="16"/>
                      <a:pt x="288" y="15"/>
                    </a:cubicBezTo>
                    <a:cubicBezTo>
                      <a:pt x="288" y="15"/>
                      <a:pt x="288" y="15"/>
                      <a:pt x="288" y="14"/>
                    </a:cubicBezTo>
                    <a:cubicBezTo>
                      <a:pt x="288" y="14"/>
                      <a:pt x="289" y="14"/>
                      <a:pt x="289" y="14"/>
                    </a:cubicBezTo>
                    <a:cubicBezTo>
                      <a:pt x="287" y="15"/>
                      <a:pt x="288" y="13"/>
                      <a:pt x="285" y="13"/>
                    </a:cubicBezTo>
                    <a:cubicBezTo>
                      <a:pt x="285" y="15"/>
                      <a:pt x="286" y="15"/>
                      <a:pt x="286" y="17"/>
                    </a:cubicBezTo>
                    <a:cubicBezTo>
                      <a:pt x="286" y="18"/>
                      <a:pt x="284" y="18"/>
                      <a:pt x="283" y="18"/>
                    </a:cubicBezTo>
                    <a:cubicBezTo>
                      <a:pt x="281" y="18"/>
                      <a:pt x="282" y="17"/>
                      <a:pt x="282" y="15"/>
                    </a:cubicBezTo>
                    <a:cubicBezTo>
                      <a:pt x="281" y="15"/>
                      <a:pt x="281" y="14"/>
                      <a:pt x="279" y="14"/>
                    </a:cubicBezTo>
                    <a:cubicBezTo>
                      <a:pt x="279" y="14"/>
                      <a:pt x="279" y="14"/>
                      <a:pt x="279" y="15"/>
                    </a:cubicBezTo>
                    <a:cubicBezTo>
                      <a:pt x="279" y="14"/>
                      <a:pt x="278" y="14"/>
                      <a:pt x="278" y="14"/>
                    </a:cubicBezTo>
                    <a:cubicBezTo>
                      <a:pt x="278" y="13"/>
                      <a:pt x="280" y="14"/>
                      <a:pt x="280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80" y="12"/>
                      <a:pt x="280" y="12"/>
                    </a:cubicBezTo>
                    <a:cubicBezTo>
                      <a:pt x="280" y="13"/>
                      <a:pt x="280" y="14"/>
                      <a:pt x="281" y="14"/>
                    </a:cubicBezTo>
                    <a:cubicBezTo>
                      <a:pt x="282" y="13"/>
                      <a:pt x="280" y="12"/>
                      <a:pt x="281" y="12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10"/>
                      <a:pt x="279" y="10"/>
                      <a:pt x="280" y="9"/>
                    </a:cubicBezTo>
                    <a:cubicBezTo>
                      <a:pt x="280" y="9"/>
                      <a:pt x="281" y="9"/>
                      <a:pt x="281" y="8"/>
                    </a:cubicBezTo>
                    <a:cubicBezTo>
                      <a:pt x="279" y="8"/>
                      <a:pt x="279" y="8"/>
                      <a:pt x="278" y="9"/>
                    </a:cubicBezTo>
                    <a:cubicBezTo>
                      <a:pt x="278" y="9"/>
                      <a:pt x="278" y="10"/>
                      <a:pt x="277" y="10"/>
                    </a:cubicBezTo>
                    <a:cubicBezTo>
                      <a:pt x="276" y="10"/>
                      <a:pt x="277" y="14"/>
                      <a:pt x="277" y="15"/>
                    </a:cubicBezTo>
                    <a:cubicBezTo>
                      <a:pt x="277" y="15"/>
                      <a:pt x="278" y="15"/>
                      <a:pt x="278" y="15"/>
                    </a:cubicBezTo>
                    <a:cubicBezTo>
                      <a:pt x="278" y="16"/>
                      <a:pt x="278" y="16"/>
                      <a:pt x="277" y="16"/>
                    </a:cubicBezTo>
                    <a:cubicBezTo>
                      <a:pt x="277" y="17"/>
                      <a:pt x="278" y="18"/>
                      <a:pt x="276" y="18"/>
                    </a:cubicBezTo>
                    <a:cubicBezTo>
                      <a:pt x="275" y="19"/>
                      <a:pt x="276" y="17"/>
                      <a:pt x="275" y="17"/>
                    </a:cubicBezTo>
                    <a:cubicBezTo>
                      <a:pt x="273" y="17"/>
                      <a:pt x="273" y="19"/>
                      <a:pt x="272" y="19"/>
                    </a:cubicBezTo>
                    <a:cubicBezTo>
                      <a:pt x="272" y="19"/>
                      <a:pt x="272" y="19"/>
                      <a:pt x="271" y="19"/>
                    </a:cubicBezTo>
                    <a:cubicBezTo>
                      <a:pt x="271" y="18"/>
                      <a:pt x="272" y="18"/>
                      <a:pt x="272" y="17"/>
                    </a:cubicBezTo>
                    <a:cubicBezTo>
                      <a:pt x="271" y="17"/>
                      <a:pt x="270" y="18"/>
                      <a:pt x="270" y="17"/>
                    </a:cubicBezTo>
                    <a:cubicBezTo>
                      <a:pt x="271" y="16"/>
                      <a:pt x="272" y="17"/>
                      <a:pt x="273" y="16"/>
                    </a:cubicBezTo>
                    <a:cubicBezTo>
                      <a:pt x="273" y="16"/>
                      <a:pt x="273" y="15"/>
                      <a:pt x="274" y="15"/>
                    </a:cubicBezTo>
                    <a:cubicBezTo>
                      <a:pt x="274" y="15"/>
                      <a:pt x="275" y="15"/>
                      <a:pt x="275" y="14"/>
                    </a:cubicBezTo>
                    <a:cubicBezTo>
                      <a:pt x="275" y="14"/>
                      <a:pt x="274" y="13"/>
                      <a:pt x="274" y="13"/>
                    </a:cubicBezTo>
                    <a:cubicBezTo>
                      <a:pt x="274" y="13"/>
                      <a:pt x="273" y="12"/>
                      <a:pt x="273" y="13"/>
                    </a:cubicBezTo>
                    <a:cubicBezTo>
                      <a:pt x="272" y="12"/>
                      <a:pt x="272" y="14"/>
                      <a:pt x="272" y="13"/>
                    </a:cubicBezTo>
                    <a:cubicBezTo>
                      <a:pt x="272" y="12"/>
                      <a:pt x="271" y="11"/>
                      <a:pt x="271" y="11"/>
                    </a:cubicBezTo>
                    <a:cubicBezTo>
                      <a:pt x="271" y="11"/>
                      <a:pt x="272" y="11"/>
                      <a:pt x="272" y="11"/>
                    </a:cubicBezTo>
                    <a:cubicBezTo>
                      <a:pt x="272" y="10"/>
                      <a:pt x="271" y="8"/>
                      <a:pt x="272" y="8"/>
                    </a:cubicBezTo>
                    <a:cubicBezTo>
                      <a:pt x="273" y="8"/>
                      <a:pt x="273" y="8"/>
                      <a:pt x="274" y="8"/>
                    </a:cubicBezTo>
                    <a:cubicBezTo>
                      <a:pt x="273" y="6"/>
                      <a:pt x="275" y="6"/>
                      <a:pt x="275" y="5"/>
                    </a:cubicBezTo>
                    <a:cubicBezTo>
                      <a:pt x="274" y="5"/>
                      <a:pt x="274" y="5"/>
                      <a:pt x="274" y="4"/>
                    </a:cubicBezTo>
                    <a:cubicBezTo>
                      <a:pt x="273" y="5"/>
                      <a:pt x="274" y="3"/>
                      <a:pt x="273" y="3"/>
                    </a:cubicBezTo>
                    <a:cubicBezTo>
                      <a:pt x="273" y="2"/>
                      <a:pt x="273" y="3"/>
                      <a:pt x="272" y="3"/>
                    </a:cubicBezTo>
                    <a:cubicBezTo>
                      <a:pt x="272" y="2"/>
                      <a:pt x="271" y="2"/>
                      <a:pt x="270" y="2"/>
                    </a:cubicBezTo>
                    <a:cubicBezTo>
                      <a:pt x="270" y="2"/>
                      <a:pt x="271" y="1"/>
                      <a:pt x="271" y="1"/>
                    </a:cubicBezTo>
                    <a:cubicBezTo>
                      <a:pt x="269" y="1"/>
                      <a:pt x="269" y="2"/>
                      <a:pt x="269" y="3"/>
                    </a:cubicBezTo>
                    <a:cubicBezTo>
                      <a:pt x="268" y="3"/>
                      <a:pt x="268" y="2"/>
                      <a:pt x="268" y="2"/>
                    </a:cubicBezTo>
                    <a:cubicBezTo>
                      <a:pt x="268" y="3"/>
                      <a:pt x="268" y="3"/>
                      <a:pt x="268" y="3"/>
                    </a:cubicBezTo>
                    <a:cubicBezTo>
                      <a:pt x="266" y="4"/>
                      <a:pt x="269" y="4"/>
                      <a:pt x="269" y="6"/>
                    </a:cubicBezTo>
                    <a:cubicBezTo>
                      <a:pt x="268" y="6"/>
                      <a:pt x="267" y="6"/>
                      <a:pt x="267" y="6"/>
                    </a:cubicBezTo>
                    <a:cubicBezTo>
                      <a:pt x="266" y="8"/>
                      <a:pt x="269" y="7"/>
                      <a:pt x="268" y="9"/>
                    </a:cubicBezTo>
                    <a:cubicBezTo>
                      <a:pt x="269" y="10"/>
                      <a:pt x="270" y="9"/>
                      <a:pt x="270" y="11"/>
                    </a:cubicBezTo>
                    <a:cubicBezTo>
                      <a:pt x="268" y="10"/>
                      <a:pt x="270" y="12"/>
                      <a:pt x="269" y="13"/>
                    </a:cubicBezTo>
                    <a:cubicBezTo>
                      <a:pt x="269" y="13"/>
                      <a:pt x="268" y="12"/>
                      <a:pt x="268" y="12"/>
                    </a:cubicBezTo>
                    <a:cubicBezTo>
                      <a:pt x="268" y="12"/>
                      <a:pt x="268" y="13"/>
                      <a:pt x="267" y="13"/>
                    </a:cubicBezTo>
                    <a:cubicBezTo>
                      <a:pt x="267" y="13"/>
                      <a:pt x="269" y="14"/>
                      <a:pt x="267" y="14"/>
                    </a:cubicBezTo>
                    <a:cubicBezTo>
                      <a:pt x="267" y="15"/>
                      <a:pt x="267" y="14"/>
                      <a:pt x="267" y="14"/>
                    </a:cubicBezTo>
                    <a:cubicBezTo>
                      <a:pt x="266" y="13"/>
                      <a:pt x="266" y="12"/>
                      <a:pt x="266" y="11"/>
                    </a:cubicBezTo>
                    <a:cubicBezTo>
                      <a:pt x="265" y="11"/>
                      <a:pt x="265" y="10"/>
                      <a:pt x="265" y="10"/>
                    </a:cubicBezTo>
                    <a:cubicBezTo>
                      <a:pt x="265" y="10"/>
                      <a:pt x="264" y="10"/>
                      <a:pt x="264" y="9"/>
                    </a:cubicBezTo>
                    <a:cubicBezTo>
                      <a:pt x="263" y="8"/>
                      <a:pt x="264" y="8"/>
                      <a:pt x="264" y="7"/>
                    </a:cubicBezTo>
                    <a:cubicBezTo>
                      <a:pt x="263" y="7"/>
                      <a:pt x="262" y="7"/>
                      <a:pt x="262" y="6"/>
                    </a:cubicBezTo>
                    <a:cubicBezTo>
                      <a:pt x="263" y="6"/>
                      <a:pt x="263" y="6"/>
                      <a:pt x="264" y="6"/>
                    </a:cubicBezTo>
                    <a:cubicBezTo>
                      <a:pt x="264" y="5"/>
                      <a:pt x="262" y="6"/>
                      <a:pt x="264" y="4"/>
                    </a:cubicBezTo>
                    <a:cubicBezTo>
                      <a:pt x="263" y="3"/>
                      <a:pt x="262" y="4"/>
                      <a:pt x="261" y="5"/>
                    </a:cubicBezTo>
                    <a:cubicBezTo>
                      <a:pt x="261" y="6"/>
                      <a:pt x="261" y="7"/>
                      <a:pt x="261" y="8"/>
                    </a:cubicBezTo>
                    <a:cubicBezTo>
                      <a:pt x="260" y="8"/>
                      <a:pt x="260" y="9"/>
                      <a:pt x="260" y="10"/>
                    </a:cubicBezTo>
                    <a:cubicBezTo>
                      <a:pt x="261" y="10"/>
                      <a:pt x="261" y="11"/>
                      <a:pt x="261" y="11"/>
                    </a:cubicBezTo>
                    <a:cubicBezTo>
                      <a:pt x="263" y="11"/>
                      <a:pt x="264" y="11"/>
                      <a:pt x="264" y="12"/>
                    </a:cubicBezTo>
                    <a:cubicBezTo>
                      <a:pt x="263" y="12"/>
                      <a:pt x="263" y="12"/>
                      <a:pt x="263" y="13"/>
                    </a:cubicBezTo>
                    <a:cubicBezTo>
                      <a:pt x="262" y="14"/>
                      <a:pt x="261" y="13"/>
                      <a:pt x="261" y="14"/>
                    </a:cubicBezTo>
                    <a:cubicBezTo>
                      <a:pt x="262" y="14"/>
                      <a:pt x="263" y="15"/>
                      <a:pt x="263" y="15"/>
                    </a:cubicBezTo>
                    <a:cubicBezTo>
                      <a:pt x="263" y="15"/>
                      <a:pt x="263" y="16"/>
                      <a:pt x="264" y="16"/>
                    </a:cubicBezTo>
                    <a:cubicBezTo>
                      <a:pt x="264" y="18"/>
                      <a:pt x="262" y="16"/>
                      <a:pt x="261" y="16"/>
                    </a:cubicBezTo>
                    <a:cubicBezTo>
                      <a:pt x="260" y="17"/>
                      <a:pt x="261" y="18"/>
                      <a:pt x="261" y="18"/>
                    </a:cubicBezTo>
                    <a:cubicBezTo>
                      <a:pt x="259" y="19"/>
                      <a:pt x="257" y="17"/>
                      <a:pt x="257" y="19"/>
                    </a:cubicBezTo>
                    <a:cubicBezTo>
                      <a:pt x="256" y="19"/>
                      <a:pt x="257" y="18"/>
                      <a:pt x="256" y="17"/>
                    </a:cubicBezTo>
                    <a:cubicBezTo>
                      <a:pt x="255" y="17"/>
                      <a:pt x="254" y="17"/>
                      <a:pt x="253" y="16"/>
                    </a:cubicBezTo>
                    <a:cubicBezTo>
                      <a:pt x="254" y="17"/>
                      <a:pt x="254" y="17"/>
                      <a:pt x="255" y="16"/>
                    </a:cubicBezTo>
                    <a:cubicBezTo>
                      <a:pt x="256" y="16"/>
                      <a:pt x="257" y="16"/>
                      <a:pt x="258" y="15"/>
                    </a:cubicBezTo>
                    <a:cubicBezTo>
                      <a:pt x="258" y="15"/>
                      <a:pt x="259" y="14"/>
                      <a:pt x="259" y="14"/>
                    </a:cubicBezTo>
                    <a:cubicBezTo>
                      <a:pt x="259" y="14"/>
                      <a:pt x="259" y="14"/>
                      <a:pt x="259" y="14"/>
                    </a:cubicBezTo>
                    <a:cubicBezTo>
                      <a:pt x="259" y="13"/>
                      <a:pt x="260" y="13"/>
                      <a:pt x="260" y="13"/>
                    </a:cubicBezTo>
                    <a:cubicBezTo>
                      <a:pt x="260" y="12"/>
                      <a:pt x="261" y="11"/>
                      <a:pt x="260" y="11"/>
                    </a:cubicBezTo>
                    <a:cubicBezTo>
                      <a:pt x="260" y="12"/>
                      <a:pt x="257" y="11"/>
                      <a:pt x="256" y="12"/>
                    </a:cubicBezTo>
                    <a:cubicBezTo>
                      <a:pt x="256" y="11"/>
                      <a:pt x="256" y="10"/>
                      <a:pt x="256" y="10"/>
                    </a:cubicBezTo>
                    <a:cubicBezTo>
                      <a:pt x="257" y="10"/>
                      <a:pt x="256" y="7"/>
                      <a:pt x="258" y="8"/>
                    </a:cubicBezTo>
                    <a:cubicBezTo>
                      <a:pt x="258" y="6"/>
                      <a:pt x="256" y="6"/>
                      <a:pt x="255" y="5"/>
                    </a:cubicBezTo>
                    <a:cubicBezTo>
                      <a:pt x="256" y="5"/>
                      <a:pt x="256" y="4"/>
                      <a:pt x="256" y="3"/>
                    </a:cubicBezTo>
                    <a:cubicBezTo>
                      <a:pt x="253" y="3"/>
                      <a:pt x="255" y="5"/>
                      <a:pt x="254" y="5"/>
                    </a:cubicBezTo>
                    <a:cubicBezTo>
                      <a:pt x="253" y="5"/>
                      <a:pt x="253" y="4"/>
                      <a:pt x="252" y="4"/>
                    </a:cubicBezTo>
                    <a:cubicBezTo>
                      <a:pt x="250" y="5"/>
                      <a:pt x="250" y="4"/>
                      <a:pt x="248" y="4"/>
                    </a:cubicBezTo>
                    <a:cubicBezTo>
                      <a:pt x="248" y="6"/>
                      <a:pt x="247" y="6"/>
                      <a:pt x="246" y="6"/>
                    </a:cubicBezTo>
                    <a:cubicBezTo>
                      <a:pt x="244" y="5"/>
                      <a:pt x="244" y="4"/>
                      <a:pt x="242" y="5"/>
                    </a:cubicBezTo>
                    <a:cubicBezTo>
                      <a:pt x="242" y="4"/>
                      <a:pt x="242" y="4"/>
                      <a:pt x="242" y="3"/>
                    </a:cubicBezTo>
                    <a:cubicBezTo>
                      <a:pt x="241" y="2"/>
                      <a:pt x="242" y="5"/>
                      <a:pt x="240" y="4"/>
                    </a:cubicBezTo>
                    <a:cubicBezTo>
                      <a:pt x="240" y="4"/>
                      <a:pt x="239" y="3"/>
                      <a:pt x="238" y="3"/>
                    </a:cubicBezTo>
                    <a:cubicBezTo>
                      <a:pt x="237" y="3"/>
                      <a:pt x="238" y="4"/>
                      <a:pt x="237" y="4"/>
                    </a:cubicBezTo>
                    <a:cubicBezTo>
                      <a:pt x="237" y="4"/>
                      <a:pt x="236" y="4"/>
                      <a:pt x="235" y="4"/>
                    </a:cubicBezTo>
                    <a:cubicBezTo>
                      <a:pt x="235" y="5"/>
                      <a:pt x="236" y="5"/>
                      <a:pt x="236" y="6"/>
                    </a:cubicBezTo>
                    <a:cubicBezTo>
                      <a:pt x="236" y="6"/>
                      <a:pt x="234" y="7"/>
                      <a:pt x="235" y="8"/>
                    </a:cubicBezTo>
                    <a:cubicBezTo>
                      <a:pt x="236" y="8"/>
                      <a:pt x="236" y="8"/>
                      <a:pt x="236" y="8"/>
                    </a:cubicBezTo>
                    <a:cubicBezTo>
                      <a:pt x="237" y="9"/>
                      <a:pt x="238" y="8"/>
                      <a:pt x="239" y="9"/>
                    </a:cubicBezTo>
                    <a:cubicBezTo>
                      <a:pt x="239" y="9"/>
                      <a:pt x="238" y="10"/>
                      <a:pt x="239" y="10"/>
                    </a:cubicBezTo>
                    <a:cubicBezTo>
                      <a:pt x="239" y="10"/>
                      <a:pt x="241" y="9"/>
                      <a:pt x="241" y="11"/>
                    </a:cubicBezTo>
                    <a:cubicBezTo>
                      <a:pt x="241" y="11"/>
                      <a:pt x="240" y="11"/>
                      <a:pt x="240" y="11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39" y="11"/>
                      <a:pt x="240" y="13"/>
                      <a:pt x="239" y="13"/>
                    </a:cubicBezTo>
                    <a:cubicBezTo>
                      <a:pt x="239" y="14"/>
                      <a:pt x="240" y="15"/>
                      <a:pt x="241" y="15"/>
                    </a:cubicBezTo>
                    <a:cubicBezTo>
                      <a:pt x="240" y="16"/>
                      <a:pt x="240" y="16"/>
                      <a:pt x="240" y="16"/>
                    </a:cubicBezTo>
                    <a:cubicBezTo>
                      <a:pt x="239" y="17"/>
                      <a:pt x="239" y="16"/>
                      <a:pt x="238" y="16"/>
                    </a:cubicBezTo>
                    <a:cubicBezTo>
                      <a:pt x="239" y="16"/>
                      <a:pt x="240" y="16"/>
                      <a:pt x="240" y="15"/>
                    </a:cubicBezTo>
                    <a:cubicBezTo>
                      <a:pt x="239" y="15"/>
                      <a:pt x="239" y="14"/>
                      <a:pt x="238" y="14"/>
                    </a:cubicBezTo>
                    <a:cubicBezTo>
                      <a:pt x="238" y="14"/>
                      <a:pt x="238" y="15"/>
                      <a:pt x="238" y="15"/>
                    </a:cubicBezTo>
                    <a:cubicBezTo>
                      <a:pt x="237" y="15"/>
                      <a:pt x="236" y="15"/>
                      <a:pt x="236" y="14"/>
                    </a:cubicBezTo>
                    <a:cubicBezTo>
                      <a:pt x="236" y="14"/>
                      <a:pt x="236" y="14"/>
                      <a:pt x="236" y="14"/>
                    </a:cubicBezTo>
                    <a:cubicBezTo>
                      <a:pt x="237" y="14"/>
                      <a:pt x="238" y="14"/>
                      <a:pt x="238" y="14"/>
                    </a:cubicBezTo>
                    <a:cubicBezTo>
                      <a:pt x="238" y="13"/>
                      <a:pt x="238" y="13"/>
                      <a:pt x="238" y="13"/>
                    </a:cubicBezTo>
                    <a:cubicBezTo>
                      <a:pt x="238" y="12"/>
                      <a:pt x="237" y="12"/>
                      <a:pt x="237" y="13"/>
                    </a:cubicBezTo>
                    <a:cubicBezTo>
                      <a:pt x="236" y="13"/>
                      <a:pt x="236" y="13"/>
                      <a:pt x="236" y="13"/>
                    </a:cubicBezTo>
                    <a:cubicBezTo>
                      <a:pt x="236" y="11"/>
                      <a:pt x="234" y="10"/>
                      <a:pt x="234" y="9"/>
                    </a:cubicBezTo>
                    <a:cubicBezTo>
                      <a:pt x="232" y="9"/>
                      <a:pt x="232" y="11"/>
                      <a:pt x="230" y="11"/>
                    </a:cubicBezTo>
                    <a:cubicBezTo>
                      <a:pt x="230" y="11"/>
                      <a:pt x="230" y="11"/>
                      <a:pt x="230" y="12"/>
                    </a:cubicBezTo>
                    <a:cubicBezTo>
                      <a:pt x="230" y="12"/>
                      <a:pt x="230" y="12"/>
                      <a:pt x="230" y="12"/>
                    </a:cubicBezTo>
                    <a:cubicBezTo>
                      <a:pt x="229" y="12"/>
                      <a:pt x="229" y="12"/>
                      <a:pt x="229" y="11"/>
                    </a:cubicBezTo>
                    <a:cubicBezTo>
                      <a:pt x="229" y="11"/>
                      <a:pt x="229" y="11"/>
                      <a:pt x="229" y="11"/>
                    </a:cubicBezTo>
                    <a:cubicBezTo>
                      <a:pt x="229" y="11"/>
                      <a:pt x="229" y="11"/>
                      <a:pt x="229" y="11"/>
                    </a:cubicBezTo>
                    <a:cubicBezTo>
                      <a:pt x="229" y="11"/>
                      <a:pt x="229" y="11"/>
                      <a:pt x="229" y="10"/>
                    </a:cubicBezTo>
                    <a:cubicBezTo>
                      <a:pt x="228" y="10"/>
                      <a:pt x="228" y="10"/>
                      <a:pt x="228" y="10"/>
                    </a:cubicBezTo>
                    <a:cubicBezTo>
                      <a:pt x="228" y="10"/>
                      <a:pt x="228" y="9"/>
                      <a:pt x="228" y="8"/>
                    </a:cubicBezTo>
                    <a:cubicBezTo>
                      <a:pt x="229" y="7"/>
                      <a:pt x="230" y="8"/>
                      <a:pt x="230" y="7"/>
                    </a:cubicBezTo>
                    <a:cubicBezTo>
                      <a:pt x="230" y="7"/>
                      <a:pt x="230" y="7"/>
                      <a:pt x="230" y="7"/>
                    </a:cubicBezTo>
                    <a:cubicBezTo>
                      <a:pt x="232" y="7"/>
                      <a:pt x="232" y="8"/>
                      <a:pt x="234" y="8"/>
                    </a:cubicBezTo>
                    <a:cubicBezTo>
                      <a:pt x="234" y="8"/>
                      <a:pt x="234" y="7"/>
                      <a:pt x="234" y="6"/>
                    </a:cubicBezTo>
                    <a:cubicBezTo>
                      <a:pt x="233" y="5"/>
                      <a:pt x="231" y="5"/>
                      <a:pt x="229" y="5"/>
                    </a:cubicBezTo>
                    <a:cubicBezTo>
                      <a:pt x="229" y="6"/>
                      <a:pt x="229" y="7"/>
                      <a:pt x="228" y="7"/>
                    </a:cubicBezTo>
                    <a:cubicBezTo>
                      <a:pt x="228" y="6"/>
                      <a:pt x="227" y="6"/>
                      <a:pt x="229" y="4"/>
                    </a:cubicBezTo>
                    <a:cubicBezTo>
                      <a:pt x="228" y="4"/>
                      <a:pt x="228" y="4"/>
                      <a:pt x="228" y="3"/>
                    </a:cubicBezTo>
                    <a:cubicBezTo>
                      <a:pt x="227" y="3"/>
                      <a:pt x="226" y="3"/>
                      <a:pt x="227" y="2"/>
                    </a:cubicBezTo>
                    <a:cubicBezTo>
                      <a:pt x="226" y="2"/>
                      <a:pt x="224" y="1"/>
                      <a:pt x="224" y="3"/>
                    </a:cubicBezTo>
                    <a:cubicBezTo>
                      <a:pt x="224" y="3"/>
                      <a:pt x="224" y="3"/>
                      <a:pt x="225" y="3"/>
                    </a:cubicBezTo>
                    <a:cubicBezTo>
                      <a:pt x="224" y="3"/>
                      <a:pt x="224" y="3"/>
                      <a:pt x="223" y="4"/>
                    </a:cubicBezTo>
                    <a:cubicBezTo>
                      <a:pt x="225" y="6"/>
                      <a:pt x="221" y="5"/>
                      <a:pt x="221" y="7"/>
                    </a:cubicBezTo>
                    <a:cubicBezTo>
                      <a:pt x="223" y="7"/>
                      <a:pt x="221" y="8"/>
                      <a:pt x="221" y="9"/>
                    </a:cubicBezTo>
                    <a:cubicBezTo>
                      <a:pt x="221" y="9"/>
                      <a:pt x="222" y="9"/>
                      <a:pt x="222" y="9"/>
                    </a:cubicBezTo>
                    <a:cubicBezTo>
                      <a:pt x="222" y="11"/>
                      <a:pt x="223" y="11"/>
                      <a:pt x="223" y="11"/>
                    </a:cubicBezTo>
                    <a:cubicBezTo>
                      <a:pt x="223" y="11"/>
                      <a:pt x="223" y="12"/>
                      <a:pt x="223" y="12"/>
                    </a:cubicBezTo>
                    <a:cubicBezTo>
                      <a:pt x="223" y="12"/>
                      <a:pt x="223" y="12"/>
                      <a:pt x="223" y="12"/>
                    </a:cubicBezTo>
                    <a:cubicBezTo>
                      <a:pt x="223" y="12"/>
                      <a:pt x="223" y="12"/>
                      <a:pt x="223" y="12"/>
                    </a:cubicBezTo>
                    <a:cubicBezTo>
                      <a:pt x="223" y="12"/>
                      <a:pt x="223" y="13"/>
                      <a:pt x="222" y="13"/>
                    </a:cubicBezTo>
                    <a:cubicBezTo>
                      <a:pt x="222" y="13"/>
                      <a:pt x="222" y="13"/>
                      <a:pt x="222" y="13"/>
                    </a:cubicBezTo>
                    <a:cubicBezTo>
                      <a:pt x="222" y="13"/>
                      <a:pt x="222" y="13"/>
                      <a:pt x="222" y="13"/>
                    </a:cubicBezTo>
                    <a:cubicBezTo>
                      <a:pt x="222" y="12"/>
                      <a:pt x="222" y="11"/>
                      <a:pt x="222" y="11"/>
                    </a:cubicBezTo>
                    <a:cubicBezTo>
                      <a:pt x="222" y="10"/>
                      <a:pt x="221" y="11"/>
                      <a:pt x="222" y="12"/>
                    </a:cubicBezTo>
                    <a:cubicBezTo>
                      <a:pt x="221" y="12"/>
                      <a:pt x="221" y="12"/>
                      <a:pt x="221" y="12"/>
                    </a:cubicBezTo>
                    <a:cubicBezTo>
                      <a:pt x="221" y="12"/>
                      <a:pt x="221" y="12"/>
                      <a:pt x="221" y="12"/>
                    </a:cubicBezTo>
                    <a:cubicBezTo>
                      <a:pt x="221" y="11"/>
                      <a:pt x="221" y="10"/>
                      <a:pt x="221" y="10"/>
                    </a:cubicBezTo>
                    <a:cubicBezTo>
                      <a:pt x="220" y="10"/>
                      <a:pt x="220" y="10"/>
                      <a:pt x="220" y="11"/>
                    </a:cubicBezTo>
                    <a:cubicBezTo>
                      <a:pt x="220" y="10"/>
                      <a:pt x="220" y="10"/>
                      <a:pt x="220" y="10"/>
                    </a:cubicBezTo>
                    <a:cubicBezTo>
                      <a:pt x="219" y="10"/>
                      <a:pt x="219" y="9"/>
                      <a:pt x="219" y="9"/>
                    </a:cubicBezTo>
                    <a:cubicBezTo>
                      <a:pt x="218" y="9"/>
                      <a:pt x="218" y="9"/>
                      <a:pt x="218" y="9"/>
                    </a:cubicBezTo>
                    <a:cubicBezTo>
                      <a:pt x="217" y="11"/>
                      <a:pt x="218" y="10"/>
                      <a:pt x="218" y="12"/>
                    </a:cubicBezTo>
                    <a:cubicBezTo>
                      <a:pt x="218" y="12"/>
                      <a:pt x="218" y="12"/>
                      <a:pt x="217" y="12"/>
                    </a:cubicBezTo>
                    <a:cubicBezTo>
                      <a:pt x="217" y="11"/>
                      <a:pt x="217" y="11"/>
                      <a:pt x="216" y="10"/>
                    </a:cubicBezTo>
                    <a:cubicBezTo>
                      <a:pt x="216" y="10"/>
                      <a:pt x="217" y="10"/>
                      <a:pt x="217" y="10"/>
                    </a:cubicBezTo>
                    <a:cubicBezTo>
                      <a:pt x="216" y="10"/>
                      <a:pt x="216" y="10"/>
                      <a:pt x="216" y="10"/>
                    </a:cubicBezTo>
                    <a:cubicBezTo>
                      <a:pt x="215" y="10"/>
                      <a:pt x="215" y="9"/>
                      <a:pt x="215" y="9"/>
                    </a:cubicBezTo>
                    <a:cubicBezTo>
                      <a:pt x="214" y="9"/>
                      <a:pt x="214" y="10"/>
                      <a:pt x="214" y="10"/>
                    </a:cubicBezTo>
                    <a:cubicBezTo>
                      <a:pt x="214" y="10"/>
                      <a:pt x="213" y="10"/>
                      <a:pt x="213" y="11"/>
                    </a:cubicBezTo>
                    <a:cubicBezTo>
                      <a:pt x="212" y="11"/>
                      <a:pt x="212" y="10"/>
                      <a:pt x="212" y="10"/>
                    </a:cubicBezTo>
                    <a:cubicBezTo>
                      <a:pt x="213" y="10"/>
                      <a:pt x="213" y="9"/>
                      <a:pt x="213" y="9"/>
                    </a:cubicBezTo>
                    <a:cubicBezTo>
                      <a:pt x="213" y="9"/>
                      <a:pt x="212" y="9"/>
                      <a:pt x="212" y="8"/>
                    </a:cubicBezTo>
                    <a:cubicBezTo>
                      <a:pt x="213" y="7"/>
                      <a:pt x="214" y="8"/>
                      <a:pt x="215" y="7"/>
                    </a:cubicBezTo>
                    <a:cubicBezTo>
                      <a:pt x="216" y="7"/>
                      <a:pt x="215" y="7"/>
                      <a:pt x="217" y="7"/>
                    </a:cubicBezTo>
                    <a:cubicBezTo>
                      <a:pt x="217" y="7"/>
                      <a:pt x="218" y="6"/>
                      <a:pt x="219" y="7"/>
                    </a:cubicBezTo>
                    <a:cubicBezTo>
                      <a:pt x="219" y="6"/>
                      <a:pt x="220" y="6"/>
                      <a:pt x="220" y="6"/>
                    </a:cubicBezTo>
                    <a:cubicBezTo>
                      <a:pt x="220" y="6"/>
                      <a:pt x="220" y="4"/>
                      <a:pt x="219" y="4"/>
                    </a:cubicBezTo>
                    <a:cubicBezTo>
                      <a:pt x="218" y="5"/>
                      <a:pt x="218" y="5"/>
                      <a:pt x="216" y="4"/>
                    </a:cubicBezTo>
                    <a:cubicBezTo>
                      <a:pt x="216" y="5"/>
                      <a:pt x="217" y="7"/>
                      <a:pt x="215" y="6"/>
                    </a:cubicBezTo>
                    <a:cubicBezTo>
                      <a:pt x="216" y="5"/>
                      <a:pt x="215" y="5"/>
                      <a:pt x="216" y="4"/>
                    </a:cubicBezTo>
                    <a:cubicBezTo>
                      <a:pt x="215" y="4"/>
                      <a:pt x="214" y="5"/>
                      <a:pt x="214" y="5"/>
                    </a:cubicBezTo>
                    <a:cubicBezTo>
                      <a:pt x="214" y="4"/>
                      <a:pt x="214" y="4"/>
                      <a:pt x="214" y="4"/>
                    </a:cubicBezTo>
                    <a:cubicBezTo>
                      <a:pt x="213" y="3"/>
                      <a:pt x="212" y="5"/>
                      <a:pt x="211" y="4"/>
                    </a:cubicBezTo>
                    <a:cubicBezTo>
                      <a:pt x="211" y="3"/>
                      <a:pt x="212" y="2"/>
                      <a:pt x="212" y="1"/>
                    </a:cubicBezTo>
                    <a:cubicBezTo>
                      <a:pt x="212" y="2"/>
                      <a:pt x="212" y="2"/>
                      <a:pt x="211" y="2"/>
                    </a:cubicBezTo>
                    <a:cubicBezTo>
                      <a:pt x="211" y="2"/>
                      <a:pt x="211" y="2"/>
                      <a:pt x="211" y="2"/>
                    </a:cubicBezTo>
                    <a:cubicBezTo>
                      <a:pt x="210" y="2"/>
                      <a:pt x="210" y="3"/>
                      <a:pt x="210" y="3"/>
                    </a:cubicBezTo>
                    <a:cubicBezTo>
                      <a:pt x="209" y="5"/>
                      <a:pt x="209" y="5"/>
                      <a:pt x="208" y="7"/>
                    </a:cubicBezTo>
                    <a:cubicBezTo>
                      <a:pt x="209" y="8"/>
                      <a:pt x="209" y="8"/>
                      <a:pt x="209" y="9"/>
                    </a:cubicBezTo>
                    <a:cubicBezTo>
                      <a:pt x="210" y="10"/>
                      <a:pt x="210" y="10"/>
                      <a:pt x="210" y="11"/>
                    </a:cubicBezTo>
                    <a:cubicBezTo>
                      <a:pt x="209" y="10"/>
                      <a:pt x="209" y="11"/>
                      <a:pt x="208" y="12"/>
                    </a:cubicBezTo>
                    <a:cubicBezTo>
                      <a:pt x="208" y="12"/>
                      <a:pt x="208" y="11"/>
                      <a:pt x="207" y="11"/>
                    </a:cubicBezTo>
                    <a:cubicBezTo>
                      <a:pt x="207" y="10"/>
                      <a:pt x="206" y="11"/>
                      <a:pt x="206" y="11"/>
                    </a:cubicBezTo>
                    <a:cubicBezTo>
                      <a:pt x="206" y="11"/>
                      <a:pt x="206" y="11"/>
                      <a:pt x="206" y="11"/>
                    </a:cubicBezTo>
                    <a:cubicBezTo>
                      <a:pt x="205" y="8"/>
                      <a:pt x="207" y="8"/>
                      <a:pt x="206" y="7"/>
                    </a:cubicBezTo>
                    <a:cubicBezTo>
                      <a:pt x="208" y="7"/>
                      <a:pt x="208" y="7"/>
                      <a:pt x="208" y="7"/>
                    </a:cubicBezTo>
                    <a:cubicBezTo>
                      <a:pt x="207" y="6"/>
                      <a:pt x="207" y="5"/>
                      <a:pt x="207" y="5"/>
                    </a:cubicBezTo>
                    <a:cubicBezTo>
                      <a:pt x="207" y="5"/>
                      <a:pt x="206" y="5"/>
                      <a:pt x="206" y="4"/>
                    </a:cubicBezTo>
                    <a:cubicBezTo>
                      <a:pt x="205" y="4"/>
                      <a:pt x="205" y="5"/>
                      <a:pt x="204" y="5"/>
                    </a:cubicBezTo>
                    <a:cubicBezTo>
                      <a:pt x="203" y="5"/>
                      <a:pt x="203" y="4"/>
                      <a:pt x="203" y="4"/>
                    </a:cubicBezTo>
                    <a:cubicBezTo>
                      <a:pt x="203" y="4"/>
                      <a:pt x="202" y="5"/>
                      <a:pt x="202" y="5"/>
                    </a:cubicBezTo>
                    <a:cubicBezTo>
                      <a:pt x="201" y="6"/>
                      <a:pt x="200" y="5"/>
                      <a:pt x="200" y="6"/>
                    </a:cubicBezTo>
                    <a:cubicBezTo>
                      <a:pt x="200" y="4"/>
                      <a:pt x="200" y="4"/>
                      <a:pt x="200" y="4"/>
                    </a:cubicBezTo>
                    <a:cubicBezTo>
                      <a:pt x="198" y="4"/>
                      <a:pt x="198" y="4"/>
                      <a:pt x="198" y="5"/>
                    </a:cubicBezTo>
                    <a:cubicBezTo>
                      <a:pt x="197" y="4"/>
                      <a:pt x="197" y="3"/>
                      <a:pt x="196" y="3"/>
                    </a:cubicBezTo>
                    <a:cubicBezTo>
                      <a:pt x="196" y="3"/>
                      <a:pt x="196" y="3"/>
                      <a:pt x="196" y="3"/>
                    </a:cubicBezTo>
                    <a:cubicBezTo>
                      <a:pt x="195" y="3"/>
                      <a:pt x="195" y="3"/>
                      <a:pt x="194" y="3"/>
                    </a:cubicBezTo>
                    <a:cubicBezTo>
                      <a:pt x="193" y="3"/>
                      <a:pt x="193" y="4"/>
                      <a:pt x="194" y="5"/>
                    </a:cubicBezTo>
                    <a:cubicBezTo>
                      <a:pt x="193" y="5"/>
                      <a:pt x="193" y="6"/>
                      <a:pt x="193" y="6"/>
                    </a:cubicBezTo>
                    <a:cubicBezTo>
                      <a:pt x="192" y="6"/>
                      <a:pt x="192" y="6"/>
                      <a:pt x="191" y="7"/>
                    </a:cubicBezTo>
                    <a:cubicBezTo>
                      <a:pt x="193" y="6"/>
                      <a:pt x="192" y="8"/>
                      <a:pt x="192" y="8"/>
                    </a:cubicBezTo>
                    <a:cubicBezTo>
                      <a:pt x="192" y="8"/>
                      <a:pt x="192" y="8"/>
                      <a:pt x="192" y="8"/>
                    </a:cubicBezTo>
                    <a:cubicBezTo>
                      <a:pt x="191" y="8"/>
                      <a:pt x="191" y="9"/>
                      <a:pt x="191" y="10"/>
                    </a:cubicBezTo>
                    <a:cubicBezTo>
                      <a:pt x="191" y="10"/>
                      <a:pt x="191" y="9"/>
                      <a:pt x="191" y="9"/>
                    </a:cubicBezTo>
                    <a:cubicBezTo>
                      <a:pt x="190" y="8"/>
                      <a:pt x="190" y="9"/>
                      <a:pt x="189" y="10"/>
                    </a:cubicBezTo>
                    <a:cubicBezTo>
                      <a:pt x="189" y="8"/>
                      <a:pt x="191" y="8"/>
                      <a:pt x="191" y="6"/>
                    </a:cubicBezTo>
                    <a:cubicBezTo>
                      <a:pt x="191" y="5"/>
                      <a:pt x="190" y="5"/>
                      <a:pt x="190" y="4"/>
                    </a:cubicBezTo>
                    <a:cubicBezTo>
                      <a:pt x="188" y="4"/>
                      <a:pt x="187" y="5"/>
                      <a:pt x="185" y="5"/>
                    </a:cubicBezTo>
                    <a:cubicBezTo>
                      <a:pt x="184" y="5"/>
                      <a:pt x="184" y="4"/>
                      <a:pt x="182" y="4"/>
                    </a:cubicBezTo>
                    <a:cubicBezTo>
                      <a:pt x="182" y="4"/>
                      <a:pt x="182" y="6"/>
                      <a:pt x="181" y="6"/>
                    </a:cubicBezTo>
                    <a:cubicBezTo>
                      <a:pt x="181" y="5"/>
                      <a:pt x="181" y="5"/>
                      <a:pt x="180" y="5"/>
                    </a:cubicBezTo>
                    <a:cubicBezTo>
                      <a:pt x="180" y="6"/>
                      <a:pt x="180" y="7"/>
                      <a:pt x="179" y="7"/>
                    </a:cubicBezTo>
                    <a:cubicBezTo>
                      <a:pt x="178" y="7"/>
                      <a:pt x="178" y="7"/>
                      <a:pt x="177" y="7"/>
                    </a:cubicBezTo>
                    <a:cubicBezTo>
                      <a:pt x="177" y="7"/>
                      <a:pt x="177" y="7"/>
                      <a:pt x="177" y="7"/>
                    </a:cubicBezTo>
                    <a:cubicBezTo>
                      <a:pt x="177" y="7"/>
                      <a:pt x="177" y="6"/>
                      <a:pt x="177" y="6"/>
                    </a:cubicBezTo>
                    <a:cubicBezTo>
                      <a:pt x="175" y="7"/>
                      <a:pt x="176" y="5"/>
                      <a:pt x="175" y="4"/>
                    </a:cubicBezTo>
                    <a:cubicBezTo>
                      <a:pt x="174" y="5"/>
                      <a:pt x="174" y="5"/>
                      <a:pt x="173" y="5"/>
                    </a:cubicBezTo>
                    <a:cubicBezTo>
                      <a:pt x="174" y="4"/>
                      <a:pt x="172" y="4"/>
                      <a:pt x="172" y="3"/>
                    </a:cubicBezTo>
                    <a:cubicBezTo>
                      <a:pt x="172" y="5"/>
                      <a:pt x="170" y="4"/>
                      <a:pt x="170" y="4"/>
                    </a:cubicBezTo>
                    <a:cubicBezTo>
                      <a:pt x="170" y="4"/>
                      <a:pt x="169" y="5"/>
                      <a:pt x="168" y="5"/>
                    </a:cubicBezTo>
                    <a:cubicBezTo>
                      <a:pt x="168" y="5"/>
                      <a:pt x="168" y="5"/>
                      <a:pt x="167" y="4"/>
                    </a:cubicBezTo>
                    <a:cubicBezTo>
                      <a:pt x="167" y="5"/>
                      <a:pt x="168" y="6"/>
                      <a:pt x="167" y="6"/>
                    </a:cubicBezTo>
                    <a:cubicBezTo>
                      <a:pt x="166" y="6"/>
                      <a:pt x="167" y="8"/>
                      <a:pt x="165" y="7"/>
                    </a:cubicBezTo>
                    <a:cubicBezTo>
                      <a:pt x="165" y="6"/>
                      <a:pt x="166" y="6"/>
                      <a:pt x="166" y="5"/>
                    </a:cubicBezTo>
                    <a:cubicBezTo>
                      <a:pt x="163" y="6"/>
                      <a:pt x="163" y="4"/>
                      <a:pt x="162" y="5"/>
                    </a:cubicBezTo>
                    <a:cubicBezTo>
                      <a:pt x="161" y="5"/>
                      <a:pt x="161" y="5"/>
                      <a:pt x="161" y="6"/>
                    </a:cubicBezTo>
                    <a:cubicBezTo>
                      <a:pt x="161" y="6"/>
                      <a:pt x="162" y="6"/>
                      <a:pt x="162" y="6"/>
                    </a:cubicBezTo>
                    <a:cubicBezTo>
                      <a:pt x="161" y="6"/>
                      <a:pt x="161" y="7"/>
                      <a:pt x="160" y="6"/>
                    </a:cubicBezTo>
                    <a:cubicBezTo>
                      <a:pt x="160" y="6"/>
                      <a:pt x="160" y="6"/>
                      <a:pt x="160" y="4"/>
                    </a:cubicBezTo>
                    <a:cubicBezTo>
                      <a:pt x="159" y="4"/>
                      <a:pt x="159" y="5"/>
                      <a:pt x="159" y="5"/>
                    </a:cubicBezTo>
                    <a:cubicBezTo>
                      <a:pt x="158" y="5"/>
                      <a:pt x="157" y="3"/>
                      <a:pt x="156" y="5"/>
                    </a:cubicBezTo>
                    <a:cubicBezTo>
                      <a:pt x="157" y="4"/>
                      <a:pt x="157" y="6"/>
                      <a:pt x="157" y="6"/>
                    </a:cubicBezTo>
                    <a:cubicBezTo>
                      <a:pt x="157" y="6"/>
                      <a:pt x="158" y="6"/>
                      <a:pt x="158" y="6"/>
                    </a:cubicBezTo>
                    <a:cubicBezTo>
                      <a:pt x="159" y="6"/>
                      <a:pt x="159" y="7"/>
                      <a:pt x="159" y="7"/>
                    </a:cubicBezTo>
                    <a:cubicBezTo>
                      <a:pt x="159" y="8"/>
                      <a:pt x="159" y="8"/>
                      <a:pt x="159" y="9"/>
                    </a:cubicBezTo>
                    <a:cubicBezTo>
                      <a:pt x="159" y="9"/>
                      <a:pt x="159" y="9"/>
                      <a:pt x="158" y="9"/>
                    </a:cubicBezTo>
                    <a:cubicBezTo>
                      <a:pt x="158" y="10"/>
                      <a:pt x="157" y="10"/>
                      <a:pt x="157" y="11"/>
                    </a:cubicBezTo>
                    <a:cubicBezTo>
                      <a:pt x="157" y="11"/>
                      <a:pt x="157" y="11"/>
                      <a:pt x="156" y="11"/>
                    </a:cubicBezTo>
                    <a:cubicBezTo>
                      <a:pt x="156" y="12"/>
                      <a:pt x="157" y="12"/>
                      <a:pt x="157" y="13"/>
                    </a:cubicBezTo>
                    <a:cubicBezTo>
                      <a:pt x="156" y="13"/>
                      <a:pt x="156" y="13"/>
                      <a:pt x="156" y="13"/>
                    </a:cubicBezTo>
                    <a:cubicBezTo>
                      <a:pt x="156" y="12"/>
                      <a:pt x="155" y="12"/>
                      <a:pt x="155" y="11"/>
                    </a:cubicBezTo>
                    <a:cubicBezTo>
                      <a:pt x="155" y="11"/>
                      <a:pt x="155" y="11"/>
                      <a:pt x="155" y="11"/>
                    </a:cubicBezTo>
                    <a:cubicBezTo>
                      <a:pt x="154" y="10"/>
                      <a:pt x="154" y="10"/>
                      <a:pt x="152" y="11"/>
                    </a:cubicBezTo>
                    <a:cubicBezTo>
                      <a:pt x="152" y="11"/>
                      <a:pt x="151" y="13"/>
                      <a:pt x="150" y="11"/>
                    </a:cubicBezTo>
                    <a:cubicBezTo>
                      <a:pt x="151" y="10"/>
                      <a:pt x="151" y="11"/>
                      <a:pt x="152" y="11"/>
                    </a:cubicBezTo>
                    <a:cubicBezTo>
                      <a:pt x="153" y="9"/>
                      <a:pt x="151" y="10"/>
                      <a:pt x="151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8"/>
                      <a:pt x="151" y="8"/>
                      <a:pt x="152" y="8"/>
                    </a:cubicBezTo>
                    <a:cubicBezTo>
                      <a:pt x="153" y="8"/>
                      <a:pt x="152" y="10"/>
                      <a:pt x="153" y="9"/>
                    </a:cubicBezTo>
                    <a:cubicBezTo>
                      <a:pt x="153" y="9"/>
                      <a:pt x="154" y="9"/>
                      <a:pt x="154" y="9"/>
                    </a:cubicBezTo>
                    <a:cubicBezTo>
                      <a:pt x="154" y="9"/>
                      <a:pt x="154" y="9"/>
                      <a:pt x="154" y="9"/>
                    </a:cubicBezTo>
                    <a:cubicBezTo>
                      <a:pt x="154" y="8"/>
                      <a:pt x="155" y="8"/>
                      <a:pt x="155" y="8"/>
                    </a:cubicBezTo>
                    <a:cubicBezTo>
                      <a:pt x="155" y="8"/>
                      <a:pt x="156" y="8"/>
                      <a:pt x="156" y="8"/>
                    </a:cubicBezTo>
                    <a:cubicBezTo>
                      <a:pt x="156" y="8"/>
                      <a:pt x="156" y="6"/>
                      <a:pt x="157" y="7"/>
                    </a:cubicBezTo>
                    <a:cubicBezTo>
                      <a:pt x="157" y="5"/>
                      <a:pt x="156" y="7"/>
                      <a:pt x="155" y="7"/>
                    </a:cubicBezTo>
                    <a:cubicBezTo>
                      <a:pt x="154" y="6"/>
                      <a:pt x="154" y="6"/>
                      <a:pt x="154" y="4"/>
                    </a:cubicBezTo>
                    <a:cubicBezTo>
                      <a:pt x="152" y="5"/>
                      <a:pt x="152" y="4"/>
                      <a:pt x="150" y="4"/>
                    </a:cubicBezTo>
                    <a:cubicBezTo>
                      <a:pt x="150" y="5"/>
                      <a:pt x="149" y="5"/>
                      <a:pt x="149" y="6"/>
                    </a:cubicBezTo>
                    <a:cubicBezTo>
                      <a:pt x="149" y="6"/>
                      <a:pt x="150" y="7"/>
                      <a:pt x="150" y="7"/>
                    </a:cubicBezTo>
                    <a:cubicBezTo>
                      <a:pt x="149" y="7"/>
                      <a:pt x="149" y="7"/>
                      <a:pt x="148" y="7"/>
                    </a:cubicBezTo>
                    <a:cubicBezTo>
                      <a:pt x="148" y="8"/>
                      <a:pt x="148" y="8"/>
                      <a:pt x="148" y="9"/>
                    </a:cubicBezTo>
                    <a:cubicBezTo>
                      <a:pt x="147" y="9"/>
                      <a:pt x="147" y="8"/>
                      <a:pt x="146" y="8"/>
                    </a:cubicBezTo>
                    <a:cubicBezTo>
                      <a:pt x="146" y="8"/>
                      <a:pt x="146" y="7"/>
                      <a:pt x="146" y="7"/>
                    </a:cubicBezTo>
                    <a:cubicBezTo>
                      <a:pt x="146" y="7"/>
                      <a:pt x="146" y="7"/>
                      <a:pt x="146" y="6"/>
                    </a:cubicBezTo>
                    <a:cubicBezTo>
                      <a:pt x="145" y="5"/>
                      <a:pt x="144" y="6"/>
                      <a:pt x="145" y="4"/>
                    </a:cubicBezTo>
                    <a:cubicBezTo>
                      <a:pt x="144" y="4"/>
                      <a:pt x="143" y="4"/>
                      <a:pt x="143" y="4"/>
                    </a:cubicBezTo>
                    <a:cubicBezTo>
                      <a:pt x="143" y="5"/>
                      <a:pt x="143" y="5"/>
                      <a:pt x="143" y="6"/>
                    </a:cubicBezTo>
                    <a:cubicBezTo>
                      <a:pt x="144" y="5"/>
                      <a:pt x="145" y="6"/>
                      <a:pt x="145" y="6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44" y="7"/>
                      <a:pt x="144" y="6"/>
                      <a:pt x="143" y="6"/>
                    </a:cubicBezTo>
                    <a:cubicBezTo>
                      <a:pt x="143" y="6"/>
                      <a:pt x="142" y="7"/>
                      <a:pt x="141" y="5"/>
                    </a:cubicBezTo>
                    <a:cubicBezTo>
                      <a:pt x="141" y="6"/>
                      <a:pt x="140" y="6"/>
                      <a:pt x="140" y="7"/>
                    </a:cubicBezTo>
                    <a:cubicBezTo>
                      <a:pt x="139" y="7"/>
                      <a:pt x="139" y="7"/>
                      <a:pt x="139" y="6"/>
                    </a:cubicBezTo>
                    <a:cubicBezTo>
                      <a:pt x="138" y="7"/>
                      <a:pt x="138" y="8"/>
                      <a:pt x="137" y="8"/>
                    </a:cubicBezTo>
                    <a:cubicBezTo>
                      <a:pt x="137" y="7"/>
                      <a:pt x="137" y="6"/>
                      <a:pt x="138" y="6"/>
                    </a:cubicBezTo>
                    <a:cubicBezTo>
                      <a:pt x="139" y="6"/>
                      <a:pt x="140" y="6"/>
                      <a:pt x="139" y="5"/>
                    </a:cubicBezTo>
                    <a:cubicBezTo>
                      <a:pt x="137" y="4"/>
                      <a:pt x="138" y="6"/>
                      <a:pt x="137" y="6"/>
                    </a:cubicBezTo>
                    <a:cubicBezTo>
                      <a:pt x="136" y="6"/>
                      <a:pt x="136" y="5"/>
                      <a:pt x="136" y="5"/>
                    </a:cubicBezTo>
                    <a:cubicBezTo>
                      <a:pt x="135" y="5"/>
                      <a:pt x="134" y="5"/>
                      <a:pt x="134" y="5"/>
                    </a:cubicBezTo>
                    <a:cubicBezTo>
                      <a:pt x="134" y="6"/>
                      <a:pt x="135" y="6"/>
                      <a:pt x="135" y="8"/>
                    </a:cubicBezTo>
                    <a:cubicBezTo>
                      <a:pt x="136" y="8"/>
                      <a:pt x="136" y="8"/>
                      <a:pt x="137" y="8"/>
                    </a:cubicBezTo>
                    <a:cubicBezTo>
                      <a:pt x="137" y="9"/>
                      <a:pt x="137" y="9"/>
                      <a:pt x="136" y="9"/>
                    </a:cubicBezTo>
                    <a:cubicBezTo>
                      <a:pt x="136" y="9"/>
                      <a:pt x="136" y="9"/>
                      <a:pt x="136" y="10"/>
                    </a:cubicBezTo>
                    <a:cubicBezTo>
                      <a:pt x="135" y="10"/>
                      <a:pt x="134" y="10"/>
                      <a:pt x="135" y="12"/>
                    </a:cubicBezTo>
                    <a:cubicBezTo>
                      <a:pt x="135" y="12"/>
                      <a:pt x="136" y="11"/>
                      <a:pt x="136" y="12"/>
                    </a:cubicBezTo>
                    <a:cubicBezTo>
                      <a:pt x="136" y="12"/>
                      <a:pt x="136" y="12"/>
                      <a:pt x="136" y="12"/>
                    </a:cubicBezTo>
                    <a:cubicBezTo>
                      <a:pt x="136" y="12"/>
                      <a:pt x="135" y="13"/>
                      <a:pt x="133" y="13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3" y="12"/>
                      <a:pt x="133" y="12"/>
                      <a:pt x="133" y="11"/>
                    </a:cubicBezTo>
                    <a:cubicBezTo>
                      <a:pt x="134" y="10"/>
                      <a:pt x="134" y="10"/>
                      <a:pt x="135" y="9"/>
                    </a:cubicBezTo>
                    <a:cubicBezTo>
                      <a:pt x="135" y="8"/>
                      <a:pt x="132" y="9"/>
                      <a:pt x="133" y="7"/>
                    </a:cubicBezTo>
                    <a:cubicBezTo>
                      <a:pt x="132" y="7"/>
                      <a:pt x="132" y="7"/>
                      <a:pt x="132" y="8"/>
                    </a:cubicBezTo>
                    <a:cubicBezTo>
                      <a:pt x="131" y="8"/>
                      <a:pt x="132" y="6"/>
                      <a:pt x="131" y="6"/>
                    </a:cubicBezTo>
                    <a:cubicBezTo>
                      <a:pt x="129" y="6"/>
                      <a:pt x="129" y="7"/>
                      <a:pt x="128" y="7"/>
                    </a:cubicBezTo>
                    <a:cubicBezTo>
                      <a:pt x="126" y="7"/>
                      <a:pt x="125" y="6"/>
                      <a:pt x="123" y="6"/>
                    </a:cubicBezTo>
                    <a:cubicBezTo>
                      <a:pt x="123" y="7"/>
                      <a:pt x="122" y="7"/>
                      <a:pt x="122" y="8"/>
                    </a:cubicBezTo>
                    <a:cubicBezTo>
                      <a:pt x="122" y="8"/>
                      <a:pt x="122" y="8"/>
                      <a:pt x="122" y="8"/>
                    </a:cubicBezTo>
                    <a:cubicBezTo>
                      <a:pt x="122" y="8"/>
                      <a:pt x="122" y="8"/>
                      <a:pt x="122" y="8"/>
                    </a:cubicBezTo>
                    <a:cubicBezTo>
                      <a:pt x="122" y="8"/>
                      <a:pt x="122" y="6"/>
                      <a:pt x="121" y="6"/>
                    </a:cubicBezTo>
                    <a:cubicBezTo>
                      <a:pt x="121" y="7"/>
                      <a:pt x="121" y="7"/>
                      <a:pt x="121" y="8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7"/>
                      <a:pt x="120" y="7"/>
                    </a:cubicBezTo>
                    <a:cubicBezTo>
                      <a:pt x="120" y="7"/>
                      <a:pt x="120" y="6"/>
                      <a:pt x="120" y="6"/>
                    </a:cubicBezTo>
                    <a:cubicBezTo>
                      <a:pt x="120" y="6"/>
                      <a:pt x="120" y="6"/>
                      <a:pt x="120" y="6"/>
                    </a:cubicBezTo>
                    <a:cubicBezTo>
                      <a:pt x="120" y="5"/>
                      <a:pt x="119" y="5"/>
                      <a:pt x="119" y="4"/>
                    </a:cubicBezTo>
                    <a:cubicBezTo>
                      <a:pt x="118" y="4"/>
                      <a:pt x="118" y="4"/>
                      <a:pt x="118" y="4"/>
                    </a:cubicBezTo>
                    <a:cubicBezTo>
                      <a:pt x="117" y="5"/>
                      <a:pt x="117" y="5"/>
                      <a:pt x="117" y="4"/>
                    </a:cubicBezTo>
                    <a:cubicBezTo>
                      <a:pt x="116" y="5"/>
                      <a:pt x="116" y="6"/>
                      <a:pt x="116" y="7"/>
                    </a:cubicBezTo>
                    <a:cubicBezTo>
                      <a:pt x="115" y="6"/>
                      <a:pt x="115" y="5"/>
                      <a:pt x="113" y="6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3" y="7"/>
                      <a:pt x="112" y="8"/>
                      <a:pt x="111" y="7"/>
                    </a:cubicBezTo>
                    <a:cubicBezTo>
                      <a:pt x="111" y="7"/>
                      <a:pt x="110" y="6"/>
                      <a:pt x="110" y="6"/>
                    </a:cubicBezTo>
                    <a:cubicBezTo>
                      <a:pt x="110" y="6"/>
                      <a:pt x="110" y="7"/>
                      <a:pt x="109" y="7"/>
                    </a:cubicBezTo>
                    <a:cubicBezTo>
                      <a:pt x="109" y="7"/>
                      <a:pt x="108" y="6"/>
                      <a:pt x="107" y="6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6" y="7"/>
                      <a:pt x="106" y="8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6" y="9"/>
                      <a:pt x="105" y="10"/>
                      <a:pt x="104" y="10"/>
                    </a:cubicBezTo>
                    <a:cubicBezTo>
                      <a:pt x="104" y="10"/>
                      <a:pt x="104" y="9"/>
                      <a:pt x="105" y="9"/>
                    </a:cubicBezTo>
                    <a:cubicBezTo>
                      <a:pt x="105" y="7"/>
                      <a:pt x="104" y="6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1" y="3"/>
                      <a:pt x="101" y="3"/>
                    </a:cubicBezTo>
                    <a:cubicBezTo>
                      <a:pt x="101" y="4"/>
                      <a:pt x="102" y="5"/>
                      <a:pt x="102" y="6"/>
                    </a:cubicBezTo>
                    <a:cubicBezTo>
                      <a:pt x="101" y="7"/>
                      <a:pt x="100" y="5"/>
                      <a:pt x="99" y="6"/>
                    </a:cubicBezTo>
                    <a:cubicBezTo>
                      <a:pt x="99" y="6"/>
                      <a:pt x="99" y="6"/>
                      <a:pt x="99" y="7"/>
                    </a:cubicBezTo>
                    <a:cubicBezTo>
                      <a:pt x="99" y="6"/>
                      <a:pt x="98" y="6"/>
                      <a:pt x="98" y="6"/>
                    </a:cubicBezTo>
                    <a:cubicBezTo>
                      <a:pt x="98" y="7"/>
                      <a:pt x="98" y="7"/>
                      <a:pt x="98" y="8"/>
                    </a:cubicBezTo>
                    <a:cubicBezTo>
                      <a:pt x="98" y="8"/>
                      <a:pt x="97" y="8"/>
                      <a:pt x="97" y="8"/>
                    </a:cubicBezTo>
                    <a:cubicBezTo>
                      <a:pt x="97" y="8"/>
                      <a:pt x="97" y="7"/>
                      <a:pt x="97" y="6"/>
                    </a:cubicBezTo>
                    <a:cubicBezTo>
                      <a:pt x="95" y="6"/>
                      <a:pt x="95" y="7"/>
                      <a:pt x="94" y="6"/>
                    </a:cubicBezTo>
                    <a:cubicBezTo>
                      <a:pt x="93" y="6"/>
                      <a:pt x="93" y="7"/>
                      <a:pt x="93" y="8"/>
                    </a:cubicBezTo>
                    <a:cubicBezTo>
                      <a:pt x="93" y="8"/>
                      <a:pt x="94" y="8"/>
                      <a:pt x="94" y="9"/>
                    </a:cubicBezTo>
                    <a:cubicBezTo>
                      <a:pt x="93" y="9"/>
                      <a:pt x="93" y="8"/>
                      <a:pt x="93" y="8"/>
                    </a:cubicBezTo>
                    <a:cubicBezTo>
                      <a:pt x="92" y="8"/>
                      <a:pt x="92" y="10"/>
                      <a:pt x="92" y="10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2" y="7"/>
                      <a:pt x="88" y="8"/>
                      <a:pt x="90" y="6"/>
                    </a:cubicBezTo>
                    <a:cubicBezTo>
                      <a:pt x="90" y="5"/>
                      <a:pt x="89" y="5"/>
                      <a:pt x="88" y="5"/>
                    </a:cubicBezTo>
                    <a:cubicBezTo>
                      <a:pt x="89" y="5"/>
                      <a:pt x="89" y="5"/>
                      <a:pt x="89" y="4"/>
                    </a:cubicBezTo>
                    <a:cubicBezTo>
                      <a:pt x="89" y="3"/>
                      <a:pt x="87" y="4"/>
                      <a:pt x="87" y="4"/>
                    </a:cubicBezTo>
                    <a:cubicBezTo>
                      <a:pt x="87" y="5"/>
                      <a:pt x="86" y="5"/>
                      <a:pt x="85" y="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6" y="7"/>
                      <a:pt x="85" y="8"/>
                      <a:pt x="85" y="8"/>
                    </a:cubicBezTo>
                    <a:cubicBezTo>
                      <a:pt x="85" y="8"/>
                      <a:pt x="85" y="8"/>
                      <a:pt x="84" y="8"/>
                    </a:cubicBezTo>
                    <a:cubicBezTo>
                      <a:pt x="84" y="8"/>
                      <a:pt x="84" y="8"/>
                      <a:pt x="84" y="9"/>
                    </a:cubicBezTo>
                    <a:cubicBezTo>
                      <a:pt x="84" y="8"/>
                      <a:pt x="84" y="8"/>
                      <a:pt x="84" y="7"/>
                    </a:cubicBezTo>
                    <a:cubicBezTo>
                      <a:pt x="83" y="7"/>
                      <a:pt x="80" y="7"/>
                      <a:pt x="79" y="8"/>
                    </a:cubicBezTo>
                    <a:cubicBezTo>
                      <a:pt x="79" y="9"/>
                      <a:pt x="79" y="10"/>
                      <a:pt x="79" y="10"/>
                    </a:cubicBezTo>
                    <a:cubicBezTo>
                      <a:pt x="81" y="10"/>
                      <a:pt x="82" y="9"/>
                      <a:pt x="83" y="9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3" y="10"/>
                      <a:pt x="84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3" y="9"/>
                      <a:pt x="82" y="10"/>
                      <a:pt x="82" y="10"/>
                    </a:cubicBezTo>
                    <a:cubicBezTo>
                      <a:pt x="82" y="11"/>
                      <a:pt x="82" y="12"/>
                      <a:pt x="83" y="13"/>
                    </a:cubicBezTo>
                    <a:cubicBezTo>
                      <a:pt x="81" y="12"/>
                      <a:pt x="81" y="11"/>
                      <a:pt x="79" y="11"/>
                    </a:cubicBezTo>
                    <a:cubicBezTo>
                      <a:pt x="80" y="11"/>
                      <a:pt x="80" y="10"/>
                      <a:pt x="80" y="10"/>
                    </a:cubicBezTo>
                    <a:cubicBezTo>
                      <a:pt x="79" y="11"/>
                      <a:pt x="78" y="11"/>
                      <a:pt x="77" y="11"/>
                    </a:cubicBezTo>
                    <a:cubicBezTo>
                      <a:pt x="77" y="11"/>
                      <a:pt x="76" y="11"/>
                      <a:pt x="76" y="11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8" y="10"/>
                    </a:cubicBezTo>
                    <a:cubicBezTo>
                      <a:pt x="79" y="9"/>
                      <a:pt x="77" y="8"/>
                      <a:pt x="77" y="8"/>
                    </a:cubicBezTo>
                    <a:cubicBezTo>
                      <a:pt x="77" y="7"/>
                      <a:pt x="78" y="7"/>
                      <a:pt x="78" y="6"/>
                    </a:cubicBezTo>
                    <a:cubicBezTo>
                      <a:pt x="77" y="6"/>
                      <a:pt x="77" y="6"/>
                      <a:pt x="76" y="6"/>
                    </a:cubicBezTo>
                    <a:cubicBezTo>
                      <a:pt x="76" y="6"/>
                      <a:pt x="76" y="5"/>
                      <a:pt x="75" y="5"/>
                    </a:cubicBezTo>
                    <a:cubicBezTo>
                      <a:pt x="74" y="5"/>
                      <a:pt x="74" y="6"/>
                      <a:pt x="73" y="6"/>
                    </a:cubicBezTo>
                    <a:cubicBezTo>
                      <a:pt x="71" y="6"/>
                      <a:pt x="72" y="4"/>
                      <a:pt x="71" y="5"/>
                    </a:cubicBezTo>
                    <a:cubicBezTo>
                      <a:pt x="71" y="6"/>
                      <a:pt x="71" y="6"/>
                      <a:pt x="71" y="7"/>
                    </a:cubicBezTo>
                    <a:cubicBezTo>
                      <a:pt x="69" y="6"/>
                      <a:pt x="69" y="7"/>
                      <a:pt x="67" y="8"/>
                    </a:cubicBezTo>
                    <a:cubicBezTo>
                      <a:pt x="67" y="8"/>
                      <a:pt x="65" y="8"/>
                      <a:pt x="66" y="6"/>
                    </a:cubicBezTo>
                    <a:cubicBezTo>
                      <a:pt x="63" y="6"/>
                      <a:pt x="63" y="7"/>
                      <a:pt x="61" y="6"/>
                    </a:cubicBezTo>
                    <a:cubicBezTo>
                      <a:pt x="60" y="6"/>
                      <a:pt x="60" y="7"/>
                      <a:pt x="59" y="7"/>
                    </a:cubicBezTo>
                    <a:cubicBezTo>
                      <a:pt x="59" y="7"/>
                      <a:pt x="60" y="5"/>
                      <a:pt x="57" y="5"/>
                    </a:cubicBezTo>
                    <a:cubicBezTo>
                      <a:pt x="57" y="6"/>
                      <a:pt x="57" y="7"/>
                      <a:pt x="58" y="7"/>
                    </a:cubicBezTo>
                    <a:cubicBezTo>
                      <a:pt x="57" y="8"/>
                      <a:pt x="55" y="8"/>
                      <a:pt x="56" y="10"/>
                    </a:cubicBezTo>
                    <a:cubicBezTo>
                      <a:pt x="56" y="9"/>
                      <a:pt x="57" y="10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5" y="11"/>
                      <a:pt x="55" y="12"/>
                      <a:pt x="54" y="12"/>
                    </a:cubicBezTo>
                    <a:cubicBezTo>
                      <a:pt x="54" y="13"/>
                      <a:pt x="55" y="13"/>
                      <a:pt x="55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5" y="14"/>
                      <a:pt x="53" y="14"/>
                      <a:pt x="53" y="13"/>
                    </a:cubicBezTo>
                    <a:cubicBezTo>
                      <a:pt x="52" y="13"/>
                      <a:pt x="53" y="14"/>
                      <a:pt x="53" y="14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5" y="15"/>
                      <a:pt x="56" y="16"/>
                      <a:pt x="57" y="16"/>
                    </a:cubicBezTo>
                    <a:cubicBezTo>
                      <a:pt x="56" y="16"/>
                      <a:pt x="57" y="17"/>
                      <a:pt x="56" y="17"/>
                    </a:cubicBezTo>
                    <a:cubicBezTo>
                      <a:pt x="56" y="15"/>
                      <a:pt x="54" y="17"/>
                      <a:pt x="52" y="16"/>
                    </a:cubicBezTo>
                    <a:cubicBezTo>
                      <a:pt x="52" y="16"/>
                      <a:pt x="53" y="15"/>
                      <a:pt x="53" y="14"/>
                    </a:cubicBezTo>
                    <a:cubicBezTo>
                      <a:pt x="52" y="14"/>
                      <a:pt x="51" y="15"/>
                      <a:pt x="50" y="15"/>
                    </a:cubicBezTo>
                    <a:cubicBezTo>
                      <a:pt x="50" y="14"/>
                      <a:pt x="50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0" y="14"/>
                      <a:pt x="50" y="13"/>
                      <a:pt x="50" y="13"/>
                    </a:cubicBezTo>
                    <a:cubicBezTo>
                      <a:pt x="50" y="13"/>
                      <a:pt x="51" y="13"/>
                      <a:pt x="52" y="13"/>
                    </a:cubicBezTo>
                    <a:cubicBezTo>
                      <a:pt x="52" y="13"/>
                      <a:pt x="52" y="12"/>
                      <a:pt x="53" y="12"/>
                    </a:cubicBezTo>
                    <a:cubicBezTo>
                      <a:pt x="53" y="11"/>
                      <a:pt x="53" y="10"/>
                      <a:pt x="52" y="10"/>
                    </a:cubicBezTo>
                    <a:cubicBezTo>
                      <a:pt x="52" y="9"/>
                      <a:pt x="53" y="8"/>
                      <a:pt x="52" y="7"/>
                    </a:cubicBezTo>
                    <a:cubicBezTo>
                      <a:pt x="51" y="6"/>
                      <a:pt x="50" y="5"/>
                      <a:pt x="49" y="6"/>
                    </a:cubicBezTo>
                    <a:cubicBezTo>
                      <a:pt x="51" y="7"/>
                      <a:pt x="50" y="7"/>
                      <a:pt x="49" y="8"/>
                    </a:cubicBezTo>
                    <a:cubicBezTo>
                      <a:pt x="50" y="8"/>
                      <a:pt x="50" y="8"/>
                      <a:pt x="51" y="8"/>
                    </a:cubicBezTo>
                    <a:cubicBezTo>
                      <a:pt x="51" y="9"/>
                      <a:pt x="50" y="9"/>
                      <a:pt x="49" y="9"/>
                    </a:cubicBezTo>
                    <a:cubicBezTo>
                      <a:pt x="49" y="10"/>
                      <a:pt x="50" y="10"/>
                      <a:pt x="49" y="11"/>
                    </a:cubicBezTo>
                    <a:cubicBezTo>
                      <a:pt x="49" y="11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2"/>
                      <a:pt x="46" y="13"/>
                    </a:cubicBezTo>
                    <a:cubicBezTo>
                      <a:pt x="46" y="13"/>
                      <a:pt x="46" y="14"/>
                      <a:pt x="45" y="1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4" y="12"/>
                      <a:pt x="45" y="12"/>
                      <a:pt x="45" y="11"/>
                    </a:cubicBezTo>
                    <a:cubicBezTo>
                      <a:pt x="45" y="9"/>
                      <a:pt x="47" y="10"/>
                      <a:pt x="46" y="8"/>
                    </a:cubicBezTo>
                    <a:cubicBezTo>
                      <a:pt x="46" y="8"/>
                      <a:pt x="45" y="8"/>
                      <a:pt x="45" y="8"/>
                    </a:cubicBezTo>
                    <a:cubicBezTo>
                      <a:pt x="44" y="6"/>
                      <a:pt x="47" y="6"/>
                      <a:pt x="45" y="5"/>
                    </a:cubicBezTo>
                    <a:cubicBezTo>
                      <a:pt x="45" y="5"/>
                      <a:pt x="46" y="5"/>
                      <a:pt x="46" y="4"/>
                    </a:cubicBezTo>
                    <a:cubicBezTo>
                      <a:pt x="45" y="4"/>
                      <a:pt x="45" y="5"/>
                      <a:pt x="45" y="5"/>
                    </a:cubicBezTo>
                    <a:cubicBezTo>
                      <a:pt x="44" y="4"/>
                      <a:pt x="44" y="3"/>
                      <a:pt x="42" y="3"/>
                    </a:cubicBezTo>
                    <a:cubicBezTo>
                      <a:pt x="42" y="3"/>
                      <a:pt x="43" y="3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0" y="4"/>
                      <a:pt x="40" y="4"/>
                    </a:cubicBezTo>
                    <a:cubicBezTo>
                      <a:pt x="39" y="5"/>
                      <a:pt x="40" y="6"/>
                      <a:pt x="39" y="6"/>
                    </a:cubicBezTo>
                    <a:cubicBezTo>
                      <a:pt x="39" y="7"/>
                      <a:pt x="39" y="7"/>
                      <a:pt x="38" y="7"/>
                    </a:cubicBezTo>
                    <a:cubicBezTo>
                      <a:pt x="39" y="8"/>
                      <a:pt x="40" y="8"/>
                      <a:pt x="39" y="10"/>
                    </a:cubicBezTo>
                    <a:cubicBezTo>
                      <a:pt x="40" y="10"/>
                      <a:pt x="40" y="10"/>
                      <a:pt x="41" y="10"/>
                    </a:cubicBezTo>
                    <a:cubicBezTo>
                      <a:pt x="42" y="10"/>
                      <a:pt x="42" y="11"/>
                      <a:pt x="41" y="12"/>
                    </a:cubicBezTo>
                    <a:cubicBezTo>
                      <a:pt x="41" y="12"/>
                      <a:pt x="41" y="10"/>
                      <a:pt x="40" y="11"/>
                    </a:cubicBezTo>
                    <a:cubicBezTo>
                      <a:pt x="40" y="11"/>
                      <a:pt x="39" y="11"/>
                      <a:pt x="39" y="11"/>
                    </a:cubicBezTo>
                    <a:cubicBezTo>
                      <a:pt x="39" y="12"/>
                      <a:pt x="39" y="12"/>
                      <a:pt x="38" y="13"/>
                    </a:cubicBezTo>
                    <a:cubicBezTo>
                      <a:pt x="39" y="13"/>
                      <a:pt x="39" y="13"/>
                      <a:pt x="39" y="14"/>
                    </a:cubicBezTo>
                    <a:cubicBezTo>
                      <a:pt x="40" y="13"/>
                      <a:pt x="40" y="14"/>
                      <a:pt x="41" y="14"/>
                    </a:cubicBezTo>
                    <a:cubicBezTo>
                      <a:pt x="41" y="15"/>
                      <a:pt x="41" y="14"/>
                      <a:pt x="41" y="14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2" y="15"/>
                      <a:pt x="42" y="15"/>
                      <a:pt x="43" y="15"/>
                    </a:cubicBezTo>
                    <a:cubicBezTo>
                      <a:pt x="42" y="16"/>
                      <a:pt x="42" y="15"/>
                      <a:pt x="41" y="15"/>
                    </a:cubicBezTo>
                    <a:cubicBezTo>
                      <a:pt x="41" y="16"/>
                      <a:pt x="42" y="16"/>
                      <a:pt x="42" y="17"/>
                    </a:cubicBezTo>
                    <a:cubicBezTo>
                      <a:pt x="42" y="17"/>
                      <a:pt x="41" y="17"/>
                      <a:pt x="41" y="17"/>
                    </a:cubicBezTo>
                    <a:cubicBezTo>
                      <a:pt x="40" y="17"/>
                      <a:pt x="40" y="15"/>
                      <a:pt x="38" y="15"/>
                    </a:cubicBezTo>
                    <a:cubicBezTo>
                      <a:pt x="37" y="15"/>
                      <a:pt x="38" y="17"/>
                      <a:pt x="37" y="16"/>
                    </a:cubicBezTo>
                    <a:cubicBezTo>
                      <a:pt x="37" y="16"/>
                      <a:pt x="36" y="16"/>
                      <a:pt x="36" y="16"/>
                    </a:cubicBezTo>
                    <a:cubicBezTo>
                      <a:pt x="36" y="15"/>
                      <a:pt x="37" y="12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2" y="10"/>
                    </a:cubicBezTo>
                    <a:cubicBezTo>
                      <a:pt x="32" y="11"/>
                      <a:pt x="33" y="11"/>
                      <a:pt x="34" y="11"/>
                    </a:cubicBezTo>
                    <a:cubicBezTo>
                      <a:pt x="34" y="12"/>
                      <a:pt x="32" y="12"/>
                      <a:pt x="3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31" y="13"/>
                      <a:pt x="31" y="14"/>
                    </a:cubicBezTo>
                    <a:cubicBezTo>
                      <a:pt x="31" y="15"/>
                      <a:pt x="32" y="16"/>
                      <a:pt x="31" y="16"/>
                    </a:cubicBezTo>
                    <a:cubicBezTo>
                      <a:pt x="29" y="16"/>
                      <a:pt x="27" y="16"/>
                      <a:pt x="27" y="15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29" y="11"/>
                      <a:pt x="30" y="11"/>
                      <a:pt x="30" y="10"/>
                    </a:cubicBezTo>
                    <a:cubicBezTo>
                      <a:pt x="33" y="10"/>
                      <a:pt x="33" y="7"/>
                      <a:pt x="36" y="8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7" y="6"/>
                      <a:pt x="36" y="8"/>
                      <a:pt x="37" y="8"/>
                    </a:cubicBezTo>
                    <a:cubicBezTo>
                      <a:pt x="37" y="7"/>
                      <a:pt x="37" y="6"/>
                      <a:pt x="36" y="5"/>
                    </a:cubicBezTo>
                    <a:cubicBezTo>
                      <a:pt x="35" y="5"/>
                      <a:pt x="36" y="6"/>
                      <a:pt x="35" y="6"/>
                    </a:cubicBezTo>
                    <a:cubicBezTo>
                      <a:pt x="34" y="6"/>
                      <a:pt x="34" y="7"/>
                      <a:pt x="33" y="8"/>
                    </a:cubicBezTo>
                    <a:cubicBezTo>
                      <a:pt x="31" y="7"/>
                      <a:pt x="33" y="6"/>
                      <a:pt x="33" y="4"/>
                    </a:cubicBezTo>
                    <a:cubicBezTo>
                      <a:pt x="31" y="4"/>
                      <a:pt x="32" y="6"/>
                      <a:pt x="31" y="6"/>
                    </a:cubicBezTo>
                    <a:cubicBezTo>
                      <a:pt x="30" y="5"/>
                      <a:pt x="30" y="3"/>
                      <a:pt x="29" y="3"/>
                    </a:cubicBezTo>
                    <a:cubicBezTo>
                      <a:pt x="28" y="3"/>
                      <a:pt x="30" y="2"/>
                      <a:pt x="30" y="1"/>
                    </a:cubicBezTo>
                    <a:cubicBezTo>
                      <a:pt x="29" y="1"/>
                      <a:pt x="28" y="1"/>
                      <a:pt x="28" y="0"/>
                    </a:cubicBezTo>
                    <a:cubicBezTo>
                      <a:pt x="27" y="0"/>
                      <a:pt x="28" y="1"/>
                      <a:pt x="28" y="1"/>
                    </a:cubicBezTo>
                    <a:cubicBezTo>
                      <a:pt x="28" y="2"/>
                      <a:pt x="27" y="4"/>
                      <a:pt x="27" y="4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9"/>
                      <a:pt x="26" y="9"/>
                      <a:pt x="26" y="10"/>
                    </a:cubicBezTo>
                    <a:cubicBezTo>
                      <a:pt x="27" y="10"/>
                      <a:pt x="27" y="10"/>
                      <a:pt x="27" y="11"/>
                    </a:cubicBezTo>
                    <a:cubicBezTo>
                      <a:pt x="25" y="11"/>
                      <a:pt x="26" y="13"/>
                      <a:pt x="24" y="12"/>
                    </a:cubicBezTo>
                    <a:cubicBezTo>
                      <a:pt x="24" y="13"/>
                      <a:pt x="25" y="12"/>
                      <a:pt x="25" y="13"/>
                    </a:cubicBezTo>
                    <a:cubicBezTo>
                      <a:pt x="26" y="13"/>
                      <a:pt x="25" y="13"/>
                      <a:pt x="25" y="14"/>
                    </a:cubicBezTo>
                    <a:cubicBezTo>
                      <a:pt x="26" y="14"/>
                      <a:pt x="26" y="13"/>
                      <a:pt x="26" y="14"/>
                    </a:cubicBezTo>
                    <a:cubicBezTo>
                      <a:pt x="26" y="15"/>
                      <a:pt x="26" y="16"/>
                      <a:pt x="27" y="16"/>
                    </a:cubicBezTo>
                    <a:cubicBezTo>
                      <a:pt x="26" y="17"/>
                      <a:pt x="25" y="17"/>
                      <a:pt x="24" y="16"/>
                    </a:cubicBezTo>
                    <a:cubicBezTo>
                      <a:pt x="25" y="16"/>
                      <a:pt x="25" y="15"/>
                      <a:pt x="26" y="15"/>
                    </a:cubicBezTo>
                    <a:cubicBezTo>
                      <a:pt x="24" y="15"/>
                      <a:pt x="23" y="16"/>
                      <a:pt x="22" y="17"/>
                    </a:cubicBezTo>
                    <a:cubicBezTo>
                      <a:pt x="21" y="17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2" y="14"/>
                      <a:pt x="22" y="15"/>
                      <a:pt x="23" y="15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3" y="14"/>
                      <a:pt x="23" y="14"/>
                      <a:pt x="22" y="14"/>
                    </a:cubicBezTo>
                    <a:cubicBezTo>
                      <a:pt x="23" y="13"/>
                      <a:pt x="23" y="13"/>
                      <a:pt x="24" y="13"/>
                    </a:cubicBezTo>
                    <a:cubicBezTo>
                      <a:pt x="23" y="11"/>
                      <a:pt x="20" y="12"/>
                      <a:pt x="20" y="10"/>
                    </a:cubicBezTo>
                    <a:cubicBezTo>
                      <a:pt x="19" y="11"/>
                      <a:pt x="20" y="12"/>
                      <a:pt x="20" y="12"/>
                    </a:cubicBezTo>
                    <a:cubicBezTo>
                      <a:pt x="20" y="13"/>
                      <a:pt x="19" y="13"/>
                      <a:pt x="19" y="14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19" y="16"/>
                      <a:pt x="18" y="16"/>
                    </a:cubicBezTo>
                    <a:cubicBezTo>
                      <a:pt x="18" y="15"/>
                      <a:pt x="17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7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8" y="14"/>
                    </a:cubicBezTo>
                    <a:cubicBezTo>
                      <a:pt x="18" y="13"/>
                      <a:pt x="19" y="13"/>
                      <a:pt x="18" y="12"/>
                    </a:cubicBezTo>
                    <a:cubicBezTo>
                      <a:pt x="18" y="12"/>
                      <a:pt x="17" y="12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4"/>
                    </a:cubicBezTo>
                    <a:cubicBezTo>
                      <a:pt x="16" y="13"/>
                      <a:pt x="16" y="15"/>
                      <a:pt x="15" y="15"/>
                    </a:cubicBezTo>
                    <a:cubicBezTo>
                      <a:pt x="14" y="16"/>
                      <a:pt x="16" y="17"/>
                      <a:pt x="15" y="17"/>
                    </a:cubicBezTo>
                    <a:cubicBezTo>
                      <a:pt x="14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4"/>
                      <a:pt x="15" y="14"/>
                    </a:cubicBezTo>
                    <a:cubicBezTo>
                      <a:pt x="14" y="13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0" y="16"/>
                      <a:pt x="10" y="15"/>
                      <a:pt x="10" y="16"/>
                    </a:cubicBezTo>
                    <a:cubicBezTo>
                      <a:pt x="9" y="16"/>
                      <a:pt x="8" y="16"/>
                      <a:pt x="7" y="16"/>
                    </a:cubicBezTo>
                    <a:cubicBezTo>
                      <a:pt x="6" y="16"/>
                      <a:pt x="7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13"/>
                      <a:pt x="9" y="14"/>
                      <a:pt x="8" y="12"/>
                    </a:cubicBezTo>
                    <a:cubicBezTo>
                      <a:pt x="7" y="11"/>
                      <a:pt x="8" y="12"/>
                      <a:pt x="7" y="13"/>
                    </a:cubicBezTo>
                    <a:cubicBezTo>
                      <a:pt x="7" y="13"/>
                      <a:pt x="6" y="12"/>
                      <a:pt x="5" y="12"/>
                    </a:cubicBezTo>
                    <a:cubicBezTo>
                      <a:pt x="6" y="13"/>
                      <a:pt x="5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3" y="14"/>
                      <a:pt x="2" y="14"/>
                    </a:cubicBezTo>
                    <a:cubicBezTo>
                      <a:pt x="3" y="16"/>
                      <a:pt x="2" y="15"/>
                      <a:pt x="1" y="16"/>
                    </a:cubicBezTo>
                    <a:cubicBezTo>
                      <a:pt x="2" y="18"/>
                      <a:pt x="0" y="18"/>
                      <a:pt x="1" y="20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4" y="21"/>
                      <a:pt x="4" y="22"/>
                      <a:pt x="4" y="22"/>
                    </a:cubicBezTo>
                    <a:cubicBezTo>
                      <a:pt x="4" y="21"/>
                      <a:pt x="6" y="21"/>
                      <a:pt x="6" y="21"/>
                    </a:cubicBezTo>
                    <a:cubicBezTo>
                      <a:pt x="5" y="21"/>
                      <a:pt x="6" y="18"/>
                      <a:pt x="7" y="18"/>
                    </a:cubicBezTo>
                    <a:cubicBezTo>
                      <a:pt x="9" y="20"/>
                      <a:pt x="10" y="19"/>
                      <a:pt x="12" y="19"/>
                    </a:cubicBezTo>
                    <a:cubicBezTo>
                      <a:pt x="13" y="18"/>
                      <a:pt x="11" y="18"/>
                      <a:pt x="12" y="17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5" y="20"/>
                      <a:pt x="16" y="22"/>
                      <a:pt x="17" y="23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8" y="25"/>
                      <a:pt x="18" y="26"/>
                      <a:pt x="19" y="26"/>
                    </a:cubicBezTo>
                    <a:cubicBezTo>
                      <a:pt x="19" y="26"/>
                      <a:pt x="19" y="26"/>
                      <a:pt x="20" y="26"/>
                    </a:cubicBezTo>
                    <a:cubicBezTo>
                      <a:pt x="20" y="26"/>
                      <a:pt x="20" y="27"/>
                      <a:pt x="20" y="26"/>
                    </a:cubicBezTo>
                    <a:cubicBezTo>
                      <a:pt x="20" y="26"/>
                      <a:pt x="21" y="26"/>
                      <a:pt x="21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5"/>
                      <a:pt x="22" y="24"/>
                      <a:pt x="23" y="24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6" y="26"/>
                      <a:pt x="24" y="27"/>
                      <a:pt x="25" y="27"/>
                    </a:cubicBezTo>
                    <a:cubicBezTo>
                      <a:pt x="26" y="27"/>
                      <a:pt x="26" y="28"/>
                      <a:pt x="27" y="28"/>
                    </a:cubicBezTo>
                    <a:cubicBezTo>
                      <a:pt x="28" y="27"/>
                      <a:pt x="25" y="26"/>
                      <a:pt x="27" y="26"/>
                    </a:cubicBezTo>
                    <a:cubicBezTo>
                      <a:pt x="28" y="26"/>
                      <a:pt x="28" y="27"/>
                      <a:pt x="29" y="26"/>
                    </a:cubicBezTo>
                    <a:cubicBezTo>
                      <a:pt x="29" y="25"/>
                      <a:pt x="29" y="25"/>
                      <a:pt x="30" y="24"/>
                    </a:cubicBezTo>
                    <a:cubicBezTo>
                      <a:pt x="30" y="23"/>
                      <a:pt x="29" y="23"/>
                      <a:pt x="29" y="22"/>
                    </a:cubicBezTo>
                    <a:cubicBezTo>
                      <a:pt x="29" y="22"/>
                      <a:pt x="30" y="21"/>
                      <a:pt x="29" y="21"/>
                    </a:cubicBezTo>
                    <a:cubicBezTo>
                      <a:pt x="28" y="22"/>
                      <a:pt x="26" y="22"/>
                      <a:pt x="24" y="22"/>
                    </a:cubicBezTo>
                    <a:cubicBezTo>
                      <a:pt x="24" y="22"/>
                      <a:pt x="23" y="23"/>
                      <a:pt x="22" y="23"/>
                    </a:cubicBezTo>
                    <a:cubicBezTo>
                      <a:pt x="22" y="22"/>
                      <a:pt x="20" y="22"/>
                      <a:pt x="19" y="22"/>
                    </a:cubicBezTo>
                    <a:cubicBezTo>
                      <a:pt x="20" y="22"/>
                      <a:pt x="20" y="21"/>
                      <a:pt x="21" y="22"/>
                    </a:cubicBezTo>
                    <a:cubicBezTo>
                      <a:pt x="21" y="20"/>
                      <a:pt x="22" y="20"/>
                      <a:pt x="22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2" y="18"/>
                      <a:pt x="23" y="19"/>
                      <a:pt x="24" y="19"/>
                    </a:cubicBezTo>
                    <a:cubicBezTo>
                      <a:pt x="24" y="18"/>
                      <a:pt x="24" y="17"/>
                      <a:pt x="25" y="17"/>
                    </a:cubicBezTo>
                    <a:cubicBezTo>
                      <a:pt x="25" y="18"/>
                      <a:pt x="24" y="18"/>
                      <a:pt x="24" y="20"/>
                    </a:cubicBezTo>
                    <a:cubicBezTo>
                      <a:pt x="26" y="20"/>
                      <a:pt x="26" y="20"/>
                      <a:pt x="28" y="19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8" y="19"/>
                      <a:pt x="28" y="18"/>
                    </a:cubicBezTo>
                    <a:cubicBezTo>
                      <a:pt x="29" y="19"/>
                      <a:pt x="29" y="18"/>
                      <a:pt x="30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2" y="18"/>
                      <a:pt x="32" y="19"/>
                    </a:cubicBezTo>
                    <a:cubicBezTo>
                      <a:pt x="31" y="19"/>
                      <a:pt x="30" y="18"/>
                      <a:pt x="29" y="19"/>
                    </a:cubicBezTo>
                    <a:cubicBezTo>
                      <a:pt x="31" y="19"/>
                      <a:pt x="30" y="21"/>
                      <a:pt x="33" y="21"/>
                    </a:cubicBezTo>
                    <a:cubicBezTo>
                      <a:pt x="34" y="21"/>
                      <a:pt x="34" y="20"/>
                      <a:pt x="35" y="19"/>
                    </a:cubicBezTo>
                    <a:cubicBezTo>
                      <a:pt x="36" y="21"/>
                      <a:pt x="37" y="19"/>
                      <a:pt x="37" y="18"/>
                    </a:cubicBezTo>
                    <a:cubicBezTo>
                      <a:pt x="38" y="18"/>
                      <a:pt x="40" y="18"/>
                      <a:pt x="40" y="19"/>
                    </a:cubicBezTo>
                    <a:cubicBezTo>
                      <a:pt x="42" y="18"/>
                      <a:pt x="42" y="19"/>
                      <a:pt x="43" y="20"/>
                    </a:cubicBezTo>
                    <a:cubicBezTo>
                      <a:pt x="44" y="21"/>
                      <a:pt x="44" y="21"/>
                      <a:pt x="44" y="22"/>
                    </a:cubicBezTo>
                    <a:cubicBezTo>
                      <a:pt x="44" y="23"/>
                      <a:pt x="45" y="23"/>
                      <a:pt x="45" y="24"/>
                    </a:cubicBezTo>
                    <a:cubicBezTo>
                      <a:pt x="44" y="24"/>
                      <a:pt x="44" y="24"/>
                      <a:pt x="43" y="24"/>
                    </a:cubicBezTo>
                    <a:cubicBezTo>
                      <a:pt x="44" y="22"/>
                      <a:pt x="41" y="24"/>
                      <a:pt x="42" y="21"/>
                    </a:cubicBezTo>
                    <a:cubicBezTo>
                      <a:pt x="41" y="21"/>
                      <a:pt x="40" y="21"/>
                      <a:pt x="41" y="20"/>
                    </a:cubicBezTo>
                    <a:cubicBezTo>
                      <a:pt x="39" y="20"/>
                      <a:pt x="39" y="22"/>
                      <a:pt x="38" y="23"/>
                    </a:cubicBezTo>
                    <a:cubicBezTo>
                      <a:pt x="36" y="23"/>
                      <a:pt x="36" y="24"/>
                      <a:pt x="35" y="25"/>
                    </a:cubicBezTo>
                    <a:cubicBezTo>
                      <a:pt x="37" y="26"/>
                      <a:pt x="37" y="28"/>
                      <a:pt x="41" y="28"/>
                    </a:cubicBezTo>
                    <a:cubicBezTo>
                      <a:pt x="41" y="28"/>
                      <a:pt x="41" y="27"/>
                      <a:pt x="42" y="27"/>
                    </a:cubicBezTo>
                    <a:cubicBezTo>
                      <a:pt x="42" y="27"/>
                      <a:pt x="43" y="27"/>
                      <a:pt x="43" y="26"/>
                    </a:cubicBezTo>
                    <a:cubicBezTo>
                      <a:pt x="44" y="26"/>
                      <a:pt x="43" y="25"/>
                      <a:pt x="44" y="25"/>
                    </a:cubicBezTo>
                    <a:cubicBezTo>
                      <a:pt x="46" y="25"/>
                      <a:pt x="47" y="26"/>
                      <a:pt x="47" y="28"/>
                    </a:cubicBezTo>
                    <a:cubicBezTo>
                      <a:pt x="45" y="27"/>
                      <a:pt x="46" y="29"/>
                      <a:pt x="44" y="29"/>
                    </a:cubicBezTo>
                    <a:cubicBezTo>
                      <a:pt x="45" y="31"/>
                      <a:pt x="42" y="32"/>
                      <a:pt x="44" y="33"/>
                    </a:cubicBezTo>
                    <a:cubicBezTo>
                      <a:pt x="44" y="32"/>
                      <a:pt x="45" y="34"/>
                      <a:pt x="46" y="33"/>
                    </a:cubicBezTo>
                    <a:cubicBezTo>
                      <a:pt x="46" y="32"/>
                      <a:pt x="47" y="33"/>
                      <a:pt x="47" y="32"/>
                    </a:cubicBezTo>
                    <a:cubicBezTo>
                      <a:pt x="46" y="32"/>
                      <a:pt x="45" y="32"/>
                      <a:pt x="45" y="31"/>
                    </a:cubicBezTo>
                    <a:cubicBezTo>
                      <a:pt x="49" y="32"/>
                      <a:pt x="46" y="29"/>
                      <a:pt x="48" y="29"/>
                    </a:cubicBezTo>
                    <a:cubicBezTo>
                      <a:pt x="48" y="29"/>
                      <a:pt x="48" y="29"/>
                      <a:pt x="49" y="29"/>
                    </a:cubicBezTo>
                    <a:cubicBezTo>
                      <a:pt x="49" y="28"/>
                      <a:pt x="48" y="28"/>
                      <a:pt x="48" y="27"/>
                    </a:cubicBezTo>
                    <a:cubicBezTo>
                      <a:pt x="49" y="26"/>
                      <a:pt x="50" y="25"/>
                      <a:pt x="53" y="25"/>
                    </a:cubicBezTo>
                    <a:cubicBezTo>
                      <a:pt x="53" y="28"/>
                      <a:pt x="54" y="26"/>
                      <a:pt x="54" y="26"/>
                    </a:cubicBezTo>
                    <a:cubicBezTo>
                      <a:pt x="55" y="26"/>
                      <a:pt x="54" y="27"/>
                      <a:pt x="54" y="27"/>
                    </a:cubicBezTo>
                    <a:cubicBezTo>
                      <a:pt x="55" y="27"/>
                      <a:pt x="56" y="27"/>
                      <a:pt x="56" y="27"/>
                    </a:cubicBezTo>
                    <a:cubicBezTo>
                      <a:pt x="56" y="27"/>
                      <a:pt x="56" y="28"/>
                      <a:pt x="56" y="28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6" y="29"/>
                      <a:pt x="57" y="31"/>
                      <a:pt x="59" y="30"/>
                    </a:cubicBezTo>
                    <a:cubicBezTo>
                      <a:pt x="59" y="29"/>
                      <a:pt x="58" y="29"/>
                      <a:pt x="59" y="29"/>
                    </a:cubicBezTo>
                    <a:cubicBezTo>
                      <a:pt x="60" y="28"/>
                      <a:pt x="59" y="30"/>
                      <a:pt x="61" y="30"/>
                    </a:cubicBezTo>
                    <a:cubicBezTo>
                      <a:pt x="61" y="28"/>
                      <a:pt x="59" y="29"/>
                      <a:pt x="59" y="28"/>
                    </a:cubicBezTo>
                    <a:cubicBezTo>
                      <a:pt x="60" y="28"/>
                      <a:pt x="59" y="27"/>
                      <a:pt x="59" y="26"/>
                    </a:cubicBezTo>
                    <a:cubicBezTo>
                      <a:pt x="61" y="26"/>
                      <a:pt x="61" y="25"/>
                      <a:pt x="62" y="25"/>
                    </a:cubicBezTo>
                    <a:cubicBezTo>
                      <a:pt x="63" y="25"/>
                      <a:pt x="64" y="26"/>
                      <a:pt x="64" y="25"/>
                    </a:cubicBezTo>
                    <a:cubicBezTo>
                      <a:pt x="65" y="27"/>
                      <a:pt x="66" y="27"/>
                      <a:pt x="67" y="28"/>
                    </a:cubicBezTo>
                    <a:cubicBezTo>
                      <a:pt x="67" y="29"/>
                      <a:pt x="67" y="30"/>
                      <a:pt x="68" y="30"/>
                    </a:cubicBezTo>
                    <a:cubicBezTo>
                      <a:pt x="67" y="31"/>
                      <a:pt x="66" y="31"/>
                      <a:pt x="66" y="32"/>
                    </a:cubicBezTo>
                    <a:cubicBezTo>
                      <a:pt x="67" y="32"/>
                      <a:pt x="68" y="31"/>
                      <a:pt x="68" y="31"/>
                    </a:cubicBezTo>
                    <a:cubicBezTo>
                      <a:pt x="69" y="30"/>
                      <a:pt x="70" y="29"/>
                      <a:pt x="70" y="29"/>
                    </a:cubicBezTo>
                    <a:cubicBezTo>
                      <a:pt x="71" y="29"/>
                      <a:pt x="70" y="28"/>
                      <a:pt x="70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27"/>
                      <a:pt x="73" y="27"/>
                      <a:pt x="74" y="27"/>
                    </a:cubicBezTo>
                    <a:cubicBezTo>
                      <a:pt x="74" y="27"/>
                      <a:pt x="74" y="26"/>
                      <a:pt x="74" y="26"/>
                    </a:cubicBezTo>
                    <a:cubicBezTo>
                      <a:pt x="75" y="26"/>
                      <a:pt x="76" y="26"/>
                      <a:pt x="76" y="25"/>
                    </a:cubicBezTo>
                    <a:cubicBezTo>
                      <a:pt x="76" y="26"/>
                      <a:pt x="77" y="26"/>
                      <a:pt x="77" y="26"/>
                    </a:cubicBezTo>
                    <a:cubicBezTo>
                      <a:pt x="78" y="27"/>
                      <a:pt x="78" y="27"/>
                      <a:pt x="78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9"/>
                      <a:pt x="77" y="32"/>
                      <a:pt x="78" y="30"/>
                    </a:cubicBezTo>
                    <a:cubicBezTo>
                      <a:pt x="76" y="29"/>
                      <a:pt x="78" y="29"/>
                      <a:pt x="79" y="30"/>
                    </a:cubicBezTo>
                    <a:cubicBezTo>
                      <a:pt x="80" y="28"/>
                      <a:pt x="78" y="27"/>
                      <a:pt x="80" y="26"/>
                    </a:cubicBezTo>
                    <a:cubicBezTo>
                      <a:pt x="81" y="26"/>
                      <a:pt x="81" y="27"/>
                      <a:pt x="81" y="27"/>
                    </a:cubicBezTo>
                    <a:cubicBezTo>
                      <a:pt x="82" y="27"/>
                      <a:pt x="84" y="27"/>
                      <a:pt x="84" y="28"/>
                    </a:cubicBezTo>
                    <a:cubicBezTo>
                      <a:pt x="85" y="29"/>
                      <a:pt x="84" y="30"/>
                      <a:pt x="84" y="31"/>
                    </a:cubicBezTo>
                    <a:cubicBezTo>
                      <a:pt x="86" y="30"/>
                      <a:pt x="85" y="30"/>
                      <a:pt x="87" y="31"/>
                    </a:cubicBezTo>
                    <a:cubicBezTo>
                      <a:pt x="88" y="29"/>
                      <a:pt x="88" y="29"/>
                      <a:pt x="87" y="28"/>
                    </a:cubicBezTo>
                    <a:cubicBezTo>
                      <a:pt x="90" y="28"/>
                      <a:pt x="88" y="25"/>
                      <a:pt x="91" y="25"/>
                    </a:cubicBezTo>
                    <a:cubicBezTo>
                      <a:pt x="90" y="27"/>
                      <a:pt x="93" y="25"/>
                      <a:pt x="92" y="27"/>
                    </a:cubicBezTo>
                    <a:cubicBezTo>
                      <a:pt x="94" y="27"/>
                      <a:pt x="94" y="26"/>
                      <a:pt x="95" y="26"/>
                    </a:cubicBezTo>
                    <a:cubicBezTo>
                      <a:pt x="95" y="26"/>
                      <a:pt x="95" y="27"/>
                      <a:pt x="96" y="27"/>
                    </a:cubicBezTo>
                    <a:cubicBezTo>
                      <a:pt x="96" y="26"/>
                      <a:pt x="95" y="26"/>
                      <a:pt x="96" y="25"/>
                    </a:cubicBezTo>
                    <a:cubicBezTo>
                      <a:pt x="97" y="26"/>
                      <a:pt x="97" y="27"/>
                      <a:pt x="97" y="27"/>
                    </a:cubicBezTo>
                    <a:cubicBezTo>
                      <a:pt x="98" y="27"/>
                      <a:pt x="98" y="27"/>
                      <a:pt x="98" y="28"/>
                    </a:cubicBezTo>
                    <a:cubicBezTo>
                      <a:pt x="102" y="28"/>
                      <a:pt x="102" y="28"/>
                      <a:pt x="102" y="28"/>
                    </a:cubicBezTo>
                    <a:cubicBezTo>
                      <a:pt x="101" y="26"/>
                      <a:pt x="103" y="27"/>
                      <a:pt x="103" y="26"/>
                    </a:cubicBezTo>
                    <a:cubicBezTo>
                      <a:pt x="103" y="26"/>
                      <a:pt x="102" y="25"/>
                      <a:pt x="103" y="25"/>
                    </a:cubicBezTo>
                    <a:cubicBezTo>
                      <a:pt x="104" y="26"/>
                      <a:pt x="106" y="26"/>
                      <a:pt x="106" y="27"/>
                    </a:cubicBezTo>
                    <a:cubicBezTo>
                      <a:pt x="107" y="27"/>
                      <a:pt x="106" y="28"/>
                      <a:pt x="107" y="28"/>
                    </a:cubicBezTo>
                    <a:cubicBezTo>
                      <a:pt x="107" y="26"/>
                      <a:pt x="109" y="26"/>
                      <a:pt x="110" y="26"/>
                    </a:cubicBezTo>
                    <a:cubicBezTo>
                      <a:pt x="111" y="27"/>
                      <a:pt x="113" y="26"/>
                      <a:pt x="113" y="28"/>
                    </a:cubicBezTo>
                    <a:cubicBezTo>
                      <a:pt x="116" y="28"/>
                      <a:pt x="116" y="28"/>
                      <a:pt x="116" y="28"/>
                    </a:cubicBezTo>
                    <a:cubicBezTo>
                      <a:pt x="116" y="27"/>
                      <a:pt x="117" y="27"/>
                      <a:pt x="117" y="26"/>
                    </a:cubicBezTo>
                    <a:cubicBezTo>
                      <a:pt x="116" y="26"/>
                      <a:pt x="116" y="25"/>
                      <a:pt x="115" y="24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7" y="24"/>
                      <a:pt x="118" y="24"/>
                      <a:pt x="119" y="24"/>
                    </a:cubicBezTo>
                    <a:cubicBezTo>
                      <a:pt x="120" y="23"/>
                      <a:pt x="119" y="23"/>
                      <a:pt x="119" y="23"/>
                    </a:cubicBezTo>
                    <a:cubicBezTo>
                      <a:pt x="119" y="22"/>
                      <a:pt x="119" y="22"/>
                      <a:pt x="120" y="22"/>
                    </a:cubicBezTo>
                    <a:cubicBezTo>
                      <a:pt x="120" y="22"/>
                      <a:pt x="121" y="22"/>
                      <a:pt x="121" y="23"/>
                    </a:cubicBezTo>
                    <a:cubicBezTo>
                      <a:pt x="120" y="23"/>
                      <a:pt x="120" y="23"/>
                      <a:pt x="120" y="24"/>
                    </a:cubicBezTo>
                    <a:cubicBezTo>
                      <a:pt x="119" y="24"/>
                      <a:pt x="120" y="25"/>
                      <a:pt x="119" y="25"/>
                    </a:cubicBezTo>
                    <a:cubicBezTo>
                      <a:pt x="119" y="25"/>
                      <a:pt x="118" y="25"/>
                      <a:pt x="118" y="25"/>
                    </a:cubicBezTo>
                    <a:cubicBezTo>
                      <a:pt x="119" y="26"/>
                      <a:pt x="119" y="26"/>
                      <a:pt x="120" y="27"/>
                    </a:cubicBezTo>
                    <a:cubicBezTo>
                      <a:pt x="120" y="27"/>
                      <a:pt x="121" y="27"/>
                      <a:pt x="122" y="27"/>
                    </a:cubicBezTo>
                    <a:cubicBezTo>
                      <a:pt x="122" y="27"/>
                      <a:pt x="123" y="27"/>
                      <a:pt x="123" y="27"/>
                    </a:cubicBezTo>
                    <a:cubicBezTo>
                      <a:pt x="124" y="26"/>
                      <a:pt x="123" y="25"/>
                      <a:pt x="124" y="25"/>
                    </a:cubicBezTo>
                    <a:cubicBezTo>
                      <a:pt x="124" y="26"/>
                      <a:pt x="125" y="25"/>
                      <a:pt x="126" y="24"/>
                    </a:cubicBezTo>
                    <a:cubicBezTo>
                      <a:pt x="126" y="25"/>
                      <a:pt x="126" y="25"/>
                      <a:pt x="126" y="24"/>
                    </a:cubicBezTo>
                    <a:cubicBezTo>
                      <a:pt x="126" y="23"/>
                      <a:pt x="125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24" y="22"/>
                      <a:pt x="124" y="22"/>
                      <a:pt x="124" y="21"/>
                    </a:cubicBezTo>
                    <a:cubicBezTo>
                      <a:pt x="125" y="21"/>
                      <a:pt x="125" y="21"/>
                      <a:pt x="126" y="21"/>
                    </a:cubicBezTo>
                    <a:cubicBezTo>
                      <a:pt x="125" y="21"/>
                      <a:pt x="125" y="20"/>
                      <a:pt x="126" y="20"/>
                    </a:cubicBezTo>
                    <a:cubicBezTo>
                      <a:pt x="126" y="21"/>
                      <a:pt x="125" y="21"/>
                      <a:pt x="125" y="23"/>
                    </a:cubicBezTo>
                    <a:cubicBezTo>
                      <a:pt x="126" y="22"/>
                      <a:pt x="126" y="22"/>
                      <a:pt x="127" y="23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8" y="23"/>
                      <a:pt x="128" y="24"/>
                      <a:pt x="127" y="24"/>
                    </a:cubicBezTo>
                    <a:cubicBezTo>
                      <a:pt x="127" y="24"/>
                      <a:pt x="127" y="25"/>
                      <a:pt x="127" y="25"/>
                    </a:cubicBezTo>
                    <a:cubicBezTo>
                      <a:pt x="127" y="25"/>
                      <a:pt x="127" y="26"/>
                      <a:pt x="127" y="26"/>
                    </a:cubicBezTo>
                    <a:cubicBezTo>
                      <a:pt x="128" y="26"/>
                      <a:pt x="128" y="25"/>
                      <a:pt x="129" y="25"/>
                    </a:cubicBezTo>
                    <a:cubicBezTo>
                      <a:pt x="129" y="26"/>
                      <a:pt x="128" y="27"/>
                      <a:pt x="130" y="27"/>
                    </a:cubicBezTo>
                    <a:cubicBezTo>
                      <a:pt x="130" y="25"/>
                      <a:pt x="132" y="26"/>
                      <a:pt x="133" y="27"/>
                    </a:cubicBezTo>
                    <a:cubicBezTo>
                      <a:pt x="133" y="26"/>
                      <a:pt x="133" y="26"/>
                      <a:pt x="132" y="25"/>
                    </a:cubicBezTo>
                    <a:cubicBezTo>
                      <a:pt x="133" y="24"/>
                      <a:pt x="134" y="22"/>
                      <a:pt x="136" y="22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6" y="22"/>
                      <a:pt x="136" y="23"/>
                      <a:pt x="135" y="23"/>
                    </a:cubicBezTo>
                    <a:cubicBezTo>
                      <a:pt x="134" y="23"/>
                      <a:pt x="135" y="25"/>
                      <a:pt x="133" y="24"/>
                    </a:cubicBezTo>
                    <a:cubicBezTo>
                      <a:pt x="133" y="26"/>
                      <a:pt x="133" y="26"/>
                      <a:pt x="133" y="26"/>
                    </a:cubicBezTo>
                    <a:cubicBezTo>
                      <a:pt x="135" y="25"/>
                      <a:pt x="137" y="26"/>
                      <a:pt x="138" y="25"/>
                    </a:cubicBezTo>
                    <a:cubicBezTo>
                      <a:pt x="138" y="25"/>
                      <a:pt x="139" y="25"/>
                      <a:pt x="139" y="25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9" y="26"/>
                      <a:pt x="140" y="26"/>
                      <a:pt x="140" y="26"/>
                    </a:cubicBezTo>
                    <a:cubicBezTo>
                      <a:pt x="142" y="25"/>
                      <a:pt x="142" y="27"/>
                      <a:pt x="144" y="27"/>
                    </a:cubicBezTo>
                    <a:cubicBezTo>
                      <a:pt x="145" y="27"/>
                      <a:pt x="145" y="26"/>
                      <a:pt x="145" y="26"/>
                    </a:cubicBezTo>
                    <a:cubicBezTo>
                      <a:pt x="145" y="28"/>
                      <a:pt x="147" y="26"/>
                      <a:pt x="148" y="26"/>
                    </a:cubicBezTo>
                    <a:cubicBezTo>
                      <a:pt x="149" y="26"/>
                      <a:pt x="148" y="27"/>
                      <a:pt x="149" y="27"/>
                    </a:cubicBezTo>
                    <a:cubicBezTo>
                      <a:pt x="149" y="27"/>
                      <a:pt x="149" y="27"/>
                      <a:pt x="150" y="27"/>
                    </a:cubicBezTo>
                    <a:cubicBezTo>
                      <a:pt x="150" y="27"/>
                      <a:pt x="151" y="27"/>
                      <a:pt x="151" y="27"/>
                    </a:cubicBezTo>
                    <a:cubicBezTo>
                      <a:pt x="151" y="27"/>
                      <a:pt x="151" y="27"/>
                      <a:pt x="151" y="27"/>
                    </a:cubicBezTo>
                    <a:cubicBezTo>
                      <a:pt x="152" y="27"/>
                      <a:pt x="152" y="28"/>
                      <a:pt x="153" y="28"/>
                    </a:cubicBezTo>
                    <a:cubicBezTo>
                      <a:pt x="153" y="27"/>
                      <a:pt x="153" y="27"/>
                      <a:pt x="153" y="26"/>
                    </a:cubicBezTo>
                    <a:cubicBezTo>
                      <a:pt x="154" y="27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3" y="26"/>
                    </a:cubicBezTo>
                    <a:cubicBezTo>
                      <a:pt x="153" y="26"/>
                      <a:pt x="153" y="25"/>
                      <a:pt x="153" y="25"/>
                    </a:cubicBezTo>
                    <a:cubicBezTo>
                      <a:pt x="153" y="25"/>
                      <a:pt x="153" y="25"/>
                      <a:pt x="153" y="25"/>
                    </a:cubicBezTo>
                    <a:cubicBezTo>
                      <a:pt x="155" y="25"/>
                      <a:pt x="152" y="23"/>
                      <a:pt x="151" y="23"/>
                    </a:cubicBezTo>
                    <a:cubicBezTo>
                      <a:pt x="151" y="24"/>
                      <a:pt x="151" y="24"/>
                      <a:pt x="152" y="24"/>
                    </a:cubicBezTo>
                    <a:cubicBezTo>
                      <a:pt x="152" y="25"/>
                      <a:pt x="151" y="25"/>
                      <a:pt x="151" y="26"/>
                    </a:cubicBezTo>
                    <a:cubicBezTo>
                      <a:pt x="150" y="25"/>
                      <a:pt x="149" y="25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3"/>
                      <a:pt x="149" y="25"/>
                      <a:pt x="149" y="24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49" y="23"/>
                      <a:pt x="149" y="23"/>
                      <a:pt x="150" y="23"/>
                    </a:cubicBezTo>
                    <a:cubicBezTo>
                      <a:pt x="149" y="23"/>
                      <a:pt x="149" y="23"/>
                      <a:pt x="150" y="24"/>
                    </a:cubicBezTo>
                    <a:cubicBezTo>
                      <a:pt x="150" y="23"/>
                      <a:pt x="151" y="23"/>
                      <a:pt x="151" y="23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51" y="21"/>
                      <a:pt x="151" y="21"/>
                      <a:pt x="152" y="21"/>
                    </a:cubicBezTo>
                    <a:cubicBezTo>
                      <a:pt x="152" y="21"/>
                      <a:pt x="152" y="21"/>
                      <a:pt x="152" y="21"/>
                    </a:cubicBezTo>
                    <a:cubicBezTo>
                      <a:pt x="153" y="21"/>
                      <a:pt x="153" y="22"/>
                      <a:pt x="153" y="22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22"/>
                      <a:pt x="156" y="21"/>
                      <a:pt x="156" y="20"/>
                    </a:cubicBezTo>
                    <a:cubicBezTo>
                      <a:pt x="158" y="21"/>
                      <a:pt x="158" y="24"/>
                      <a:pt x="161" y="23"/>
                    </a:cubicBezTo>
                    <a:cubicBezTo>
                      <a:pt x="162" y="23"/>
                      <a:pt x="162" y="24"/>
                      <a:pt x="162" y="24"/>
                    </a:cubicBezTo>
                    <a:cubicBezTo>
                      <a:pt x="162" y="24"/>
                      <a:pt x="162" y="24"/>
                      <a:pt x="162" y="24"/>
                    </a:cubicBezTo>
                    <a:cubicBezTo>
                      <a:pt x="162" y="24"/>
                      <a:pt x="160" y="23"/>
                      <a:pt x="159" y="24"/>
                    </a:cubicBezTo>
                    <a:cubicBezTo>
                      <a:pt x="160" y="24"/>
                      <a:pt x="160" y="25"/>
                      <a:pt x="160" y="26"/>
                    </a:cubicBezTo>
                    <a:cubicBezTo>
                      <a:pt x="160" y="26"/>
                      <a:pt x="160" y="26"/>
                      <a:pt x="160" y="26"/>
                    </a:cubicBezTo>
                    <a:cubicBezTo>
                      <a:pt x="160" y="26"/>
                      <a:pt x="159" y="27"/>
                      <a:pt x="160" y="27"/>
                    </a:cubicBezTo>
                    <a:cubicBezTo>
                      <a:pt x="160" y="27"/>
                      <a:pt x="160" y="28"/>
                      <a:pt x="159" y="28"/>
                    </a:cubicBezTo>
                    <a:cubicBezTo>
                      <a:pt x="159" y="29"/>
                      <a:pt x="161" y="28"/>
                      <a:pt x="161" y="28"/>
                    </a:cubicBezTo>
                    <a:cubicBezTo>
                      <a:pt x="162" y="28"/>
                      <a:pt x="162" y="29"/>
                      <a:pt x="163" y="29"/>
                    </a:cubicBezTo>
                    <a:cubicBezTo>
                      <a:pt x="163" y="27"/>
                      <a:pt x="161" y="28"/>
                      <a:pt x="161" y="26"/>
                    </a:cubicBezTo>
                    <a:cubicBezTo>
                      <a:pt x="162" y="26"/>
                      <a:pt x="162" y="26"/>
                      <a:pt x="162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3" y="25"/>
                      <a:pt x="163" y="25"/>
                      <a:pt x="163" y="25"/>
                    </a:cubicBezTo>
                    <a:cubicBezTo>
                      <a:pt x="163" y="25"/>
                      <a:pt x="163" y="25"/>
                      <a:pt x="163" y="25"/>
                    </a:cubicBezTo>
                    <a:cubicBezTo>
                      <a:pt x="164" y="25"/>
                      <a:pt x="164" y="25"/>
                      <a:pt x="164" y="25"/>
                    </a:cubicBezTo>
                    <a:cubicBezTo>
                      <a:pt x="164" y="25"/>
                      <a:pt x="164" y="25"/>
                      <a:pt x="165" y="25"/>
                    </a:cubicBezTo>
                    <a:cubicBezTo>
                      <a:pt x="165" y="25"/>
                      <a:pt x="165" y="24"/>
                      <a:pt x="165" y="24"/>
                    </a:cubicBezTo>
                    <a:cubicBezTo>
                      <a:pt x="166" y="24"/>
                      <a:pt x="166" y="23"/>
                      <a:pt x="167" y="23"/>
                    </a:cubicBezTo>
                    <a:cubicBezTo>
                      <a:pt x="167" y="23"/>
                      <a:pt x="168" y="24"/>
                      <a:pt x="168" y="24"/>
                    </a:cubicBezTo>
                    <a:cubicBezTo>
                      <a:pt x="168" y="23"/>
                      <a:pt x="168" y="23"/>
                      <a:pt x="168" y="23"/>
                    </a:cubicBezTo>
                    <a:cubicBezTo>
                      <a:pt x="169" y="24"/>
                      <a:pt x="169" y="25"/>
                      <a:pt x="168" y="25"/>
                    </a:cubicBezTo>
                    <a:cubicBezTo>
                      <a:pt x="167" y="25"/>
                      <a:pt x="168" y="25"/>
                      <a:pt x="168" y="24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6" y="24"/>
                      <a:pt x="168" y="27"/>
                      <a:pt x="165" y="26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6" y="28"/>
                      <a:pt x="168" y="30"/>
                      <a:pt x="168" y="28"/>
                    </a:cubicBezTo>
                    <a:cubicBezTo>
                      <a:pt x="169" y="28"/>
                      <a:pt x="168" y="29"/>
                      <a:pt x="169" y="29"/>
                    </a:cubicBezTo>
                    <a:cubicBezTo>
                      <a:pt x="171" y="29"/>
                      <a:pt x="171" y="27"/>
                      <a:pt x="173" y="28"/>
                    </a:cubicBezTo>
                    <a:cubicBezTo>
                      <a:pt x="173" y="28"/>
                      <a:pt x="174" y="27"/>
                      <a:pt x="175" y="27"/>
                    </a:cubicBezTo>
                    <a:cubicBezTo>
                      <a:pt x="176" y="27"/>
                      <a:pt x="179" y="27"/>
                      <a:pt x="180" y="28"/>
                    </a:cubicBezTo>
                    <a:cubicBezTo>
                      <a:pt x="180" y="26"/>
                      <a:pt x="180" y="26"/>
                      <a:pt x="180" y="26"/>
                    </a:cubicBezTo>
                    <a:cubicBezTo>
                      <a:pt x="179" y="26"/>
                      <a:pt x="179" y="25"/>
                      <a:pt x="178" y="25"/>
                    </a:cubicBezTo>
                    <a:cubicBezTo>
                      <a:pt x="177" y="25"/>
                      <a:pt x="178" y="23"/>
                      <a:pt x="176" y="24"/>
                    </a:cubicBezTo>
                    <a:cubicBezTo>
                      <a:pt x="177" y="25"/>
                      <a:pt x="175" y="25"/>
                      <a:pt x="174" y="25"/>
                    </a:cubicBezTo>
                    <a:cubicBezTo>
                      <a:pt x="175" y="26"/>
                      <a:pt x="175" y="25"/>
                      <a:pt x="176" y="25"/>
                    </a:cubicBezTo>
                    <a:cubicBezTo>
                      <a:pt x="176" y="26"/>
                      <a:pt x="175" y="26"/>
                      <a:pt x="174" y="26"/>
                    </a:cubicBezTo>
                    <a:cubicBezTo>
                      <a:pt x="172" y="26"/>
                      <a:pt x="172" y="24"/>
                      <a:pt x="171" y="23"/>
                    </a:cubicBezTo>
                    <a:cubicBezTo>
                      <a:pt x="172" y="23"/>
                      <a:pt x="172" y="22"/>
                      <a:pt x="172" y="22"/>
                    </a:cubicBezTo>
                    <a:cubicBezTo>
                      <a:pt x="173" y="23"/>
                      <a:pt x="174" y="23"/>
                      <a:pt x="175" y="24"/>
                    </a:cubicBezTo>
                    <a:cubicBezTo>
                      <a:pt x="175" y="23"/>
                      <a:pt x="175" y="23"/>
                      <a:pt x="175" y="22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6" y="23"/>
                      <a:pt x="178" y="21"/>
                      <a:pt x="178" y="24"/>
                    </a:cubicBezTo>
                    <a:cubicBezTo>
                      <a:pt x="179" y="23"/>
                      <a:pt x="180" y="23"/>
                      <a:pt x="180" y="23"/>
                    </a:cubicBezTo>
                    <a:cubicBezTo>
                      <a:pt x="181" y="23"/>
                      <a:pt x="181" y="24"/>
                      <a:pt x="182" y="24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182" y="25"/>
                      <a:pt x="182" y="25"/>
                      <a:pt x="181" y="25"/>
                    </a:cubicBezTo>
                    <a:cubicBezTo>
                      <a:pt x="181" y="26"/>
                      <a:pt x="181" y="26"/>
                      <a:pt x="182" y="26"/>
                    </a:cubicBezTo>
                    <a:cubicBezTo>
                      <a:pt x="181" y="27"/>
                      <a:pt x="180" y="27"/>
                      <a:pt x="180" y="29"/>
                    </a:cubicBezTo>
                    <a:cubicBezTo>
                      <a:pt x="181" y="28"/>
                      <a:pt x="183" y="27"/>
                      <a:pt x="183" y="29"/>
                    </a:cubicBezTo>
                    <a:cubicBezTo>
                      <a:pt x="185" y="29"/>
                      <a:pt x="184" y="28"/>
                      <a:pt x="184" y="27"/>
                    </a:cubicBezTo>
                    <a:cubicBezTo>
                      <a:pt x="185" y="27"/>
                      <a:pt x="185" y="28"/>
                      <a:pt x="186" y="28"/>
                    </a:cubicBezTo>
                    <a:cubicBezTo>
                      <a:pt x="186" y="27"/>
                      <a:pt x="186" y="27"/>
                      <a:pt x="186" y="27"/>
                    </a:cubicBezTo>
                    <a:cubicBezTo>
                      <a:pt x="186" y="27"/>
                      <a:pt x="186" y="26"/>
                      <a:pt x="186" y="26"/>
                    </a:cubicBezTo>
                    <a:cubicBezTo>
                      <a:pt x="185" y="26"/>
                      <a:pt x="186" y="25"/>
                      <a:pt x="186" y="24"/>
                    </a:cubicBezTo>
                    <a:cubicBezTo>
                      <a:pt x="186" y="24"/>
                      <a:pt x="186" y="22"/>
                      <a:pt x="185" y="22"/>
                    </a:cubicBezTo>
                    <a:cubicBezTo>
                      <a:pt x="186" y="21"/>
                      <a:pt x="186" y="21"/>
                      <a:pt x="187" y="20"/>
                    </a:cubicBezTo>
                    <a:cubicBezTo>
                      <a:pt x="187" y="20"/>
                      <a:pt x="187" y="20"/>
                      <a:pt x="188" y="21"/>
                    </a:cubicBezTo>
                    <a:cubicBezTo>
                      <a:pt x="188" y="21"/>
                      <a:pt x="187" y="21"/>
                      <a:pt x="187" y="22"/>
                    </a:cubicBezTo>
                    <a:cubicBezTo>
                      <a:pt x="187" y="22"/>
                      <a:pt x="187" y="22"/>
                      <a:pt x="187" y="23"/>
                    </a:cubicBezTo>
                    <a:cubicBezTo>
                      <a:pt x="187" y="23"/>
                      <a:pt x="188" y="23"/>
                      <a:pt x="188" y="23"/>
                    </a:cubicBezTo>
                    <a:cubicBezTo>
                      <a:pt x="188" y="23"/>
                      <a:pt x="190" y="23"/>
                      <a:pt x="191" y="24"/>
                    </a:cubicBezTo>
                    <a:cubicBezTo>
                      <a:pt x="191" y="25"/>
                      <a:pt x="190" y="24"/>
                      <a:pt x="189" y="24"/>
                    </a:cubicBezTo>
                    <a:cubicBezTo>
                      <a:pt x="189" y="25"/>
                      <a:pt x="189" y="25"/>
                      <a:pt x="189" y="25"/>
                    </a:cubicBezTo>
                    <a:cubicBezTo>
                      <a:pt x="189" y="26"/>
                      <a:pt x="188" y="25"/>
                      <a:pt x="188" y="25"/>
                    </a:cubicBezTo>
                    <a:cubicBezTo>
                      <a:pt x="187" y="27"/>
                      <a:pt x="189" y="28"/>
                      <a:pt x="189" y="27"/>
                    </a:cubicBezTo>
                    <a:cubicBezTo>
                      <a:pt x="190" y="27"/>
                      <a:pt x="189" y="28"/>
                      <a:pt x="190" y="29"/>
                    </a:cubicBezTo>
                    <a:cubicBezTo>
                      <a:pt x="190" y="29"/>
                      <a:pt x="191" y="29"/>
                      <a:pt x="191" y="29"/>
                    </a:cubicBezTo>
                    <a:cubicBezTo>
                      <a:pt x="192" y="29"/>
                      <a:pt x="193" y="29"/>
                      <a:pt x="193" y="29"/>
                    </a:cubicBezTo>
                    <a:cubicBezTo>
                      <a:pt x="194" y="28"/>
                      <a:pt x="194" y="28"/>
                      <a:pt x="195" y="27"/>
                    </a:cubicBezTo>
                    <a:cubicBezTo>
                      <a:pt x="195" y="27"/>
                      <a:pt x="194" y="27"/>
                      <a:pt x="194" y="27"/>
                    </a:cubicBezTo>
                    <a:cubicBezTo>
                      <a:pt x="193" y="27"/>
                      <a:pt x="195" y="26"/>
                      <a:pt x="193" y="26"/>
                    </a:cubicBezTo>
                    <a:cubicBezTo>
                      <a:pt x="193" y="25"/>
                      <a:pt x="193" y="25"/>
                      <a:pt x="192" y="24"/>
                    </a:cubicBezTo>
                    <a:cubicBezTo>
                      <a:pt x="192" y="24"/>
                      <a:pt x="193" y="24"/>
                      <a:pt x="194" y="24"/>
                    </a:cubicBezTo>
                    <a:cubicBezTo>
                      <a:pt x="194" y="24"/>
                      <a:pt x="195" y="22"/>
                      <a:pt x="195" y="22"/>
                    </a:cubicBezTo>
                    <a:cubicBezTo>
                      <a:pt x="195" y="22"/>
                      <a:pt x="195" y="22"/>
                      <a:pt x="195" y="22"/>
                    </a:cubicBezTo>
                    <a:cubicBezTo>
                      <a:pt x="196" y="22"/>
                      <a:pt x="197" y="23"/>
                      <a:pt x="197" y="22"/>
                    </a:cubicBezTo>
                    <a:cubicBezTo>
                      <a:pt x="197" y="22"/>
                      <a:pt x="197" y="22"/>
                      <a:pt x="197" y="22"/>
                    </a:cubicBezTo>
                    <a:cubicBezTo>
                      <a:pt x="197" y="22"/>
                      <a:pt x="198" y="22"/>
                      <a:pt x="199" y="22"/>
                    </a:cubicBezTo>
                    <a:cubicBezTo>
                      <a:pt x="199" y="23"/>
                      <a:pt x="197" y="24"/>
                      <a:pt x="198" y="24"/>
                    </a:cubicBezTo>
                    <a:cubicBezTo>
                      <a:pt x="198" y="25"/>
                      <a:pt x="197" y="25"/>
                      <a:pt x="196" y="25"/>
                    </a:cubicBezTo>
                    <a:cubicBezTo>
                      <a:pt x="196" y="26"/>
                      <a:pt x="197" y="26"/>
                      <a:pt x="198" y="26"/>
                    </a:cubicBezTo>
                    <a:cubicBezTo>
                      <a:pt x="197" y="27"/>
                      <a:pt x="197" y="28"/>
                      <a:pt x="196" y="28"/>
                    </a:cubicBezTo>
                    <a:cubicBezTo>
                      <a:pt x="197" y="29"/>
                      <a:pt x="197" y="29"/>
                      <a:pt x="197" y="30"/>
                    </a:cubicBezTo>
                    <a:cubicBezTo>
                      <a:pt x="200" y="30"/>
                      <a:pt x="200" y="30"/>
                      <a:pt x="200" y="30"/>
                    </a:cubicBezTo>
                    <a:cubicBezTo>
                      <a:pt x="200" y="28"/>
                      <a:pt x="202" y="28"/>
                      <a:pt x="203" y="28"/>
                    </a:cubicBezTo>
                    <a:cubicBezTo>
                      <a:pt x="205" y="28"/>
                      <a:pt x="206" y="28"/>
                      <a:pt x="206" y="30"/>
                    </a:cubicBezTo>
                    <a:cubicBezTo>
                      <a:pt x="207" y="30"/>
                      <a:pt x="207" y="29"/>
                      <a:pt x="207" y="29"/>
                    </a:cubicBezTo>
                    <a:cubicBezTo>
                      <a:pt x="207" y="28"/>
                      <a:pt x="209" y="28"/>
                      <a:pt x="210" y="27"/>
                    </a:cubicBezTo>
                    <a:cubicBezTo>
                      <a:pt x="211" y="27"/>
                      <a:pt x="210" y="28"/>
                      <a:pt x="210" y="28"/>
                    </a:cubicBezTo>
                    <a:cubicBezTo>
                      <a:pt x="210" y="29"/>
                      <a:pt x="212" y="28"/>
                      <a:pt x="211" y="30"/>
                    </a:cubicBezTo>
                    <a:cubicBezTo>
                      <a:pt x="215" y="30"/>
                      <a:pt x="215" y="30"/>
                      <a:pt x="215" y="30"/>
                    </a:cubicBezTo>
                    <a:cubicBezTo>
                      <a:pt x="215" y="29"/>
                      <a:pt x="215" y="29"/>
                      <a:pt x="216" y="29"/>
                    </a:cubicBezTo>
                    <a:cubicBezTo>
                      <a:pt x="216" y="29"/>
                      <a:pt x="216" y="27"/>
                      <a:pt x="217" y="27"/>
                    </a:cubicBezTo>
                    <a:cubicBezTo>
                      <a:pt x="218" y="28"/>
                      <a:pt x="217" y="28"/>
                      <a:pt x="217" y="29"/>
                    </a:cubicBezTo>
                    <a:cubicBezTo>
                      <a:pt x="218" y="29"/>
                      <a:pt x="218" y="28"/>
                      <a:pt x="218" y="28"/>
                    </a:cubicBezTo>
                    <a:cubicBezTo>
                      <a:pt x="219" y="27"/>
                      <a:pt x="219" y="29"/>
                      <a:pt x="221" y="29"/>
                    </a:cubicBezTo>
                    <a:cubicBezTo>
                      <a:pt x="220" y="27"/>
                      <a:pt x="223" y="29"/>
                      <a:pt x="222" y="27"/>
                    </a:cubicBezTo>
                    <a:cubicBezTo>
                      <a:pt x="225" y="26"/>
                      <a:pt x="223" y="30"/>
                      <a:pt x="226" y="30"/>
                    </a:cubicBezTo>
                    <a:cubicBezTo>
                      <a:pt x="225" y="31"/>
                      <a:pt x="225" y="31"/>
                      <a:pt x="226" y="33"/>
                    </a:cubicBezTo>
                    <a:cubicBezTo>
                      <a:pt x="228" y="32"/>
                      <a:pt x="227" y="32"/>
                      <a:pt x="229" y="33"/>
                    </a:cubicBezTo>
                    <a:cubicBezTo>
                      <a:pt x="229" y="32"/>
                      <a:pt x="229" y="31"/>
                      <a:pt x="229" y="30"/>
                    </a:cubicBezTo>
                    <a:cubicBezTo>
                      <a:pt x="229" y="29"/>
                      <a:pt x="231" y="29"/>
                      <a:pt x="232" y="29"/>
                    </a:cubicBezTo>
                    <a:cubicBezTo>
                      <a:pt x="232" y="29"/>
                      <a:pt x="232" y="27"/>
                      <a:pt x="233" y="28"/>
                    </a:cubicBezTo>
                    <a:cubicBezTo>
                      <a:pt x="235" y="29"/>
                      <a:pt x="234" y="30"/>
                      <a:pt x="234" y="32"/>
                    </a:cubicBezTo>
                    <a:cubicBezTo>
                      <a:pt x="235" y="31"/>
                      <a:pt x="237" y="31"/>
                      <a:pt x="235" y="32"/>
                    </a:cubicBezTo>
                    <a:cubicBezTo>
                      <a:pt x="236" y="34"/>
                      <a:pt x="237" y="31"/>
                      <a:pt x="237" y="30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35" y="29"/>
                      <a:pt x="236" y="29"/>
                      <a:pt x="236" y="28"/>
                    </a:cubicBezTo>
                    <a:cubicBezTo>
                      <a:pt x="236" y="28"/>
                      <a:pt x="237" y="28"/>
                      <a:pt x="237" y="27"/>
                    </a:cubicBezTo>
                    <a:cubicBezTo>
                      <a:pt x="238" y="28"/>
                      <a:pt x="238" y="28"/>
                      <a:pt x="239" y="28"/>
                    </a:cubicBezTo>
                    <a:cubicBezTo>
                      <a:pt x="239" y="28"/>
                      <a:pt x="239" y="29"/>
                      <a:pt x="240" y="29"/>
                    </a:cubicBezTo>
                    <a:cubicBezTo>
                      <a:pt x="240" y="29"/>
                      <a:pt x="241" y="28"/>
                      <a:pt x="241" y="30"/>
                    </a:cubicBezTo>
                    <a:cubicBezTo>
                      <a:pt x="243" y="30"/>
                      <a:pt x="243" y="30"/>
                      <a:pt x="243" y="30"/>
                    </a:cubicBezTo>
                    <a:cubicBezTo>
                      <a:pt x="243" y="30"/>
                      <a:pt x="242" y="31"/>
                      <a:pt x="243" y="31"/>
                    </a:cubicBezTo>
                    <a:cubicBezTo>
                      <a:pt x="243" y="31"/>
                      <a:pt x="244" y="32"/>
                      <a:pt x="245" y="33"/>
                    </a:cubicBezTo>
                    <a:cubicBezTo>
                      <a:pt x="245" y="33"/>
                      <a:pt x="246" y="34"/>
                      <a:pt x="247" y="34"/>
                    </a:cubicBezTo>
                    <a:cubicBezTo>
                      <a:pt x="247" y="32"/>
                      <a:pt x="246" y="33"/>
                      <a:pt x="245" y="32"/>
                    </a:cubicBezTo>
                    <a:cubicBezTo>
                      <a:pt x="246" y="32"/>
                      <a:pt x="246" y="31"/>
                      <a:pt x="246" y="30"/>
                    </a:cubicBezTo>
                    <a:cubicBezTo>
                      <a:pt x="247" y="29"/>
                      <a:pt x="248" y="28"/>
                      <a:pt x="249" y="27"/>
                    </a:cubicBezTo>
                    <a:cubicBezTo>
                      <a:pt x="250" y="28"/>
                      <a:pt x="251" y="27"/>
                      <a:pt x="252" y="27"/>
                    </a:cubicBezTo>
                    <a:cubicBezTo>
                      <a:pt x="252" y="27"/>
                      <a:pt x="252" y="28"/>
                      <a:pt x="254" y="28"/>
                    </a:cubicBezTo>
                    <a:cubicBezTo>
                      <a:pt x="255" y="29"/>
                      <a:pt x="253" y="30"/>
                      <a:pt x="254" y="30"/>
                    </a:cubicBezTo>
                    <a:cubicBezTo>
                      <a:pt x="254" y="31"/>
                      <a:pt x="252" y="30"/>
                      <a:pt x="253" y="32"/>
                    </a:cubicBezTo>
                    <a:cubicBezTo>
                      <a:pt x="254" y="32"/>
                      <a:pt x="253" y="30"/>
                      <a:pt x="254" y="31"/>
                    </a:cubicBezTo>
                    <a:cubicBezTo>
                      <a:pt x="255" y="31"/>
                      <a:pt x="254" y="31"/>
                      <a:pt x="254" y="32"/>
                    </a:cubicBezTo>
                    <a:cubicBezTo>
                      <a:pt x="256" y="32"/>
                      <a:pt x="257" y="31"/>
                      <a:pt x="256" y="30"/>
                    </a:cubicBezTo>
                    <a:cubicBezTo>
                      <a:pt x="256" y="30"/>
                      <a:pt x="257" y="30"/>
                      <a:pt x="257" y="30"/>
                    </a:cubicBezTo>
                    <a:cubicBezTo>
                      <a:pt x="257" y="30"/>
                      <a:pt x="257" y="29"/>
                      <a:pt x="257" y="29"/>
                    </a:cubicBezTo>
                    <a:cubicBezTo>
                      <a:pt x="258" y="29"/>
                      <a:pt x="258" y="29"/>
                      <a:pt x="259" y="29"/>
                    </a:cubicBezTo>
                    <a:cubicBezTo>
                      <a:pt x="259" y="29"/>
                      <a:pt x="259" y="28"/>
                      <a:pt x="259" y="28"/>
                    </a:cubicBezTo>
                    <a:cubicBezTo>
                      <a:pt x="259" y="28"/>
                      <a:pt x="260" y="30"/>
                      <a:pt x="260" y="27"/>
                    </a:cubicBezTo>
                    <a:cubicBezTo>
                      <a:pt x="263" y="27"/>
                      <a:pt x="264" y="28"/>
                      <a:pt x="265" y="29"/>
                    </a:cubicBezTo>
                    <a:cubicBezTo>
                      <a:pt x="265" y="30"/>
                      <a:pt x="264" y="30"/>
                      <a:pt x="264" y="31"/>
                    </a:cubicBezTo>
                    <a:cubicBezTo>
                      <a:pt x="265" y="31"/>
                      <a:pt x="265" y="31"/>
                      <a:pt x="265" y="31"/>
                    </a:cubicBezTo>
                    <a:cubicBezTo>
                      <a:pt x="267" y="31"/>
                      <a:pt x="265" y="33"/>
                      <a:pt x="268" y="33"/>
                    </a:cubicBezTo>
                    <a:cubicBezTo>
                      <a:pt x="268" y="34"/>
                      <a:pt x="267" y="33"/>
                      <a:pt x="266" y="34"/>
                    </a:cubicBezTo>
                    <a:cubicBezTo>
                      <a:pt x="266" y="35"/>
                      <a:pt x="267" y="34"/>
                      <a:pt x="267" y="35"/>
                    </a:cubicBezTo>
                    <a:cubicBezTo>
                      <a:pt x="268" y="35"/>
                      <a:pt x="269" y="34"/>
                      <a:pt x="269" y="35"/>
                    </a:cubicBezTo>
                    <a:cubicBezTo>
                      <a:pt x="271" y="34"/>
                      <a:pt x="269" y="33"/>
                      <a:pt x="269" y="31"/>
                    </a:cubicBezTo>
                    <a:cubicBezTo>
                      <a:pt x="267" y="31"/>
                      <a:pt x="268" y="29"/>
                      <a:pt x="266" y="30"/>
                    </a:cubicBezTo>
                    <a:cubicBezTo>
                      <a:pt x="266" y="28"/>
                      <a:pt x="267" y="27"/>
                      <a:pt x="269" y="27"/>
                    </a:cubicBezTo>
                    <a:cubicBezTo>
                      <a:pt x="270" y="27"/>
                      <a:pt x="269" y="28"/>
                      <a:pt x="270" y="28"/>
                    </a:cubicBezTo>
                    <a:cubicBezTo>
                      <a:pt x="270" y="29"/>
                      <a:pt x="271" y="28"/>
                      <a:pt x="272" y="29"/>
                    </a:cubicBezTo>
                    <a:cubicBezTo>
                      <a:pt x="272" y="29"/>
                      <a:pt x="272" y="30"/>
                      <a:pt x="273" y="30"/>
                    </a:cubicBezTo>
                    <a:cubicBezTo>
                      <a:pt x="276" y="30"/>
                      <a:pt x="276" y="27"/>
                      <a:pt x="278" y="27"/>
                    </a:cubicBezTo>
                    <a:cubicBezTo>
                      <a:pt x="277" y="26"/>
                      <a:pt x="277" y="25"/>
                      <a:pt x="275" y="24"/>
                    </a:cubicBezTo>
                    <a:cubicBezTo>
                      <a:pt x="274" y="24"/>
                      <a:pt x="274" y="22"/>
                      <a:pt x="273" y="22"/>
                    </a:cubicBezTo>
                    <a:cubicBezTo>
                      <a:pt x="273" y="23"/>
                      <a:pt x="272" y="23"/>
                      <a:pt x="271" y="23"/>
                    </a:cubicBezTo>
                    <a:cubicBezTo>
                      <a:pt x="272" y="26"/>
                      <a:pt x="269" y="24"/>
                      <a:pt x="270" y="26"/>
                    </a:cubicBezTo>
                    <a:cubicBezTo>
                      <a:pt x="269" y="26"/>
                      <a:pt x="269" y="26"/>
                      <a:pt x="268" y="25"/>
                    </a:cubicBezTo>
                    <a:cubicBezTo>
                      <a:pt x="268" y="25"/>
                      <a:pt x="269" y="24"/>
                      <a:pt x="269" y="24"/>
                    </a:cubicBezTo>
                    <a:cubicBezTo>
                      <a:pt x="269" y="23"/>
                      <a:pt x="269" y="23"/>
                      <a:pt x="270" y="22"/>
                    </a:cubicBezTo>
                    <a:cubicBezTo>
                      <a:pt x="272" y="21"/>
                      <a:pt x="272" y="20"/>
                      <a:pt x="273" y="21"/>
                    </a:cubicBezTo>
                    <a:cubicBezTo>
                      <a:pt x="273" y="20"/>
                      <a:pt x="275" y="20"/>
                      <a:pt x="276" y="20"/>
                    </a:cubicBezTo>
                    <a:cubicBezTo>
                      <a:pt x="276" y="21"/>
                      <a:pt x="278" y="22"/>
                      <a:pt x="278" y="21"/>
                    </a:cubicBezTo>
                    <a:cubicBezTo>
                      <a:pt x="279" y="21"/>
                      <a:pt x="280" y="23"/>
                      <a:pt x="281" y="23"/>
                    </a:cubicBezTo>
                    <a:cubicBezTo>
                      <a:pt x="283" y="23"/>
                      <a:pt x="282" y="21"/>
                      <a:pt x="284" y="21"/>
                    </a:cubicBezTo>
                    <a:cubicBezTo>
                      <a:pt x="284" y="19"/>
                      <a:pt x="282" y="20"/>
                      <a:pt x="281" y="21"/>
                    </a:cubicBezTo>
                    <a:cubicBezTo>
                      <a:pt x="281" y="20"/>
                      <a:pt x="282" y="20"/>
                      <a:pt x="282" y="19"/>
                    </a:cubicBezTo>
                    <a:cubicBezTo>
                      <a:pt x="284" y="19"/>
                      <a:pt x="284" y="19"/>
                      <a:pt x="284" y="19"/>
                    </a:cubicBezTo>
                    <a:cubicBezTo>
                      <a:pt x="284" y="19"/>
                      <a:pt x="284" y="21"/>
                      <a:pt x="285" y="20"/>
                    </a:cubicBezTo>
                    <a:cubicBezTo>
                      <a:pt x="285" y="21"/>
                      <a:pt x="284" y="21"/>
                      <a:pt x="284" y="22"/>
                    </a:cubicBezTo>
                    <a:cubicBezTo>
                      <a:pt x="285" y="22"/>
                      <a:pt x="285" y="22"/>
                      <a:pt x="285" y="21"/>
                    </a:cubicBezTo>
                    <a:cubicBezTo>
                      <a:pt x="287" y="22"/>
                      <a:pt x="287" y="22"/>
                      <a:pt x="289" y="22"/>
                    </a:cubicBezTo>
                    <a:cubicBezTo>
                      <a:pt x="289" y="20"/>
                      <a:pt x="288" y="20"/>
                      <a:pt x="288" y="19"/>
                    </a:cubicBezTo>
                    <a:cubicBezTo>
                      <a:pt x="289" y="19"/>
                      <a:pt x="289" y="20"/>
                      <a:pt x="289" y="21"/>
                    </a:cubicBezTo>
                    <a:cubicBezTo>
                      <a:pt x="291" y="21"/>
                      <a:pt x="291" y="20"/>
                      <a:pt x="292" y="19"/>
                    </a:cubicBezTo>
                    <a:cubicBezTo>
                      <a:pt x="292" y="20"/>
                      <a:pt x="292" y="20"/>
                      <a:pt x="293" y="20"/>
                    </a:cubicBezTo>
                    <a:cubicBezTo>
                      <a:pt x="293" y="20"/>
                      <a:pt x="292" y="20"/>
                      <a:pt x="292" y="20"/>
                    </a:cubicBezTo>
                    <a:cubicBezTo>
                      <a:pt x="291" y="22"/>
                      <a:pt x="292" y="22"/>
                      <a:pt x="292" y="24"/>
                    </a:cubicBezTo>
                    <a:cubicBezTo>
                      <a:pt x="293" y="23"/>
                      <a:pt x="293" y="24"/>
                      <a:pt x="294" y="24"/>
                    </a:cubicBezTo>
                    <a:cubicBezTo>
                      <a:pt x="293" y="24"/>
                      <a:pt x="291" y="24"/>
                      <a:pt x="291" y="25"/>
                    </a:cubicBezTo>
                    <a:cubicBezTo>
                      <a:pt x="290" y="25"/>
                      <a:pt x="290" y="24"/>
                      <a:pt x="289" y="24"/>
                    </a:cubicBezTo>
                    <a:cubicBezTo>
                      <a:pt x="287" y="23"/>
                      <a:pt x="285" y="24"/>
                      <a:pt x="284" y="23"/>
                    </a:cubicBezTo>
                    <a:cubicBezTo>
                      <a:pt x="283" y="23"/>
                      <a:pt x="284" y="24"/>
                      <a:pt x="284" y="24"/>
                    </a:cubicBezTo>
                    <a:cubicBezTo>
                      <a:pt x="284" y="25"/>
                      <a:pt x="283" y="25"/>
                      <a:pt x="283" y="26"/>
                    </a:cubicBezTo>
                    <a:cubicBezTo>
                      <a:pt x="284" y="26"/>
                      <a:pt x="284" y="27"/>
                      <a:pt x="284" y="28"/>
                    </a:cubicBezTo>
                    <a:close/>
                    <a:moveTo>
                      <a:pt x="303" y="19"/>
                    </a:moveTo>
                    <a:cubicBezTo>
                      <a:pt x="302" y="19"/>
                      <a:pt x="304" y="19"/>
                      <a:pt x="304" y="20"/>
                    </a:cubicBezTo>
                    <a:cubicBezTo>
                      <a:pt x="303" y="20"/>
                      <a:pt x="301" y="20"/>
                      <a:pt x="303" y="19"/>
                    </a:cubicBezTo>
                    <a:close/>
                    <a:moveTo>
                      <a:pt x="280" y="11"/>
                    </a:moveTo>
                    <a:cubicBezTo>
                      <a:pt x="280" y="12"/>
                      <a:pt x="279" y="12"/>
                      <a:pt x="278" y="12"/>
                    </a:cubicBezTo>
                    <a:cubicBezTo>
                      <a:pt x="278" y="10"/>
                      <a:pt x="279" y="11"/>
                      <a:pt x="280" y="11"/>
                    </a:cubicBezTo>
                    <a:close/>
                    <a:moveTo>
                      <a:pt x="26" y="8"/>
                    </a:moveTo>
                    <a:cubicBezTo>
                      <a:pt x="25" y="9"/>
                      <a:pt x="25" y="6"/>
                      <a:pt x="26" y="7"/>
                    </a:cubicBezTo>
                    <a:cubicBezTo>
                      <a:pt x="26" y="7"/>
                      <a:pt x="26" y="8"/>
                      <a:pt x="26" y="8"/>
                    </a:cubicBezTo>
                    <a:close/>
                    <a:moveTo>
                      <a:pt x="10" y="18"/>
                    </a:moveTo>
                    <a:cubicBezTo>
                      <a:pt x="9" y="18"/>
                      <a:pt x="11" y="17"/>
                      <a:pt x="11" y="17"/>
                    </a:cubicBezTo>
                    <a:cubicBezTo>
                      <a:pt x="12" y="18"/>
                      <a:pt x="10" y="18"/>
                      <a:pt x="10" y="18"/>
                    </a:cubicBezTo>
                    <a:close/>
                    <a:moveTo>
                      <a:pt x="16" y="15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lose/>
                    <a:moveTo>
                      <a:pt x="35" y="14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3"/>
                      <a:pt x="35" y="13"/>
                      <a:pt x="35" y="14"/>
                    </a:cubicBezTo>
                    <a:close/>
                    <a:moveTo>
                      <a:pt x="46" y="30"/>
                    </a:moveTo>
                    <a:cubicBezTo>
                      <a:pt x="46" y="30"/>
                      <a:pt x="46" y="30"/>
                      <a:pt x="45" y="30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46" y="30"/>
                    </a:lnTo>
                    <a:close/>
                    <a:moveTo>
                      <a:pt x="46" y="22"/>
                    </a:moveTo>
                    <a:cubicBezTo>
                      <a:pt x="46" y="20"/>
                      <a:pt x="48" y="22"/>
                      <a:pt x="47" y="20"/>
                    </a:cubicBezTo>
                    <a:cubicBezTo>
                      <a:pt x="48" y="20"/>
                      <a:pt x="48" y="21"/>
                      <a:pt x="48" y="21"/>
                    </a:cubicBezTo>
                    <a:cubicBezTo>
                      <a:pt x="48" y="22"/>
                      <a:pt x="47" y="22"/>
                      <a:pt x="46" y="22"/>
                    </a:cubicBezTo>
                    <a:close/>
                    <a:moveTo>
                      <a:pt x="52" y="22"/>
                    </a:moveTo>
                    <a:cubicBezTo>
                      <a:pt x="52" y="24"/>
                      <a:pt x="50" y="21"/>
                      <a:pt x="50" y="23"/>
                    </a:cubicBezTo>
                    <a:cubicBezTo>
                      <a:pt x="48" y="21"/>
                      <a:pt x="51" y="20"/>
                      <a:pt x="51" y="19"/>
                    </a:cubicBezTo>
                    <a:cubicBezTo>
                      <a:pt x="52" y="19"/>
                      <a:pt x="54" y="19"/>
                      <a:pt x="54" y="20"/>
                    </a:cubicBezTo>
                    <a:cubicBezTo>
                      <a:pt x="54" y="22"/>
                      <a:pt x="53" y="21"/>
                      <a:pt x="52" y="22"/>
                    </a:cubicBezTo>
                    <a:close/>
                    <a:moveTo>
                      <a:pt x="152" y="26"/>
                    </a:moveTo>
                    <a:cubicBezTo>
                      <a:pt x="152" y="26"/>
                      <a:pt x="152" y="26"/>
                      <a:pt x="152" y="26"/>
                    </a:cubicBezTo>
                    <a:cubicBezTo>
                      <a:pt x="152" y="26"/>
                      <a:pt x="151" y="26"/>
                      <a:pt x="151" y="26"/>
                    </a:cubicBezTo>
                    <a:cubicBezTo>
                      <a:pt x="151" y="26"/>
                      <a:pt x="151" y="26"/>
                      <a:pt x="151" y="26"/>
                    </a:cubicBezTo>
                    <a:cubicBezTo>
                      <a:pt x="151" y="26"/>
                      <a:pt x="152" y="26"/>
                      <a:pt x="152" y="26"/>
                    </a:cubicBezTo>
                    <a:close/>
                    <a:moveTo>
                      <a:pt x="249" y="6"/>
                    </a:moveTo>
                    <a:cubicBezTo>
                      <a:pt x="249" y="6"/>
                      <a:pt x="250" y="6"/>
                      <a:pt x="250" y="5"/>
                    </a:cubicBezTo>
                    <a:cubicBezTo>
                      <a:pt x="250" y="5"/>
                      <a:pt x="251" y="6"/>
                      <a:pt x="251" y="6"/>
                    </a:cubicBezTo>
                    <a:cubicBezTo>
                      <a:pt x="251" y="7"/>
                      <a:pt x="250" y="5"/>
                      <a:pt x="249" y="6"/>
                    </a:cubicBezTo>
                    <a:cubicBezTo>
                      <a:pt x="249" y="7"/>
                      <a:pt x="248" y="6"/>
                      <a:pt x="249" y="6"/>
                    </a:cubicBezTo>
                    <a:close/>
                    <a:moveTo>
                      <a:pt x="250" y="15"/>
                    </a:moveTo>
                    <a:cubicBezTo>
                      <a:pt x="250" y="15"/>
                      <a:pt x="250" y="15"/>
                      <a:pt x="250" y="15"/>
                    </a:cubicBezTo>
                    <a:cubicBezTo>
                      <a:pt x="249" y="16"/>
                      <a:pt x="247" y="16"/>
                      <a:pt x="246" y="16"/>
                    </a:cubicBezTo>
                    <a:cubicBezTo>
                      <a:pt x="246" y="16"/>
                      <a:pt x="246" y="16"/>
                      <a:pt x="246" y="15"/>
                    </a:cubicBezTo>
                    <a:cubicBezTo>
                      <a:pt x="247" y="16"/>
                      <a:pt x="249" y="16"/>
                      <a:pt x="250" y="15"/>
                    </a:cubicBezTo>
                    <a:close/>
                    <a:moveTo>
                      <a:pt x="242" y="11"/>
                    </a:moveTo>
                    <a:cubicBezTo>
                      <a:pt x="243" y="11"/>
                      <a:pt x="243" y="10"/>
                      <a:pt x="243" y="10"/>
                    </a:cubicBezTo>
                    <a:cubicBezTo>
                      <a:pt x="243" y="10"/>
                      <a:pt x="244" y="10"/>
                      <a:pt x="244" y="10"/>
                    </a:cubicBezTo>
                    <a:cubicBezTo>
                      <a:pt x="245" y="9"/>
                      <a:pt x="244" y="8"/>
                      <a:pt x="245" y="8"/>
                    </a:cubicBezTo>
                    <a:cubicBezTo>
                      <a:pt x="245" y="8"/>
                      <a:pt x="245" y="9"/>
                      <a:pt x="246" y="9"/>
                    </a:cubicBezTo>
                    <a:cubicBezTo>
                      <a:pt x="246" y="10"/>
                      <a:pt x="244" y="10"/>
                      <a:pt x="245" y="11"/>
                    </a:cubicBezTo>
                    <a:cubicBezTo>
                      <a:pt x="245" y="11"/>
                      <a:pt x="245" y="12"/>
                      <a:pt x="245" y="12"/>
                    </a:cubicBezTo>
                    <a:cubicBezTo>
                      <a:pt x="246" y="12"/>
                      <a:pt x="247" y="12"/>
                      <a:pt x="247" y="13"/>
                    </a:cubicBezTo>
                    <a:cubicBezTo>
                      <a:pt x="246" y="13"/>
                      <a:pt x="246" y="14"/>
                      <a:pt x="245" y="14"/>
                    </a:cubicBezTo>
                    <a:cubicBezTo>
                      <a:pt x="245" y="14"/>
                      <a:pt x="245" y="14"/>
                      <a:pt x="245" y="14"/>
                    </a:cubicBezTo>
                    <a:cubicBezTo>
                      <a:pt x="245" y="14"/>
                      <a:pt x="245" y="14"/>
                      <a:pt x="244" y="14"/>
                    </a:cubicBezTo>
                    <a:cubicBezTo>
                      <a:pt x="244" y="13"/>
                      <a:pt x="245" y="13"/>
                      <a:pt x="245" y="13"/>
                    </a:cubicBezTo>
                    <a:cubicBezTo>
                      <a:pt x="245" y="13"/>
                      <a:pt x="245" y="12"/>
                      <a:pt x="245" y="12"/>
                    </a:cubicBezTo>
                    <a:cubicBezTo>
                      <a:pt x="244" y="12"/>
                      <a:pt x="243" y="12"/>
                      <a:pt x="243" y="11"/>
                    </a:cubicBezTo>
                    <a:cubicBezTo>
                      <a:pt x="242" y="11"/>
                      <a:pt x="243" y="12"/>
                      <a:pt x="243" y="12"/>
                    </a:cubicBezTo>
                    <a:cubicBezTo>
                      <a:pt x="243" y="12"/>
                      <a:pt x="243" y="12"/>
                      <a:pt x="243" y="12"/>
                    </a:cubicBezTo>
                    <a:cubicBezTo>
                      <a:pt x="243" y="12"/>
                      <a:pt x="243" y="12"/>
                      <a:pt x="242" y="12"/>
                    </a:cubicBezTo>
                    <a:cubicBezTo>
                      <a:pt x="242" y="12"/>
                      <a:pt x="242" y="12"/>
                      <a:pt x="242" y="11"/>
                    </a:cubicBezTo>
                    <a:close/>
                    <a:moveTo>
                      <a:pt x="234" y="11"/>
                    </a:moveTo>
                    <a:cubicBezTo>
                      <a:pt x="234" y="12"/>
                      <a:pt x="234" y="12"/>
                      <a:pt x="234" y="12"/>
                    </a:cubicBezTo>
                    <a:cubicBezTo>
                      <a:pt x="234" y="12"/>
                      <a:pt x="233" y="12"/>
                      <a:pt x="233" y="12"/>
                    </a:cubicBezTo>
                    <a:cubicBezTo>
                      <a:pt x="233" y="12"/>
                      <a:pt x="233" y="13"/>
                      <a:pt x="234" y="13"/>
                    </a:cubicBezTo>
                    <a:cubicBezTo>
                      <a:pt x="233" y="13"/>
                      <a:pt x="233" y="13"/>
                      <a:pt x="233" y="13"/>
                    </a:cubicBezTo>
                    <a:cubicBezTo>
                      <a:pt x="233" y="12"/>
                      <a:pt x="232" y="12"/>
                      <a:pt x="232" y="11"/>
                    </a:cubicBezTo>
                    <a:cubicBezTo>
                      <a:pt x="233" y="11"/>
                      <a:pt x="233" y="11"/>
                      <a:pt x="234" y="11"/>
                    </a:cubicBezTo>
                    <a:close/>
                    <a:moveTo>
                      <a:pt x="226" y="17"/>
                    </a:moveTo>
                    <a:cubicBezTo>
                      <a:pt x="225" y="18"/>
                      <a:pt x="225" y="17"/>
                      <a:pt x="225" y="16"/>
                    </a:cubicBezTo>
                    <a:cubicBezTo>
                      <a:pt x="225" y="16"/>
                      <a:pt x="225" y="16"/>
                      <a:pt x="226" y="17"/>
                    </a:cubicBezTo>
                    <a:cubicBezTo>
                      <a:pt x="225" y="17"/>
                      <a:pt x="226" y="17"/>
                      <a:pt x="226" y="17"/>
                    </a:cubicBezTo>
                    <a:cubicBezTo>
                      <a:pt x="226" y="17"/>
                      <a:pt x="226" y="17"/>
                      <a:pt x="226" y="17"/>
                    </a:cubicBezTo>
                    <a:close/>
                    <a:moveTo>
                      <a:pt x="219" y="16"/>
                    </a:moveTo>
                    <a:cubicBezTo>
                      <a:pt x="219" y="16"/>
                      <a:pt x="218" y="15"/>
                      <a:pt x="219" y="15"/>
                    </a:cubicBezTo>
                    <a:cubicBezTo>
                      <a:pt x="219" y="15"/>
                      <a:pt x="219" y="15"/>
                      <a:pt x="219" y="15"/>
                    </a:cubicBezTo>
                    <a:cubicBezTo>
                      <a:pt x="220" y="16"/>
                      <a:pt x="222" y="16"/>
                      <a:pt x="222" y="15"/>
                    </a:cubicBezTo>
                    <a:cubicBezTo>
                      <a:pt x="221" y="16"/>
                      <a:pt x="222" y="13"/>
                      <a:pt x="223" y="14"/>
                    </a:cubicBezTo>
                    <a:cubicBezTo>
                      <a:pt x="223" y="16"/>
                      <a:pt x="223" y="16"/>
                      <a:pt x="223" y="16"/>
                    </a:cubicBezTo>
                    <a:cubicBezTo>
                      <a:pt x="223" y="16"/>
                      <a:pt x="224" y="17"/>
                      <a:pt x="224" y="17"/>
                    </a:cubicBezTo>
                    <a:cubicBezTo>
                      <a:pt x="224" y="18"/>
                      <a:pt x="225" y="18"/>
                      <a:pt x="226" y="18"/>
                    </a:cubicBezTo>
                    <a:cubicBezTo>
                      <a:pt x="226" y="18"/>
                      <a:pt x="225" y="18"/>
                      <a:pt x="224" y="18"/>
                    </a:cubicBezTo>
                    <a:cubicBezTo>
                      <a:pt x="224" y="18"/>
                      <a:pt x="224" y="17"/>
                      <a:pt x="223" y="18"/>
                    </a:cubicBezTo>
                    <a:cubicBezTo>
                      <a:pt x="223" y="17"/>
                      <a:pt x="223" y="17"/>
                      <a:pt x="223" y="17"/>
                    </a:cubicBezTo>
                    <a:cubicBezTo>
                      <a:pt x="223" y="17"/>
                      <a:pt x="223" y="18"/>
                      <a:pt x="223" y="18"/>
                    </a:cubicBezTo>
                    <a:cubicBezTo>
                      <a:pt x="222" y="17"/>
                      <a:pt x="222" y="17"/>
                      <a:pt x="222" y="16"/>
                    </a:cubicBezTo>
                    <a:cubicBezTo>
                      <a:pt x="221" y="16"/>
                      <a:pt x="221" y="16"/>
                      <a:pt x="221" y="16"/>
                    </a:cubicBezTo>
                    <a:cubicBezTo>
                      <a:pt x="220" y="16"/>
                      <a:pt x="220" y="15"/>
                      <a:pt x="219" y="16"/>
                    </a:cubicBezTo>
                    <a:cubicBezTo>
                      <a:pt x="219" y="16"/>
                      <a:pt x="220" y="16"/>
                      <a:pt x="220" y="16"/>
                    </a:cubicBezTo>
                    <a:cubicBezTo>
                      <a:pt x="219" y="17"/>
                      <a:pt x="218" y="17"/>
                      <a:pt x="217" y="17"/>
                    </a:cubicBezTo>
                    <a:cubicBezTo>
                      <a:pt x="216" y="17"/>
                      <a:pt x="217" y="16"/>
                      <a:pt x="216" y="16"/>
                    </a:cubicBezTo>
                    <a:cubicBezTo>
                      <a:pt x="216" y="15"/>
                      <a:pt x="216" y="15"/>
                      <a:pt x="216" y="15"/>
                    </a:cubicBezTo>
                    <a:cubicBezTo>
                      <a:pt x="217" y="15"/>
                      <a:pt x="218" y="16"/>
                      <a:pt x="219" y="16"/>
                    </a:cubicBezTo>
                    <a:close/>
                    <a:moveTo>
                      <a:pt x="211" y="15"/>
                    </a:moveTo>
                    <a:cubicBezTo>
                      <a:pt x="211" y="16"/>
                      <a:pt x="212" y="16"/>
                      <a:pt x="211" y="16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1" y="16"/>
                      <a:pt x="211" y="15"/>
                    </a:cubicBezTo>
                    <a:close/>
                    <a:moveTo>
                      <a:pt x="204" y="14"/>
                    </a:moveTo>
                    <a:cubicBezTo>
                      <a:pt x="203" y="14"/>
                      <a:pt x="203" y="14"/>
                      <a:pt x="203" y="14"/>
                    </a:cubicBezTo>
                    <a:cubicBezTo>
                      <a:pt x="203" y="13"/>
                      <a:pt x="203" y="13"/>
                      <a:pt x="203" y="13"/>
                    </a:cubicBezTo>
                    <a:cubicBezTo>
                      <a:pt x="204" y="13"/>
                      <a:pt x="204" y="13"/>
                      <a:pt x="204" y="13"/>
                    </a:cubicBezTo>
                    <a:lnTo>
                      <a:pt x="204" y="14"/>
                    </a:lnTo>
                    <a:close/>
                    <a:moveTo>
                      <a:pt x="199" y="7"/>
                    </a:moveTo>
                    <a:cubicBezTo>
                      <a:pt x="200" y="6"/>
                      <a:pt x="200" y="8"/>
                      <a:pt x="200" y="8"/>
                    </a:cubicBezTo>
                    <a:cubicBezTo>
                      <a:pt x="202" y="8"/>
                      <a:pt x="205" y="7"/>
                      <a:pt x="205" y="10"/>
                    </a:cubicBezTo>
                    <a:cubicBezTo>
                      <a:pt x="204" y="10"/>
                      <a:pt x="203" y="10"/>
                      <a:pt x="202" y="10"/>
                    </a:cubicBezTo>
                    <a:cubicBezTo>
                      <a:pt x="201" y="10"/>
                      <a:pt x="200" y="10"/>
                      <a:pt x="200" y="10"/>
                    </a:cubicBezTo>
                    <a:cubicBezTo>
                      <a:pt x="199" y="10"/>
                      <a:pt x="199" y="9"/>
                      <a:pt x="199" y="9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7"/>
                      <a:pt x="199" y="7"/>
                    </a:cubicBezTo>
                    <a:close/>
                    <a:moveTo>
                      <a:pt x="187" y="18"/>
                    </a:moveTo>
                    <a:cubicBezTo>
                      <a:pt x="186" y="18"/>
                      <a:pt x="186" y="18"/>
                      <a:pt x="186" y="18"/>
                    </a:cubicBezTo>
                    <a:cubicBezTo>
                      <a:pt x="186" y="18"/>
                      <a:pt x="186" y="18"/>
                      <a:pt x="186" y="18"/>
                    </a:cubicBezTo>
                    <a:cubicBezTo>
                      <a:pt x="184" y="18"/>
                      <a:pt x="184" y="18"/>
                      <a:pt x="182" y="18"/>
                    </a:cubicBezTo>
                    <a:cubicBezTo>
                      <a:pt x="183" y="17"/>
                      <a:pt x="183" y="16"/>
                      <a:pt x="182" y="16"/>
                    </a:cubicBezTo>
                    <a:cubicBezTo>
                      <a:pt x="181" y="16"/>
                      <a:pt x="181" y="16"/>
                      <a:pt x="181" y="16"/>
                    </a:cubicBezTo>
                    <a:cubicBezTo>
                      <a:pt x="181" y="16"/>
                      <a:pt x="181" y="16"/>
                      <a:pt x="181" y="16"/>
                    </a:cubicBezTo>
                    <a:cubicBezTo>
                      <a:pt x="182" y="16"/>
                      <a:pt x="183" y="16"/>
                      <a:pt x="183" y="16"/>
                    </a:cubicBezTo>
                    <a:cubicBezTo>
                      <a:pt x="184" y="17"/>
                      <a:pt x="185" y="16"/>
                      <a:pt x="185" y="16"/>
                    </a:cubicBezTo>
                    <a:cubicBezTo>
                      <a:pt x="186" y="16"/>
                      <a:pt x="187" y="15"/>
                      <a:pt x="186" y="17"/>
                    </a:cubicBezTo>
                    <a:cubicBezTo>
                      <a:pt x="187" y="17"/>
                      <a:pt x="187" y="17"/>
                      <a:pt x="188" y="17"/>
                    </a:cubicBezTo>
                    <a:cubicBezTo>
                      <a:pt x="188" y="17"/>
                      <a:pt x="187" y="18"/>
                      <a:pt x="188" y="18"/>
                    </a:cubicBezTo>
                    <a:cubicBezTo>
                      <a:pt x="187" y="18"/>
                      <a:pt x="187" y="18"/>
                      <a:pt x="187" y="18"/>
                    </a:cubicBezTo>
                    <a:cubicBezTo>
                      <a:pt x="187" y="18"/>
                      <a:pt x="187" y="18"/>
                      <a:pt x="187" y="18"/>
                    </a:cubicBezTo>
                    <a:close/>
                    <a:moveTo>
                      <a:pt x="175" y="17"/>
                    </a:moveTo>
                    <a:cubicBezTo>
                      <a:pt x="175" y="17"/>
                      <a:pt x="175" y="17"/>
                      <a:pt x="174" y="18"/>
                    </a:cubicBezTo>
                    <a:cubicBezTo>
                      <a:pt x="174" y="18"/>
                      <a:pt x="173" y="17"/>
                      <a:pt x="173" y="17"/>
                    </a:cubicBezTo>
                    <a:cubicBezTo>
                      <a:pt x="173" y="17"/>
                      <a:pt x="173" y="17"/>
                      <a:pt x="173" y="17"/>
                    </a:cubicBezTo>
                    <a:cubicBezTo>
                      <a:pt x="173" y="16"/>
                      <a:pt x="173" y="16"/>
                      <a:pt x="173" y="16"/>
                    </a:cubicBezTo>
                    <a:cubicBezTo>
                      <a:pt x="174" y="16"/>
                      <a:pt x="174" y="17"/>
                      <a:pt x="175" y="17"/>
                    </a:cubicBezTo>
                    <a:cubicBezTo>
                      <a:pt x="175" y="16"/>
                      <a:pt x="176" y="16"/>
                      <a:pt x="176" y="16"/>
                    </a:cubicBezTo>
                    <a:cubicBezTo>
                      <a:pt x="176" y="16"/>
                      <a:pt x="177" y="16"/>
                      <a:pt x="177" y="16"/>
                    </a:cubicBezTo>
                    <a:cubicBezTo>
                      <a:pt x="176" y="16"/>
                      <a:pt x="175" y="16"/>
                      <a:pt x="175" y="17"/>
                    </a:cubicBezTo>
                    <a:cubicBezTo>
                      <a:pt x="175" y="17"/>
                      <a:pt x="175" y="17"/>
                      <a:pt x="175" y="17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3" y="13"/>
                      <a:pt x="163" y="13"/>
                    </a:cubicBezTo>
                    <a:cubicBezTo>
                      <a:pt x="162" y="14"/>
                      <a:pt x="162" y="13"/>
                      <a:pt x="161" y="13"/>
                    </a:cubicBezTo>
                    <a:cubicBezTo>
                      <a:pt x="161" y="13"/>
                      <a:pt x="161" y="13"/>
                      <a:pt x="162" y="12"/>
                    </a:cubicBezTo>
                    <a:cubicBezTo>
                      <a:pt x="162" y="12"/>
                      <a:pt x="162" y="12"/>
                      <a:pt x="163" y="13"/>
                    </a:cubicBezTo>
                    <a:close/>
                    <a:moveTo>
                      <a:pt x="162" y="14"/>
                    </a:moveTo>
                    <a:cubicBezTo>
                      <a:pt x="162" y="15"/>
                      <a:pt x="163" y="15"/>
                      <a:pt x="163" y="15"/>
                    </a:cubicBezTo>
                    <a:cubicBezTo>
                      <a:pt x="163" y="15"/>
                      <a:pt x="163" y="15"/>
                      <a:pt x="162" y="15"/>
                    </a:cubicBezTo>
                    <a:cubicBezTo>
                      <a:pt x="162" y="16"/>
                      <a:pt x="162" y="16"/>
                      <a:pt x="162" y="16"/>
                    </a:cubicBezTo>
                    <a:cubicBezTo>
                      <a:pt x="162" y="16"/>
                      <a:pt x="162" y="15"/>
                      <a:pt x="162" y="14"/>
                    </a:cubicBezTo>
                    <a:close/>
                    <a:moveTo>
                      <a:pt x="168" y="17"/>
                    </a:moveTo>
                    <a:cubicBezTo>
                      <a:pt x="168" y="17"/>
                      <a:pt x="168" y="17"/>
                      <a:pt x="168" y="17"/>
                    </a:cubicBezTo>
                    <a:cubicBezTo>
                      <a:pt x="168" y="17"/>
                      <a:pt x="168" y="17"/>
                      <a:pt x="168" y="17"/>
                    </a:cubicBezTo>
                    <a:cubicBezTo>
                      <a:pt x="168" y="17"/>
                      <a:pt x="168" y="17"/>
                      <a:pt x="168" y="17"/>
                    </a:cubicBezTo>
                    <a:close/>
                    <a:moveTo>
                      <a:pt x="175" y="10"/>
                    </a:moveTo>
                    <a:cubicBezTo>
                      <a:pt x="176" y="10"/>
                      <a:pt x="176" y="10"/>
                      <a:pt x="176" y="9"/>
                    </a:cubicBezTo>
                    <a:cubicBezTo>
                      <a:pt x="176" y="10"/>
                      <a:pt x="176" y="10"/>
                      <a:pt x="176" y="10"/>
                    </a:cubicBezTo>
                    <a:cubicBezTo>
                      <a:pt x="176" y="10"/>
                      <a:pt x="176" y="10"/>
                      <a:pt x="177" y="10"/>
                    </a:cubicBezTo>
                    <a:cubicBezTo>
                      <a:pt x="176" y="11"/>
                      <a:pt x="177" y="11"/>
                      <a:pt x="177" y="12"/>
                    </a:cubicBezTo>
                    <a:cubicBezTo>
                      <a:pt x="177" y="11"/>
                      <a:pt x="176" y="11"/>
                      <a:pt x="176" y="11"/>
                    </a:cubicBezTo>
                    <a:cubicBezTo>
                      <a:pt x="176" y="11"/>
                      <a:pt x="176" y="11"/>
                      <a:pt x="176" y="11"/>
                    </a:cubicBezTo>
                    <a:cubicBezTo>
                      <a:pt x="175" y="11"/>
                      <a:pt x="175" y="10"/>
                      <a:pt x="175" y="10"/>
                    </a:cubicBezTo>
                    <a:close/>
                    <a:moveTo>
                      <a:pt x="179" y="16"/>
                    </a:moveTo>
                    <a:cubicBezTo>
                      <a:pt x="179" y="16"/>
                      <a:pt x="180" y="16"/>
                      <a:pt x="180" y="16"/>
                    </a:cubicBezTo>
                    <a:cubicBezTo>
                      <a:pt x="180" y="16"/>
                      <a:pt x="179" y="16"/>
                      <a:pt x="179" y="17"/>
                    </a:cubicBezTo>
                    <a:cubicBezTo>
                      <a:pt x="179" y="16"/>
                      <a:pt x="178" y="17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ubicBezTo>
                      <a:pt x="178" y="15"/>
                      <a:pt x="177" y="15"/>
                      <a:pt x="177" y="14"/>
                    </a:cubicBezTo>
                    <a:cubicBezTo>
                      <a:pt x="177" y="14"/>
                      <a:pt x="177" y="14"/>
                      <a:pt x="178" y="14"/>
                    </a:cubicBezTo>
                    <a:cubicBezTo>
                      <a:pt x="178" y="15"/>
                      <a:pt x="179" y="14"/>
                      <a:pt x="179" y="15"/>
                    </a:cubicBezTo>
                    <a:cubicBezTo>
                      <a:pt x="179" y="15"/>
                      <a:pt x="179" y="16"/>
                      <a:pt x="179" y="16"/>
                    </a:cubicBezTo>
                    <a:close/>
                    <a:moveTo>
                      <a:pt x="180" y="13"/>
                    </a:moveTo>
                    <a:cubicBezTo>
                      <a:pt x="180" y="13"/>
                      <a:pt x="180" y="13"/>
                      <a:pt x="180" y="13"/>
                    </a:cubicBezTo>
                    <a:cubicBezTo>
                      <a:pt x="180" y="13"/>
                      <a:pt x="180" y="13"/>
                      <a:pt x="180" y="13"/>
                    </a:cubicBezTo>
                    <a:close/>
                    <a:moveTo>
                      <a:pt x="179" y="13"/>
                    </a:moveTo>
                    <a:cubicBezTo>
                      <a:pt x="179" y="12"/>
                      <a:pt x="178" y="12"/>
                      <a:pt x="178" y="12"/>
                    </a:cubicBezTo>
                    <a:cubicBezTo>
                      <a:pt x="178" y="12"/>
                      <a:pt x="179" y="12"/>
                      <a:pt x="179" y="13"/>
                    </a:cubicBezTo>
                    <a:cubicBezTo>
                      <a:pt x="179" y="13"/>
                      <a:pt x="179" y="13"/>
                      <a:pt x="179" y="13"/>
                    </a:cubicBezTo>
                    <a:close/>
                    <a:moveTo>
                      <a:pt x="175" y="14"/>
                    </a:moveTo>
                    <a:cubicBezTo>
                      <a:pt x="175" y="14"/>
                      <a:pt x="175" y="14"/>
                      <a:pt x="175" y="14"/>
                    </a:cubicBezTo>
                    <a:cubicBezTo>
                      <a:pt x="175" y="14"/>
                      <a:pt x="175" y="14"/>
                      <a:pt x="175" y="14"/>
                    </a:cubicBezTo>
                    <a:cubicBezTo>
                      <a:pt x="175" y="14"/>
                      <a:pt x="175" y="14"/>
                      <a:pt x="175" y="14"/>
                    </a:cubicBezTo>
                    <a:close/>
                    <a:moveTo>
                      <a:pt x="175" y="15"/>
                    </a:moveTo>
                    <a:cubicBezTo>
                      <a:pt x="175" y="15"/>
                      <a:pt x="175" y="15"/>
                      <a:pt x="175" y="15"/>
                    </a:cubicBezTo>
                    <a:cubicBezTo>
                      <a:pt x="175" y="15"/>
                      <a:pt x="175" y="15"/>
                      <a:pt x="175" y="15"/>
                    </a:cubicBezTo>
                    <a:cubicBezTo>
                      <a:pt x="175" y="15"/>
                      <a:pt x="175" y="15"/>
                      <a:pt x="175" y="15"/>
                    </a:cubicBezTo>
                    <a:close/>
                    <a:moveTo>
                      <a:pt x="200" y="13"/>
                    </a:moveTo>
                    <a:cubicBezTo>
                      <a:pt x="199" y="12"/>
                      <a:pt x="198" y="12"/>
                      <a:pt x="198" y="12"/>
                    </a:cubicBezTo>
                    <a:cubicBezTo>
                      <a:pt x="198" y="12"/>
                      <a:pt x="198" y="12"/>
                      <a:pt x="198" y="12"/>
                    </a:cubicBezTo>
                    <a:cubicBezTo>
                      <a:pt x="197" y="11"/>
                      <a:pt x="197" y="11"/>
                      <a:pt x="197" y="11"/>
                    </a:cubicBezTo>
                    <a:cubicBezTo>
                      <a:pt x="197" y="11"/>
                      <a:pt x="197" y="11"/>
                      <a:pt x="197" y="11"/>
                    </a:cubicBezTo>
                    <a:cubicBezTo>
                      <a:pt x="199" y="11"/>
                      <a:pt x="199" y="11"/>
                      <a:pt x="200" y="13"/>
                    </a:cubicBezTo>
                    <a:close/>
                    <a:moveTo>
                      <a:pt x="196" y="13"/>
                    </a:moveTo>
                    <a:cubicBezTo>
                      <a:pt x="196" y="12"/>
                      <a:pt x="196" y="12"/>
                      <a:pt x="196" y="12"/>
                    </a:cubicBezTo>
                    <a:cubicBezTo>
                      <a:pt x="196" y="12"/>
                      <a:pt x="196" y="12"/>
                      <a:pt x="196" y="12"/>
                    </a:cubicBezTo>
                    <a:cubicBezTo>
                      <a:pt x="196" y="12"/>
                      <a:pt x="196" y="12"/>
                      <a:pt x="196" y="13"/>
                    </a:cubicBezTo>
                    <a:close/>
                    <a:moveTo>
                      <a:pt x="194" y="15"/>
                    </a:moveTo>
                    <a:cubicBezTo>
                      <a:pt x="195" y="15"/>
                      <a:pt x="195" y="14"/>
                      <a:pt x="196" y="14"/>
                    </a:cubicBezTo>
                    <a:cubicBezTo>
                      <a:pt x="196" y="16"/>
                      <a:pt x="197" y="15"/>
                      <a:pt x="197" y="16"/>
                    </a:cubicBezTo>
                    <a:cubicBezTo>
                      <a:pt x="197" y="16"/>
                      <a:pt x="197" y="16"/>
                      <a:pt x="197" y="17"/>
                    </a:cubicBezTo>
                    <a:cubicBezTo>
                      <a:pt x="196" y="16"/>
                      <a:pt x="195" y="16"/>
                      <a:pt x="194" y="15"/>
                    </a:cubicBezTo>
                    <a:close/>
                    <a:moveTo>
                      <a:pt x="202" y="12"/>
                    </a:moveTo>
                    <a:cubicBezTo>
                      <a:pt x="202" y="12"/>
                      <a:pt x="202" y="12"/>
                      <a:pt x="202" y="12"/>
                    </a:cubicBezTo>
                    <a:cubicBezTo>
                      <a:pt x="203" y="12"/>
                      <a:pt x="203" y="12"/>
                      <a:pt x="203" y="12"/>
                    </a:cubicBezTo>
                    <a:cubicBezTo>
                      <a:pt x="202" y="12"/>
                      <a:pt x="202" y="12"/>
                      <a:pt x="202" y="12"/>
                    </a:cubicBezTo>
                    <a:close/>
                    <a:moveTo>
                      <a:pt x="198" y="9"/>
                    </a:moveTo>
                    <a:cubicBezTo>
                      <a:pt x="198" y="9"/>
                      <a:pt x="198" y="9"/>
                      <a:pt x="198" y="9"/>
                    </a:cubicBezTo>
                    <a:cubicBezTo>
                      <a:pt x="198" y="9"/>
                      <a:pt x="198" y="9"/>
                      <a:pt x="198" y="9"/>
                    </a:cubicBezTo>
                    <a:close/>
                    <a:moveTo>
                      <a:pt x="194" y="10"/>
                    </a:moveTo>
                    <a:cubicBezTo>
                      <a:pt x="194" y="10"/>
                      <a:pt x="194" y="10"/>
                      <a:pt x="194" y="11"/>
                    </a:cubicBezTo>
                    <a:cubicBezTo>
                      <a:pt x="193" y="11"/>
                      <a:pt x="193" y="10"/>
                      <a:pt x="192" y="9"/>
                    </a:cubicBezTo>
                    <a:cubicBezTo>
                      <a:pt x="193" y="9"/>
                      <a:pt x="193" y="10"/>
                      <a:pt x="194" y="10"/>
                    </a:cubicBezTo>
                    <a:close/>
                    <a:moveTo>
                      <a:pt x="179" y="10"/>
                    </a:moveTo>
                    <a:cubicBezTo>
                      <a:pt x="178" y="9"/>
                      <a:pt x="179" y="8"/>
                      <a:pt x="179" y="8"/>
                    </a:cubicBezTo>
                    <a:cubicBezTo>
                      <a:pt x="180" y="9"/>
                      <a:pt x="180" y="10"/>
                      <a:pt x="181" y="10"/>
                    </a:cubicBezTo>
                    <a:cubicBezTo>
                      <a:pt x="181" y="9"/>
                      <a:pt x="183" y="8"/>
                      <a:pt x="183" y="8"/>
                    </a:cubicBezTo>
                    <a:cubicBezTo>
                      <a:pt x="183" y="7"/>
                      <a:pt x="183" y="6"/>
                      <a:pt x="184" y="6"/>
                    </a:cubicBezTo>
                    <a:cubicBezTo>
                      <a:pt x="184" y="8"/>
                      <a:pt x="184" y="5"/>
                      <a:pt x="186" y="6"/>
                    </a:cubicBezTo>
                    <a:cubicBezTo>
                      <a:pt x="186" y="6"/>
                      <a:pt x="186" y="6"/>
                      <a:pt x="187" y="7"/>
                    </a:cubicBezTo>
                    <a:cubicBezTo>
                      <a:pt x="187" y="9"/>
                      <a:pt x="186" y="9"/>
                      <a:pt x="186" y="9"/>
                    </a:cubicBezTo>
                    <a:cubicBezTo>
                      <a:pt x="186" y="9"/>
                      <a:pt x="186" y="9"/>
                      <a:pt x="186" y="10"/>
                    </a:cubicBezTo>
                    <a:cubicBezTo>
                      <a:pt x="185" y="9"/>
                      <a:pt x="184" y="9"/>
                      <a:pt x="184" y="9"/>
                    </a:cubicBezTo>
                    <a:cubicBezTo>
                      <a:pt x="184" y="10"/>
                      <a:pt x="184" y="10"/>
                      <a:pt x="183" y="11"/>
                    </a:cubicBezTo>
                    <a:cubicBezTo>
                      <a:pt x="183" y="11"/>
                      <a:pt x="182" y="11"/>
                      <a:pt x="181" y="11"/>
                    </a:cubicBezTo>
                    <a:cubicBezTo>
                      <a:pt x="180" y="11"/>
                      <a:pt x="180" y="11"/>
                      <a:pt x="180" y="11"/>
                    </a:cubicBezTo>
                    <a:cubicBezTo>
                      <a:pt x="178" y="12"/>
                      <a:pt x="177" y="10"/>
                      <a:pt x="177" y="10"/>
                    </a:cubicBezTo>
                    <a:cubicBezTo>
                      <a:pt x="177" y="10"/>
                      <a:pt x="178" y="10"/>
                      <a:pt x="179" y="10"/>
                    </a:cubicBezTo>
                    <a:close/>
                    <a:moveTo>
                      <a:pt x="177" y="8"/>
                    </a:moveTo>
                    <a:cubicBezTo>
                      <a:pt x="177" y="8"/>
                      <a:pt x="176" y="8"/>
                      <a:pt x="176" y="8"/>
                    </a:cubicBezTo>
                    <a:cubicBezTo>
                      <a:pt x="176" y="8"/>
                      <a:pt x="176" y="8"/>
                      <a:pt x="176" y="8"/>
                    </a:cubicBezTo>
                    <a:cubicBezTo>
                      <a:pt x="176" y="8"/>
                      <a:pt x="176" y="8"/>
                      <a:pt x="177" y="8"/>
                    </a:cubicBezTo>
                    <a:close/>
                    <a:moveTo>
                      <a:pt x="170" y="5"/>
                    </a:moveTo>
                    <a:cubicBezTo>
                      <a:pt x="171" y="5"/>
                      <a:pt x="171" y="6"/>
                      <a:pt x="171" y="7"/>
                    </a:cubicBezTo>
                    <a:cubicBezTo>
                      <a:pt x="172" y="8"/>
                      <a:pt x="173" y="6"/>
                      <a:pt x="173" y="6"/>
                    </a:cubicBezTo>
                    <a:cubicBezTo>
                      <a:pt x="173" y="6"/>
                      <a:pt x="174" y="7"/>
                      <a:pt x="174" y="7"/>
                    </a:cubicBezTo>
                    <a:cubicBezTo>
                      <a:pt x="174" y="7"/>
                      <a:pt x="174" y="7"/>
                      <a:pt x="174" y="7"/>
                    </a:cubicBezTo>
                    <a:cubicBezTo>
                      <a:pt x="174" y="8"/>
                      <a:pt x="174" y="8"/>
                      <a:pt x="174" y="8"/>
                    </a:cubicBezTo>
                    <a:cubicBezTo>
                      <a:pt x="175" y="8"/>
                      <a:pt x="175" y="8"/>
                      <a:pt x="176" y="9"/>
                    </a:cubicBezTo>
                    <a:cubicBezTo>
                      <a:pt x="176" y="9"/>
                      <a:pt x="175" y="8"/>
                      <a:pt x="175" y="8"/>
                    </a:cubicBezTo>
                    <a:cubicBezTo>
                      <a:pt x="176" y="9"/>
                      <a:pt x="176" y="9"/>
                      <a:pt x="176" y="9"/>
                    </a:cubicBezTo>
                    <a:cubicBezTo>
                      <a:pt x="175" y="9"/>
                      <a:pt x="174" y="9"/>
                      <a:pt x="175" y="8"/>
                    </a:cubicBezTo>
                    <a:cubicBezTo>
                      <a:pt x="174" y="8"/>
                      <a:pt x="174" y="9"/>
                      <a:pt x="173" y="9"/>
                    </a:cubicBezTo>
                    <a:cubicBezTo>
                      <a:pt x="173" y="10"/>
                      <a:pt x="172" y="11"/>
                      <a:pt x="172" y="11"/>
                    </a:cubicBezTo>
                    <a:cubicBezTo>
                      <a:pt x="172" y="11"/>
                      <a:pt x="171" y="10"/>
                      <a:pt x="171" y="10"/>
                    </a:cubicBezTo>
                    <a:cubicBezTo>
                      <a:pt x="171" y="9"/>
                      <a:pt x="170" y="9"/>
                      <a:pt x="170" y="9"/>
                    </a:cubicBezTo>
                    <a:cubicBezTo>
                      <a:pt x="169" y="9"/>
                      <a:pt x="170" y="9"/>
                      <a:pt x="170" y="10"/>
                    </a:cubicBezTo>
                    <a:cubicBezTo>
                      <a:pt x="169" y="10"/>
                      <a:pt x="169" y="10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8" y="10"/>
                      <a:pt x="168" y="10"/>
                    </a:cubicBezTo>
                    <a:cubicBezTo>
                      <a:pt x="168" y="10"/>
                      <a:pt x="169" y="10"/>
                      <a:pt x="169" y="9"/>
                    </a:cubicBezTo>
                    <a:cubicBezTo>
                      <a:pt x="169" y="9"/>
                      <a:pt x="168" y="9"/>
                      <a:pt x="168" y="8"/>
                    </a:cubicBezTo>
                    <a:cubicBezTo>
                      <a:pt x="168" y="8"/>
                      <a:pt x="169" y="7"/>
                      <a:pt x="170" y="8"/>
                    </a:cubicBezTo>
                    <a:cubicBezTo>
                      <a:pt x="170" y="7"/>
                      <a:pt x="170" y="7"/>
                      <a:pt x="170" y="6"/>
                    </a:cubicBezTo>
                    <a:cubicBezTo>
                      <a:pt x="170" y="6"/>
                      <a:pt x="170" y="6"/>
                      <a:pt x="169" y="6"/>
                    </a:cubicBezTo>
                    <a:cubicBezTo>
                      <a:pt x="169" y="5"/>
                      <a:pt x="169" y="5"/>
                      <a:pt x="170" y="5"/>
                    </a:cubicBezTo>
                    <a:close/>
                    <a:moveTo>
                      <a:pt x="168" y="7"/>
                    </a:moveTo>
                    <a:cubicBezTo>
                      <a:pt x="168" y="7"/>
                      <a:pt x="168" y="7"/>
                      <a:pt x="167" y="8"/>
                    </a:cubicBezTo>
                    <a:cubicBezTo>
                      <a:pt x="167" y="8"/>
                      <a:pt x="167" y="7"/>
                      <a:pt x="167" y="7"/>
                    </a:cubicBezTo>
                    <a:cubicBezTo>
                      <a:pt x="168" y="8"/>
                      <a:pt x="168" y="7"/>
                      <a:pt x="168" y="7"/>
                    </a:cubicBezTo>
                    <a:close/>
                    <a:moveTo>
                      <a:pt x="162" y="10"/>
                    </a:moveTo>
                    <a:cubicBezTo>
                      <a:pt x="163" y="10"/>
                      <a:pt x="163" y="10"/>
                      <a:pt x="163" y="9"/>
                    </a:cubicBezTo>
                    <a:cubicBezTo>
                      <a:pt x="163" y="9"/>
                      <a:pt x="163" y="9"/>
                      <a:pt x="164" y="8"/>
                    </a:cubicBezTo>
                    <a:cubicBezTo>
                      <a:pt x="164" y="8"/>
                      <a:pt x="164" y="8"/>
                      <a:pt x="164" y="9"/>
                    </a:cubicBezTo>
                    <a:cubicBezTo>
                      <a:pt x="163" y="10"/>
                      <a:pt x="164" y="10"/>
                      <a:pt x="164" y="11"/>
                    </a:cubicBezTo>
                    <a:cubicBezTo>
                      <a:pt x="164" y="11"/>
                      <a:pt x="163" y="11"/>
                      <a:pt x="163" y="11"/>
                    </a:cubicBezTo>
                    <a:cubicBezTo>
                      <a:pt x="163" y="11"/>
                      <a:pt x="163" y="11"/>
                      <a:pt x="163" y="11"/>
                    </a:cubicBezTo>
                    <a:cubicBezTo>
                      <a:pt x="163" y="11"/>
                      <a:pt x="162" y="11"/>
                      <a:pt x="162" y="11"/>
                    </a:cubicBezTo>
                    <a:cubicBezTo>
                      <a:pt x="162" y="12"/>
                      <a:pt x="161" y="11"/>
                      <a:pt x="161" y="12"/>
                    </a:cubicBezTo>
                    <a:cubicBezTo>
                      <a:pt x="161" y="11"/>
                      <a:pt x="162" y="10"/>
                      <a:pt x="161" y="10"/>
                    </a:cubicBezTo>
                    <a:cubicBezTo>
                      <a:pt x="161" y="10"/>
                      <a:pt x="161" y="10"/>
                      <a:pt x="161" y="10"/>
                    </a:cubicBezTo>
                    <a:cubicBezTo>
                      <a:pt x="161" y="9"/>
                      <a:pt x="163" y="10"/>
                      <a:pt x="162" y="10"/>
                    </a:cubicBezTo>
                    <a:close/>
                    <a:moveTo>
                      <a:pt x="157" y="15"/>
                    </a:moveTo>
                    <a:cubicBezTo>
                      <a:pt x="157" y="14"/>
                      <a:pt x="157" y="14"/>
                      <a:pt x="157" y="13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8" y="14"/>
                      <a:pt x="158" y="14"/>
                      <a:pt x="159" y="14"/>
                    </a:cubicBezTo>
                    <a:cubicBezTo>
                      <a:pt x="159" y="14"/>
                      <a:pt x="159" y="14"/>
                      <a:pt x="159" y="14"/>
                    </a:cubicBezTo>
                    <a:cubicBezTo>
                      <a:pt x="159" y="15"/>
                      <a:pt x="159" y="15"/>
                      <a:pt x="160" y="14"/>
                    </a:cubicBezTo>
                    <a:cubicBezTo>
                      <a:pt x="160" y="15"/>
                      <a:pt x="160" y="15"/>
                      <a:pt x="161" y="15"/>
                    </a:cubicBezTo>
                    <a:cubicBezTo>
                      <a:pt x="161" y="16"/>
                      <a:pt x="161" y="16"/>
                      <a:pt x="161" y="17"/>
                    </a:cubicBezTo>
                    <a:cubicBezTo>
                      <a:pt x="161" y="16"/>
                      <a:pt x="160" y="16"/>
                      <a:pt x="160" y="16"/>
                    </a:cubicBezTo>
                    <a:cubicBezTo>
                      <a:pt x="160" y="16"/>
                      <a:pt x="160" y="17"/>
                      <a:pt x="159" y="17"/>
                    </a:cubicBezTo>
                    <a:cubicBezTo>
                      <a:pt x="159" y="17"/>
                      <a:pt x="159" y="16"/>
                      <a:pt x="159" y="16"/>
                    </a:cubicBezTo>
                    <a:cubicBezTo>
                      <a:pt x="158" y="17"/>
                      <a:pt x="157" y="17"/>
                      <a:pt x="156" y="18"/>
                    </a:cubicBezTo>
                    <a:cubicBezTo>
                      <a:pt x="156" y="17"/>
                      <a:pt x="156" y="17"/>
                      <a:pt x="156" y="16"/>
                    </a:cubicBezTo>
                    <a:cubicBezTo>
                      <a:pt x="155" y="17"/>
                      <a:pt x="153" y="17"/>
                      <a:pt x="153" y="16"/>
                    </a:cubicBezTo>
                    <a:cubicBezTo>
                      <a:pt x="153" y="16"/>
                      <a:pt x="153" y="15"/>
                      <a:pt x="153" y="15"/>
                    </a:cubicBezTo>
                    <a:cubicBezTo>
                      <a:pt x="153" y="15"/>
                      <a:pt x="154" y="16"/>
                      <a:pt x="153" y="16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6"/>
                      <a:pt x="154" y="16"/>
                      <a:pt x="155" y="16"/>
                    </a:cubicBezTo>
                    <a:cubicBezTo>
                      <a:pt x="155" y="16"/>
                      <a:pt x="156" y="15"/>
                      <a:pt x="157" y="15"/>
                    </a:cubicBezTo>
                    <a:close/>
                    <a:moveTo>
                      <a:pt x="128" y="15"/>
                    </a:moveTo>
                    <a:cubicBezTo>
                      <a:pt x="127" y="14"/>
                      <a:pt x="128" y="14"/>
                      <a:pt x="128" y="14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5"/>
                      <a:pt x="128" y="15"/>
                      <a:pt x="128" y="15"/>
                    </a:cubicBezTo>
                    <a:close/>
                    <a:moveTo>
                      <a:pt x="138" y="16"/>
                    </a:move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6"/>
                      <a:pt x="138" y="16"/>
                      <a:pt x="138" y="16"/>
                    </a:cubicBezTo>
                    <a:close/>
                    <a:moveTo>
                      <a:pt x="141" y="16"/>
                    </a:moveTo>
                    <a:cubicBezTo>
                      <a:pt x="141" y="16"/>
                      <a:pt x="140" y="16"/>
                      <a:pt x="140" y="15"/>
                    </a:cubicBezTo>
                    <a:cubicBezTo>
                      <a:pt x="140" y="15"/>
                      <a:pt x="141" y="15"/>
                      <a:pt x="141" y="15"/>
                    </a:cubicBezTo>
                    <a:cubicBezTo>
                      <a:pt x="141" y="15"/>
                      <a:pt x="141" y="15"/>
                      <a:pt x="141" y="16"/>
                    </a:cubicBezTo>
                    <a:close/>
                    <a:moveTo>
                      <a:pt x="139" y="20"/>
                    </a:moveTo>
                    <a:cubicBezTo>
                      <a:pt x="139" y="19"/>
                      <a:pt x="139" y="19"/>
                      <a:pt x="139" y="19"/>
                    </a:cubicBezTo>
                    <a:cubicBezTo>
                      <a:pt x="139" y="19"/>
                      <a:pt x="139" y="18"/>
                      <a:pt x="139" y="18"/>
                    </a:cubicBezTo>
                    <a:cubicBezTo>
                      <a:pt x="139" y="18"/>
                      <a:pt x="139" y="19"/>
                      <a:pt x="139" y="19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20"/>
                      <a:pt x="140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lose/>
                    <a:moveTo>
                      <a:pt x="138" y="12"/>
                    </a:moveTo>
                    <a:cubicBezTo>
                      <a:pt x="138" y="12"/>
                      <a:pt x="138" y="12"/>
                      <a:pt x="138" y="12"/>
                    </a:cubicBezTo>
                    <a:cubicBezTo>
                      <a:pt x="138" y="12"/>
                      <a:pt x="138" y="12"/>
                      <a:pt x="138" y="12"/>
                    </a:cubicBezTo>
                    <a:cubicBezTo>
                      <a:pt x="138" y="12"/>
                      <a:pt x="138" y="12"/>
                      <a:pt x="138" y="12"/>
                    </a:cubicBezTo>
                    <a:close/>
                    <a:moveTo>
                      <a:pt x="135" y="17"/>
                    </a:move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7"/>
                      <a:pt x="135" y="17"/>
                      <a:pt x="135" y="16"/>
                    </a:cubicBezTo>
                    <a:cubicBezTo>
                      <a:pt x="135" y="17"/>
                      <a:pt x="135" y="17"/>
                      <a:pt x="135" y="17"/>
                    </a:cubicBezTo>
                    <a:close/>
                    <a:moveTo>
                      <a:pt x="144" y="7"/>
                    </a:move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44" y="8"/>
                      <a:pt x="144" y="7"/>
                    </a:cubicBezTo>
                    <a:close/>
                    <a:moveTo>
                      <a:pt x="146" y="14"/>
                    </a:moveTo>
                    <a:cubicBezTo>
                      <a:pt x="146" y="15"/>
                      <a:pt x="146" y="15"/>
                      <a:pt x="145" y="15"/>
                    </a:cubicBezTo>
                    <a:cubicBezTo>
                      <a:pt x="145" y="15"/>
                      <a:pt x="145" y="15"/>
                      <a:pt x="145" y="15"/>
                    </a:cubicBezTo>
                    <a:cubicBezTo>
                      <a:pt x="145" y="15"/>
                      <a:pt x="145" y="15"/>
                      <a:pt x="145" y="15"/>
                    </a:cubicBezTo>
                    <a:cubicBezTo>
                      <a:pt x="145" y="15"/>
                      <a:pt x="145" y="15"/>
                      <a:pt x="146" y="14"/>
                    </a:cubicBezTo>
                    <a:close/>
                    <a:moveTo>
                      <a:pt x="145" y="23"/>
                    </a:moveTo>
                    <a:cubicBezTo>
                      <a:pt x="145" y="23"/>
                      <a:pt x="145" y="23"/>
                      <a:pt x="144" y="23"/>
                    </a:cubicBezTo>
                    <a:cubicBezTo>
                      <a:pt x="145" y="23"/>
                      <a:pt x="145" y="23"/>
                      <a:pt x="145" y="23"/>
                    </a:cubicBezTo>
                    <a:close/>
                    <a:moveTo>
                      <a:pt x="149" y="17"/>
                    </a:moveTo>
                    <a:cubicBezTo>
                      <a:pt x="149" y="17"/>
                      <a:pt x="149" y="16"/>
                      <a:pt x="149" y="16"/>
                    </a:cubicBezTo>
                    <a:cubicBezTo>
                      <a:pt x="149" y="17"/>
                      <a:pt x="149" y="17"/>
                      <a:pt x="149" y="17"/>
                    </a:cubicBezTo>
                    <a:cubicBezTo>
                      <a:pt x="149" y="17"/>
                      <a:pt x="149" y="17"/>
                      <a:pt x="149" y="17"/>
                    </a:cubicBezTo>
                    <a:close/>
                    <a:moveTo>
                      <a:pt x="151" y="13"/>
                    </a:moveTo>
                    <a:cubicBezTo>
                      <a:pt x="151" y="14"/>
                      <a:pt x="151" y="15"/>
                      <a:pt x="152" y="15"/>
                    </a:cubicBezTo>
                    <a:cubicBezTo>
                      <a:pt x="152" y="15"/>
                      <a:pt x="152" y="15"/>
                      <a:pt x="152" y="15"/>
                    </a:cubicBezTo>
                    <a:cubicBezTo>
                      <a:pt x="152" y="15"/>
                      <a:pt x="152" y="15"/>
                      <a:pt x="152" y="15"/>
                    </a:cubicBezTo>
                    <a:cubicBezTo>
                      <a:pt x="152" y="16"/>
                      <a:pt x="152" y="16"/>
                      <a:pt x="152" y="16"/>
                    </a:cubicBezTo>
                    <a:cubicBezTo>
                      <a:pt x="151" y="17"/>
                      <a:pt x="151" y="16"/>
                      <a:pt x="150" y="15"/>
                    </a:cubicBezTo>
                    <a:cubicBezTo>
                      <a:pt x="150" y="15"/>
                      <a:pt x="150" y="15"/>
                      <a:pt x="150" y="15"/>
                    </a:cubicBezTo>
                    <a:cubicBezTo>
                      <a:pt x="150" y="15"/>
                      <a:pt x="151" y="14"/>
                      <a:pt x="150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1" y="13"/>
                      <a:pt x="151" y="13"/>
                      <a:pt x="151" y="13"/>
                    </a:cubicBezTo>
                    <a:close/>
                    <a:moveTo>
                      <a:pt x="147" y="9"/>
                    </a:moveTo>
                    <a:cubicBezTo>
                      <a:pt x="147" y="9"/>
                      <a:pt x="146" y="10"/>
                      <a:pt x="146" y="10"/>
                    </a:cubicBezTo>
                    <a:cubicBezTo>
                      <a:pt x="145" y="10"/>
                      <a:pt x="144" y="10"/>
                      <a:pt x="144" y="9"/>
                    </a:cubicBezTo>
                    <a:cubicBezTo>
                      <a:pt x="144" y="9"/>
                      <a:pt x="144" y="9"/>
                      <a:pt x="144" y="9"/>
                    </a:cubicBezTo>
                    <a:cubicBezTo>
                      <a:pt x="145" y="8"/>
                      <a:pt x="145" y="10"/>
                      <a:pt x="147" y="9"/>
                    </a:cubicBezTo>
                    <a:close/>
                    <a:moveTo>
                      <a:pt x="143" y="7"/>
                    </a:moveTo>
                    <a:cubicBezTo>
                      <a:pt x="143" y="7"/>
                      <a:pt x="143" y="7"/>
                      <a:pt x="144" y="7"/>
                    </a:cubicBezTo>
                    <a:cubicBezTo>
                      <a:pt x="143" y="7"/>
                      <a:pt x="143" y="7"/>
                      <a:pt x="142" y="8"/>
                    </a:cubicBezTo>
                    <a:cubicBezTo>
                      <a:pt x="143" y="7"/>
                      <a:pt x="143" y="7"/>
                      <a:pt x="143" y="7"/>
                    </a:cubicBezTo>
                    <a:close/>
                    <a:moveTo>
                      <a:pt x="139" y="10"/>
                    </a:moveTo>
                    <a:cubicBezTo>
                      <a:pt x="139" y="9"/>
                      <a:pt x="140" y="8"/>
                      <a:pt x="140" y="8"/>
                    </a:cubicBezTo>
                    <a:cubicBezTo>
                      <a:pt x="140" y="8"/>
                      <a:pt x="141" y="9"/>
                      <a:pt x="141" y="9"/>
                    </a:cubicBezTo>
                    <a:cubicBezTo>
                      <a:pt x="141" y="10"/>
                      <a:pt x="141" y="10"/>
                      <a:pt x="140" y="11"/>
                    </a:cubicBezTo>
                    <a:cubicBezTo>
                      <a:pt x="140" y="11"/>
                      <a:pt x="140" y="11"/>
                      <a:pt x="140" y="11"/>
                    </a:cubicBezTo>
                    <a:cubicBezTo>
                      <a:pt x="140" y="10"/>
                      <a:pt x="141" y="9"/>
                      <a:pt x="140" y="9"/>
                    </a:cubicBezTo>
                    <a:cubicBezTo>
                      <a:pt x="140" y="10"/>
                      <a:pt x="140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39" y="11"/>
                      <a:pt x="138" y="11"/>
                      <a:pt x="138" y="11"/>
                    </a:cubicBezTo>
                    <a:cubicBezTo>
                      <a:pt x="138" y="11"/>
                      <a:pt x="138" y="10"/>
                      <a:pt x="138" y="10"/>
                    </a:cubicBezTo>
                    <a:cubicBezTo>
                      <a:pt x="139" y="10"/>
                      <a:pt x="139" y="10"/>
                      <a:pt x="139" y="10"/>
                    </a:cubicBezTo>
                    <a:close/>
                    <a:moveTo>
                      <a:pt x="135" y="14"/>
                    </a:move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4"/>
                      <a:pt x="135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lose/>
                    <a:moveTo>
                      <a:pt x="133" y="16"/>
                    </a:moveTo>
                    <a:cubicBezTo>
                      <a:pt x="132" y="16"/>
                      <a:pt x="132" y="17"/>
                      <a:pt x="131" y="17"/>
                    </a:cubicBezTo>
                    <a:cubicBezTo>
                      <a:pt x="131" y="17"/>
                      <a:pt x="130" y="16"/>
                      <a:pt x="130" y="16"/>
                    </a:cubicBezTo>
                    <a:cubicBezTo>
                      <a:pt x="130" y="16"/>
                      <a:pt x="129" y="18"/>
                      <a:pt x="129" y="17"/>
                    </a:cubicBezTo>
                    <a:cubicBezTo>
                      <a:pt x="129" y="16"/>
                      <a:pt x="129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5"/>
                    </a:cubicBezTo>
                    <a:cubicBezTo>
                      <a:pt x="131" y="15"/>
                      <a:pt x="131" y="16"/>
                      <a:pt x="132" y="16"/>
                    </a:cubicBezTo>
                    <a:cubicBezTo>
                      <a:pt x="132" y="15"/>
                      <a:pt x="132" y="15"/>
                      <a:pt x="133" y="15"/>
                    </a:cubicBezTo>
                    <a:cubicBezTo>
                      <a:pt x="133" y="15"/>
                      <a:pt x="133" y="15"/>
                      <a:pt x="133" y="16"/>
                    </a:cubicBezTo>
                    <a:close/>
                    <a:moveTo>
                      <a:pt x="130" y="9"/>
                    </a:moveTo>
                    <a:cubicBezTo>
                      <a:pt x="130" y="9"/>
                      <a:pt x="130" y="9"/>
                      <a:pt x="130" y="9"/>
                    </a:cubicBezTo>
                    <a:cubicBezTo>
                      <a:pt x="130" y="9"/>
                      <a:pt x="130" y="9"/>
                      <a:pt x="129" y="8"/>
                    </a:cubicBezTo>
                    <a:cubicBezTo>
                      <a:pt x="129" y="8"/>
                      <a:pt x="129" y="8"/>
                      <a:pt x="129" y="8"/>
                    </a:cubicBezTo>
                    <a:cubicBezTo>
                      <a:pt x="130" y="8"/>
                      <a:pt x="130" y="9"/>
                      <a:pt x="130" y="9"/>
                    </a:cubicBezTo>
                    <a:close/>
                    <a:moveTo>
                      <a:pt x="128" y="8"/>
                    </a:move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8" y="8"/>
                      <a:pt x="128" y="8"/>
                      <a:pt x="128" y="8"/>
                    </a:cubicBezTo>
                    <a:close/>
                    <a:moveTo>
                      <a:pt x="127" y="9"/>
                    </a:moveTo>
                    <a:cubicBezTo>
                      <a:pt x="127" y="8"/>
                      <a:pt x="127" y="8"/>
                      <a:pt x="127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8" y="9"/>
                      <a:pt x="127" y="9"/>
                      <a:pt x="127" y="10"/>
                    </a:cubicBezTo>
                    <a:cubicBezTo>
                      <a:pt x="126" y="10"/>
                      <a:pt x="126" y="9"/>
                      <a:pt x="127" y="9"/>
                    </a:cubicBezTo>
                    <a:close/>
                    <a:moveTo>
                      <a:pt x="115" y="20"/>
                    </a:move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lose/>
                    <a:moveTo>
                      <a:pt x="89" y="22"/>
                    </a:moveTo>
                    <a:cubicBezTo>
                      <a:pt x="88" y="22"/>
                      <a:pt x="88" y="22"/>
                      <a:pt x="87" y="21"/>
                    </a:cubicBezTo>
                    <a:cubicBezTo>
                      <a:pt x="88" y="21"/>
                      <a:pt x="88" y="20"/>
                      <a:pt x="87" y="20"/>
                    </a:cubicBezTo>
                    <a:cubicBezTo>
                      <a:pt x="87" y="20"/>
                      <a:pt x="87" y="20"/>
                      <a:pt x="88" y="20"/>
                    </a:cubicBezTo>
                    <a:cubicBezTo>
                      <a:pt x="88" y="20"/>
                      <a:pt x="89" y="20"/>
                      <a:pt x="89" y="20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2"/>
                      <a:pt x="89" y="22"/>
                      <a:pt x="89" y="22"/>
                    </a:cubicBezTo>
                    <a:close/>
                    <a:moveTo>
                      <a:pt x="85" y="16"/>
                    </a:move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lose/>
                    <a:moveTo>
                      <a:pt x="86" y="21"/>
                    </a:moveTo>
                    <a:cubicBezTo>
                      <a:pt x="86" y="21"/>
                      <a:pt x="86" y="20"/>
                      <a:pt x="86" y="20"/>
                    </a:cubicBezTo>
                    <a:cubicBezTo>
                      <a:pt x="86" y="20"/>
                      <a:pt x="86" y="21"/>
                      <a:pt x="87" y="21"/>
                    </a:cubicBezTo>
                    <a:cubicBezTo>
                      <a:pt x="87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lose/>
                    <a:moveTo>
                      <a:pt x="111" y="13"/>
                    </a:moveTo>
                    <a:cubicBezTo>
                      <a:pt x="112" y="13"/>
                      <a:pt x="112" y="14"/>
                      <a:pt x="113" y="15"/>
                    </a:cubicBezTo>
                    <a:cubicBezTo>
                      <a:pt x="112" y="14"/>
                      <a:pt x="111" y="14"/>
                      <a:pt x="110" y="14"/>
                    </a:cubicBezTo>
                    <a:cubicBezTo>
                      <a:pt x="111" y="14"/>
                      <a:pt x="111" y="13"/>
                      <a:pt x="111" y="13"/>
                    </a:cubicBezTo>
                    <a:close/>
                    <a:moveTo>
                      <a:pt x="114" y="10"/>
                    </a:moveTo>
                    <a:cubicBezTo>
                      <a:pt x="114" y="11"/>
                      <a:pt x="114" y="11"/>
                      <a:pt x="114" y="11"/>
                    </a:cubicBezTo>
                    <a:cubicBezTo>
                      <a:pt x="114" y="10"/>
                      <a:pt x="114" y="10"/>
                      <a:pt x="114" y="9"/>
                    </a:cubicBezTo>
                    <a:cubicBezTo>
                      <a:pt x="114" y="10"/>
                      <a:pt x="114" y="10"/>
                      <a:pt x="114" y="10"/>
                    </a:cubicBezTo>
                    <a:close/>
                    <a:moveTo>
                      <a:pt x="110" y="15"/>
                    </a:moveTo>
                    <a:cubicBezTo>
                      <a:pt x="110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8" y="15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10" y="14"/>
                      <a:pt x="110" y="14"/>
                      <a:pt x="110" y="14"/>
                    </a:cubicBezTo>
                    <a:lnTo>
                      <a:pt x="110" y="15"/>
                    </a:lnTo>
                    <a:close/>
                    <a:moveTo>
                      <a:pt x="108" y="13"/>
                    </a:moveTo>
                    <a:cubicBezTo>
                      <a:pt x="107" y="13"/>
                      <a:pt x="107" y="13"/>
                      <a:pt x="107" y="13"/>
                    </a:cubicBezTo>
                    <a:cubicBezTo>
                      <a:pt x="107" y="13"/>
                      <a:pt x="107" y="12"/>
                      <a:pt x="107" y="12"/>
                    </a:cubicBezTo>
                    <a:cubicBezTo>
                      <a:pt x="107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3"/>
                    </a:cubicBezTo>
                    <a:close/>
                    <a:moveTo>
                      <a:pt x="109" y="20"/>
                    </a:moveTo>
                    <a:cubicBezTo>
                      <a:pt x="111" y="20"/>
                      <a:pt x="111" y="20"/>
                      <a:pt x="112" y="21"/>
                    </a:cubicBezTo>
                    <a:cubicBezTo>
                      <a:pt x="111" y="21"/>
                      <a:pt x="109" y="22"/>
                      <a:pt x="108" y="21"/>
                    </a:cubicBezTo>
                    <a:cubicBezTo>
                      <a:pt x="108" y="21"/>
                      <a:pt x="109" y="20"/>
                      <a:pt x="109" y="20"/>
                    </a:cubicBezTo>
                    <a:close/>
                    <a:moveTo>
                      <a:pt x="118" y="16"/>
                    </a:moveTo>
                    <a:cubicBezTo>
                      <a:pt x="118" y="16"/>
                      <a:pt x="118" y="16"/>
                      <a:pt x="118" y="15"/>
                    </a:cubicBezTo>
                    <a:cubicBezTo>
                      <a:pt x="118" y="16"/>
                      <a:pt x="119" y="16"/>
                      <a:pt x="119" y="16"/>
                    </a:cubicBezTo>
                    <a:cubicBezTo>
                      <a:pt x="118" y="16"/>
                      <a:pt x="118" y="16"/>
                      <a:pt x="118" y="16"/>
                    </a:cubicBezTo>
                    <a:close/>
                    <a:moveTo>
                      <a:pt x="118" y="14"/>
                    </a:move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13"/>
                      <a:pt x="117" y="13"/>
                      <a:pt x="118" y="13"/>
                    </a:cubicBezTo>
                    <a:cubicBezTo>
                      <a:pt x="118" y="13"/>
                      <a:pt x="119" y="13"/>
                      <a:pt x="119" y="13"/>
                    </a:cubicBezTo>
                    <a:cubicBezTo>
                      <a:pt x="118" y="14"/>
                      <a:pt x="118" y="14"/>
                      <a:pt x="118" y="14"/>
                    </a:cubicBezTo>
                    <a:close/>
                    <a:moveTo>
                      <a:pt x="111" y="10"/>
                    </a:moveTo>
                    <a:cubicBezTo>
                      <a:pt x="111" y="10"/>
                      <a:pt x="112" y="10"/>
                      <a:pt x="112" y="11"/>
                    </a:cubicBezTo>
                    <a:cubicBezTo>
                      <a:pt x="112" y="11"/>
                      <a:pt x="111" y="12"/>
                      <a:pt x="111" y="12"/>
                    </a:cubicBezTo>
                    <a:cubicBezTo>
                      <a:pt x="110" y="12"/>
                      <a:pt x="110" y="12"/>
                      <a:pt x="109" y="12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0" y="10"/>
                      <a:pt x="110" y="10"/>
                      <a:pt x="111" y="10"/>
                    </a:cubicBezTo>
                    <a:close/>
                    <a:moveTo>
                      <a:pt x="107" y="9"/>
                    </a:moveTo>
                    <a:cubicBezTo>
                      <a:pt x="107" y="9"/>
                      <a:pt x="107" y="9"/>
                      <a:pt x="107" y="9"/>
                    </a:cubicBezTo>
                    <a:cubicBezTo>
                      <a:pt x="107" y="9"/>
                      <a:pt x="107" y="9"/>
                      <a:pt x="107" y="9"/>
                    </a:cubicBezTo>
                    <a:close/>
                    <a:moveTo>
                      <a:pt x="106" y="14"/>
                    </a:moveTo>
                    <a:cubicBezTo>
                      <a:pt x="106" y="14"/>
                      <a:pt x="106" y="14"/>
                      <a:pt x="106" y="14"/>
                    </a:cubicBezTo>
                    <a:cubicBezTo>
                      <a:pt x="106" y="14"/>
                      <a:pt x="105" y="14"/>
                      <a:pt x="105" y="15"/>
                    </a:cubicBezTo>
                    <a:cubicBezTo>
                      <a:pt x="105" y="14"/>
                      <a:pt x="105" y="13"/>
                      <a:pt x="104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6" y="12"/>
                      <a:pt x="105" y="13"/>
                      <a:pt x="106" y="14"/>
                    </a:cubicBezTo>
                    <a:close/>
                    <a:moveTo>
                      <a:pt x="101" y="10"/>
                    </a:moveTo>
                    <a:cubicBezTo>
                      <a:pt x="101" y="10"/>
                      <a:pt x="101" y="10"/>
                      <a:pt x="101" y="10"/>
                    </a:cubicBezTo>
                    <a:cubicBezTo>
                      <a:pt x="101" y="10"/>
                      <a:pt x="101" y="10"/>
                      <a:pt x="101" y="10"/>
                    </a:cubicBezTo>
                    <a:cubicBezTo>
                      <a:pt x="101" y="10"/>
                      <a:pt x="101" y="10"/>
                      <a:pt x="101" y="10"/>
                    </a:cubicBezTo>
                    <a:cubicBezTo>
                      <a:pt x="101" y="10"/>
                      <a:pt x="101" y="10"/>
                      <a:pt x="101" y="10"/>
                    </a:cubicBezTo>
                    <a:close/>
                    <a:moveTo>
                      <a:pt x="96" y="9"/>
                    </a:moveTo>
                    <a:cubicBezTo>
                      <a:pt x="96" y="10"/>
                      <a:pt x="96" y="10"/>
                      <a:pt x="95" y="11"/>
                    </a:cubicBezTo>
                    <a:cubicBezTo>
                      <a:pt x="97" y="10"/>
                      <a:pt x="96" y="12"/>
                      <a:pt x="96" y="13"/>
                    </a:cubicBezTo>
                    <a:cubicBezTo>
                      <a:pt x="97" y="13"/>
                      <a:pt x="97" y="13"/>
                      <a:pt x="97" y="14"/>
                    </a:cubicBezTo>
                    <a:cubicBezTo>
                      <a:pt x="97" y="15"/>
                      <a:pt x="96" y="13"/>
                      <a:pt x="95" y="14"/>
                    </a:cubicBezTo>
                    <a:cubicBezTo>
                      <a:pt x="95" y="12"/>
                      <a:pt x="96" y="12"/>
                      <a:pt x="96" y="11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5" y="10"/>
                      <a:pt x="95" y="10"/>
                      <a:pt x="95" y="9"/>
                    </a:cubicBezTo>
                    <a:cubicBezTo>
                      <a:pt x="95" y="9"/>
                      <a:pt x="96" y="9"/>
                      <a:pt x="96" y="9"/>
                    </a:cubicBezTo>
                    <a:close/>
                    <a:moveTo>
                      <a:pt x="95" y="9"/>
                    </a:moveTo>
                    <a:cubicBezTo>
                      <a:pt x="95" y="9"/>
                      <a:pt x="95" y="9"/>
                      <a:pt x="94" y="9"/>
                    </a:cubicBezTo>
                    <a:cubicBezTo>
                      <a:pt x="95" y="9"/>
                      <a:pt x="95" y="9"/>
                      <a:pt x="95" y="9"/>
                    </a:cubicBezTo>
                    <a:close/>
                    <a:moveTo>
                      <a:pt x="94" y="11"/>
                    </a:moveTo>
                    <a:cubicBezTo>
                      <a:pt x="93" y="11"/>
                      <a:pt x="92" y="11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4" y="14"/>
                      <a:pt x="92" y="13"/>
                      <a:pt x="91" y="14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1" y="14"/>
                      <a:pt x="90" y="14"/>
                      <a:pt x="90" y="14"/>
                    </a:cubicBezTo>
                    <a:cubicBezTo>
                      <a:pt x="90" y="13"/>
                      <a:pt x="91" y="13"/>
                      <a:pt x="91" y="11"/>
                    </a:cubicBezTo>
                    <a:cubicBezTo>
                      <a:pt x="91" y="11"/>
                      <a:pt x="92" y="11"/>
                      <a:pt x="92" y="11"/>
                    </a:cubicBezTo>
                    <a:cubicBezTo>
                      <a:pt x="93" y="11"/>
                      <a:pt x="94" y="10"/>
                      <a:pt x="94" y="11"/>
                    </a:cubicBezTo>
                    <a:close/>
                    <a:moveTo>
                      <a:pt x="84" y="14"/>
                    </a:moveTo>
                    <a:cubicBezTo>
                      <a:pt x="84" y="14"/>
                      <a:pt x="84" y="14"/>
                      <a:pt x="83" y="14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4"/>
                      <a:pt x="84" y="14"/>
                      <a:pt x="84" y="14"/>
                    </a:cubicBezTo>
                    <a:close/>
                    <a:moveTo>
                      <a:pt x="63" y="16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6"/>
                      <a:pt x="63" y="16"/>
                      <a:pt x="63" y="16"/>
                    </a:cubicBezTo>
                    <a:close/>
                    <a:moveTo>
                      <a:pt x="68" y="15"/>
                    </a:moveTo>
                    <a:cubicBezTo>
                      <a:pt x="68" y="15"/>
                      <a:pt x="68" y="15"/>
                      <a:pt x="69" y="15"/>
                    </a:cubicBezTo>
                    <a:cubicBezTo>
                      <a:pt x="69" y="15"/>
                      <a:pt x="69" y="16"/>
                      <a:pt x="69" y="16"/>
                    </a:cubicBezTo>
                    <a:cubicBezTo>
                      <a:pt x="69" y="16"/>
                      <a:pt x="68" y="16"/>
                      <a:pt x="68" y="16"/>
                    </a:cubicBezTo>
                    <a:cubicBezTo>
                      <a:pt x="68" y="16"/>
                      <a:pt x="68" y="16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lose/>
                    <a:moveTo>
                      <a:pt x="69" y="15"/>
                    </a:move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9" y="14"/>
                    </a:cubicBezTo>
                    <a:cubicBezTo>
                      <a:pt x="69" y="14"/>
                      <a:pt x="69" y="15"/>
                      <a:pt x="69" y="15"/>
                    </a:cubicBezTo>
                    <a:close/>
                    <a:moveTo>
                      <a:pt x="80" y="15"/>
                    </a:moveTo>
                    <a:cubicBezTo>
                      <a:pt x="79" y="15"/>
                      <a:pt x="79" y="14"/>
                      <a:pt x="79" y="13"/>
                    </a:cubicBezTo>
                    <a:cubicBezTo>
                      <a:pt x="80" y="13"/>
                      <a:pt x="80" y="13"/>
                      <a:pt x="81" y="13"/>
                    </a:cubicBezTo>
                    <a:cubicBezTo>
                      <a:pt x="81" y="14"/>
                      <a:pt x="80" y="14"/>
                      <a:pt x="80" y="15"/>
                    </a:cubicBezTo>
                    <a:close/>
                    <a:moveTo>
                      <a:pt x="75" y="11"/>
                    </a:move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3"/>
                      <a:pt x="78" y="11"/>
                      <a:pt x="77" y="13"/>
                    </a:cubicBezTo>
                    <a:cubicBezTo>
                      <a:pt x="77" y="13"/>
                      <a:pt x="76" y="13"/>
                      <a:pt x="75" y="13"/>
                    </a:cubicBezTo>
                    <a:cubicBezTo>
                      <a:pt x="75" y="13"/>
                      <a:pt x="75" y="15"/>
                      <a:pt x="74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4" y="12"/>
                      <a:pt x="74" y="12"/>
                    </a:cubicBezTo>
                    <a:cubicBezTo>
                      <a:pt x="74" y="12"/>
                      <a:pt x="74" y="12"/>
                      <a:pt x="75" y="12"/>
                    </a:cubicBezTo>
                    <a:cubicBezTo>
                      <a:pt x="75" y="11"/>
                      <a:pt x="74" y="11"/>
                      <a:pt x="75" y="11"/>
                    </a:cubicBezTo>
                    <a:close/>
                    <a:moveTo>
                      <a:pt x="68" y="10"/>
                    </a:move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11"/>
                      <a:pt x="69" y="11"/>
                      <a:pt x="69" y="12"/>
                    </a:cubicBezTo>
                    <a:cubicBezTo>
                      <a:pt x="69" y="12"/>
                      <a:pt x="68" y="12"/>
                      <a:pt x="68" y="12"/>
                    </a:cubicBezTo>
                    <a:cubicBezTo>
                      <a:pt x="68" y="12"/>
                      <a:pt x="67" y="12"/>
                      <a:pt x="67" y="11"/>
                    </a:cubicBezTo>
                    <a:cubicBezTo>
                      <a:pt x="68" y="11"/>
                      <a:pt x="68" y="10"/>
                      <a:pt x="68" y="10"/>
                    </a:cubicBezTo>
                    <a:close/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7" y="14"/>
                      <a:pt x="66" y="14"/>
                    </a:cubicBezTo>
                    <a:cubicBezTo>
                      <a:pt x="67" y="14"/>
                      <a:pt x="67" y="14"/>
                      <a:pt x="67" y="14"/>
                    </a:cubicBezTo>
                    <a:close/>
                    <a:moveTo>
                      <a:pt x="64" y="7"/>
                    </a:moveTo>
                    <a:cubicBezTo>
                      <a:pt x="64" y="7"/>
                      <a:pt x="64" y="8"/>
                      <a:pt x="64" y="8"/>
                    </a:cubicBezTo>
                    <a:cubicBezTo>
                      <a:pt x="65" y="8"/>
                      <a:pt x="64" y="9"/>
                      <a:pt x="64" y="8"/>
                    </a:cubicBezTo>
                    <a:cubicBezTo>
                      <a:pt x="63" y="7"/>
                      <a:pt x="62" y="9"/>
                      <a:pt x="62" y="8"/>
                    </a:cubicBezTo>
                    <a:cubicBezTo>
                      <a:pt x="62" y="8"/>
                      <a:pt x="63" y="7"/>
                      <a:pt x="64" y="7"/>
                    </a:cubicBezTo>
                    <a:close/>
                    <a:moveTo>
                      <a:pt x="62" y="10"/>
                    </a:moveTo>
                    <a:cubicBezTo>
                      <a:pt x="63" y="10"/>
                      <a:pt x="62" y="12"/>
                      <a:pt x="62" y="13"/>
                    </a:cubicBezTo>
                    <a:cubicBezTo>
                      <a:pt x="61" y="13"/>
                      <a:pt x="61" y="14"/>
                      <a:pt x="60" y="14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59" y="13"/>
                    </a:cubicBezTo>
                    <a:cubicBezTo>
                      <a:pt x="60" y="13"/>
                      <a:pt x="60" y="12"/>
                      <a:pt x="59" y="12"/>
                    </a:cubicBezTo>
                    <a:cubicBezTo>
                      <a:pt x="60" y="12"/>
                      <a:pt x="60" y="11"/>
                      <a:pt x="60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60" y="11"/>
                      <a:pt x="61" y="11"/>
                      <a:pt x="61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1" y="11"/>
                      <a:pt x="62" y="10"/>
                      <a:pt x="62" y="10"/>
                    </a:cubicBezTo>
                    <a:close/>
                    <a:moveTo>
                      <a:pt x="59" y="15"/>
                    </a:moveTo>
                    <a:cubicBezTo>
                      <a:pt x="59" y="15"/>
                      <a:pt x="59" y="15"/>
                      <a:pt x="60" y="14"/>
                    </a:cubicBezTo>
                    <a:cubicBezTo>
                      <a:pt x="60" y="15"/>
                      <a:pt x="59" y="15"/>
                      <a:pt x="59" y="15"/>
                    </a:cubicBezTo>
                    <a:close/>
                    <a:moveTo>
                      <a:pt x="58" y="15"/>
                    </a:move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lose/>
                    <a:moveTo>
                      <a:pt x="58" y="24"/>
                    </a:moveTo>
                    <a:cubicBezTo>
                      <a:pt x="58" y="23"/>
                      <a:pt x="59" y="23"/>
                      <a:pt x="59" y="23"/>
                    </a:cubicBezTo>
                    <a:cubicBezTo>
                      <a:pt x="61" y="23"/>
                      <a:pt x="59" y="24"/>
                      <a:pt x="58" y="24"/>
                    </a:cubicBezTo>
                    <a:close/>
                    <a:moveTo>
                      <a:pt x="61" y="24"/>
                    </a:moveTo>
                    <a:cubicBezTo>
                      <a:pt x="60" y="22"/>
                      <a:pt x="57" y="21"/>
                      <a:pt x="58" y="19"/>
                    </a:cubicBezTo>
                    <a:cubicBezTo>
                      <a:pt x="58" y="18"/>
                      <a:pt x="57" y="18"/>
                      <a:pt x="57" y="19"/>
                    </a:cubicBezTo>
                    <a:cubicBezTo>
                      <a:pt x="56" y="19"/>
                      <a:pt x="57" y="18"/>
                      <a:pt x="57" y="17"/>
                    </a:cubicBezTo>
                    <a:cubicBezTo>
                      <a:pt x="57" y="18"/>
                      <a:pt x="58" y="18"/>
                      <a:pt x="58" y="18"/>
                    </a:cubicBezTo>
                    <a:cubicBezTo>
                      <a:pt x="58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8" y="18"/>
                    </a:cubicBezTo>
                    <a:cubicBezTo>
                      <a:pt x="59" y="20"/>
                      <a:pt x="60" y="18"/>
                      <a:pt x="59" y="18"/>
                    </a:cubicBezTo>
                    <a:cubicBezTo>
                      <a:pt x="60" y="18"/>
                      <a:pt x="60" y="18"/>
                      <a:pt x="61" y="17"/>
                    </a:cubicBezTo>
                    <a:cubicBezTo>
                      <a:pt x="62" y="17"/>
                      <a:pt x="60" y="18"/>
                      <a:pt x="61" y="19"/>
                    </a:cubicBezTo>
                    <a:cubicBezTo>
                      <a:pt x="61" y="21"/>
                      <a:pt x="62" y="21"/>
                      <a:pt x="61" y="24"/>
                    </a:cubicBezTo>
                    <a:close/>
                    <a:moveTo>
                      <a:pt x="67" y="20"/>
                    </a:moveTo>
                    <a:cubicBezTo>
                      <a:pt x="66" y="21"/>
                      <a:pt x="67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19"/>
                      <a:pt x="67" y="19"/>
                      <a:pt x="69" y="20"/>
                    </a:cubicBezTo>
                    <a:cubicBezTo>
                      <a:pt x="69" y="20"/>
                      <a:pt x="68" y="20"/>
                      <a:pt x="67" y="20"/>
                    </a:cubicBezTo>
                    <a:close/>
                    <a:moveTo>
                      <a:pt x="70" y="16"/>
                    </a:move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0" y="16"/>
                      <a:pt x="70" y="16"/>
                    </a:cubicBezTo>
                    <a:close/>
                    <a:moveTo>
                      <a:pt x="83" y="23"/>
                    </a:moveTo>
                    <a:cubicBezTo>
                      <a:pt x="83" y="23"/>
                      <a:pt x="82" y="24"/>
                      <a:pt x="81" y="24"/>
                    </a:cubicBezTo>
                    <a:cubicBezTo>
                      <a:pt x="81" y="23"/>
                      <a:pt x="80" y="24"/>
                      <a:pt x="79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2"/>
                      <a:pt x="76" y="23"/>
                      <a:pt x="77" y="22"/>
                    </a:cubicBezTo>
                    <a:cubicBezTo>
                      <a:pt x="75" y="22"/>
                      <a:pt x="75" y="24"/>
                      <a:pt x="73" y="23"/>
                    </a:cubicBezTo>
                    <a:cubicBezTo>
                      <a:pt x="74" y="21"/>
                      <a:pt x="72" y="22"/>
                      <a:pt x="72" y="21"/>
                    </a:cubicBezTo>
                    <a:cubicBezTo>
                      <a:pt x="72" y="21"/>
                      <a:pt x="71" y="21"/>
                      <a:pt x="71" y="20"/>
                    </a:cubicBezTo>
                    <a:cubicBezTo>
                      <a:pt x="71" y="20"/>
                      <a:pt x="71" y="19"/>
                      <a:pt x="71" y="19"/>
                    </a:cubicBezTo>
                    <a:cubicBezTo>
                      <a:pt x="73" y="19"/>
                      <a:pt x="73" y="19"/>
                      <a:pt x="74" y="19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6" y="21"/>
                      <a:pt x="76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7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9" y="20"/>
                      <a:pt x="80" y="20"/>
                      <a:pt x="81" y="20"/>
                    </a:cubicBezTo>
                    <a:cubicBezTo>
                      <a:pt x="81" y="19"/>
                      <a:pt x="81" y="18"/>
                      <a:pt x="81" y="17"/>
                    </a:cubicBezTo>
                    <a:cubicBezTo>
                      <a:pt x="81" y="18"/>
                      <a:pt x="81" y="18"/>
                      <a:pt x="82" y="17"/>
                    </a:cubicBezTo>
                    <a:cubicBezTo>
                      <a:pt x="82" y="16"/>
                      <a:pt x="82" y="16"/>
                      <a:pt x="82" y="15"/>
                    </a:cubicBezTo>
                    <a:cubicBezTo>
                      <a:pt x="82" y="15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2" y="19"/>
                      <a:pt x="82" y="19"/>
                      <a:pt x="82" y="20"/>
                    </a:cubicBezTo>
                    <a:cubicBezTo>
                      <a:pt x="82" y="21"/>
                      <a:pt x="84" y="20"/>
                      <a:pt x="84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4" y="22"/>
                      <a:pt x="83" y="22"/>
                      <a:pt x="83" y="23"/>
                    </a:cubicBezTo>
                    <a:close/>
                    <a:moveTo>
                      <a:pt x="97" y="24"/>
                    </a:moveTo>
                    <a:cubicBezTo>
                      <a:pt x="97" y="22"/>
                      <a:pt x="99" y="23"/>
                      <a:pt x="99" y="24"/>
                    </a:cubicBezTo>
                    <a:cubicBezTo>
                      <a:pt x="99" y="25"/>
                      <a:pt x="97" y="24"/>
                      <a:pt x="97" y="24"/>
                    </a:cubicBezTo>
                    <a:close/>
                    <a:moveTo>
                      <a:pt x="97" y="21"/>
                    </a:moveTo>
                    <a:cubicBezTo>
                      <a:pt x="97" y="21"/>
                      <a:pt x="97" y="21"/>
                      <a:pt x="96" y="21"/>
                    </a:cubicBezTo>
                    <a:cubicBezTo>
                      <a:pt x="96" y="21"/>
                      <a:pt x="96" y="21"/>
                      <a:pt x="96" y="21"/>
                    </a:cubicBezTo>
                    <a:cubicBezTo>
                      <a:pt x="95" y="22"/>
                      <a:pt x="96" y="23"/>
                      <a:pt x="95" y="24"/>
                    </a:cubicBezTo>
                    <a:cubicBezTo>
                      <a:pt x="95" y="24"/>
                      <a:pt x="95" y="23"/>
                      <a:pt x="95" y="23"/>
                    </a:cubicBezTo>
                    <a:cubicBezTo>
                      <a:pt x="94" y="23"/>
                      <a:pt x="94" y="22"/>
                      <a:pt x="94" y="22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1" y="23"/>
                      <a:pt x="90" y="23"/>
                      <a:pt x="90" y="24"/>
                    </a:cubicBezTo>
                    <a:cubicBezTo>
                      <a:pt x="89" y="25"/>
                      <a:pt x="89" y="24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2"/>
                      <a:pt x="90" y="22"/>
                      <a:pt x="90" y="22"/>
                    </a:cubicBezTo>
                    <a:cubicBezTo>
                      <a:pt x="91" y="22"/>
                      <a:pt x="91" y="21"/>
                      <a:pt x="91" y="21"/>
                    </a:cubicBezTo>
                    <a:cubicBezTo>
                      <a:pt x="92" y="21"/>
                      <a:pt x="93" y="21"/>
                      <a:pt x="94" y="22"/>
                    </a:cubicBezTo>
                    <a:cubicBezTo>
                      <a:pt x="94" y="22"/>
                      <a:pt x="94" y="20"/>
                      <a:pt x="95" y="20"/>
                    </a:cubicBezTo>
                    <a:cubicBezTo>
                      <a:pt x="96" y="21"/>
                      <a:pt x="96" y="19"/>
                      <a:pt x="98" y="19"/>
                    </a:cubicBezTo>
                    <a:cubicBezTo>
                      <a:pt x="98" y="20"/>
                      <a:pt x="99" y="20"/>
                      <a:pt x="99" y="21"/>
                    </a:cubicBezTo>
                    <a:cubicBezTo>
                      <a:pt x="98" y="22"/>
                      <a:pt x="98" y="21"/>
                      <a:pt x="97" y="21"/>
                    </a:cubicBezTo>
                    <a:close/>
                    <a:moveTo>
                      <a:pt x="102" y="23"/>
                    </a:moveTo>
                    <a:cubicBezTo>
                      <a:pt x="102" y="23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0" y="22"/>
                      <a:pt x="100" y="22"/>
                      <a:pt x="99" y="22"/>
                    </a:cubicBezTo>
                    <a:cubicBezTo>
                      <a:pt x="100" y="20"/>
                      <a:pt x="100" y="20"/>
                      <a:pt x="101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2" y="21"/>
                      <a:pt x="101" y="21"/>
                    </a:cubicBezTo>
                    <a:cubicBezTo>
                      <a:pt x="102" y="22"/>
                      <a:pt x="103" y="21"/>
                      <a:pt x="102" y="23"/>
                    </a:cubicBezTo>
                    <a:cubicBezTo>
                      <a:pt x="104" y="23"/>
                      <a:pt x="104" y="21"/>
                      <a:pt x="103" y="20"/>
                    </a:cubicBezTo>
                    <a:cubicBezTo>
                      <a:pt x="103" y="20"/>
                      <a:pt x="103" y="20"/>
                      <a:pt x="104" y="21"/>
                    </a:cubicBezTo>
                    <a:cubicBezTo>
                      <a:pt x="104" y="21"/>
                      <a:pt x="105" y="22"/>
                      <a:pt x="105" y="23"/>
                    </a:cubicBezTo>
                    <a:cubicBezTo>
                      <a:pt x="104" y="23"/>
                      <a:pt x="103" y="23"/>
                      <a:pt x="102" y="23"/>
                    </a:cubicBezTo>
                    <a:close/>
                    <a:moveTo>
                      <a:pt x="111" y="24"/>
                    </a:moveTo>
                    <a:cubicBezTo>
                      <a:pt x="110" y="25"/>
                      <a:pt x="110" y="24"/>
                      <a:pt x="110" y="24"/>
                    </a:cubicBezTo>
                    <a:cubicBezTo>
                      <a:pt x="109" y="23"/>
                      <a:pt x="108" y="24"/>
                      <a:pt x="108" y="23"/>
                    </a:cubicBezTo>
                    <a:cubicBezTo>
                      <a:pt x="107" y="23"/>
                      <a:pt x="107" y="25"/>
                      <a:pt x="105" y="24"/>
                    </a:cubicBezTo>
                    <a:cubicBezTo>
                      <a:pt x="105" y="23"/>
                      <a:pt x="106" y="23"/>
                      <a:pt x="106" y="23"/>
                    </a:cubicBezTo>
                    <a:cubicBezTo>
                      <a:pt x="107" y="23"/>
                      <a:pt x="107" y="22"/>
                      <a:pt x="107" y="22"/>
                    </a:cubicBezTo>
                    <a:cubicBezTo>
                      <a:pt x="107" y="23"/>
                      <a:pt x="107" y="23"/>
                      <a:pt x="108" y="23"/>
                    </a:cubicBezTo>
                    <a:cubicBezTo>
                      <a:pt x="108" y="23"/>
                      <a:pt x="108" y="23"/>
                      <a:pt x="107" y="23"/>
                    </a:cubicBezTo>
                    <a:cubicBezTo>
                      <a:pt x="108" y="20"/>
                      <a:pt x="112" y="24"/>
                      <a:pt x="112" y="21"/>
                    </a:cubicBezTo>
                    <a:cubicBezTo>
                      <a:pt x="112" y="21"/>
                      <a:pt x="112" y="21"/>
                      <a:pt x="112" y="21"/>
                    </a:cubicBezTo>
                    <a:cubicBezTo>
                      <a:pt x="112" y="23"/>
                      <a:pt x="110" y="22"/>
                      <a:pt x="111" y="24"/>
                    </a:cubicBezTo>
                    <a:close/>
                    <a:moveTo>
                      <a:pt x="115" y="21"/>
                    </a:moveTo>
                    <a:cubicBezTo>
                      <a:pt x="115" y="21"/>
                      <a:pt x="115" y="21"/>
                      <a:pt x="116" y="21"/>
                    </a:cubicBezTo>
                    <a:cubicBezTo>
                      <a:pt x="116" y="22"/>
                      <a:pt x="116" y="22"/>
                      <a:pt x="115" y="23"/>
                    </a:cubicBezTo>
                    <a:cubicBezTo>
                      <a:pt x="115" y="23"/>
                      <a:pt x="115" y="23"/>
                      <a:pt x="115" y="23"/>
                    </a:cubicBezTo>
                    <a:cubicBezTo>
                      <a:pt x="116" y="22"/>
                      <a:pt x="115" y="22"/>
                      <a:pt x="115" y="21"/>
                    </a:cubicBezTo>
                    <a:close/>
                    <a:moveTo>
                      <a:pt x="117" y="24"/>
                    </a:moveTo>
                    <a:cubicBezTo>
                      <a:pt x="116" y="23"/>
                      <a:pt x="116" y="23"/>
                      <a:pt x="116" y="23"/>
                    </a:cubicBezTo>
                    <a:cubicBezTo>
                      <a:pt x="117" y="23"/>
                      <a:pt x="117" y="22"/>
                      <a:pt x="118" y="22"/>
                    </a:cubicBezTo>
                    <a:cubicBezTo>
                      <a:pt x="118" y="23"/>
                      <a:pt x="117" y="23"/>
                      <a:pt x="117" y="24"/>
                    </a:cubicBezTo>
                    <a:close/>
                    <a:moveTo>
                      <a:pt x="121" y="26"/>
                    </a:moveTo>
                    <a:cubicBezTo>
                      <a:pt x="120" y="26"/>
                      <a:pt x="120" y="26"/>
                      <a:pt x="120" y="25"/>
                    </a:cubicBezTo>
                    <a:cubicBezTo>
                      <a:pt x="120" y="25"/>
                      <a:pt x="120" y="25"/>
                      <a:pt x="121" y="24"/>
                    </a:cubicBezTo>
                    <a:cubicBezTo>
                      <a:pt x="121" y="24"/>
                      <a:pt x="121" y="24"/>
                      <a:pt x="121" y="24"/>
                    </a:cubicBezTo>
                    <a:cubicBezTo>
                      <a:pt x="123" y="24"/>
                      <a:pt x="120" y="26"/>
                      <a:pt x="121" y="26"/>
                    </a:cubicBezTo>
                    <a:close/>
                    <a:moveTo>
                      <a:pt x="124" y="24"/>
                    </a:moveTo>
                    <a:cubicBezTo>
                      <a:pt x="124" y="24"/>
                      <a:pt x="124" y="24"/>
                      <a:pt x="124" y="24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4" y="24"/>
                      <a:pt x="124" y="24"/>
                      <a:pt x="124" y="24"/>
                    </a:cubicBezTo>
                    <a:close/>
                    <a:moveTo>
                      <a:pt x="123" y="22"/>
                    </a:moveTo>
                    <a:cubicBezTo>
                      <a:pt x="123" y="22"/>
                      <a:pt x="123" y="22"/>
                      <a:pt x="123" y="22"/>
                    </a:cubicBezTo>
                    <a:cubicBezTo>
                      <a:pt x="123" y="22"/>
                      <a:pt x="123" y="22"/>
                      <a:pt x="123" y="22"/>
                    </a:cubicBezTo>
                    <a:cubicBezTo>
                      <a:pt x="123" y="22"/>
                      <a:pt x="123" y="22"/>
                      <a:pt x="123" y="22"/>
                    </a:cubicBezTo>
                    <a:close/>
                    <a:moveTo>
                      <a:pt x="126" y="20"/>
                    </a:moveTo>
                    <a:cubicBezTo>
                      <a:pt x="126" y="20"/>
                      <a:pt x="126" y="19"/>
                      <a:pt x="126" y="19"/>
                    </a:cubicBezTo>
                    <a:cubicBezTo>
                      <a:pt x="126" y="19"/>
                      <a:pt x="126" y="19"/>
                      <a:pt x="127" y="19"/>
                    </a:cubicBezTo>
                    <a:cubicBezTo>
                      <a:pt x="127" y="19"/>
                      <a:pt x="128" y="20"/>
                      <a:pt x="128" y="20"/>
                    </a:cubicBezTo>
                    <a:cubicBezTo>
                      <a:pt x="127" y="20"/>
                      <a:pt x="127" y="20"/>
                      <a:pt x="126" y="20"/>
                    </a:cubicBezTo>
                    <a:close/>
                    <a:moveTo>
                      <a:pt x="137" y="24"/>
                    </a:moveTo>
                    <a:cubicBezTo>
                      <a:pt x="137" y="24"/>
                      <a:pt x="138" y="24"/>
                      <a:pt x="138" y="24"/>
                    </a:cubicBezTo>
                    <a:cubicBezTo>
                      <a:pt x="138" y="24"/>
                      <a:pt x="137" y="24"/>
                      <a:pt x="137" y="24"/>
                    </a:cubicBezTo>
                    <a:close/>
                    <a:moveTo>
                      <a:pt x="141" y="23"/>
                    </a:moveTo>
                    <a:cubicBezTo>
                      <a:pt x="141" y="23"/>
                      <a:pt x="141" y="23"/>
                      <a:pt x="141" y="23"/>
                    </a:cubicBezTo>
                    <a:cubicBezTo>
                      <a:pt x="141" y="23"/>
                      <a:pt x="141" y="23"/>
                      <a:pt x="142" y="23"/>
                    </a:cubicBezTo>
                    <a:cubicBezTo>
                      <a:pt x="142" y="23"/>
                      <a:pt x="142" y="23"/>
                      <a:pt x="142" y="23"/>
                    </a:cubicBezTo>
                    <a:cubicBezTo>
                      <a:pt x="143" y="24"/>
                      <a:pt x="143" y="24"/>
                      <a:pt x="143" y="24"/>
                    </a:cubicBezTo>
                    <a:cubicBezTo>
                      <a:pt x="142" y="25"/>
                      <a:pt x="141" y="24"/>
                      <a:pt x="141" y="23"/>
                    </a:cubicBezTo>
                    <a:close/>
                    <a:moveTo>
                      <a:pt x="156" y="19"/>
                    </a:moveTo>
                    <a:cubicBezTo>
                      <a:pt x="156" y="19"/>
                      <a:pt x="156" y="18"/>
                      <a:pt x="157" y="18"/>
                    </a:cubicBezTo>
                    <a:cubicBezTo>
                      <a:pt x="157" y="19"/>
                      <a:pt x="157" y="19"/>
                      <a:pt x="157" y="20"/>
                    </a:cubicBezTo>
                    <a:cubicBezTo>
                      <a:pt x="157" y="19"/>
                      <a:pt x="156" y="19"/>
                      <a:pt x="156" y="19"/>
                    </a:cubicBezTo>
                    <a:close/>
                    <a:moveTo>
                      <a:pt x="172" y="25"/>
                    </a:moveTo>
                    <a:cubicBezTo>
                      <a:pt x="172" y="26"/>
                      <a:pt x="172" y="26"/>
                      <a:pt x="170" y="26"/>
                    </a:cubicBezTo>
                    <a:cubicBezTo>
                      <a:pt x="170" y="25"/>
                      <a:pt x="171" y="25"/>
                      <a:pt x="172" y="25"/>
                    </a:cubicBezTo>
                    <a:close/>
                    <a:moveTo>
                      <a:pt x="188" y="22"/>
                    </a:moveTo>
                    <a:cubicBezTo>
                      <a:pt x="188" y="22"/>
                      <a:pt x="188" y="22"/>
                      <a:pt x="188" y="22"/>
                    </a:cubicBezTo>
                    <a:cubicBezTo>
                      <a:pt x="188" y="22"/>
                      <a:pt x="188" y="22"/>
                      <a:pt x="188" y="22"/>
                    </a:cubicBezTo>
                    <a:close/>
                    <a:moveTo>
                      <a:pt x="193" y="27"/>
                    </a:moveTo>
                    <a:cubicBezTo>
                      <a:pt x="193" y="28"/>
                      <a:pt x="193" y="28"/>
                      <a:pt x="193" y="28"/>
                    </a:cubicBezTo>
                    <a:cubicBezTo>
                      <a:pt x="193" y="28"/>
                      <a:pt x="190" y="26"/>
                      <a:pt x="192" y="26"/>
                    </a:cubicBezTo>
                    <a:cubicBezTo>
                      <a:pt x="192" y="26"/>
                      <a:pt x="192" y="26"/>
                      <a:pt x="192" y="26"/>
                    </a:cubicBezTo>
                    <a:cubicBezTo>
                      <a:pt x="193" y="27"/>
                      <a:pt x="193" y="27"/>
                      <a:pt x="193" y="27"/>
                    </a:cubicBezTo>
                    <a:close/>
                    <a:moveTo>
                      <a:pt x="202" y="15"/>
                    </a:moveTo>
                    <a:cubicBezTo>
                      <a:pt x="203" y="16"/>
                      <a:pt x="204" y="16"/>
                      <a:pt x="205" y="16"/>
                    </a:cubicBezTo>
                    <a:cubicBezTo>
                      <a:pt x="206" y="16"/>
                      <a:pt x="206" y="16"/>
                      <a:pt x="206" y="16"/>
                    </a:cubicBezTo>
                    <a:cubicBezTo>
                      <a:pt x="206" y="17"/>
                      <a:pt x="204" y="16"/>
                      <a:pt x="204" y="17"/>
                    </a:cubicBezTo>
                    <a:cubicBezTo>
                      <a:pt x="203" y="17"/>
                      <a:pt x="203" y="17"/>
                      <a:pt x="201" y="17"/>
                    </a:cubicBezTo>
                    <a:cubicBezTo>
                      <a:pt x="201" y="17"/>
                      <a:pt x="201" y="17"/>
                      <a:pt x="201" y="17"/>
                    </a:cubicBezTo>
                    <a:cubicBezTo>
                      <a:pt x="201" y="15"/>
                      <a:pt x="201" y="15"/>
                      <a:pt x="202" y="15"/>
                    </a:cubicBezTo>
                    <a:close/>
                    <a:moveTo>
                      <a:pt x="205" y="25"/>
                    </a:moveTo>
                    <a:cubicBezTo>
                      <a:pt x="205" y="26"/>
                      <a:pt x="204" y="25"/>
                      <a:pt x="203" y="25"/>
                    </a:cubicBezTo>
                    <a:cubicBezTo>
                      <a:pt x="203" y="26"/>
                      <a:pt x="203" y="27"/>
                      <a:pt x="202" y="26"/>
                    </a:cubicBezTo>
                    <a:cubicBezTo>
                      <a:pt x="203" y="24"/>
                      <a:pt x="201" y="25"/>
                      <a:pt x="201" y="23"/>
                    </a:cubicBezTo>
                    <a:cubicBezTo>
                      <a:pt x="202" y="22"/>
                      <a:pt x="202" y="21"/>
                      <a:pt x="204" y="22"/>
                    </a:cubicBezTo>
                    <a:cubicBezTo>
                      <a:pt x="205" y="22"/>
                      <a:pt x="205" y="23"/>
                      <a:pt x="205" y="23"/>
                    </a:cubicBezTo>
                    <a:cubicBezTo>
                      <a:pt x="206" y="23"/>
                      <a:pt x="206" y="23"/>
                      <a:pt x="206" y="23"/>
                    </a:cubicBezTo>
                    <a:cubicBezTo>
                      <a:pt x="207" y="23"/>
                      <a:pt x="206" y="25"/>
                      <a:pt x="207" y="25"/>
                    </a:cubicBezTo>
                    <a:cubicBezTo>
                      <a:pt x="207" y="25"/>
                      <a:pt x="208" y="25"/>
                      <a:pt x="208" y="26"/>
                    </a:cubicBezTo>
                    <a:cubicBezTo>
                      <a:pt x="207" y="27"/>
                      <a:pt x="206" y="25"/>
                      <a:pt x="205" y="25"/>
                    </a:cubicBezTo>
                    <a:close/>
                    <a:moveTo>
                      <a:pt x="207" y="15"/>
                    </a:moveTo>
                    <a:cubicBezTo>
                      <a:pt x="208" y="16"/>
                      <a:pt x="208" y="15"/>
                      <a:pt x="208" y="15"/>
                    </a:cubicBezTo>
                    <a:cubicBezTo>
                      <a:pt x="209" y="15"/>
                      <a:pt x="209" y="17"/>
                      <a:pt x="211" y="16"/>
                    </a:cubicBezTo>
                    <a:cubicBezTo>
                      <a:pt x="211" y="17"/>
                      <a:pt x="211" y="18"/>
                      <a:pt x="211" y="18"/>
                    </a:cubicBezTo>
                    <a:cubicBezTo>
                      <a:pt x="211" y="18"/>
                      <a:pt x="211" y="18"/>
                      <a:pt x="211" y="18"/>
                    </a:cubicBezTo>
                    <a:cubicBezTo>
                      <a:pt x="209" y="18"/>
                      <a:pt x="208" y="17"/>
                      <a:pt x="207" y="15"/>
                    </a:cubicBezTo>
                    <a:close/>
                    <a:moveTo>
                      <a:pt x="212" y="24"/>
                    </a:moveTo>
                    <a:cubicBezTo>
                      <a:pt x="212" y="24"/>
                      <a:pt x="211" y="24"/>
                      <a:pt x="211" y="24"/>
                    </a:cubicBezTo>
                    <a:cubicBezTo>
                      <a:pt x="210" y="25"/>
                      <a:pt x="209" y="25"/>
                      <a:pt x="209" y="24"/>
                    </a:cubicBezTo>
                    <a:cubicBezTo>
                      <a:pt x="208" y="24"/>
                      <a:pt x="209" y="23"/>
                      <a:pt x="210" y="23"/>
                    </a:cubicBezTo>
                    <a:cubicBezTo>
                      <a:pt x="210" y="22"/>
                      <a:pt x="210" y="22"/>
                      <a:pt x="211" y="22"/>
                    </a:cubicBezTo>
                    <a:cubicBezTo>
                      <a:pt x="211" y="22"/>
                      <a:pt x="211" y="21"/>
                      <a:pt x="212" y="21"/>
                    </a:cubicBezTo>
                    <a:cubicBezTo>
                      <a:pt x="212" y="21"/>
                      <a:pt x="212" y="21"/>
                      <a:pt x="212" y="21"/>
                    </a:cubicBezTo>
                    <a:cubicBezTo>
                      <a:pt x="213" y="22"/>
                      <a:pt x="214" y="22"/>
                      <a:pt x="214" y="24"/>
                    </a:cubicBezTo>
                    <a:cubicBezTo>
                      <a:pt x="212" y="23"/>
                      <a:pt x="213" y="25"/>
                      <a:pt x="212" y="24"/>
                    </a:cubicBezTo>
                    <a:close/>
                    <a:moveTo>
                      <a:pt x="214" y="25"/>
                    </a:moveTo>
                    <a:cubicBezTo>
                      <a:pt x="215" y="25"/>
                      <a:pt x="216" y="24"/>
                      <a:pt x="216" y="25"/>
                    </a:cubicBezTo>
                    <a:cubicBezTo>
                      <a:pt x="216" y="26"/>
                      <a:pt x="214" y="27"/>
                      <a:pt x="214" y="25"/>
                    </a:cubicBezTo>
                    <a:close/>
                    <a:moveTo>
                      <a:pt x="227" y="23"/>
                    </a:moveTo>
                    <a:cubicBezTo>
                      <a:pt x="226" y="23"/>
                      <a:pt x="225" y="23"/>
                      <a:pt x="224" y="24"/>
                    </a:cubicBezTo>
                    <a:cubicBezTo>
                      <a:pt x="225" y="26"/>
                      <a:pt x="224" y="27"/>
                      <a:pt x="223" y="26"/>
                    </a:cubicBezTo>
                    <a:cubicBezTo>
                      <a:pt x="223" y="25"/>
                      <a:pt x="222" y="24"/>
                      <a:pt x="222" y="24"/>
                    </a:cubicBezTo>
                    <a:cubicBezTo>
                      <a:pt x="219" y="24"/>
                      <a:pt x="219" y="24"/>
                      <a:pt x="219" y="24"/>
                    </a:cubicBezTo>
                    <a:cubicBezTo>
                      <a:pt x="219" y="24"/>
                      <a:pt x="219" y="25"/>
                      <a:pt x="219" y="25"/>
                    </a:cubicBezTo>
                    <a:cubicBezTo>
                      <a:pt x="218" y="25"/>
                      <a:pt x="218" y="26"/>
                      <a:pt x="218" y="26"/>
                    </a:cubicBezTo>
                    <a:cubicBezTo>
                      <a:pt x="217" y="24"/>
                      <a:pt x="218" y="24"/>
                      <a:pt x="217" y="23"/>
                    </a:cubicBezTo>
                    <a:cubicBezTo>
                      <a:pt x="215" y="23"/>
                      <a:pt x="215" y="24"/>
                      <a:pt x="214" y="23"/>
                    </a:cubicBezTo>
                    <a:cubicBezTo>
                      <a:pt x="214" y="22"/>
                      <a:pt x="215" y="22"/>
                      <a:pt x="215" y="21"/>
                    </a:cubicBezTo>
                    <a:cubicBezTo>
                      <a:pt x="217" y="21"/>
                      <a:pt x="217" y="23"/>
                      <a:pt x="219" y="22"/>
                    </a:cubicBezTo>
                    <a:cubicBezTo>
                      <a:pt x="219" y="22"/>
                      <a:pt x="219" y="23"/>
                      <a:pt x="220" y="24"/>
                    </a:cubicBezTo>
                    <a:cubicBezTo>
                      <a:pt x="222" y="23"/>
                      <a:pt x="224" y="22"/>
                      <a:pt x="227" y="21"/>
                    </a:cubicBezTo>
                    <a:cubicBezTo>
                      <a:pt x="227" y="22"/>
                      <a:pt x="227" y="22"/>
                      <a:pt x="227" y="23"/>
                    </a:cubicBezTo>
                    <a:close/>
                    <a:moveTo>
                      <a:pt x="242" y="23"/>
                    </a:moveTo>
                    <a:cubicBezTo>
                      <a:pt x="242" y="24"/>
                      <a:pt x="239" y="23"/>
                      <a:pt x="240" y="25"/>
                    </a:cubicBezTo>
                    <a:cubicBezTo>
                      <a:pt x="238" y="26"/>
                      <a:pt x="238" y="23"/>
                      <a:pt x="236" y="24"/>
                    </a:cubicBezTo>
                    <a:cubicBezTo>
                      <a:pt x="237" y="25"/>
                      <a:pt x="235" y="24"/>
                      <a:pt x="234" y="24"/>
                    </a:cubicBezTo>
                    <a:cubicBezTo>
                      <a:pt x="234" y="25"/>
                      <a:pt x="234" y="25"/>
                      <a:pt x="234" y="25"/>
                    </a:cubicBezTo>
                    <a:cubicBezTo>
                      <a:pt x="234" y="26"/>
                      <a:pt x="232" y="25"/>
                      <a:pt x="232" y="26"/>
                    </a:cubicBezTo>
                    <a:cubicBezTo>
                      <a:pt x="232" y="26"/>
                      <a:pt x="231" y="25"/>
                      <a:pt x="231" y="24"/>
                    </a:cubicBezTo>
                    <a:cubicBezTo>
                      <a:pt x="231" y="24"/>
                      <a:pt x="229" y="24"/>
                      <a:pt x="229" y="23"/>
                    </a:cubicBezTo>
                    <a:cubicBezTo>
                      <a:pt x="229" y="22"/>
                      <a:pt x="231" y="22"/>
                      <a:pt x="232" y="22"/>
                    </a:cubicBezTo>
                    <a:cubicBezTo>
                      <a:pt x="232" y="21"/>
                      <a:pt x="231" y="21"/>
                      <a:pt x="231" y="21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0" y="18"/>
                      <a:pt x="229" y="18"/>
                      <a:pt x="229" y="18"/>
                    </a:cubicBezTo>
                    <a:cubicBezTo>
                      <a:pt x="229" y="18"/>
                      <a:pt x="229" y="17"/>
                      <a:pt x="228" y="17"/>
                    </a:cubicBezTo>
                    <a:cubicBezTo>
                      <a:pt x="228" y="16"/>
                      <a:pt x="229" y="15"/>
                      <a:pt x="231" y="15"/>
                    </a:cubicBezTo>
                    <a:cubicBezTo>
                      <a:pt x="230" y="15"/>
                      <a:pt x="231" y="14"/>
                      <a:pt x="231" y="14"/>
                    </a:cubicBezTo>
                    <a:cubicBezTo>
                      <a:pt x="231" y="13"/>
                      <a:pt x="231" y="13"/>
                      <a:pt x="231" y="14"/>
                    </a:cubicBezTo>
                    <a:cubicBezTo>
                      <a:pt x="231" y="14"/>
                      <a:pt x="231" y="14"/>
                      <a:pt x="231" y="15"/>
                    </a:cubicBezTo>
                    <a:cubicBezTo>
                      <a:pt x="233" y="16"/>
                      <a:pt x="232" y="15"/>
                      <a:pt x="234" y="15"/>
                    </a:cubicBezTo>
                    <a:cubicBezTo>
                      <a:pt x="234" y="15"/>
                      <a:pt x="234" y="16"/>
                      <a:pt x="234" y="16"/>
                    </a:cubicBezTo>
                    <a:cubicBezTo>
                      <a:pt x="234" y="17"/>
                      <a:pt x="234" y="17"/>
                      <a:pt x="234" y="18"/>
                    </a:cubicBezTo>
                    <a:cubicBezTo>
                      <a:pt x="233" y="18"/>
                      <a:pt x="233" y="17"/>
                      <a:pt x="232" y="18"/>
                    </a:cubicBezTo>
                    <a:cubicBezTo>
                      <a:pt x="232" y="19"/>
                      <a:pt x="233" y="20"/>
                      <a:pt x="232" y="22"/>
                    </a:cubicBezTo>
                    <a:cubicBezTo>
                      <a:pt x="234" y="22"/>
                      <a:pt x="235" y="23"/>
                      <a:pt x="236" y="23"/>
                    </a:cubicBezTo>
                    <a:cubicBezTo>
                      <a:pt x="237" y="22"/>
                      <a:pt x="239" y="23"/>
                      <a:pt x="239" y="21"/>
                    </a:cubicBezTo>
                    <a:cubicBezTo>
                      <a:pt x="241" y="21"/>
                      <a:pt x="241" y="21"/>
                      <a:pt x="242" y="21"/>
                    </a:cubicBezTo>
                    <a:cubicBezTo>
                      <a:pt x="243" y="21"/>
                      <a:pt x="242" y="22"/>
                      <a:pt x="242" y="22"/>
                    </a:cubicBezTo>
                    <a:cubicBezTo>
                      <a:pt x="242" y="23"/>
                      <a:pt x="242" y="22"/>
                      <a:pt x="242" y="23"/>
                    </a:cubicBezTo>
                    <a:close/>
                    <a:moveTo>
                      <a:pt x="242" y="17"/>
                    </a:moveTo>
                    <a:cubicBezTo>
                      <a:pt x="243" y="16"/>
                      <a:pt x="243" y="17"/>
                      <a:pt x="244" y="16"/>
                    </a:cubicBezTo>
                    <a:cubicBezTo>
                      <a:pt x="244" y="18"/>
                      <a:pt x="246" y="17"/>
                      <a:pt x="246" y="18"/>
                    </a:cubicBezTo>
                    <a:cubicBezTo>
                      <a:pt x="245" y="19"/>
                      <a:pt x="244" y="18"/>
                      <a:pt x="243" y="18"/>
                    </a:cubicBezTo>
                    <a:cubicBezTo>
                      <a:pt x="243" y="18"/>
                      <a:pt x="242" y="17"/>
                      <a:pt x="242" y="17"/>
                    </a:cubicBezTo>
                    <a:close/>
                    <a:moveTo>
                      <a:pt x="249" y="24"/>
                    </a:moveTo>
                    <a:cubicBezTo>
                      <a:pt x="249" y="26"/>
                      <a:pt x="249" y="26"/>
                      <a:pt x="249" y="26"/>
                    </a:cubicBezTo>
                    <a:cubicBezTo>
                      <a:pt x="247" y="26"/>
                      <a:pt x="247" y="23"/>
                      <a:pt x="246" y="22"/>
                    </a:cubicBezTo>
                    <a:cubicBezTo>
                      <a:pt x="245" y="22"/>
                      <a:pt x="244" y="22"/>
                      <a:pt x="244" y="22"/>
                    </a:cubicBezTo>
                    <a:cubicBezTo>
                      <a:pt x="246" y="20"/>
                      <a:pt x="249" y="21"/>
                      <a:pt x="250" y="24"/>
                    </a:cubicBezTo>
                    <a:cubicBezTo>
                      <a:pt x="250" y="24"/>
                      <a:pt x="249" y="24"/>
                      <a:pt x="249" y="24"/>
                    </a:cubicBezTo>
                    <a:close/>
                    <a:moveTo>
                      <a:pt x="251" y="18"/>
                    </a:moveTo>
                    <a:cubicBezTo>
                      <a:pt x="250" y="18"/>
                      <a:pt x="250" y="18"/>
                      <a:pt x="250" y="18"/>
                    </a:cubicBezTo>
                    <a:cubicBezTo>
                      <a:pt x="250" y="18"/>
                      <a:pt x="250" y="17"/>
                      <a:pt x="250" y="17"/>
                    </a:cubicBezTo>
                    <a:cubicBezTo>
                      <a:pt x="250" y="17"/>
                      <a:pt x="251" y="17"/>
                      <a:pt x="251" y="17"/>
                    </a:cubicBezTo>
                    <a:cubicBezTo>
                      <a:pt x="251" y="18"/>
                      <a:pt x="251" y="18"/>
                      <a:pt x="251" y="18"/>
                    </a:cubicBezTo>
                    <a:close/>
                    <a:moveTo>
                      <a:pt x="250" y="14"/>
                    </a:moveTo>
                    <a:cubicBezTo>
                      <a:pt x="250" y="14"/>
                      <a:pt x="250" y="14"/>
                      <a:pt x="250" y="14"/>
                    </a:cubicBezTo>
                    <a:cubicBezTo>
                      <a:pt x="251" y="14"/>
                      <a:pt x="252" y="15"/>
                      <a:pt x="252" y="14"/>
                    </a:cubicBezTo>
                    <a:cubicBezTo>
                      <a:pt x="252" y="12"/>
                      <a:pt x="250" y="13"/>
                      <a:pt x="250" y="12"/>
                    </a:cubicBezTo>
                    <a:cubicBezTo>
                      <a:pt x="252" y="11"/>
                      <a:pt x="250" y="9"/>
                      <a:pt x="251" y="8"/>
                    </a:cubicBezTo>
                    <a:cubicBezTo>
                      <a:pt x="252" y="9"/>
                      <a:pt x="255" y="8"/>
                      <a:pt x="254" y="11"/>
                    </a:cubicBezTo>
                    <a:cubicBezTo>
                      <a:pt x="255" y="11"/>
                      <a:pt x="253" y="11"/>
                      <a:pt x="253" y="11"/>
                    </a:cubicBezTo>
                    <a:cubicBezTo>
                      <a:pt x="253" y="11"/>
                      <a:pt x="253" y="12"/>
                      <a:pt x="253" y="12"/>
                    </a:cubicBezTo>
                    <a:cubicBezTo>
                      <a:pt x="253" y="12"/>
                      <a:pt x="253" y="12"/>
                      <a:pt x="253" y="12"/>
                    </a:cubicBezTo>
                    <a:cubicBezTo>
                      <a:pt x="253" y="11"/>
                      <a:pt x="252" y="12"/>
                      <a:pt x="253" y="13"/>
                    </a:cubicBezTo>
                    <a:cubicBezTo>
                      <a:pt x="253" y="13"/>
                      <a:pt x="253" y="12"/>
                      <a:pt x="253" y="13"/>
                    </a:cubicBezTo>
                    <a:cubicBezTo>
                      <a:pt x="254" y="13"/>
                      <a:pt x="253" y="14"/>
                      <a:pt x="254" y="14"/>
                    </a:cubicBezTo>
                    <a:cubicBezTo>
                      <a:pt x="254" y="14"/>
                      <a:pt x="254" y="14"/>
                      <a:pt x="254" y="14"/>
                    </a:cubicBezTo>
                    <a:cubicBezTo>
                      <a:pt x="254" y="14"/>
                      <a:pt x="253" y="14"/>
                      <a:pt x="253" y="14"/>
                    </a:cubicBezTo>
                    <a:cubicBezTo>
                      <a:pt x="253" y="14"/>
                      <a:pt x="253" y="14"/>
                      <a:pt x="254" y="14"/>
                    </a:cubicBezTo>
                    <a:cubicBezTo>
                      <a:pt x="254" y="15"/>
                      <a:pt x="254" y="15"/>
                      <a:pt x="254" y="16"/>
                    </a:cubicBezTo>
                    <a:cubicBezTo>
                      <a:pt x="254" y="16"/>
                      <a:pt x="254" y="16"/>
                      <a:pt x="253" y="16"/>
                    </a:cubicBezTo>
                    <a:cubicBezTo>
                      <a:pt x="253" y="16"/>
                      <a:pt x="253" y="16"/>
                      <a:pt x="253" y="15"/>
                    </a:cubicBezTo>
                    <a:cubicBezTo>
                      <a:pt x="252" y="16"/>
                      <a:pt x="252" y="15"/>
                      <a:pt x="250" y="14"/>
                    </a:cubicBezTo>
                    <a:close/>
                    <a:moveTo>
                      <a:pt x="254" y="24"/>
                    </a:moveTo>
                    <a:cubicBezTo>
                      <a:pt x="254" y="25"/>
                      <a:pt x="255" y="25"/>
                      <a:pt x="255" y="25"/>
                    </a:cubicBezTo>
                    <a:cubicBezTo>
                      <a:pt x="255" y="26"/>
                      <a:pt x="252" y="25"/>
                      <a:pt x="254" y="24"/>
                    </a:cubicBezTo>
                    <a:close/>
                    <a:moveTo>
                      <a:pt x="256" y="21"/>
                    </a:moveTo>
                    <a:cubicBezTo>
                      <a:pt x="256" y="20"/>
                      <a:pt x="255" y="20"/>
                      <a:pt x="255" y="21"/>
                    </a:cubicBezTo>
                    <a:cubicBezTo>
                      <a:pt x="257" y="23"/>
                      <a:pt x="253" y="24"/>
                      <a:pt x="252" y="25"/>
                    </a:cubicBezTo>
                    <a:cubicBezTo>
                      <a:pt x="252" y="22"/>
                      <a:pt x="252" y="23"/>
                      <a:pt x="253" y="21"/>
                    </a:cubicBezTo>
                    <a:cubicBezTo>
                      <a:pt x="253" y="20"/>
                      <a:pt x="251" y="19"/>
                      <a:pt x="253" y="19"/>
                    </a:cubicBezTo>
                    <a:cubicBezTo>
                      <a:pt x="253" y="20"/>
                      <a:pt x="255" y="20"/>
                      <a:pt x="255" y="20"/>
                    </a:cubicBezTo>
                    <a:cubicBezTo>
                      <a:pt x="255" y="20"/>
                      <a:pt x="256" y="19"/>
                      <a:pt x="256" y="19"/>
                    </a:cubicBezTo>
                    <a:cubicBezTo>
                      <a:pt x="256" y="20"/>
                      <a:pt x="257" y="20"/>
                      <a:pt x="256" y="21"/>
                    </a:cubicBezTo>
                    <a:close/>
                    <a:moveTo>
                      <a:pt x="263" y="24"/>
                    </a:moveTo>
                    <a:cubicBezTo>
                      <a:pt x="263" y="23"/>
                      <a:pt x="261" y="26"/>
                      <a:pt x="261" y="24"/>
                    </a:cubicBezTo>
                    <a:cubicBezTo>
                      <a:pt x="261" y="23"/>
                      <a:pt x="259" y="23"/>
                      <a:pt x="259" y="22"/>
                    </a:cubicBezTo>
                    <a:cubicBezTo>
                      <a:pt x="260" y="21"/>
                      <a:pt x="261" y="21"/>
                      <a:pt x="262" y="21"/>
                    </a:cubicBezTo>
                    <a:cubicBezTo>
                      <a:pt x="262" y="22"/>
                      <a:pt x="265" y="23"/>
                      <a:pt x="263" y="24"/>
                    </a:cubicBezTo>
                    <a:close/>
                    <a:moveTo>
                      <a:pt x="267" y="31"/>
                    </a:moveTo>
                    <a:cubicBezTo>
                      <a:pt x="268" y="31"/>
                      <a:pt x="268" y="31"/>
                      <a:pt x="268" y="31"/>
                    </a:cubicBezTo>
                    <a:cubicBezTo>
                      <a:pt x="268" y="31"/>
                      <a:pt x="268" y="31"/>
                      <a:pt x="268" y="32"/>
                    </a:cubicBezTo>
                    <a:cubicBezTo>
                      <a:pt x="268" y="32"/>
                      <a:pt x="267" y="32"/>
                      <a:pt x="267" y="32"/>
                    </a:cubicBezTo>
                    <a:lnTo>
                      <a:pt x="267" y="31"/>
                    </a:lnTo>
                    <a:close/>
                    <a:moveTo>
                      <a:pt x="271" y="13"/>
                    </a:moveTo>
                    <a:cubicBezTo>
                      <a:pt x="271" y="13"/>
                      <a:pt x="271" y="14"/>
                      <a:pt x="271" y="14"/>
                    </a:cubicBezTo>
                    <a:cubicBezTo>
                      <a:pt x="271" y="14"/>
                      <a:pt x="271" y="14"/>
                      <a:pt x="271" y="13"/>
                    </a:cubicBezTo>
                    <a:cubicBezTo>
                      <a:pt x="271" y="13"/>
                      <a:pt x="271" y="13"/>
                      <a:pt x="271" y="13"/>
                    </a:cubicBezTo>
                    <a:close/>
                    <a:moveTo>
                      <a:pt x="264" y="14"/>
                    </a:moveTo>
                    <a:cubicBezTo>
                      <a:pt x="264" y="14"/>
                      <a:pt x="264" y="14"/>
                      <a:pt x="264" y="14"/>
                    </a:cubicBezTo>
                    <a:cubicBezTo>
                      <a:pt x="264" y="14"/>
                      <a:pt x="264" y="15"/>
                      <a:pt x="263" y="15"/>
                    </a:cubicBezTo>
                    <a:cubicBezTo>
                      <a:pt x="263" y="15"/>
                      <a:pt x="263" y="14"/>
                      <a:pt x="264" y="14"/>
                    </a:cubicBezTo>
                    <a:close/>
                    <a:moveTo>
                      <a:pt x="267" y="24"/>
                    </a:moveTo>
                    <a:cubicBezTo>
                      <a:pt x="266" y="24"/>
                      <a:pt x="265" y="24"/>
                      <a:pt x="265" y="23"/>
                    </a:cubicBezTo>
                    <a:cubicBezTo>
                      <a:pt x="266" y="23"/>
                      <a:pt x="265" y="22"/>
                      <a:pt x="266" y="22"/>
                    </a:cubicBezTo>
                    <a:cubicBezTo>
                      <a:pt x="266" y="24"/>
                      <a:pt x="267" y="21"/>
                      <a:pt x="267" y="24"/>
                    </a:cubicBezTo>
                    <a:close/>
                    <a:moveTo>
                      <a:pt x="267" y="15"/>
                    </a:moveTo>
                    <a:cubicBezTo>
                      <a:pt x="267" y="15"/>
                      <a:pt x="268" y="15"/>
                      <a:pt x="268" y="15"/>
                    </a:cubicBezTo>
                    <a:cubicBezTo>
                      <a:pt x="268" y="15"/>
                      <a:pt x="268" y="15"/>
                      <a:pt x="268" y="15"/>
                    </a:cubicBezTo>
                    <a:cubicBezTo>
                      <a:pt x="268" y="15"/>
                      <a:pt x="267" y="15"/>
                      <a:pt x="26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3" name="Freeform 3276"/>
              <p:cNvSpPr/>
              <p:nvPr/>
            </p:nvSpPr>
            <p:spPr bwMode="auto">
              <a:xfrm>
                <a:off x="9077326" y="4721225"/>
                <a:ext cx="9525" cy="6350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1 h 2"/>
                  <a:gd name="T4" fmla="*/ 2 w 3"/>
                  <a:gd name="T5" fmla="*/ 1 h 2"/>
                  <a:gd name="T6" fmla="*/ 0 w 3"/>
                  <a:gd name="T7" fmla="*/ 0 h 2"/>
                  <a:gd name="T8" fmla="*/ 2 w 3"/>
                  <a:gd name="T9" fmla="*/ 2 h 2"/>
                  <a:gd name="T10" fmla="*/ 2 w 3"/>
                  <a:gd name="T11" fmla="*/ 1 h 2"/>
                  <a:gd name="T12" fmla="*/ 2 w 3"/>
                  <a:gd name="T13" fmla="*/ 2 h 2"/>
                  <a:gd name="T14" fmla="*/ 3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4" name="Freeform 3277"/>
              <p:cNvSpPr/>
              <p:nvPr/>
            </p:nvSpPr>
            <p:spPr bwMode="auto">
              <a:xfrm>
                <a:off x="9529763" y="4662488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5" name="Freeform 3278"/>
              <p:cNvSpPr/>
              <p:nvPr/>
            </p:nvSpPr>
            <p:spPr bwMode="auto">
              <a:xfrm>
                <a:off x="9647238" y="4735513"/>
                <a:ext cx="6350" cy="6350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6" name="Freeform 3279"/>
              <p:cNvSpPr/>
              <p:nvPr/>
            </p:nvSpPr>
            <p:spPr bwMode="auto">
              <a:xfrm>
                <a:off x="9856788" y="4741863"/>
                <a:ext cx="9525" cy="9525"/>
              </a:xfrm>
              <a:custGeom>
                <a:avLst/>
                <a:gdLst>
                  <a:gd name="T0" fmla="*/ 2 w 3"/>
                  <a:gd name="T1" fmla="*/ 2 h 3"/>
                  <a:gd name="T2" fmla="*/ 2 w 3"/>
                  <a:gd name="T3" fmla="*/ 3 h 3"/>
                  <a:gd name="T4" fmla="*/ 0 w 3"/>
                  <a:gd name="T5" fmla="*/ 0 h 3"/>
                  <a:gd name="T6" fmla="*/ 1 w 3"/>
                  <a:gd name="T7" fmla="*/ 1 h 3"/>
                  <a:gd name="T8" fmla="*/ 1 w 3"/>
                  <a:gd name="T9" fmla="*/ 2 h 3"/>
                  <a:gd name="T10" fmla="*/ 2 w 3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3" y="1"/>
                      <a:pt x="2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7" name="Freeform 3280"/>
              <p:cNvSpPr>
                <a:spLocks noEditPoints="1"/>
              </p:cNvSpPr>
              <p:nvPr/>
            </p:nvSpPr>
            <p:spPr bwMode="auto">
              <a:xfrm>
                <a:off x="9729788" y="4630738"/>
                <a:ext cx="34925" cy="22225"/>
              </a:xfrm>
              <a:custGeom>
                <a:avLst/>
                <a:gdLst>
                  <a:gd name="T0" fmla="*/ 9 w 11"/>
                  <a:gd name="T1" fmla="*/ 3 h 7"/>
                  <a:gd name="T2" fmla="*/ 11 w 11"/>
                  <a:gd name="T3" fmla="*/ 2 h 7"/>
                  <a:gd name="T4" fmla="*/ 8 w 11"/>
                  <a:gd name="T5" fmla="*/ 3 h 7"/>
                  <a:gd name="T6" fmla="*/ 6 w 11"/>
                  <a:gd name="T7" fmla="*/ 0 h 7"/>
                  <a:gd name="T8" fmla="*/ 5 w 11"/>
                  <a:gd name="T9" fmla="*/ 1 h 7"/>
                  <a:gd name="T10" fmla="*/ 5 w 11"/>
                  <a:gd name="T11" fmla="*/ 2 h 7"/>
                  <a:gd name="T12" fmla="*/ 1 w 11"/>
                  <a:gd name="T13" fmla="*/ 2 h 7"/>
                  <a:gd name="T14" fmla="*/ 2 w 11"/>
                  <a:gd name="T15" fmla="*/ 2 h 7"/>
                  <a:gd name="T16" fmla="*/ 3 w 11"/>
                  <a:gd name="T17" fmla="*/ 4 h 7"/>
                  <a:gd name="T18" fmla="*/ 1 w 11"/>
                  <a:gd name="T19" fmla="*/ 3 h 7"/>
                  <a:gd name="T20" fmla="*/ 0 w 11"/>
                  <a:gd name="T21" fmla="*/ 6 h 7"/>
                  <a:gd name="T22" fmla="*/ 2 w 11"/>
                  <a:gd name="T23" fmla="*/ 5 h 7"/>
                  <a:gd name="T24" fmla="*/ 3 w 11"/>
                  <a:gd name="T25" fmla="*/ 7 h 7"/>
                  <a:gd name="T26" fmla="*/ 7 w 11"/>
                  <a:gd name="T27" fmla="*/ 6 h 7"/>
                  <a:gd name="T28" fmla="*/ 9 w 11"/>
                  <a:gd name="T29" fmla="*/ 3 h 7"/>
                  <a:gd name="T30" fmla="*/ 3 w 11"/>
                  <a:gd name="T31" fmla="*/ 2 h 7"/>
                  <a:gd name="T32" fmla="*/ 5 w 11"/>
                  <a:gd name="T33" fmla="*/ 3 h 7"/>
                  <a:gd name="T34" fmla="*/ 3 w 11"/>
                  <a:gd name="T3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7">
                    <a:moveTo>
                      <a:pt x="9" y="3"/>
                    </a:moveTo>
                    <a:cubicBezTo>
                      <a:pt x="10" y="4"/>
                      <a:pt x="10" y="3"/>
                      <a:pt x="11" y="2"/>
                    </a:cubicBezTo>
                    <a:cubicBezTo>
                      <a:pt x="11" y="2"/>
                      <a:pt x="8" y="2"/>
                      <a:pt x="8" y="3"/>
                    </a:cubicBezTo>
                    <a:cubicBezTo>
                      <a:pt x="7" y="3"/>
                      <a:pt x="7" y="1"/>
                      <a:pt x="6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4" y="1"/>
                      <a:pt x="1" y="1"/>
                      <a:pt x="1" y="2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7"/>
                      <a:pt x="3" y="7"/>
                    </a:cubicBezTo>
                    <a:cubicBezTo>
                      <a:pt x="5" y="7"/>
                      <a:pt x="5" y="6"/>
                      <a:pt x="7" y="6"/>
                    </a:cubicBezTo>
                    <a:cubicBezTo>
                      <a:pt x="7" y="5"/>
                      <a:pt x="10" y="5"/>
                      <a:pt x="9" y="3"/>
                    </a:cubicBezTo>
                    <a:close/>
                    <a:moveTo>
                      <a:pt x="3" y="2"/>
                    </a:moveTo>
                    <a:cubicBezTo>
                      <a:pt x="4" y="2"/>
                      <a:pt x="5" y="2"/>
                      <a:pt x="5" y="3"/>
                    </a:cubicBezTo>
                    <a:cubicBezTo>
                      <a:pt x="4" y="4"/>
                      <a:pt x="3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8" name="Freeform 3281"/>
              <p:cNvSpPr/>
              <p:nvPr/>
            </p:nvSpPr>
            <p:spPr bwMode="auto">
              <a:xfrm>
                <a:off x="9859963" y="4735513"/>
                <a:ext cx="12700" cy="9525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0 w 4"/>
                  <a:gd name="T5" fmla="*/ 2 h 3"/>
                  <a:gd name="T6" fmla="*/ 3 w 4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4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59" name="Freeform 3282"/>
              <p:cNvSpPr/>
              <p:nvPr/>
            </p:nvSpPr>
            <p:spPr bwMode="auto">
              <a:xfrm>
                <a:off x="9547226" y="4662488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0" name="Freeform 3283"/>
              <p:cNvSpPr>
                <a:spLocks noEditPoints="1"/>
              </p:cNvSpPr>
              <p:nvPr/>
            </p:nvSpPr>
            <p:spPr bwMode="auto">
              <a:xfrm>
                <a:off x="9661526" y="4652963"/>
                <a:ext cx="25400" cy="23812"/>
              </a:xfrm>
              <a:custGeom>
                <a:avLst/>
                <a:gdLst>
                  <a:gd name="T0" fmla="*/ 7 w 8"/>
                  <a:gd name="T1" fmla="*/ 4 h 7"/>
                  <a:gd name="T2" fmla="*/ 5 w 8"/>
                  <a:gd name="T3" fmla="*/ 4 h 7"/>
                  <a:gd name="T4" fmla="*/ 2 w 8"/>
                  <a:gd name="T5" fmla="*/ 2 h 7"/>
                  <a:gd name="T6" fmla="*/ 4 w 8"/>
                  <a:gd name="T7" fmla="*/ 0 h 7"/>
                  <a:gd name="T8" fmla="*/ 2 w 8"/>
                  <a:gd name="T9" fmla="*/ 1 h 7"/>
                  <a:gd name="T10" fmla="*/ 1 w 8"/>
                  <a:gd name="T11" fmla="*/ 3 h 7"/>
                  <a:gd name="T12" fmla="*/ 0 w 8"/>
                  <a:gd name="T13" fmla="*/ 5 h 7"/>
                  <a:gd name="T14" fmla="*/ 4 w 8"/>
                  <a:gd name="T15" fmla="*/ 5 h 7"/>
                  <a:gd name="T16" fmla="*/ 6 w 8"/>
                  <a:gd name="T17" fmla="*/ 6 h 7"/>
                  <a:gd name="T18" fmla="*/ 7 w 8"/>
                  <a:gd name="T19" fmla="*/ 4 h 7"/>
                  <a:gd name="T20" fmla="*/ 3 w 8"/>
                  <a:gd name="T21" fmla="*/ 5 h 7"/>
                  <a:gd name="T22" fmla="*/ 4 w 8"/>
                  <a:gd name="T23" fmla="*/ 4 h 7"/>
                  <a:gd name="T24" fmla="*/ 3 w 8"/>
                  <a:gd name="T2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7">
                    <a:moveTo>
                      <a:pt x="7" y="4"/>
                    </a:moveTo>
                    <a:cubicBezTo>
                      <a:pt x="8" y="3"/>
                      <a:pt x="5" y="4"/>
                      <a:pt x="5" y="4"/>
                    </a:cubicBezTo>
                    <a:cubicBezTo>
                      <a:pt x="6" y="1"/>
                      <a:pt x="3" y="3"/>
                      <a:pt x="2" y="2"/>
                    </a:cubicBezTo>
                    <a:cubicBezTo>
                      <a:pt x="2" y="1"/>
                      <a:pt x="4" y="2"/>
                      <a:pt x="4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1" y="5"/>
                      <a:pt x="3" y="6"/>
                      <a:pt x="4" y="5"/>
                    </a:cubicBezTo>
                    <a:cubicBezTo>
                      <a:pt x="5" y="5"/>
                      <a:pt x="4" y="7"/>
                      <a:pt x="6" y="6"/>
                    </a:cubicBezTo>
                    <a:cubicBezTo>
                      <a:pt x="5" y="5"/>
                      <a:pt x="6" y="4"/>
                      <a:pt x="7" y="4"/>
                    </a:cubicBezTo>
                    <a:close/>
                    <a:moveTo>
                      <a:pt x="3" y="5"/>
                    </a:moveTo>
                    <a:cubicBezTo>
                      <a:pt x="2" y="5"/>
                      <a:pt x="3" y="2"/>
                      <a:pt x="4" y="4"/>
                    </a:cubicBezTo>
                    <a:cubicBezTo>
                      <a:pt x="3" y="4"/>
                      <a:pt x="3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1" name="Freeform 3284"/>
              <p:cNvSpPr>
                <a:spLocks noEditPoints="1"/>
              </p:cNvSpPr>
              <p:nvPr/>
            </p:nvSpPr>
            <p:spPr bwMode="auto">
              <a:xfrm>
                <a:off x="9686926" y="4649788"/>
                <a:ext cx="68263" cy="26987"/>
              </a:xfrm>
              <a:custGeom>
                <a:avLst/>
                <a:gdLst>
                  <a:gd name="T0" fmla="*/ 20 w 21"/>
                  <a:gd name="T1" fmla="*/ 4 h 8"/>
                  <a:gd name="T2" fmla="*/ 18 w 21"/>
                  <a:gd name="T3" fmla="*/ 3 h 8"/>
                  <a:gd name="T4" fmla="*/ 16 w 21"/>
                  <a:gd name="T5" fmla="*/ 2 h 8"/>
                  <a:gd name="T6" fmla="*/ 16 w 21"/>
                  <a:gd name="T7" fmla="*/ 4 h 8"/>
                  <a:gd name="T8" fmla="*/ 16 w 21"/>
                  <a:gd name="T9" fmla="*/ 2 h 8"/>
                  <a:gd name="T10" fmla="*/ 14 w 21"/>
                  <a:gd name="T11" fmla="*/ 3 h 8"/>
                  <a:gd name="T12" fmla="*/ 13 w 21"/>
                  <a:gd name="T13" fmla="*/ 2 h 8"/>
                  <a:gd name="T14" fmla="*/ 12 w 21"/>
                  <a:gd name="T15" fmla="*/ 1 h 8"/>
                  <a:gd name="T16" fmla="*/ 10 w 21"/>
                  <a:gd name="T17" fmla="*/ 1 h 8"/>
                  <a:gd name="T18" fmla="*/ 9 w 21"/>
                  <a:gd name="T19" fmla="*/ 1 h 8"/>
                  <a:gd name="T20" fmla="*/ 7 w 21"/>
                  <a:gd name="T21" fmla="*/ 0 h 8"/>
                  <a:gd name="T22" fmla="*/ 8 w 21"/>
                  <a:gd name="T23" fmla="*/ 4 h 8"/>
                  <a:gd name="T24" fmla="*/ 7 w 21"/>
                  <a:gd name="T25" fmla="*/ 3 h 8"/>
                  <a:gd name="T26" fmla="*/ 6 w 21"/>
                  <a:gd name="T27" fmla="*/ 4 h 8"/>
                  <a:gd name="T28" fmla="*/ 4 w 21"/>
                  <a:gd name="T29" fmla="*/ 3 h 8"/>
                  <a:gd name="T30" fmla="*/ 2 w 21"/>
                  <a:gd name="T31" fmla="*/ 2 h 8"/>
                  <a:gd name="T32" fmla="*/ 0 w 21"/>
                  <a:gd name="T33" fmla="*/ 4 h 8"/>
                  <a:gd name="T34" fmla="*/ 1 w 21"/>
                  <a:gd name="T35" fmla="*/ 7 h 8"/>
                  <a:gd name="T36" fmla="*/ 5 w 21"/>
                  <a:gd name="T37" fmla="*/ 6 h 8"/>
                  <a:gd name="T38" fmla="*/ 5 w 21"/>
                  <a:gd name="T39" fmla="*/ 4 h 8"/>
                  <a:gd name="T40" fmla="*/ 6 w 21"/>
                  <a:gd name="T41" fmla="*/ 6 h 8"/>
                  <a:gd name="T42" fmla="*/ 8 w 21"/>
                  <a:gd name="T43" fmla="*/ 5 h 8"/>
                  <a:gd name="T44" fmla="*/ 14 w 21"/>
                  <a:gd name="T45" fmla="*/ 7 h 8"/>
                  <a:gd name="T46" fmla="*/ 15 w 21"/>
                  <a:gd name="T47" fmla="*/ 5 h 8"/>
                  <a:gd name="T48" fmla="*/ 17 w 21"/>
                  <a:gd name="T49" fmla="*/ 4 h 8"/>
                  <a:gd name="T50" fmla="*/ 18 w 21"/>
                  <a:gd name="T51" fmla="*/ 5 h 8"/>
                  <a:gd name="T52" fmla="*/ 15 w 21"/>
                  <a:gd name="T53" fmla="*/ 7 h 8"/>
                  <a:gd name="T54" fmla="*/ 17 w 21"/>
                  <a:gd name="T55" fmla="*/ 6 h 8"/>
                  <a:gd name="T56" fmla="*/ 17 w 21"/>
                  <a:gd name="T57" fmla="*/ 7 h 8"/>
                  <a:gd name="T58" fmla="*/ 19 w 21"/>
                  <a:gd name="T59" fmla="*/ 7 h 8"/>
                  <a:gd name="T60" fmla="*/ 20 w 21"/>
                  <a:gd name="T61" fmla="*/ 4 h 8"/>
                  <a:gd name="T62" fmla="*/ 11 w 21"/>
                  <a:gd name="T63" fmla="*/ 6 h 8"/>
                  <a:gd name="T64" fmla="*/ 9 w 21"/>
                  <a:gd name="T65" fmla="*/ 6 h 8"/>
                  <a:gd name="T66" fmla="*/ 10 w 21"/>
                  <a:gd name="T67" fmla="*/ 5 h 8"/>
                  <a:gd name="T68" fmla="*/ 11 w 21"/>
                  <a:gd name="T69" fmla="*/ 4 h 8"/>
                  <a:gd name="T70" fmla="*/ 11 w 21"/>
                  <a:gd name="T71" fmla="*/ 6 h 8"/>
                  <a:gd name="T72" fmla="*/ 13 w 21"/>
                  <a:gd name="T73" fmla="*/ 5 h 8"/>
                  <a:gd name="T74" fmla="*/ 13 w 21"/>
                  <a:gd name="T75" fmla="*/ 4 h 8"/>
                  <a:gd name="T76" fmla="*/ 12 w 21"/>
                  <a:gd name="T77" fmla="*/ 2 h 8"/>
                  <a:gd name="T78" fmla="*/ 14 w 21"/>
                  <a:gd name="T79" fmla="*/ 4 h 8"/>
                  <a:gd name="T80" fmla="*/ 13 w 21"/>
                  <a:gd name="T8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" h="8">
                    <a:moveTo>
                      <a:pt x="20" y="4"/>
                    </a:moveTo>
                    <a:cubicBezTo>
                      <a:pt x="21" y="2"/>
                      <a:pt x="19" y="3"/>
                      <a:pt x="18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3"/>
                      <a:pt x="16" y="3"/>
                      <a:pt x="16" y="2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4" y="2"/>
                      <a:pt x="13" y="2"/>
                    </a:cubicBezTo>
                    <a:cubicBezTo>
                      <a:pt x="13" y="1"/>
                      <a:pt x="12" y="2"/>
                      <a:pt x="12" y="1"/>
                    </a:cubicBezTo>
                    <a:cubicBezTo>
                      <a:pt x="11" y="1"/>
                      <a:pt x="12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2"/>
                      <a:pt x="7" y="0"/>
                    </a:cubicBezTo>
                    <a:cubicBezTo>
                      <a:pt x="6" y="1"/>
                      <a:pt x="8" y="2"/>
                      <a:pt x="8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2" y="4"/>
                      <a:pt x="2" y="2"/>
                    </a:cubicBezTo>
                    <a:cubicBezTo>
                      <a:pt x="1" y="3"/>
                      <a:pt x="3" y="5"/>
                      <a:pt x="0" y="4"/>
                    </a:cubicBezTo>
                    <a:cubicBezTo>
                      <a:pt x="0" y="6"/>
                      <a:pt x="1" y="5"/>
                      <a:pt x="1" y="7"/>
                    </a:cubicBezTo>
                    <a:cubicBezTo>
                      <a:pt x="2" y="7"/>
                      <a:pt x="3" y="6"/>
                      <a:pt x="5" y="6"/>
                    </a:cubicBezTo>
                    <a:cubicBezTo>
                      <a:pt x="5" y="5"/>
                      <a:pt x="4" y="4"/>
                      <a:pt x="5" y="4"/>
                    </a:cubicBezTo>
                    <a:cubicBezTo>
                      <a:pt x="7" y="5"/>
                      <a:pt x="4" y="5"/>
                      <a:pt x="6" y="6"/>
                    </a:cubicBezTo>
                    <a:cubicBezTo>
                      <a:pt x="6" y="6"/>
                      <a:pt x="7" y="5"/>
                      <a:pt x="8" y="5"/>
                    </a:cubicBezTo>
                    <a:cubicBezTo>
                      <a:pt x="6" y="8"/>
                      <a:pt x="12" y="8"/>
                      <a:pt x="14" y="7"/>
                    </a:cubicBezTo>
                    <a:cubicBezTo>
                      <a:pt x="12" y="6"/>
                      <a:pt x="15" y="6"/>
                      <a:pt x="15" y="5"/>
                    </a:cubicBezTo>
                    <a:cubicBezTo>
                      <a:pt x="15" y="4"/>
                      <a:pt x="17" y="6"/>
                      <a:pt x="17" y="4"/>
                    </a:cubicBezTo>
                    <a:cubicBezTo>
                      <a:pt x="17" y="4"/>
                      <a:pt x="17" y="5"/>
                      <a:pt x="18" y="5"/>
                    </a:cubicBezTo>
                    <a:cubicBezTo>
                      <a:pt x="17" y="6"/>
                      <a:pt x="14" y="5"/>
                      <a:pt x="15" y="7"/>
                    </a:cubicBezTo>
                    <a:cubicBezTo>
                      <a:pt x="15" y="8"/>
                      <a:pt x="17" y="8"/>
                      <a:pt x="17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8" y="8"/>
                      <a:pt x="19" y="7"/>
                      <a:pt x="19" y="7"/>
                    </a:cubicBezTo>
                    <a:cubicBezTo>
                      <a:pt x="19" y="6"/>
                      <a:pt x="18" y="3"/>
                      <a:pt x="20" y="4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6"/>
                      <a:pt x="9" y="6"/>
                    </a:cubicBezTo>
                    <a:cubicBezTo>
                      <a:pt x="9" y="5"/>
                      <a:pt x="9" y="4"/>
                      <a:pt x="10" y="5"/>
                    </a:cubicBezTo>
                    <a:cubicBezTo>
                      <a:pt x="10" y="4"/>
                      <a:pt x="11" y="3"/>
                      <a:pt x="11" y="4"/>
                    </a:cubicBezTo>
                    <a:cubicBezTo>
                      <a:pt x="11" y="4"/>
                      <a:pt x="11" y="5"/>
                      <a:pt x="11" y="6"/>
                    </a:cubicBezTo>
                    <a:close/>
                    <a:moveTo>
                      <a:pt x="13" y="5"/>
                    </a:move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1" y="2"/>
                      <a:pt x="12" y="2"/>
                    </a:cubicBezTo>
                    <a:cubicBezTo>
                      <a:pt x="13" y="3"/>
                      <a:pt x="14" y="3"/>
                      <a:pt x="14" y="4"/>
                    </a:cubicBezTo>
                    <a:cubicBezTo>
                      <a:pt x="14" y="4"/>
                      <a:pt x="13" y="5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2" name="Freeform 3285"/>
              <p:cNvSpPr/>
              <p:nvPr/>
            </p:nvSpPr>
            <p:spPr bwMode="auto">
              <a:xfrm>
                <a:off x="9748838" y="4665663"/>
                <a:ext cx="6350" cy="635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2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3" name="Freeform 3286"/>
              <p:cNvSpPr/>
              <p:nvPr/>
            </p:nvSpPr>
            <p:spPr bwMode="auto">
              <a:xfrm>
                <a:off x="9650413" y="4773613"/>
                <a:ext cx="6350" cy="9525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1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2" y="2"/>
                      <a:pt x="1" y="1"/>
                    </a:cubicBezTo>
                    <a:cubicBezTo>
                      <a:pt x="0" y="0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4" name="Freeform 3287"/>
              <p:cNvSpPr/>
              <p:nvPr/>
            </p:nvSpPr>
            <p:spPr bwMode="auto">
              <a:xfrm>
                <a:off x="9612313" y="4656138"/>
                <a:ext cx="9525" cy="12700"/>
              </a:xfrm>
              <a:custGeom>
                <a:avLst/>
                <a:gdLst>
                  <a:gd name="T0" fmla="*/ 1 w 3"/>
                  <a:gd name="T1" fmla="*/ 4 h 4"/>
                  <a:gd name="T2" fmla="*/ 3 w 3"/>
                  <a:gd name="T3" fmla="*/ 4 h 4"/>
                  <a:gd name="T4" fmla="*/ 2 w 3"/>
                  <a:gd name="T5" fmla="*/ 2 h 4"/>
                  <a:gd name="T6" fmla="*/ 2 w 3"/>
                  <a:gd name="T7" fmla="*/ 4 h 4"/>
                  <a:gd name="T8" fmla="*/ 1 w 3"/>
                  <a:gd name="T9" fmla="*/ 2 h 4"/>
                  <a:gd name="T10" fmla="*/ 1 w 3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2" y="3"/>
                      <a:pt x="1" y="4"/>
                      <a:pt x="3" y="4"/>
                    </a:cubicBezTo>
                    <a:cubicBezTo>
                      <a:pt x="3" y="3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3"/>
                      <a:pt x="0" y="2"/>
                      <a:pt x="1" y="2"/>
                    </a:cubicBezTo>
                    <a:cubicBezTo>
                      <a:pt x="0" y="0"/>
                      <a:pt x="0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5" name="Freeform 3288"/>
              <p:cNvSpPr/>
              <p:nvPr/>
            </p:nvSpPr>
            <p:spPr bwMode="auto">
              <a:xfrm>
                <a:off x="9566276" y="4652963"/>
                <a:ext cx="15875" cy="19050"/>
              </a:xfrm>
              <a:custGeom>
                <a:avLst/>
                <a:gdLst>
                  <a:gd name="T0" fmla="*/ 5 w 5"/>
                  <a:gd name="T1" fmla="*/ 3 h 6"/>
                  <a:gd name="T2" fmla="*/ 4 w 5"/>
                  <a:gd name="T3" fmla="*/ 4 h 6"/>
                  <a:gd name="T4" fmla="*/ 4 w 5"/>
                  <a:gd name="T5" fmla="*/ 0 h 6"/>
                  <a:gd name="T6" fmla="*/ 2 w 5"/>
                  <a:gd name="T7" fmla="*/ 1 h 6"/>
                  <a:gd name="T8" fmla="*/ 1 w 5"/>
                  <a:gd name="T9" fmla="*/ 2 h 6"/>
                  <a:gd name="T10" fmla="*/ 0 w 5"/>
                  <a:gd name="T11" fmla="*/ 4 h 6"/>
                  <a:gd name="T12" fmla="*/ 2 w 5"/>
                  <a:gd name="T13" fmla="*/ 5 h 6"/>
                  <a:gd name="T14" fmla="*/ 2 w 5"/>
                  <a:gd name="T15" fmla="*/ 3 h 6"/>
                  <a:gd name="T16" fmla="*/ 3 w 5"/>
                  <a:gd name="T17" fmla="*/ 5 h 6"/>
                  <a:gd name="T18" fmla="*/ 4 w 5"/>
                  <a:gd name="T19" fmla="*/ 5 h 6"/>
                  <a:gd name="T20" fmla="*/ 5 w 5"/>
                  <a:gd name="T21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6">
                    <a:moveTo>
                      <a:pt x="5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3" y="3"/>
                      <a:pt x="4" y="2"/>
                      <a:pt x="4" y="0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2" y="4"/>
                      <a:pt x="0" y="4"/>
                    </a:cubicBezTo>
                    <a:cubicBezTo>
                      <a:pt x="0" y="5"/>
                      <a:pt x="1" y="4"/>
                      <a:pt x="2" y="5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5" y="6"/>
                      <a:pt x="5" y="3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6" name="Freeform 3289"/>
              <p:cNvSpPr/>
              <p:nvPr/>
            </p:nvSpPr>
            <p:spPr bwMode="auto">
              <a:xfrm>
                <a:off x="9644063" y="4659313"/>
                <a:ext cx="12700" cy="12700"/>
              </a:xfrm>
              <a:custGeom>
                <a:avLst/>
                <a:gdLst>
                  <a:gd name="T0" fmla="*/ 4 w 4"/>
                  <a:gd name="T1" fmla="*/ 2 h 4"/>
                  <a:gd name="T2" fmla="*/ 3 w 4"/>
                  <a:gd name="T3" fmla="*/ 3 h 4"/>
                  <a:gd name="T4" fmla="*/ 2 w 4"/>
                  <a:gd name="T5" fmla="*/ 1 h 4"/>
                  <a:gd name="T6" fmla="*/ 1 w 4"/>
                  <a:gd name="T7" fmla="*/ 4 h 4"/>
                  <a:gd name="T8" fmla="*/ 3 w 4"/>
                  <a:gd name="T9" fmla="*/ 3 h 4"/>
                  <a:gd name="T10" fmla="*/ 4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0"/>
                      <a:pt x="3" y="1"/>
                      <a:pt x="3" y="3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4" y="3"/>
                      <a:pt x="3" y="1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7" name="Freeform 3290"/>
              <p:cNvSpPr/>
              <p:nvPr/>
            </p:nvSpPr>
            <p:spPr bwMode="auto">
              <a:xfrm>
                <a:off x="9667876" y="4637088"/>
                <a:ext cx="12700" cy="15875"/>
              </a:xfrm>
              <a:custGeom>
                <a:avLst/>
                <a:gdLst>
                  <a:gd name="T0" fmla="*/ 3 w 4"/>
                  <a:gd name="T1" fmla="*/ 3 h 5"/>
                  <a:gd name="T2" fmla="*/ 2 w 4"/>
                  <a:gd name="T3" fmla="*/ 1 h 5"/>
                  <a:gd name="T4" fmla="*/ 0 w 4"/>
                  <a:gd name="T5" fmla="*/ 1 h 5"/>
                  <a:gd name="T6" fmla="*/ 0 w 4"/>
                  <a:gd name="T7" fmla="*/ 5 h 5"/>
                  <a:gd name="T8" fmla="*/ 2 w 4"/>
                  <a:gd name="T9" fmla="*/ 5 h 5"/>
                  <a:gd name="T10" fmla="*/ 1 w 4"/>
                  <a:gd name="T11" fmla="*/ 3 h 5"/>
                  <a:gd name="T12" fmla="*/ 3 w 4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2" y="2"/>
                      <a:pt x="2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3"/>
                      <a:pt x="0" y="3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8" name="Freeform 3291"/>
              <p:cNvSpPr/>
              <p:nvPr/>
            </p:nvSpPr>
            <p:spPr bwMode="auto">
              <a:xfrm>
                <a:off x="9813926" y="4797425"/>
                <a:ext cx="12700" cy="12700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2 h 4"/>
                  <a:gd name="T4" fmla="*/ 0 w 4"/>
                  <a:gd name="T5" fmla="*/ 1 h 4"/>
                  <a:gd name="T6" fmla="*/ 1 w 4"/>
                  <a:gd name="T7" fmla="*/ 2 h 4"/>
                  <a:gd name="T8" fmla="*/ 1 w 4"/>
                  <a:gd name="T9" fmla="*/ 3 h 4"/>
                  <a:gd name="T10" fmla="*/ 3 w 4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4" y="1"/>
                      <a:pt x="2" y="1"/>
                      <a:pt x="1" y="2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4"/>
                      <a:pt x="2" y="2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69" name="Freeform 3292"/>
              <p:cNvSpPr/>
              <p:nvPr/>
            </p:nvSpPr>
            <p:spPr bwMode="auto">
              <a:xfrm>
                <a:off x="9263063" y="4724400"/>
                <a:ext cx="6350" cy="6350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0" name="Freeform 3293"/>
              <p:cNvSpPr/>
              <p:nvPr/>
            </p:nvSpPr>
            <p:spPr bwMode="auto">
              <a:xfrm>
                <a:off x="8653463" y="4724400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1" name="Freeform 3294"/>
              <p:cNvSpPr/>
              <p:nvPr/>
            </p:nvSpPr>
            <p:spPr bwMode="auto">
              <a:xfrm>
                <a:off x="8747126" y="4578350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2" name="Freeform 3295"/>
              <p:cNvSpPr/>
              <p:nvPr/>
            </p:nvSpPr>
            <p:spPr bwMode="auto">
              <a:xfrm>
                <a:off x="8829676" y="4859338"/>
                <a:ext cx="3175" cy="6350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0 h 2"/>
                  <a:gd name="T10" fmla="*/ 0 w 1"/>
                  <a:gd name="T11" fmla="*/ 0 h 2"/>
                  <a:gd name="T12" fmla="*/ 1 w 1"/>
                  <a:gd name="T13" fmla="*/ 1 h 2"/>
                  <a:gd name="T14" fmla="*/ 0 w 1"/>
                  <a:gd name="T15" fmla="*/ 1 h 2"/>
                  <a:gd name="T16" fmla="*/ 0 w 1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3" name="Freeform 3296"/>
              <p:cNvSpPr/>
              <p:nvPr/>
            </p:nvSpPr>
            <p:spPr bwMode="auto">
              <a:xfrm>
                <a:off x="8777288" y="4845050"/>
                <a:ext cx="12700" cy="6350"/>
              </a:xfrm>
              <a:custGeom>
                <a:avLst/>
                <a:gdLst>
                  <a:gd name="T0" fmla="*/ 1 w 4"/>
                  <a:gd name="T1" fmla="*/ 2 h 2"/>
                  <a:gd name="T2" fmla="*/ 4 w 4"/>
                  <a:gd name="T3" fmla="*/ 1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2" y="2"/>
                      <a:pt x="3" y="2"/>
                      <a:pt x="4" y="1"/>
                    </a:cubicBezTo>
                    <a:cubicBezTo>
                      <a:pt x="4" y="1"/>
                      <a:pt x="0" y="0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4" name="Freeform 3297"/>
              <p:cNvSpPr/>
              <p:nvPr/>
            </p:nvSpPr>
            <p:spPr bwMode="auto">
              <a:xfrm>
                <a:off x="8743951" y="4851400"/>
                <a:ext cx="11113" cy="7937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1" y="1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5" name="Freeform 3298"/>
              <p:cNvSpPr/>
              <p:nvPr/>
            </p:nvSpPr>
            <p:spPr bwMode="auto">
              <a:xfrm>
                <a:off x="8755063" y="4600575"/>
                <a:ext cx="6350" cy="635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6" name="Freeform 3299"/>
              <p:cNvSpPr/>
              <p:nvPr/>
            </p:nvSpPr>
            <p:spPr bwMode="auto">
              <a:xfrm>
                <a:off x="8764588" y="4575175"/>
                <a:ext cx="15875" cy="9525"/>
              </a:xfrm>
              <a:custGeom>
                <a:avLst/>
                <a:gdLst>
                  <a:gd name="T0" fmla="*/ 1 w 5"/>
                  <a:gd name="T1" fmla="*/ 0 h 3"/>
                  <a:gd name="T2" fmla="*/ 1 w 5"/>
                  <a:gd name="T3" fmla="*/ 2 h 3"/>
                  <a:gd name="T4" fmla="*/ 5 w 5"/>
                  <a:gd name="T5" fmla="*/ 3 h 3"/>
                  <a:gd name="T6" fmla="*/ 4 w 5"/>
                  <a:gd name="T7" fmla="*/ 1 h 3"/>
                  <a:gd name="T8" fmla="*/ 1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cubicBezTo>
                      <a:pt x="0" y="2"/>
                      <a:pt x="2" y="2"/>
                      <a:pt x="1" y="2"/>
                    </a:cubicBezTo>
                    <a:cubicBezTo>
                      <a:pt x="2" y="3"/>
                      <a:pt x="4" y="2"/>
                      <a:pt x="5" y="3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7" name="Freeform 3300"/>
              <p:cNvSpPr/>
              <p:nvPr/>
            </p:nvSpPr>
            <p:spPr bwMode="auto">
              <a:xfrm>
                <a:off x="8737601" y="4578350"/>
                <a:ext cx="26988" cy="12700"/>
              </a:xfrm>
              <a:custGeom>
                <a:avLst/>
                <a:gdLst>
                  <a:gd name="T0" fmla="*/ 1 w 8"/>
                  <a:gd name="T1" fmla="*/ 4 h 4"/>
                  <a:gd name="T2" fmla="*/ 7 w 8"/>
                  <a:gd name="T3" fmla="*/ 4 h 4"/>
                  <a:gd name="T4" fmla="*/ 8 w 8"/>
                  <a:gd name="T5" fmla="*/ 3 h 4"/>
                  <a:gd name="T6" fmla="*/ 8 w 8"/>
                  <a:gd name="T7" fmla="*/ 0 h 4"/>
                  <a:gd name="T8" fmla="*/ 7 w 8"/>
                  <a:gd name="T9" fmla="*/ 0 h 4"/>
                  <a:gd name="T10" fmla="*/ 6 w 8"/>
                  <a:gd name="T11" fmla="*/ 1 h 4"/>
                  <a:gd name="T12" fmla="*/ 6 w 8"/>
                  <a:gd name="T13" fmla="*/ 0 h 4"/>
                  <a:gd name="T14" fmla="*/ 4 w 8"/>
                  <a:gd name="T15" fmla="*/ 1 h 4"/>
                  <a:gd name="T16" fmla="*/ 2 w 8"/>
                  <a:gd name="T17" fmla="*/ 0 h 4"/>
                  <a:gd name="T18" fmla="*/ 0 w 8"/>
                  <a:gd name="T19" fmla="*/ 2 h 4"/>
                  <a:gd name="T20" fmla="*/ 1 w 8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4" y="3"/>
                      <a:pt x="4" y="4"/>
                      <a:pt x="7" y="4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7" y="1"/>
                      <a:pt x="7" y="2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4" y="1"/>
                      <a:pt x="4" y="1"/>
                    </a:cubicBezTo>
                    <a:cubicBezTo>
                      <a:pt x="3" y="2"/>
                      <a:pt x="1" y="2"/>
                      <a:pt x="2" y="0"/>
                    </a:cubicBezTo>
                    <a:cubicBezTo>
                      <a:pt x="0" y="0"/>
                      <a:pt x="2" y="3"/>
                      <a:pt x="0" y="2"/>
                    </a:cubicBezTo>
                    <a:cubicBezTo>
                      <a:pt x="0" y="3"/>
                      <a:pt x="2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8" name="Freeform 3301"/>
              <p:cNvSpPr/>
              <p:nvPr/>
            </p:nvSpPr>
            <p:spPr bwMode="auto">
              <a:xfrm>
                <a:off x="8832851" y="4848225"/>
                <a:ext cx="6350" cy="14287"/>
              </a:xfrm>
              <a:custGeom>
                <a:avLst/>
                <a:gdLst>
                  <a:gd name="T0" fmla="*/ 2 w 2"/>
                  <a:gd name="T1" fmla="*/ 2 h 4"/>
                  <a:gd name="T2" fmla="*/ 2 w 2"/>
                  <a:gd name="T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cubicBezTo>
                      <a:pt x="1" y="0"/>
                      <a:pt x="0" y="4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79" name="Freeform 3302"/>
              <p:cNvSpPr/>
              <p:nvPr/>
            </p:nvSpPr>
            <p:spPr bwMode="auto">
              <a:xfrm>
                <a:off x="8870951" y="4845050"/>
                <a:ext cx="7938" cy="11112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0 h 3"/>
                  <a:gd name="T4" fmla="*/ 1 w 2"/>
                  <a:gd name="T5" fmla="*/ 1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3"/>
                      <a:pt x="0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0" name="Freeform 3303"/>
              <p:cNvSpPr/>
              <p:nvPr/>
            </p:nvSpPr>
            <p:spPr bwMode="auto">
              <a:xfrm>
                <a:off x="8988426" y="4271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1" name="Freeform 3304"/>
              <p:cNvSpPr/>
              <p:nvPr/>
            </p:nvSpPr>
            <p:spPr bwMode="auto">
              <a:xfrm>
                <a:off x="8959851" y="4568825"/>
                <a:ext cx="9525" cy="6350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1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2" name="Freeform 3305"/>
              <p:cNvSpPr/>
              <p:nvPr/>
            </p:nvSpPr>
            <p:spPr bwMode="auto">
              <a:xfrm>
                <a:off x="8943976" y="4562475"/>
                <a:ext cx="9525" cy="6350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0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3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3" name="Freeform 3306"/>
              <p:cNvSpPr/>
              <p:nvPr/>
            </p:nvSpPr>
            <p:spPr bwMode="auto">
              <a:xfrm>
                <a:off x="8932863" y="4581525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4" name="Freeform 3307"/>
              <p:cNvSpPr/>
              <p:nvPr/>
            </p:nvSpPr>
            <p:spPr bwMode="auto">
              <a:xfrm>
                <a:off x="9070976" y="4062413"/>
                <a:ext cx="6350" cy="6350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  <a:gd name="T8" fmla="*/ 2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1"/>
                      <a:pt x="1" y="1"/>
                      <a:pt x="2" y="0"/>
                    </a:cubicBezTo>
                    <a:cubicBezTo>
                      <a:pt x="1" y="0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5" name="Freeform 3308"/>
              <p:cNvSpPr/>
              <p:nvPr/>
            </p:nvSpPr>
            <p:spPr bwMode="auto">
              <a:xfrm>
                <a:off x="9080501" y="3960813"/>
                <a:ext cx="9525" cy="11112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1 h 3"/>
                  <a:gd name="T4" fmla="*/ 3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3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6" name="Freeform 3309"/>
              <p:cNvSpPr/>
              <p:nvPr/>
            </p:nvSpPr>
            <p:spPr bwMode="auto">
              <a:xfrm>
                <a:off x="8996363" y="4724400"/>
                <a:ext cx="9525" cy="3175"/>
              </a:xfrm>
              <a:custGeom>
                <a:avLst/>
                <a:gdLst>
                  <a:gd name="T0" fmla="*/ 2 w 3"/>
                  <a:gd name="T1" fmla="*/ 0 h 1"/>
                  <a:gd name="T2" fmla="*/ 3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1"/>
                      <a:pt x="2" y="1"/>
                      <a:pt x="3" y="1"/>
                    </a:cubicBezTo>
                    <a:cubicBezTo>
                      <a:pt x="3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7" name="Freeform 3310"/>
              <p:cNvSpPr/>
              <p:nvPr/>
            </p:nvSpPr>
            <p:spPr bwMode="auto">
              <a:xfrm>
                <a:off x="9191626" y="4473575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8" name="Freeform 3311"/>
              <p:cNvSpPr/>
              <p:nvPr/>
            </p:nvSpPr>
            <p:spPr bwMode="auto">
              <a:xfrm>
                <a:off x="9213851" y="3567113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89" name="Freeform 3312"/>
              <p:cNvSpPr/>
              <p:nvPr/>
            </p:nvSpPr>
            <p:spPr bwMode="auto">
              <a:xfrm>
                <a:off x="9478963" y="3916363"/>
                <a:ext cx="6350" cy="6350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2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0" name="Freeform 3313"/>
              <p:cNvSpPr/>
              <p:nvPr/>
            </p:nvSpPr>
            <p:spPr bwMode="auto">
              <a:xfrm>
                <a:off x="9302751" y="3948113"/>
                <a:ext cx="15875" cy="9525"/>
              </a:xfrm>
              <a:custGeom>
                <a:avLst/>
                <a:gdLst>
                  <a:gd name="T0" fmla="*/ 0 w 5"/>
                  <a:gd name="T1" fmla="*/ 3 h 3"/>
                  <a:gd name="T2" fmla="*/ 1 w 5"/>
                  <a:gd name="T3" fmla="*/ 3 h 3"/>
                  <a:gd name="T4" fmla="*/ 0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5" y="3"/>
                      <a:pt x="0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1" name="Freeform 3314"/>
              <p:cNvSpPr/>
              <p:nvPr/>
            </p:nvSpPr>
            <p:spPr bwMode="auto">
              <a:xfrm>
                <a:off x="9315451" y="3957638"/>
                <a:ext cx="6350" cy="3175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2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2" name="Freeform 3315"/>
              <p:cNvSpPr/>
              <p:nvPr/>
            </p:nvSpPr>
            <p:spPr bwMode="auto">
              <a:xfrm>
                <a:off x="9223376" y="3954463"/>
                <a:ext cx="6350" cy="9525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cubicBezTo>
                      <a:pt x="1" y="3"/>
                      <a:pt x="2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3" name="Freeform 3316"/>
              <p:cNvSpPr/>
              <p:nvPr/>
            </p:nvSpPr>
            <p:spPr bwMode="auto">
              <a:xfrm>
                <a:off x="9142413" y="4186238"/>
                <a:ext cx="3175" cy="9525"/>
              </a:xfrm>
              <a:custGeom>
                <a:avLst/>
                <a:gdLst>
                  <a:gd name="T0" fmla="*/ 0 w 1"/>
                  <a:gd name="T1" fmla="*/ 1 h 3"/>
                  <a:gd name="T2" fmla="*/ 1 w 1"/>
                  <a:gd name="T3" fmla="*/ 3 h 3"/>
                  <a:gd name="T4" fmla="*/ 0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1" y="2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4" name="Freeform 3317"/>
              <p:cNvSpPr/>
              <p:nvPr/>
            </p:nvSpPr>
            <p:spPr bwMode="auto">
              <a:xfrm>
                <a:off x="9244013" y="4195763"/>
                <a:ext cx="6350" cy="3175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5" name="Freeform 3318"/>
              <p:cNvSpPr/>
              <p:nvPr/>
            </p:nvSpPr>
            <p:spPr bwMode="auto">
              <a:xfrm>
                <a:off x="9371013" y="3954463"/>
                <a:ext cx="6350" cy="6350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6" name="Freeform 3319"/>
              <p:cNvSpPr/>
              <p:nvPr/>
            </p:nvSpPr>
            <p:spPr bwMode="auto">
              <a:xfrm>
                <a:off x="9513888" y="4065588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7" name="Freeform 3320"/>
              <p:cNvSpPr/>
              <p:nvPr/>
            </p:nvSpPr>
            <p:spPr bwMode="auto">
              <a:xfrm>
                <a:off x="9386888" y="4084638"/>
                <a:ext cx="19050" cy="17462"/>
              </a:xfrm>
              <a:custGeom>
                <a:avLst/>
                <a:gdLst>
                  <a:gd name="T0" fmla="*/ 4 w 6"/>
                  <a:gd name="T1" fmla="*/ 1 h 5"/>
                  <a:gd name="T2" fmla="*/ 4 w 6"/>
                  <a:gd name="T3" fmla="*/ 2 h 5"/>
                  <a:gd name="T4" fmla="*/ 6 w 6"/>
                  <a:gd name="T5" fmla="*/ 1 h 5"/>
                  <a:gd name="T6" fmla="*/ 4 w 6"/>
                  <a:gd name="T7" fmla="*/ 0 h 5"/>
                  <a:gd name="T8" fmla="*/ 3 w 6"/>
                  <a:gd name="T9" fmla="*/ 1 h 5"/>
                  <a:gd name="T10" fmla="*/ 2 w 6"/>
                  <a:gd name="T11" fmla="*/ 2 h 5"/>
                  <a:gd name="T12" fmla="*/ 2 w 6"/>
                  <a:gd name="T13" fmla="*/ 2 h 5"/>
                  <a:gd name="T14" fmla="*/ 0 w 6"/>
                  <a:gd name="T15" fmla="*/ 3 h 5"/>
                  <a:gd name="T16" fmla="*/ 2 w 6"/>
                  <a:gd name="T17" fmla="*/ 4 h 5"/>
                  <a:gd name="T18" fmla="*/ 2 w 6"/>
                  <a:gd name="T19" fmla="*/ 3 h 5"/>
                  <a:gd name="T20" fmla="*/ 3 w 6"/>
                  <a:gd name="T21" fmla="*/ 4 h 5"/>
                  <a:gd name="T22" fmla="*/ 3 w 6"/>
                  <a:gd name="T23" fmla="*/ 2 h 5"/>
                  <a:gd name="T24" fmla="*/ 4 w 6"/>
                  <a:gd name="T2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4" y="1"/>
                      <a:pt x="4" y="2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0"/>
                      <a:pt x="4" y="0"/>
                      <a:pt x="4" y="0"/>
                    </a:cubicBezTo>
                    <a:cubicBezTo>
                      <a:pt x="3" y="0"/>
                      <a:pt x="4" y="1"/>
                      <a:pt x="3" y="1"/>
                    </a:cubicBezTo>
                    <a:cubicBezTo>
                      <a:pt x="3" y="1"/>
                      <a:pt x="1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3"/>
                      <a:pt x="0" y="3"/>
                    </a:cubicBezTo>
                    <a:cubicBezTo>
                      <a:pt x="0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4" y="5"/>
                      <a:pt x="4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8" name="Freeform 3321"/>
              <p:cNvSpPr/>
              <p:nvPr/>
            </p:nvSpPr>
            <p:spPr bwMode="auto">
              <a:xfrm>
                <a:off x="9628188" y="4173538"/>
                <a:ext cx="6350" cy="6350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0 h 2"/>
                  <a:gd name="T4" fmla="*/ 0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2"/>
                      <a:pt x="2" y="1"/>
                      <a:pt x="2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99" name="Freeform 3322"/>
              <p:cNvSpPr/>
              <p:nvPr/>
            </p:nvSpPr>
            <p:spPr bwMode="auto">
              <a:xfrm>
                <a:off x="9099551" y="4186238"/>
                <a:ext cx="6350" cy="6350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0" name="Freeform 3323"/>
              <p:cNvSpPr/>
              <p:nvPr/>
            </p:nvSpPr>
            <p:spPr bwMode="auto">
              <a:xfrm>
                <a:off x="9544051" y="4102100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1" name="Freeform 3324"/>
              <p:cNvSpPr/>
              <p:nvPr/>
            </p:nvSpPr>
            <p:spPr bwMode="auto">
              <a:xfrm>
                <a:off x="9517063" y="3957638"/>
                <a:ext cx="6350" cy="3175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2" name="Freeform 3325"/>
              <p:cNvSpPr/>
              <p:nvPr/>
            </p:nvSpPr>
            <p:spPr bwMode="auto">
              <a:xfrm>
                <a:off x="8812213" y="4559300"/>
                <a:ext cx="20638" cy="19050"/>
              </a:xfrm>
              <a:custGeom>
                <a:avLst/>
                <a:gdLst>
                  <a:gd name="T0" fmla="*/ 0 w 6"/>
                  <a:gd name="T1" fmla="*/ 3 h 6"/>
                  <a:gd name="T2" fmla="*/ 1 w 6"/>
                  <a:gd name="T3" fmla="*/ 3 h 6"/>
                  <a:gd name="T4" fmla="*/ 0 w 6"/>
                  <a:gd name="T5" fmla="*/ 4 h 6"/>
                  <a:gd name="T6" fmla="*/ 2 w 6"/>
                  <a:gd name="T7" fmla="*/ 6 h 6"/>
                  <a:gd name="T8" fmla="*/ 6 w 6"/>
                  <a:gd name="T9" fmla="*/ 4 h 6"/>
                  <a:gd name="T10" fmla="*/ 5 w 6"/>
                  <a:gd name="T11" fmla="*/ 2 h 6"/>
                  <a:gd name="T12" fmla="*/ 4 w 6"/>
                  <a:gd name="T13" fmla="*/ 3 h 6"/>
                  <a:gd name="T14" fmla="*/ 4 w 6"/>
                  <a:gd name="T15" fmla="*/ 2 h 6"/>
                  <a:gd name="T16" fmla="*/ 5 w 6"/>
                  <a:gd name="T17" fmla="*/ 1 h 6"/>
                  <a:gd name="T18" fmla="*/ 3 w 6"/>
                  <a:gd name="T19" fmla="*/ 0 h 6"/>
                  <a:gd name="T20" fmla="*/ 4 w 6"/>
                  <a:gd name="T21" fmla="*/ 1 h 6"/>
                  <a:gd name="T22" fmla="*/ 2 w 6"/>
                  <a:gd name="T23" fmla="*/ 1 h 6"/>
                  <a:gd name="T24" fmla="*/ 1 w 6"/>
                  <a:gd name="T25" fmla="*/ 2 h 6"/>
                  <a:gd name="T26" fmla="*/ 0 w 6"/>
                  <a:gd name="T27" fmla="*/ 2 h 6"/>
                  <a:gd name="T28" fmla="*/ 0 w 6"/>
                  <a:gd name="T2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cubicBezTo>
                      <a:pt x="0" y="4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5"/>
                      <a:pt x="2" y="4"/>
                      <a:pt x="2" y="6"/>
                    </a:cubicBezTo>
                    <a:cubicBezTo>
                      <a:pt x="4" y="6"/>
                      <a:pt x="4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3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1"/>
                      <a:pt x="2" y="2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3" name="Freeform 3326"/>
              <p:cNvSpPr/>
              <p:nvPr/>
            </p:nvSpPr>
            <p:spPr bwMode="auto">
              <a:xfrm>
                <a:off x="8882063" y="4316413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4" name="Freeform 3327"/>
              <p:cNvSpPr/>
              <p:nvPr/>
            </p:nvSpPr>
            <p:spPr bwMode="auto">
              <a:xfrm>
                <a:off x="8823326" y="4578350"/>
                <a:ext cx="9525" cy="9525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1 h 3"/>
                  <a:gd name="T4" fmla="*/ 1 w 3"/>
                  <a:gd name="T5" fmla="*/ 0 h 3"/>
                  <a:gd name="T6" fmla="*/ 0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1" y="2"/>
                      <a:pt x="3" y="2"/>
                      <a:pt x="3" y="1"/>
                    </a:cubicBezTo>
                    <a:cubicBezTo>
                      <a:pt x="2" y="1"/>
                      <a:pt x="1" y="2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5" name="Freeform 3328"/>
              <p:cNvSpPr/>
              <p:nvPr/>
            </p:nvSpPr>
            <p:spPr bwMode="auto">
              <a:xfrm>
                <a:off x="8894763" y="4430713"/>
                <a:ext cx="6350" cy="3175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6" name="Freeform 3329"/>
              <p:cNvSpPr/>
              <p:nvPr/>
            </p:nvSpPr>
            <p:spPr bwMode="auto">
              <a:xfrm>
                <a:off x="8901113" y="4562475"/>
                <a:ext cx="3175" cy="635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7" name="Freeform 3330"/>
              <p:cNvSpPr/>
              <p:nvPr/>
            </p:nvSpPr>
            <p:spPr bwMode="auto">
              <a:xfrm>
                <a:off x="8836026" y="4457700"/>
                <a:ext cx="6350" cy="9525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3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0"/>
                      <a:pt x="0" y="1"/>
                      <a:pt x="1" y="3"/>
                    </a:cubicBezTo>
                    <a:cubicBezTo>
                      <a:pt x="1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8" name="Freeform 3331"/>
              <p:cNvSpPr/>
              <p:nvPr/>
            </p:nvSpPr>
            <p:spPr bwMode="auto">
              <a:xfrm>
                <a:off x="8780463" y="4454525"/>
                <a:ext cx="3175" cy="9525"/>
              </a:xfrm>
              <a:custGeom>
                <a:avLst/>
                <a:gdLst>
                  <a:gd name="T0" fmla="*/ 1 w 1"/>
                  <a:gd name="T1" fmla="*/ 2 h 3"/>
                  <a:gd name="T2" fmla="*/ 1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0" y="3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09" name="Freeform 3332"/>
              <p:cNvSpPr/>
              <p:nvPr/>
            </p:nvSpPr>
            <p:spPr bwMode="auto">
              <a:xfrm>
                <a:off x="9005888" y="4043363"/>
                <a:ext cx="6350" cy="6350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2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0" name="Freeform 3333"/>
              <p:cNvSpPr/>
              <p:nvPr/>
            </p:nvSpPr>
            <p:spPr bwMode="auto">
              <a:xfrm>
                <a:off x="8999538" y="4133850"/>
                <a:ext cx="12700" cy="6350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0 h 2"/>
                  <a:gd name="T4" fmla="*/ 0 w 4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2"/>
                      <a:pt x="4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1" name="Freeform 3334"/>
              <p:cNvSpPr/>
              <p:nvPr/>
            </p:nvSpPr>
            <p:spPr bwMode="auto">
              <a:xfrm>
                <a:off x="9061451" y="3938588"/>
                <a:ext cx="3175" cy="6350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2" name="Freeform 3335"/>
              <p:cNvSpPr>
                <a:spLocks noEditPoints="1"/>
              </p:cNvSpPr>
              <p:nvPr/>
            </p:nvSpPr>
            <p:spPr bwMode="auto">
              <a:xfrm>
                <a:off x="9015413" y="3905250"/>
                <a:ext cx="504825" cy="66675"/>
              </a:xfrm>
              <a:custGeom>
                <a:avLst/>
                <a:gdLst>
                  <a:gd name="T0" fmla="*/ 11 w 155"/>
                  <a:gd name="T1" fmla="*/ 16 h 20"/>
                  <a:gd name="T2" fmla="*/ 15 w 155"/>
                  <a:gd name="T3" fmla="*/ 14 h 20"/>
                  <a:gd name="T4" fmla="*/ 21 w 155"/>
                  <a:gd name="T5" fmla="*/ 14 h 20"/>
                  <a:gd name="T6" fmla="*/ 28 w 155"/>
                  <a:gd name="T7" fmla="*/ 14 h 20"/>
                  <a:gd name="T8" fmla="*/ 34 w 155"/>
                  <a:gd name="T9" fmla="*/ 16 h 20"/>
                  <a:gd name="T10" fmla="*/ 39 w 155"/>
                  <a:gd name="T11" fmla="*/ 13 h 20"/>
                  <a:gd name="T12" fmla="*/ 48 w 155"/>
                  <a:gd name="T13" fmla="*/ 14 h 20"/>
                  <a:gd name="T14" fmla="*/ 62 w 155"/>
                  <a:gd name="T15" fmla="*/ 12 h 20"/>
                  <a:gd name="T16" fmla="*/ 70 w 155"/>
                  <a:gd name="T17" fmla="*/ 11 h 20"/>
                  <a:gd name="T18" fmla="*/ 82 w 155"/>
                  <a:gd name="T19" fmla="*/ 16 h 20"/>
                  <a:gd name="T20" fmla="*/ 90 w 155"/>
                  <a:gd name="T21" fmla="*/ 12 h 20"/>
                  <a:gd name="T22" fmla="*/ 99 w 155"/>
                  <a:gd name="T23" fmla="*/ 16 h 20"/>
                  <a:gd name="T24" fmla="*/ 108 w 155"/>
                  <a:gd name="T25" fmla="*/ 11 h 20"/>
                  <a:gd name="T26" fmla="*/ 114 w 155"/>
                  <a:gd name="T27" fmla="*/ 16 h 20"/>
                  <a:gd name="T28" fmla="*/ 128 w 155"/>
                  <a:gd name="T29" fmla="*/ 15 h 20"/>
                  <a:gd name="T30" fmla="*/ 134 w 155"/>
                  <a:gd name="T31" fmla="*/ 16 h 20"/>
                  <a:gd name="T32" fmla="*/ 127 w 155"/>
                  <a:gd name="T33" fmla="*/ 12 h 20"/>
                  <a:gd name="T34" fmla="*/ 133 w 155"/>
                  <a:gd name="T35" fmla="*/ 10 h 20"/>
                  <a:gd name="T36" fmla="*/ 141 w 155"/>
                  <a:gd name="T37" fmla="*/ 10 h 20"/>
                  <a:gd name="T38" fmla="*/ 139 w 155"/>
                  <a:gd name="T39" fmla="*/ 17 h 20"/>
                  <a:gd name="T40" fmla="*/ 152 w 155"/>
                  <a:gd name="T41" fmla="*/ 16 h 20"/>
                  <a:gd name="T42" fmla="*/ 151 w 155"/>
                  <a:gd name="T43" fmla="*/ 7 h 20"/>
                  <a:gd name="T44" fmla="*/ 133 w 155"/>
                  <a:gd name="T45" fmla="*/ 5 h 20"/>
                  <a:gd name="T46" fmla="*/ 129 w 155"/>
                  <a:gd name="T47" fmla="*/ 1 h 20"/>
                  <a:gd name="T48" fmla="*/ 122 w 155"/>
                  <a:gd name="T49" fmla="*/ 2 h 20"/>
                  <a:gd name="T50" fmla="*/ 112 w 155"/>
                  <a:gd name="T51" fmla="*/ 0 h 20"/>
                  <a:gd name="T52" fmla="*/ 103 w 155"/>
                  <a:gd name="T53" fmla="*/ 5 h 20"/>
                  <a:gd name="T54" fmla="*/ 95 w 155"/>
                  <a:gd name="T55" fmla="*/ 2 h 20"/>
                  <a:gd name="T56" fmla="*/ 89 w 155"/>
                  <a:gd name="T57" fmla="*/ 1 h 20"/>
                  <a:gd name="T58" fmla="*/ 78 w 155"/>
                  <a:gd name="T59" fmla="*/ 3 h 20"/>
                  <a:gd name="T60" fmla="*/ 68 w 155"/>
                  <a:gd name="T61" fmla="*/ 5 h 20"/>
                  <a:gd name="T62" fmla="*/ 57 w 155"/>
                  <a:gd name="T63" fmla="*/ 2 h 20"/>
                  <a:gd name="T64" fmla="*/ 43 w 155"/>
                  <a:gd name="T65" fmla="*/ 1 h 20"/>
                  <a:gd name="T66" fmla="*/ 32 w 155"/>
                  <a:gd name="T67" fmla="*/ 1 h 20"/>
                  <a:gd name="T68" fmla="*/ 27 w 155"/>
                  <a:gd name="T69" fmla="*/ 1 h 20"/>
                  <a:gd name="T70" fmla="*/ 23 w 155"/>
                  <a:gd name="T71" fmla="*/ 3 h 20"/>
                  <a:gd name="T72" fmla="*/ 4 w 155"/>
                  <a:gd name="T73" fmla="*/ 5 h 20"/>
                  <a:gd name="T74" fmla="*/ 143 w 155"/>
                  <a:gd name="T75" fmla="*/ 15 h 20"/>
                  <a:gd name="T76" fmla="*/ 10 w 155"/>
                  <a:gd name="T77" fmla="*/ 10 h 20"/>
                  <a:gd name="T78" fmla="*/ 14 w 155"/>
                  <a:gd name="T79" fmla="*/ 10 h 20"/>
                  <a:gd name="T80" fmla="*/ 20 w 155"/>
                  <a:gd name="T81" fmla="*/ 12 h 20"/>
                  <a:gd name="T82" fmla="*/ 32 w 155"/>
                  <a:gd name="T83" fmla="*/ 10 h 20"/>
                  <a:gd name="T84" fmla="*/ 56 w 155"/>
                  <a:gd name="T85" fmla="*/ 14 h 20"/>
                  <a:gd name="T86" fmla="*/ 51 w 155"/>
                  <a:gd name="T87" fmla="*/ 11 h 20"/>
                  <a:gd name="T88" fmla="*/ 42 w 155"/>
                  <a:gd name="T89" fmla="*/ 9 h 20"/>
                  <a:gd name="T90" fmla="*/ 49 w 155"/>
                  <a:gd name="T91" fmla="*/ 13 h 20"/>
                  <a:gd name="T92" fmla="*/ 73 w 155"/>
                  <a:gd name="T93" fmla="*/ 11 h 20"/>
                  <a:gd name="T94" fmla="*/ 82 w 155"/>
                  <a:gd name="T95" fmla="*/ 13 h 20"/>
                  <a:gd name="T96" fmla="*/ 87 w 155"/>
                  <a:gd name="T97" fmla="*/ 10 h 20"/>
                  <a:gd name="T98" fmla="*/ 103 w 155"/>
                  <a:gd name="T99" fmla="*/ 12 h 20"/>
                  <a:gd name="T100" fmla="*/ 122 w 155"/>
                  <a:gd name="T101" fmla="*/ 11 h 20"/>
                  <a:gd name="T102" fmla="*/ 123 w 155"/>
                  <a:gd name="T103" fmla="*/ 13 h 20"/>
                  <a:gd name="T104" fmla="*/ 132 w 155"/>
                  <a:gd name="T105" fmla="*/ 7 h 20"/>
                  <a:gd name="T106" fmla="*/ 118 w 155"/>
                  <a:gd name="T107" fmla="*/ 3 h 20"/>
                  <a:gd name="T108" fmla="*/ 98 w 155"/>
                  <a:gd name="T109" fmla="*/ 7 h 20"/>
                  <a:gd name="T110" fmla="*/ 62 w 155"/>
                  <a:gd name="T111" fmla="*/ 11 h 20"/>
                  <a:gd name="T112" fmla="*/ 60 w 155"/>
                  <a:gd name="T113" fmla="*/ 11 h 20"/>
                  <a:gd name="T114" fmla="*/ 24 w 155"/>
                  <a:gd name="T115" fmla="*/ 6 h 20"/>
                  <a:gd name="T116" fmla="*/ 5 w 155"/>
                  <a:gd name="T117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5" h="20">
                    <a:moveTo>
                      <a:pt x="3" y="13"/>
                    </a:moveTo>
                    <a:cubicBezTo>
                      <a:pt x="4" y="12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5" y="13"/>
                      <a:pt x="4" y="14"/>
                    </a:cubicBezTo>
                    <a:cubicBezTo>
                      <a:pt x="4" y="13"/>
                      <a:pt x="4" y="12"/>
                      <a:pt x="3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9" y="15"/>
                      <a:pt x="7" y="15"/>
                      <a:pt x="8" y="14"/>
                    </a:cubicBezTo>
                    <a:cubicBezTo>
                      <a:pt x="9" y="15"/>
                      <a:pt x="10" y="15"/>
                      <a:pt x="11" y="16"/>
                    </a:cubicBezTo>
                    <a:cubicBezTo>
                      <a:pt x="12" y="15"/>
                      <a:pt x="10" y="14"/>
                      <a:pt x="12" y="13"/>
                    </a:cubicBezTo>
                    <a:cubicBezTo>
                      <a:pt x="13" y="13"/>
                      <a:pt x="12" y="15"/>
                      <a:pt x="12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9"/>
                      <a:pt x="10" y="17"/>
                    </a:cubicBezTo>
                    <a:cubicBezTo>
                      <a:pt x="8" y="18"/>
                      <a:pt x="10" y="19"/>
                      <a:pt x="10" y="19"/>
                    </a:cubicBezTo>
                    <a:cubicBezTo>
                      <a:pt x="12" y="19"/>
                      <a:pt x="11" y="17"/>
                      <a:pt x="12" y="17"/>
                    </a:cubicBezTo>
                    <a:cubicBezTo>
                      <a:pt x="13" y="17"/>
                      <a:pt x="12" y="18"/>
                      <a:pt x="11" y="18"/>
                    </a:cubicBezTo>
                    <a:cubicBezTo>
                      <a:pt x="12" y="20"/>
                      <a:pt x="13" y="18"/>
                      <a:pt x="13" y="17"/>
                    </a:cubicBezTo>
                    <a:cubicBezTo>
                      <a:pt x="13" y="18"/>
                      <a:pt x="14" y="18"/>
                      <a:pt x="15" y="18"/>
                    </a:cubicBezTo>
                    <a:cubicBezTo>
                      <a:pt x="15" y="16"/>
                      <a:pt x="14" y="16"/>
                      <a:pt x="13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5"/>
                      <a:pt x="14" y="14"/>
                      <a:pt x="15" y="14"/>
                    </a:cubicBezTo>
                    <a:cubicBezTo>
                      <a:pt x="16" y="14"/>
                      <a:pt x="15" y="16"/>
                      <a:pt x="16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7" y="14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8" y="12"/>
                      <a:pt x="18" y="13"/>
                      <a:pt x="18" y="13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8" y="14"/>
                      <a:pt x="17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5"/>
                      <a:pt x="20" y="15"/>
                      <a:pt x="20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5"/>
                      <a:pt x="21" y="15"/>
                      <a:pt x="21" y="16"/>
                    </a:cubicBezTo>
                    <a:cubicBezTo>
                      <a:pt x="22" y="16"/>
                      <a:pt x="22" y="14"/>
                      <a:pt x="21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4"/>
                      <a:pt x="23" y="15"/>
                      <a:pt x="24" y="16"/>
                    </a:cubicBezTo>
                    <a:cubicBezTo>
                      <a:pt x="24" y="14"/>
                      <a:pt x="25" y="15"/>
                      <a:pt x="26" y="15"/>
                    </a:cubicBezTo>
                    <a:cubicBezTo>
                      <a:pt x="25" y="15"/>
                      <a:pt x="24" y="15"/>
                      <a:pt x="24" y="17"/>
                    </a:cubicBezTo>
                    <a:cubicBezTo>
                      <a:pt x="25" y="17"/>
                      <a:pt x="25" y="16"/>
                      <a:pt x="25" y="16"/>
                    </a:cubicBezTo>
                    <a:cubicBezTo>
                      <a:pt x="26" y="16"/>
                      <a:pt x="26" y="17"/>
                      <a:pt x="25" y="17"/>
                    </a:cubicBezTo>
                    <a:cubicBezTo>
                      <a:pt x="25" y="18"/>
                      <a:pt x="26" y="17"/>
                      <a:pt x="26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9" y="18"/>
                      <a:pt x="30" y="17"/>
                    </a:cubicBezTo>
                    <a:cubicBezTo>
                      <a:pt x="31" y="15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4"/>
                      <a:pt x="28" y="15"/>
                      <a:pt x="28" y="14"/>
                    </a:cubicBezTo>
                    <a:cubicBezTo>
                      <a:pt x="27" y="14"/>
                      <a:pt x="27" y="12"/>
                      <a:pt x="26" y="13"/>
                    </a:cubicBezTo>
                    <a:cubicBezTo>
                      <a:pt x="26" y="12"/>
                      <a:pt x="26" y="12"/>
                      <a:pt x="25" y="11"/>
                    </a:cubicBezTo>
                    <a:cubicBezTo>
                      <a:pt x="26" y="12"/>
                      <a:pt x="28" y="11"/>
                      <a:pt x="28" y="13"/>
                    </a:cubicBezTo>
                    <a:cubicBezTo>
                      <a:pt x="28" y="14"/>
                      <a:pt x="29" y="12"/>
                      <a:pt x="29" y="12"/>
                    </a:cubicBezTo>
                    <a:cubicBezTo>
                      <a:pt x="29" y="12"/>
                      <a:pt x="30" y="13"/>
                      <a:pt x="30" y="13"/>
                    </a:cubicBezTo>
                    <a:cubicBezTo>
                      <a:pt x="30" y="13"/>
                      <a:pt x="29" y="13"/>
                      <a:pt x="29" y="14"/>
                    </a:cubicBezTo>
                    <a:cubicBezTo>
                      <a:pt x="30" y="14"/>
                      <a:pt x="31" y="14"/>
                      <a:pt x="31" y="14"/>
                    </a:cubicBezTo>
                    <a:cubicBezTo>
                      <a:pt x="31" y="14"/>
                      <a:pt x="30" y="14"/>
                      <a:pt x="30" y="14"/>
                    </a:cubicBezTo>
                    <a:cubicBezTo>
                      <a:pt x="30" y="15"/>
                      <a:pt x="31" y="15"/>
                      <a:pt x="32" y="16"/>
                    </a:cubicBezTo>
                    <a:cubicBezTo>
                      <a:pt x="32" y="16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2" y="17"/>
                    </a:cubicBezTo>
                    <a:cubicBezTo>
                      <a:pt x="32" y="16"/>
                      <a:pt x="34" y="16"/>
                      <a:pt x="34" y="16"/>
                    </a:cubicBezTo>
                    <a:cubicBezTo>
                      <a:pt x="34" y="13"/>
                      <a:pt x="33" y="16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7" y="15"/>
                      <a:pt x="37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8" y="12"/>
                    </a:cubicBezTo>
                    <a:cubicBezTo>
                      <a:pt x="38" y="12"/>
                      <a:pt x="38" y="12"/>
                      <a:pt x="37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2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4"/>
                      <a:pt x="39" y="14"/>
                      <a:pt x="39" y="15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2" y="16"/>
                      <a:pt x="42" y="16"/>
                      <a:pt x="43" y="16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3" y="15"/>
                      <a:pt x="44" y="15"/>
                      <a:pt x="44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6" y="14"/>
                      <a:pt x="47" y="14"/>
                      <a:pt x="47" y="12"/>
                    </a:cubicBezTo>
                    <a:cubicBezTo>
                      <a:pt x="47" y="12"/>
                      <a:pt x="47" y="12"/>
                      <a:pt x="48" y="12"/>
                    </a:cubicBezTo>
                    <a:cubicBezTo>
                      <a:pt x="48" y="13"/>
                      <a:pt x="47" y="14"/>
                      <a:pt x="48" y="14"/>
                    </a:cubicBezTo>
                    <a:cubicBezTo>
                      <a:pt x="48" y="14"/>
                      <a:pt x="48" y="15"/>
                      <a:pt x="49" y="15"/>
                    </a:cubicBezTo>
                    <a:cubicBezTo>
                      <a:pt x="50" y="15"/>
                      <a:pt x="50" y="15"/>
                      <a:pt x="50" y="16"/>
                    </a:cubicBezTo>
                    <a:cubicBezTo>
                      <a:pt x="50" y="17"/>
                      <a:pt x="52" y="15"/>
                      <a:pt x="52" y="17"/>
                    </a:cubicBezTo>
                    <a:cubicBezTo>
                      <a:pt x="53" y="17"/>
                      <a:pt x="53" y="16"/>
                      <a:pt x="54" y="16"/>
                    </a:cubicBezTo>
                    <a:cubicBezTo>
                      <a:pt x="55" y="16"/>
                      <a:pt x="57" y="17"/>
                      <a:pt x="57" y="15"/>
                    </a:cubicBezTo>
                    <a:cubicBezTo>
                      <a:pt x="58" y="16"/>
                      <a:pt x="59" y="17"/>
                      <a:pt x="60" y="15"/>
                    </a:cubicBezTo>
                    <a:cubicBezTo>
                      <a:pt x="61" y="15"/>
                      <a:pt x="59" y="16"/>
                      <a:pt x="60" y="17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2" y="14"/>
                      <a:pt x="59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2"/>
                      <a:pt x="61" y="12"/>
                      <a:pt x="62" y="12"/>
                    </a:cubicBezTo>
                    <a:cubicBezTo>
                      <a:pt x="62" y="13"/>
                      <a:pt x="63" y="13"/>
                      <a:pt x="64" y="14"/>
                    </a:cubicBezTo>
                    <a:cubicBezTo>
                      <a:pt x="64" y="14"/>
                      <a:pt x="65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6" y="14"/>
                      <a:pt x="66" y="15"/>
                      <a:pt x="67" y="15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7" y="13"/>
                      <a:pt x="68" y="13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4"/>
                      <a:pt x="69" y="14"/>
                      <a:pt x="69" y="14"/>
                    </a:cubicBezTo>
                    <a:cubicBezTo>
                      <a:pt x="69" y="13"/>
                      <a:pt x="69" y="12"/>
                      <a:pt x="69" y="12"/>
                    </a:cubicBezTo>
                    <a:cubicBezTo>
                      <a:pt x="69" y="12"/>
                      <a:pt x="70" y="12"/>
                      <a:pt x="70" y="11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69" y="10"/>
                      <a:pt x="70" y="10"/>
                      <a:pt x="70" y="9"/>
                    </a:cubicBezTo>
                    <a:cubicBezTo>
                      <a:pt x="72" y="10"/>
                      <a:pt x="69" y="12"/>
                      <a:pt x="71" y="13"/>
                    </a:cubicBezTo>
                    <a:cubicBezTo>
                      <a:pt x="71" y="15"/>
                      <a:pt x="70" y="15"/>
                      <a:pt x="70" y="17"/>
                    </a:cubicBezTo>
                    <a:cubicBezTo>
                      <a:pt x="71" y="16"/>
                      <a:pt x="71" y="15"/>
                      <a:pt x="73" y="16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5" y="15"/>
                      <a:pt x="74" y="13"/>
                      <a:pt x="75" y="13"/>
                    </a:cubicBezTo>
                    <a:cubicBezTo>
                      <a:pt x="76" y="13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8" y="15"/>
                      <a:pt x="79" y="16"/>
                    </a:cubicBezTo>
                    <a:cubicBezTo>
                      <a:pt x="80" y="16"/>
                      <a:pt x="79" y="14"/>
                      <a:pt x="80" y="15"/>
                    </a:cubicBezTo>
                    <a:cubicBezTo>
                      <a:pt x="81" y="15"/>
                      <a:pt x="80" y="17"/>
                      <a:pt x="82" y="16"/>
                    </a:cubicBezTo>
                    <a:cubicBezTo>
                      <a:pt x="82" y="16"/>
                      <a:pt x="82" y="14"/>
                      <a:pt x="82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4" y="14"/>
                      <a:pt x="84" y="14"/>
                      <a:pt x="86" y="15"/>
                    </a:cubicBezTo>
                    <a:cubicBezTo>
                      <a:pt x="86" y="13"/>
                      <a:pt x="84" y="13"/>
                      <a:pt x="84" y="11"/>
                    </a:cubicBezTo>
                    <a:cubicBezTo>
                      <a:pt x="85" y="11"/>
                      <a:pt x="85" y="10"/>
                      <a:pt x="85" y="10"/>
                    </a:cubicBezTo>
                    <a:cubicBezTo>
                      <a:pt x="85" y="10"/>
                      <a:pt x="85" y="9"/>
                      <a:pt x="85" y="9"/>
                    </a:cubicBezTo>
                    <a:cubicBezTo>
                      <a:pt x="86" y="9"/>
                      <a:pt x="85" y="12"/>
                      <a:pt x="87" y="12"/>
                    </a:cubicBezTo>
                    <a:cubicBezTo>
                      <a:pt x="87" y="13"/>
                      <a:pt x="87" y="15"/>
                      <a:pt x="86" y="16"/>
                    </a:cubicBezTo>
                    <a:cubicBezTo>
                      <a:pt x="86" y="16"/>
                      <a:pt x="87" y="16"/>
                      <a:pt x="88" y="16"/>
                    </a:cubicBezTo>
                    <a:cubicBezTo>
                      <a:pt x="88" y="15"/>
                      <a:pt x="87" y="15"/>
                      <a:pt x="87" y="15"/>
                    </a:cubicBezTo>
                    <a:cubicBezTo>
                      <a:pt x="87" y="14"/>
                      <a:pt x="89" y="14"/>
                      <a:pt x="90" y="14"/>
                    </a:cubicBezTo>
                    <a:cubicBezTo>
                      <a:pt x="90" y="14"/>
                      <a:pt x="90" y="13"/>
                      <a:pt x="90" y="12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1" y="12"/>
                      <a:pt x="91" y="13"/>
                      <a:pt x="91" y="13"/>
                    </a:cubicBezTo>
                    <a:cubicBezTo>
                      <a:pt x="92" y="13"/>
                      <a:pt x="93" y="13"/>
                      <a:pt x="93" y="13"/>
                    </a:cubicBezTo>
                    <a:cubicBezTo>
                      <a:pt x="93" y="13"/>
                      <a:pt x="94" y="14"/>
                      <a:pt x="94" y="14"/>
                    </a:cubicBezTo>
                    <a:cubicBezTo>
                      <a:pt x="94" y="15"/>
                      <a:pt x="94" y="15"/>
                      <a:pt x="96" y="15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6" y="15"/>
                      <a:pt x="96" y="14"/>
                      <a:pt x="96" y="14"/>
                    </a:cubicBezTo>
                    <a:cubicBezTo>
                      <a:pt x="96" y="14"/>
                      <a:pt x="96" y="14"/>
                      <a:pt x="95" y="14"/>
                    </a:cubicBezTo>
                    <a:cubicBezTo>
                      <a:pt x="95" y="14"/>
                      <a:pt x="95" y="13"/>
                      <a:pt x="96" y="13"/>
                    </a:cubicBezTo>
                    <a:cubicBezTo>
                      <a:pt x="96" y="15"/>
                      <a:pt x="97" y="14"/>
                      <a:pt x="98" y="13"/>
                    </a:cubicBezTo>
                    <a:cubicBezTo>
                      <a:pt x="99" y="14"/>
                      <a:pt x="99" y="14"/>
                      <a:pt x="100" y="14"/>
                    </a:cubicBezTo>
                    <a:cubicBezTo>
                      <a:pt x="100" y="14"/>
                      <a:pt x="99" y="15"/>
                      <a:pt x="99" y="16"/>
                    </a:cubicBezTo>
                    <a:cubicBezTo>
                      <a:pt x="98" y="15"/>
                      <a:pt x="98" y="15"/>
                      <a:pt x="97" y="16"/>
                    </a:cubicBezTo>
                    <a:cubicBezTo>
                      <a:pt x="98" y="17"/>
                      <a:pt x="101" y="16"/>
                      <a:pt x="102" y="15"/>
                    </a:cubicBezTo>
                    <a:cubicBezTo>
                      <a:pt x="102" y="15"/>
                      <a:pt x="102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2" y="17"/>
                    </a:cubicBezTo>
                    <a:cubicBezTo>
                      <a:pt x="103" y="18"/>
                      <a:pt x="103" y="16"/>
                      <a:pt x="104" y="16"/>
                    </a:cubicBezTo>
                    <a:cubicBezTo>
                      <a:pt x="104" y="16"/>
                      <a:pt x="104" y="15"/>
                      <a:pt x="104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3"/>
                      <a:pt x="106" y="13"/>
                      <a:pt x="106" y="13"/>
                    </a:cubicBezTo>
                    <a:cubicBezTo>
                      <a:pt x="107" y="13"/>
                      <a:pt x="107" y="12"/>
                      <a:pt x="108" y="12"/>
                    </a:cubicBezTo>
                    <a:cubicBezTo>
                      <a:pt x="108" y="12"/>
                      <a:pt x="108" y="12"/>
                      <a:pt x="108" y="11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13"/>
                      <a:pt x="107" y="13"/>
                      <a:pt x="107" y="14"/>
                    </a:cubicBezTo>
                    <a:cubicBezTo>
                      <a:pt x="107" y="14"/>
                      <a:pt x="108" y="14"/>
                      <a:pt x="108" y="14"/>
                    </a:cubicBezTo>
                    <a:cubicBezTo>
                      <a:pt x="108" y="14"/>
                      <a:pt x="108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10" y="14"/>
                      <a:pt x="110" y="14"/>
                      <a:pt x="112" y="14"/>
                    </a:cubicBezTo>
                    <a:cubicBezTo>
                      <a:pt x="111" y="13"/>
                      <a:pt x="112" y="13"/>
                      <a:pt x="112" y="13"/>
                    </a:cubicBezTo>
                    <a:cubicBezTo>
                      <a:pt x="113" y="13"/>
                      <a:pt x="113" y="13"/>
                      <a:pt x="114" y="13"/>
                    </a:cubicBezTo>
                    <a:cubicBezTo>
                      <a:pt x="114" y="14"/>
                      <a:pt x="114" y="14"/>
                      <a:pt x="114" y="14"/>
                    </a:cubicBezTo>
                    <a:cubicBezTo>
                      <a:pt x="114" y="15"/>
                      <a:pt x="114" y="15"/>
                      <a:pt x="112" y="15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4" y="18"/>
                      <a:pt x="114" y="16"/>
                      <a:pt x="114" y="16"/>
                    </a:cubicBezTo>
                    <a:cubicBezTo>
                      <a:pt x="114" y="16"/>
                      <a:pt x="115" y="16"/>
                      <a:pt x="115" y="16"/>
                    </a:cubicBezTo>
                    <a:cubicBezTo>
                      <a:pt x="115" y="16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6" y="15"/>
                    </a:cubicBezTo>
                    <a:cubicBezTo>
                      <a:pt x="117" y="15"/>
                      <a:pt x="117" y="14"/>
                      <a:pt x="117" y="13"/>
                    </a:cubicBezTo>
                    <a:cubicBezTo>
                      <a:pt x="118" y="13"/>
                      <a:pt x="118" y="14"/>
                      <a:pt x="120" y="14"/>
                    </a:cubicBezTo>
                    <a:cubicBezTo>
                      <a:pt x="118" y="15"/>
                      <a:pt x="118" y="14"/>
                      <a:pt x="119" y="16"/>
                    </a:cubicBezTo>
                    <a:cubicBezTo>
                      <a:pt x="119" y="16"/>
                      <a:pt x="118" y="16"/>
                      <a:pt x="118" y="17"/>
                    </a:cubicBezTo>
                    <a:cubicBezTo>
                      <a:pt x="118" y="17"/>
                      <a:pt x="119" y="17"/>
                      <a:pt x="119" y="17"/>
                    </a:cubicBezTo>
                    <a:cubicBezTo>
                      <a:pt x="120" y="16"/>
                      <a:pt x="122" y="17"/>
                      <a:pt x="124" y="17"/>
                    </a:cubicBezTo>
                    <a:cubicBezTo>
                      <a:pt x="124" y="16"/>
                      <a:pt x="125" y="15"/>
                      <a:pt x="126" y="16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7" y="16"/>
                      <a:pt x="128" y="15"/>
                      <a:pt x="128" y="15"/>
                    </a:cubicBezTo>
                    <a:cubicBezTo>
                      <a:pt x="128" y="15"/>
                      <a:pt x="128" y="15"/>
                      <a:pt x="128" y="15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7" y="16"/>
                      <a:pt x="129" y="16"/>
                      <a:pt x="128" y="17"/>
                    </a:cubicBezTo>
                    <a:cubicBezTo>
                      <a:pt x="129" y="17"/>
                      <a:pt x="131" y="15"/>
                      <a:pt x="132" y="17"/>
                    </a:cubicBezTo>
                    <a:cubicBezTo>
                      <a:pt x="132" y="17"/>
                      <a:pt x="132" y="17"/>
                      <a:pt x="133" y="16"/>
                    </a:cubicBezTo>
                    <a:cubicBezTo>
                      <a:pt x="133" y="17"/>
                      <a:pt x="133" y="17"/>
                      <a:pt x="133" y="17"/>
                    </a:cubicBezTo>
                    <a:cubicBezTo>
                      <a:pt x="133" y="17"/>
                      <a:pt x="134" y="18"/>
                      <a:pt x="134" y="17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5" y="17"/>
                      <a:pt x="135" y="17"/>
                      <a:pt x="135" y="17"/>
                    </a:cubicBezTo>
                    <a:cubicBezTo>
                      <a:pt x="135" y="16"/>
                      <a:pt x="135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6"/>
                      <a:pt x="134" y="16"/>
                      <a:pt x="134" y="16"/>
                    </a:cubicBezTo>
                    <a:cubicBezTo>
                      <a:pt x="134" y="15"/>
                      <a:pt x="135" y="15"/>
                      <a:pt x="135" y="15"/>
                    </a:cubicBezTo>
                    <a:cubicBezTo>
                      <a:pt x="135" y="14"/>
                      <a:pt x="134" y="13"/>
                      <a:pt x="132" y="13"/>
                    </a:cubicBezTo>
                    <a:cubicBezTo>
                      <a:pt x="133" y="12"/>
                      <a:pt x="132" y="13"/>
                      <a:pt x="130" y="12"/>
                    </a:cubicBezTo>
                    <a:cubicBezTo>
                      <a:pt x="130" y="13"/>
                      <a:pt x="130" y="13"/>
                      <a:pt x="130" y="13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9" y="15"/>
                      <a:pt x="126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6" y="13"/>
                      <a:pt x="126" y="12"/>
                      <a:pt x="127" y="12"/>
                    </a:cubicBezTo>
                    <a:cubicBezTo>
                      <a:pt x="127" y="12"/>
                      <a:pt x="128" y="11"/>
                      <a:pt x="128" y="11"/>
                    </a:cubicBezTo>
                    <a:cubicBezTo>
                      <a:pt x="128" y="11"/>
                      <a:pt x="128" y="10"/>
                      <a:pt x="128" y="10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8" y="10"/>
                      <a:pt x="129" y="10"/>
                      <a:pt x="129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10"/>
                      <a:pt x="130" y="10"/>
                      <a:pt x="130" y="9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1" y="11"/>
                      <a:pt x="132" y="11"/>
                      <a:pt x="132" y="12"/>
                    </a:cubicBezTo>
                    <a:cubicBezTo>
                      <a:pt x="133" y="11"/>
                      <a:pt x="134" y="11"/>
                      <a:pt x="133" y="10"/>
                    </a:cubicBezTo>
                    <a:cubicBezTo>
                      <a:pt x="133" y="10"/>
                      <a:pt x="134" y="10"/>
                      <a:pt x="134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1"/>
                      <a:pt x="133" y="12"/>
                      <a:pt x="134" y="12"/>
                    </a:cubicBezTo>
                    <a:cubicBezTo>
                      <a:pt x="135" y="12"/>
                      <a:pt x="134" y="14"/>
                      <a:pt x="135" y="14"/>
                    </a:cubicBezTo>
                    <a:cubicBezTo>
                      <a:pt x="135" y="13"/>
                      <a:pt x="136" y="13"/>
                      <a:pt x="137" y="13"/>
                    </a:cubicBezTo>
                    <a:cubicBezTo>
                      <a:pt x="137" y="13"/>
                      <a:pt x="137" y="12"/>
                      <a:pt x="137" y="11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8" y="12"/>
                      <a:pt x="138" y="12"/>
                      <a:pt x="139" y="12"/>
                    </a:cubicBezTo>
                    <a:cubicBezTo>
                      <a:pt x="138" y="13"/>
                      <a:pt x="138" y="13"/>
                      <a:pt x="138" y="14"/>
                    </a:cubicBezTo>
                    <a:cubicBezTo>
                      <a:pt x="139" y="13"/>
                      <a:pt x="141" y="13"/>
                      <a:pt x="141" y="11"/>
                    </a:cubicBezTo>
                    <a:cubicBezTo>
                      <a:pt x="141" y="10"/>
                      <a:pt x="141" y="10"/>
                      <a:pt x="140" y="10"/>
                    </a:cubicBezTo>
                    <a:cubicBezTo>
                      <a:pt x="140" y="10"/>
                      <a:pt x="140" y="10"/>
                      <a:pt x="141" y="10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41" y="10"/>
                      <a:pt x="141" y="9"/>
                      <a:pt x="142" y="9"/>
                    </a:cubicBezTo>
                    <a:cubicBezTo>
                      <a:pt x="144" y="10"/>
                      <a:pt x="142" y="12"/>
                      <a:pt x="145" y="11"/>
                    </a:cubicBezTo>
                    <a:cubicBezTo>
                      <a:pt x="145" y="13"/>
                      <a:pt x="144" y="13"/>
                      <a:pt x="142" y="13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14"/>
                      <a:pt x="141" y="14"/>
                      <a:pt x="140" y="15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40" y="16"/>
                      <a:pt x="139" y="15"/>
                      <a:pt x="139" y="15"/>
                    </a:cubicBezTo>
                    <a:cubicBezTo>
                      <a:pt x="138" y="15"/>
                      <a:pt x="138" y="16"/>
                      <a:pt x="138" y="16"/>
                    </a:cubicBezTo>
                    <a:cubicBezTo>
                      <a:pt x="139" y="16"/>
                      <a:pt x="138" y="17"/>
                      <a:pt x="139" y="17"/>
                    </a:cubicBezTo>
                    <a:cubicBezTo>
                      <a:pt x="140" y="18"/>
                      <a:pt x="139" y="16"/>
                      <a:pt x="141" y="16"/>
                    </a:cubicBezTo>
                    <a:cubicBezTo>
                      <a:pt x="141" y="16"/>
                      <a:pt x="141" y="17"/>
                      <a:pt x="141" y="18"/>
                    </a:cubicBezTo>
                    <a:cubicBezTo>
                      <a:pt x="142" y="18"/>
                      <a:pt x="142" y="17"/>
                      <a:pt x="143" y="17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3" y="17"/>
                      <a:pt x="144" y="17"/>
                      <a:pt x="144" y="17"/>
                    </a:cubicBezTo>
                    <a:cubicBezTo>
                      <a:pt x="144" y="17"/>
                      <a:pt x="144" y="17"/>
                      <a:pt x="144" y="17"/>
                    </a:cubicBezTo>
                    <a:cubicBezTo>
                      <a:pt x="144" y="17"/>
                      <a:pt x="144" y="17"/>
                      <a:pt x="144" y="17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17"/>
                      <a:pt x="145" y="17"/>
                      <a:pt x="145" y="17"/>
                    </a:cubicBezTo>
                    <a:cubicBezTo>
                      <a:pt x="146" y="17"/>
                      <a:pt x="147" y="16"/>
                      <a:pt x="147" y="16"/>
                    </a:cubicBezTo>
                    <a:cubicBezTo>
                      <a:pt x="148" y="17"/>
                      <a:pt x="146" y="17"/>
                      <a:pt x="149" y="17"/>
                    </a:cubicBezTo>
                    <a:cubicBezTo>
                      <a:pt x="150" y="17"/>
                      <a:pt x="151" y="17"/>
                      <a:pt x="152" y="16"/>
                    </a:cubicBezTo>
                    <a:cubicBezTo>
                      <a:pt x="152" y="16"/>
                      <a:pt x="152" y="15"/>
                      <a:pt x="152" y="15"/>
                    </a:cubicBezTo>
                    <a:cubicBezTo>
                      <a:pt x="151" y="14"/>
                      <a:pt x="151" y="16"/>
                      <a:pt x="150" y="16"/>
                    </a:cubicBezTo>
                    <a:cubicBezTo>
                      <a:pt x="149" y="15"/>
                      <a:pt x="149" y="15"/>
                      <a:pt x="149" y="15"/>
                    </a:cubicBezTo>
                    <a:cubicBezTo>
                      <a:pt x="149" y="14"/>
                      <a:pt x="150" y="14"/>
                      <a:pt x="150" y="14"/>
                    </a:cubicBezTo>
                    <a:cubicBezTo>
                      <a:pt x="150" y="13"/>
                      <a:pt x="149" y="13"/>
                      <a:pt x="149" y="13"/>
                    </a:cubicBezTo>
                    <a:cubicBezTo>
                      <a:pt x="148" y="11"/>
                      <a:pt x="151" y="11"/>
                      <a:pt x="150" y="9"/>
                    </a:cubicBezTo>
                    <a:cubicBezTo>
                      <a:pt x="151" y="9"/>
                      <a:pt x="151" y="11"/>
                      <a:pt x="152" y="11"/>
                    </a:cubicBezTo>
                    <a:cubicBezTo>
                      <a:pt x="151" y="13"/>
                      <a:pt x="153" y="13"/>
                      <a:pt x="155" y="13"/>
                    </a:cubicBezTo>
                    <a:cubicBezTo>
                      <a:pt x="154" y="12"/>
                      <a:pt x="153" y="11"/>
                      <a:pt x="153" y="9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52" y="8"/>
                      <a:pt x="151" y="7"/>
                      <a:pt x="151" y="7"/>
                    </a:cubicBezTo>
                    <a:cubicBezTo>
                      <a:pt x="150" y="7"/>
                      <a:pt x="149" y="7"/>
                      <a:pt x="147" y="7"/>
                    </a:cubicBezTo>
                    <a:cubicBezTo>
                      <a:pt x="147" y="6"/>
                      <a:pt x="147" y="6"/>
                      <a:pt x="147" y="5"/>
                    </a:cubicBezTo>
                    <a:cubicBezTo>
                      <a:pt x="146" y="6"/>
                      <a:pt x="146" y="5"/>
                      <a:pt x="144" y="5"/>
                    </a:cubicBezTo>
                    <a:cubicBezTo>
                      <a:pt x="144" y="5"/>
                      <a:pt x="146" y="4"/>
                      <a:pt x="146" y="5"/>
                    </a:cubicBezTo>
                    <a:cubicBezTo>
                      <a:pt x="147" y="4"/>
                      <a:pt x="145" y="3"/>
                      <a:pt x="144" y="4"/>
                    </a:cubicBezTo>
                    <a:cubicBezTo>
                      <a:pt x="144" y="5"/>
                      <a:pt x="143" y="5"/>
                      <a:pt x="143" y="6"/>
                    </a:cubicBezTo>
                    <a:cubicBezTo>
                      <a:pt x="142" y="5"/>
                      <a:pt x="142" y="5"/>
                      <a:pt x="141" y="4"/>
                    </a:cubicBezTo>
                    <a:cubicBezTo>
                      <a:pt x="140" y="4"/>
                      <a:pt x="141" y="6"/>
                      <a:pt x="140" y="6"/>
                    </a:cubicBezTo>
                    <a:cubicBezTo>
                      <a:pt x="139" y="5"/>
                      <a:pt x="137" y="5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37" y="5"/>
                      <a:pt x="137" y="5"/>
                    </a:cubicBezTo>
                    <a:cubicBezTo>
                      <a:pt x="135" y="4"/>
                      <a:pt x="134" y="5"/>
                      <a:pt x="133" y="5"/>
                    </a:cubicBezTo>
                    <a:cubicBezTo>
                      <a:pt x="133" y="5"/>
                      <a:pt x="133" y="5"/>
                      <a:pt x="132" y="5"/>
                    </a:cubicBezTo>
                    <a:cubicBezTo>
                      <a:pt x="132" y="5"/>
                      <a:pt x="132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cubicBezTo>
                      <a:pt x="132" y="5"/>
                      <a:pt x="132" y="4"/>
                      <a:pt x="132" y="4"/>
                    </a:cubicBezTo>
                    <a:cubicBezTo>
                      <a:pt x="133" y="4"/>
                      <a:pt x="134" y="4"/>
                      <a:pt x="135" y="4"/>
                    </a:cubicBezTo>
                    <a:cubicBezTo>
                      <a:pt x="135" y="3"/>
                      <a:pt x="133" y="4"/>
                      <a:pt x="133" y="2"/>
                    </a:cubicBezTo>
                    <a:cubicBezTo>
                      <a:pt x="132" y="2"/>
                      <a:pt x="131" y="2"/>
                      <a:pt x="130" y="2"/>
                    </a:cubicBezTo>
                    <a:cubicBezTo>
                      <a:pt x="130" y="2"/>
                      <a:pt x="130" y="2"/>
                      <a:pt x="130" y="2"/>
                    </a:cubicBezTo>
                    <a:cubicBezTo>
                      <a:pt x="130" y="2"/>
                      <a:pt x="129" y="1"/>
                      <a:pt x="129" y="0"/>
                    </a:cubicBezTo>
                    <a:cubicBezTo>
                      <a:pt x="129" y="0"/>
                      <a:pt x="129" y="1"/>
                      <a:pt x="129" y="1"/>
                    </a:cubicBezTo>
                    <a:cubicBezTo>
                      <a:pt x="128" y="1"/>
                      <a:pt x="128" y="1"/>
                      <a:pt x="128" y="1"/>
                    </a:cubicBezTo>
                    <a:cubicBezTo>
                      <a:pt x="127" y="2"/>
                      <a:pt x="128" y="2"/>
                      <a:pt x="128" y="3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6" y="3"/>
                      <a:pt x="126" y="4"/>
                      <a:pt x="126" y="5"/>
                    </a:cubicBezTo>
                    <a:cubicBezTo>
                      <a:pt x="125" y="5"/>
                      <a:pt x="125" y="5"/>
                      <a:pt x="124" y="5"/>
                    </a:cubicBezTo>
                    <a:cubicBezTo>
                      <a:pt x="124" y="5"/>
                      <a:pt x="124" y="5"/>
                      <a:pt x="124" y="6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24" y="4"/>
                      <a:pt x="122" y="5"/>
                      <a:pt x="121" y="4"/>
                    </a:cubicBezTo>
                    <a:cubicBezTo>
                      <a:pt x="121" y="4"/>
                      <a:pt x="121" y="4"/>
                      <a:pt x="121" y="4"/>
                    </a:cubicBezTo>
                    <a:cubicBezTo>
                      <a:pt x="121" y="4"/>
                      <a:pt x="121" y="4"/>
                      <a:pt x="121" y="4"/>
                    </a:cubicBezTo>
                    <a:cubicBezTo>
                      <a:pt x="121" y="3"/>
                      <a:pt x="122" y="3"/>
                      <a:pt x="123" y="3"/>
                    </a:cubicBezTo>
                    <a:cubicBezTo>
                      <a:pt x="123" y="2"/>
                      <a:pt x="123" y="2"/>
                      <a:pt x="122" y="2"/>
                    </a:cubicBezTo>
                    <a:cubicBezTo>
                      <a:pt x="121" y="2"/>
                      <a:pt x="121" y="2"/>
                      <a:pt x="120" y="2"/>
                    </a:cubicBezTo>
                    <a:cubicBezTo>
                      <a:pt x="120" y="2"/>
                      <a:pt x="120" y="2"/>
                      <a:pt x="120" y="2"/>
                    </a:cubicBezTo>
                    <a:cubicBezTo>
                      <a:pt x="120" y="2"/>
                      <a:pt x="119" y="2"/>
                      <a:pt x="119" y="2"/>
                    </a:cubicBezTo>
                    <a:cubicBezTo>
                      <a:pt x="119" y="2"/>
                      <a:pt x="118" y="2"/>
                      <a:pt x="118" y="2"/>
                    </a:cubicBezTo>
                    <a:cubicBezTo>
                      <a:pt x="118" y="2"/>
                      <a:pt x="118" y="2"/>
                      <a:pt x="117" y="2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6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4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2"/>
                      <a:pt x="113" y="2"/>
                      <a:pt x="112" y="2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2"/>
                      <a:pt x="113" y="0"/>
                      <a:pt x="112" y="0"/>
                    </a:cubicBezTo>
                    <a:cubicBezTo>
                      <a:pt x="112" y="1"/>
                      <a:pt x="111" y="1"/>
                      <a:pt x="111" y="2"/>
                    </a:cubicBezTo>
                    <a:cubicBezTo>
                      <a:pt x="110" y="2"/>
                      <a:pt x="112" y="3"/>
                      <a:pt x="111" y="3"/>
                    </a:cubicBezTo>
                    <a:cubicBezTo>
                      <a:pt x="111" y="2"/>
                      <a:pt x="110" y="2"/>
                      <a:pt x="110" y="2"/>
                    </a:cubicBezTo>
                    <a:cubicBezTo>
                      <a:pt x="110" y="3"/>
                      <a:pt x="110" y="3"/>
                      <a:pt x="110" y="4"/>
                    </a:cubicBezTo>
                    <a:cubicBezTo>
                      <a:pt x="109" y="4"/>
                      <a:pt x="109" y="5"/>
                      <a:pt x="109" y="6"/>
                    </a:cubicBezTo>
                    <a:cubicBezTo>
                      <a:pt x="109" y="5"/>
                      <a:pt x="109" y="5"/>
                      <a:pt x="108" y="6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08" y="5"/>
                      <a:pt x="107" y="6"/>
                      <a:pt x="107" y="7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107" y="6"/>
                      <a:pt x="107" y="6"/>
                      <a:pt x="107" y="6"/>
                    </a:cubicBezTo>
                    <a:cubicBezTo>
                      <a:pt x="105" y="6"/>
                      <a:pt x="106" y="3"/>
                      <a:pt x="103" y="4"/>
                    </a:cubicBezTo>
                    <a:cubicBezTo>
                      <a:pt x="103" y="4"/>
                      <a:pt x="103" y="5"/>
                      <a:pt x="103" y="5"/>
                    </a:cubicBezTo>
                    <a:cubicBezTo>
                      <a:pt x="103" y="4"/>
                      <a:pt x="102" y="4"/>
                      <a:pt x="101" y="5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1" y="4"/>
                      <a:pt x="101" y="3"/>
                      <a:pt x="101" y="3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3" y="3"/>
                      <a:pt x="102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2"/>
                      <a:pt x="102" y="1"/>
                      <a:pt x="101" y="1"/>
                    </a:cubicBezTo>
                    <a:cubicBezTo>
                      <a:pt x="100" y="1"/>
                      <a:pt x="97" y="0"/>
                      <a:pt x="95" y="2"/>
                    </a:cubicBezTo>
                    <a:cubicBezTo>
                      <a:pt x="95" y="3"/>
                      <a:pt x="96" y="3"/>
                      <a:pt x="96" y="4"/>
                    </a:cubicBezTo>
                    <a:cubicBezTo>
                      <a:pt x="95" y="4"/>
                      <a:pt x="95" y="4"/>
                      <a:pt x="95" y="5"/>
                    </a:cubicBezTo>
                    <a:cubicBezTo>
                      <a:pt x="95" y="5"/>
                      <a:pt x="94" y="5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6"/>
                      <a:pt x="94" y="7"/>
                      <a:pt x="94" y="7"/>
                    </a:cubicBezTo>
                    <a:cubicBezTo>
                      <a:pt x="94" y="7"/>
                      <a:pt x="93" y="7"/>
                      <a:pt x="93" y="7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5"/>
                      <a:pt x="93" y="5"/>
                      <a:pt x="92" y="5"/>
                    </a:cubicBezTo>
                    <a:cubicBezTo>
                      <a:pt x="92" y="5"/>
                      <a:pt x="92" y="5"/>
                      <a:pt x="91" y="5"/>
                    </a:cubicBezTo>
                    <a:cubicBezTo>
                      <a:pt x="92" y="4"/>
                      <a:pt x="91" y="4"/>
                      <a:pt x="91" y="3"/>
                    </a:cubicBezTo>
                    <a:cubicBezTo>
                      <a:pt x="91" y="3"/>
                      <a:pt x="91" y="2"/>
                      <a:pt x="91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2"/>
                      <a:pt x="91" y="1"/>
                      <a:pt x="90" y="3"/>
                    </a:cubicBezTo>
                    <a:cubicBezTo>
                      <a:pt x="89" y="2"/>
                      <a:pt x="90" y="4"/>
                      <a:pt x="89" y="4"/>
                    </a:cubicBezTo>
                    <a:cubicBezTo>
                      <a:pt x="88" y="4"/>
                      <a:pt x="89" y="2"/>
                      <a:pt x="88" y="3"/>
                    </a:cubicBezTo>
                    <a:cubicBezTo>
                      <a:pt x="88" y="3"/>
                      <a:pt x="88" y="4"/>
                      <a:pt x="88" y="4"/>
                    </a:cubicBezTo>
                    <a:cubicBezTo>
                      <a:pt x="86" y="4"/>
                      <a:pt x="86" y="5"/>
                      <a:pt x="85" y="6"/>
                    </a:cubicBezTo>
                    <a:cubicBezTo>
                      <a:pt x="84" y="5"/>
                      <a:pt x="84" y="5"/>
                      <a:pt x="83" y="5"/>
                    </a:cubicBezTo>
                    <a:cubicBezTo>
                      <a:pt x="83" y="5"/>
                      <a:pt x="83" y="5"/>
                      <a:pt x="82" y="5"/>
                    </a:cubicBezTo>
                    <a:cubicBezTo>
                      <a:pt x="81" y="5"/>
                      <a:pt x="81" y="5"/>
                      <a:pt x="80" y="4"/>
                    </a:cubicBezTo>
                    <a:cubicBezTo>
                      <a:pt x="80" y="3"/>
                      <a:pt x="81" y="3"/>
                      <a:pt x="81" y="2"/>
                    </a:cubicBezTo>
                    <a:cubicBezTo>
                      <a:pt x="81" y="2"/>
                      <a:pt x="80" y="2"/>
                      <a:pt x="80" y="2"/>
                    </a:cubicBezTo>
                    <a:cubicBezTo>
                      <a:pt x="80" y="2"/>
                      <a:pt x="80" y="3"/>
                      <a:pt x="80" y="3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8" y="2"/>
                      <a:pt x="78" y="2"/>
                      <a:pt x="78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1"/>
                      <a:pt x="75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4" y="1"/>
                      <a:pt x="75" y="1"/>
                      <a:pt x="75" y="2"/>
                    </a:cubicBezTo>
                    <a:cubicBezTo>
                      <a:pt x="75" y="3"/>
                      <a:pt x="74" y="3"/>
                      <a:pt x="73" y="3"/>
                    </a:cubicBezTo>
                    <a:cubicBezTo>
                      <a:pt x="73" y="3"/>
                      <a:pt x="72" y="4"/>
                      <a:pt x="71" y="4"/>
                    </a:cubicBezTo>
                    <a:cubicBezTo>
                      <a:pt x="71" y="5"/>
                      <a:pt x="71" y="6"/>
                      <a:pt x="69" y="6"/>
                    </a:cubicBezTo>
                    <a:cubicBezTo>
                      <a:pt x="69" y="5"/>
                      <a:pt x="70" y="5"/>
                      <a:pt x="69" y="5"/>
                    </a:cubicBezTo>
                    <a:cubicBezTo>
                      <a:pt x="68" y="4"/>
                      <a:pt x="69" y="6"/>
                      <a:pt x="67" y="6"/>
                    </a:cubicBezTo>
                    <a:cubicBezTo>
                      <a:pt x="67" y="6"/>
                      <a:pt x="67" y="5"/>
                      <a:pt x="67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7" y="4"/>
                      <a:pt x="67" y="4"/>
                      <a:pt x="67" y="5"/>
                    </a:cubicBezTo>
                    <a:cubicBezTo>
                      <a:pt x="67" y="4"/>
                      <a:pt x="66" y="5"/>
                      <a:pt x="66" y="5"/>
                    </a:cubicBezTo>
                    <a:cubicBezTo>
                      <a:pt x="66" y="4"/>
                      <a:pt x="65" y="4"/>
                      <a:pt x="65" y="5"/>
                    </a:cubicBezTo>
                    <a:cubicBezTo>
                      <a:pt x="64" y="3"/>
                      <a:pt x="66" y="4"/>
                      <a:pt x="66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3" y="5"/>
                      <a:pt x="62" y="4"/>
                      <a:pt x="61" y="5"/>
                    </a:cubicBezTo>
                    <a:cubicBezTo>
                      <a:pt x="61" y="4"/>
                      <a:pt x="61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8" y="3"/>
                      <a:pt x="57" y="3"/>
                      <a:pt x="56" y="3"/>
                    </a:cubicBezTo>
                    <a:cubicBezTo>
                      <a:pt x="56" y="3"/>
                      <a:pt x="56" y="2"/>
                      <a:pt x="57" y="2"/>
                    </a:cubicBezTo>
                    <a:cubicBezTo>
                      <a:pt x="57" y="1"/>
                      <a:pt x="56" y="1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3" y="1"/>
                      <a:pt x="53" y="1"/>
                    </a:cubicBezTo>
                    <a:cubicBezTo>
                      <a:pt x="53" y="1"/>
                      <a:pt x="54" y="1"/>
                      <a:pt x="54" y="1"/>
                    </a:cubicBezTo>
                    <a:cubicBezTo>
                      <a:pt x="54" y="2"/>
                      <a:pt x="54" y="2"/>
                      <a:pt x="54" y="3"/>
                    </a:cubicBezTo>
                    <a:cubicBezTo>
                      <a:pt x="52" y="1"/>
                      <a:pt x="52" y="4"/>
                      <a:pt x="50" y="5"/>
                    </a:cubicBezTo>
                    <a:cubicBezTo>
                      <a:pt x="50" y="4"/>
                      <a:pt x="49" y="4"/>
                      <a:pt x="48" y="5"/>
                    </a:cubicBezTo>
                    <a:cubicBezTo>
                      <a:pt x="48" y="4"/>
                      <a:pt x="47" y="4"/>
                      <a:pt x="47" y="3"/>
                    </a:cubicBezTo>
                    <a:cubicBezTo>
                      <a:pt x="47" y="4"/>
                      <a:pt x="46" y="4"/>
                      <a:pt x="46" y="5"/>
                    </a:cubicBezTo>
                    <a:cubicBezTo>
                      <a:pt x="46" y="4"/>
                      <a:pt x="45" y="4"/>
                      <a:pt x="45" y="4"/>
                    </a:cubicBezTo>
                    <a:cubicBezTo>
                      <a:pt x="45" y="2"/>
                      <a:pt x="43" y="2"/>
                      <a:pt x="43" y="1"/>
                    </a:cubicBezTo>
                    <a:cubicBezTo>
                      <a:pt x="43" y="1"/>
                      <a:pt x="44" y="1"/>
                      <a:pt x="44" y="0"/>
                    </a:cubicBezTo>
                    <a:cubicBezTo>
                      <a:pt x="43" y="0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0" y="1"/>
                      <a:pt x="40" y="1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37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5" y="0"/>
                      <a:pt x="34" y="0"/>
                      <a:pt x="33" y="0"/>
                    </a:cubicBezTo>
                    <a:cubicBezTo>
                      <a:pt x="33" y="0"/>
                      <a:pt x="32" y="1"/>
                      <a:pt x="32" y="1"/>
                    </a:cubicBezTo>
                    <a:cubicBezTo>
                      <a:pt x="33" y="1"/>
                      <a:pt x="34" y="1"/>
                      <a:pt x="35" y="2"/>
                    </a:cubicBezTo>
                    <a:cubicBezTo>
                      <a:pt x="34" y="1"/>
                      <a:pt x="37" y="0"/>
                      <a:pt x="37" y="1"/>
                    </a:cubicBezTo>
                    <a:cubicBezTo>
                      <a:pt x="37" y="2"/>
                      <a:pt x="35" y="3"/>
                      <a:pt x="36" y="3"/>
                    </a:cubicBezTo>
                    <a:cubicBezTo>
                      <a:pt x="36" y="2"/>
                      <a:pt x="38" y="1"/>
                      <a:pt x="39" y="2"/>
                    </a:cubicBezTo>
                    <a:cubicBezTo>
                      <a:pt x="38" y="3"/>
                      <a:pt x="38" y="3"/>
                      <a:pt x="39" y="4"/>
                    </a:cubicBezTo>
                    <a:cubicBezTo>
                      <a:pt x="38" y="4"/>
                      <a:pt x="38" y="5"/>
                      <a:pt x="37" y="5"/>
                    </a:cubicBezTo>
                    <a:cubicBezTo>
                      <a:pt x="37" y="5"/>
                      <a:pt x="36" y="4"/>
                      <a:pt x="36" y="4"/>
                    </a:cubicBezTo>
                    <a:cubicBezTo>
                      <a:pt x="35" y="4"/>
                      <a:pt x="35" y="6"/>
                      <a:pt x="33" y="6"/>
                    </a:cubicBezTo>
                    <a:cubicBezTo>
                      <a:pt x="33" y="4"/>
                      <a:pt x="32" y="4"/>
                      <a:pt x="31" y="5"/>
                    </a:cubicBezTo>
                    <a:cubicBezTo>
                      <a:pt x="31" y="4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2"/>
                    </a:cubicBezTo>
                    <a:cubicBezTo>
                      <a:pt x="28" y="1"/>
                      <a:pt x="28" y="1"/>
                      <a:pt x="27" y="1"/>
                    </a:cubicBezTo>
                    <a:cubicBezTo>
                      <a:pt x="27" y="1"/>
                      <a:pt x="28" y="3"/>
                      <a:pt x="26" y="2"/>
                    </a:cubicBezTo>
                    <a:cubicBezTo>
                      <a:pt x="26" y="1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1"/>
                      <a:pt x="26" y="1"/>
                    </a:cubicBezTo>
                    <a:cubicBezTo>
                      <a:pt x="25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1"/>
                    </a:cubicBezTo>
                    <a:cubicBezTo>
                      <a:pt x="25" y="1"/>
                      <a:pt x="25" y="0"/>
                      <a:pt x="25" y="0"/>
                    </a:cubicBezTo>
                    <a:cubicBezTo>
                      <a:pt x="24" y="0"/>
                      <a:pt x="23" y="0"/>
                      <a:pt x="22" y="0"/>
                    </a:cubicBezTo>
                    <a:cubicBezTo>
                      <a:pt x="22" y="2"/>
                      <a:pt x="20" y="1"/>
                      <a:pt x="20" y="2"/>
                    </a:cubicBezTo>
                    <a:cubicBezTo>
                      <a:pt x="22" y="2"/>
                      <a:pt x="22" y="2"/>
                      <a:pt x="24" y="2"/>
                    </a:cubicBezTo>
                    <a:cubicBezTo>
                      <a:pt x="23" y="3"/>
                      <a:pt x="25" y="3"/>
                      <a:pt x="24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2" y="3"/>
                      <a:pt x="23" y="5"/>
                      <a:pt x="22" y="5"/>
                    </a:cubicBezTo>
                    <a:cubicBezTo>
                      <a:pt x="22" y="4"/>
                      <a:pt x="21" y="4"/>
                      <a:pt x="20" y="4"/>
                    </a:cubicBezTo>
                    <a:cubicBezTo>
                      <a:pt x="20" y="5"/>
                      <a:pt x="20" y="5"/>
                      <a:pt x="19" y="6"/>
                    </a:cubicBezTo>
                    <a:cubicBezTo>
                      <a:pt x="20" y="3"/>
                      <a:pt x="17" y="3"/>
                      <a:pt x="16" y="4"/>
                    </a:cubicBezTo>
                    <a:cubicBezTo>
                      <a:pt x="14" y="4"/>
                      <a:pt x="15" y="2"/>
                      <a:pt x="14" y="2"/>
                    </a:cubicBezTo>
                    <a:cubicBezTo>
                      <a:pt x="14" y="3"/>
                      <a:pt x="13" y="3"/>
                      <a:pt x="13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0" y="1"/>
                      <a:pt x="8" y="2"/>
                      <a:pt x="9" y="3"/>
                    </a:cubicBezTo>
                    <a:cubicBezTo>
                      <a:pt x="9" y="2"/>
                      <a:pt x="11" y="3"/>
                      <a:pt x="11" y="3"/>
                    </a:cubicBezTo>
                    <a:cubicBezTo>
                      <a:pt x="10" y="3"/>
                      <a:pt x="9" y="4"/>
                      <a:pt x="8" y="3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6" y="5"/>
                      <a:pt x="5" y="5"/>
                      <a:pt x="4" y="5"/>
                    </a:cubicBezTo>
                    <a:cubicBezTo>
                      <a:pt x="4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1" y="10"/>
                      <a:pt x="0" y="12"/>
                    </a:cubicBezTo>
                    <a:cubicBezTo>
                      <a:pt x="1" y="12"/>
                      <a:pt x="1" y="11"/>
                      <a:pt x="2" y="11"/>
                    </a:cubicBezTo>
                    <a:cubicBezTo>
                      <a:pt x="2" y="11"/>
                      <a:pt x="3" y="12"/>
                      <a:pt x="3" y="13"/>
                    </a:cubicBezTo>
                    <a:close/>
                    <a:moveTo>
                      <a:pt x="132" y="15"/>
                    </a:move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5"/>
                      <a:pt x="132" y="15"/>
                      <a:pt x="132" y="16"/>
                    </a:cubicBezTo>
                    <a:cubicBezTo>
                      <a:pt x="132" y="16"/>
                      <a:pt x="131" y="16"/>
                      <a:pt x="131" y="16"/>
                    </a:cubicBezTo>
                    <a:cubicBezTo>
                      <a:pt x="130" y="14"/>
                      <a:pt x="132" y="16"/>
                      <a:pt x="132" y="15"/>
                    </a:cubicBezTo>
                    <a:close/>
                    <a:moveTo>
                      <a:pt x="143" y="15"/>
                    </a:move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6"/>
                      <a:pt x="144" y="16"/>
                    </a:cubicBezTo>
                    <a:cubicBezTo>
                      <a:pt x="144" y="16"/>
                      <a:pt x="144" y="16"/>
                      <a:pt x="144" y="16"/>
                    </a:cubicBezTo>
                    <a:cubicBezTo>
                      <a:pt x="143" y="16"/>
                      <a:pt x="143" y="16"/>
                      <a:pt x="143" y="15"/>
                    </a:cubicBezTo>
                    <a:close/>
                    <a:moveTo>
                      <a:pt x="6" y="11"/>
                    </a:move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  <a:moveTo>
                      <a:pt x="10" y="10"/>
                    </a:moveTo>
                    <a:cubicBezTo>
                      <a:pt x="11" y="10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lose/>
                    <a:moveTo>
                      <a:pt x="13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9"/>
                      <a:pt x="14" y="9"/>
                      <a:pt x="13" y="10"/>
                    </a:cubicBezTo>
                    <a:cubicBezTo>
                      <a:pt x="13" y="10"/>
                      <a:pt x="13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lose/>
                    <a:moveTo>
                      <a:pt x="15" y="13"/>
                    </a:moveTo>
                    <a:cubicBezTo>
                      <a:pt x="15" y="13"/>
                      <a:pt x="14" y="13"/>
                      <a:pt x="14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2"/>
                      <a:pt x="14" y="12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0"/>
                    </a:cubicBezTo>
                    <a:cubicBezTo>
                      <a:pt x="14" y="11"/>
                      <a:pt x="14" y="10"/>
                      <a:pt x="14" y="10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6" y="12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5" y="13"/>
                    </a:cubicBezTo>
                    <a:close/>
                    <a:moveTo>
                      <a:pt x="24" y="10"/>
                    </a:moveTo>
                    <a:cubicBezTo>
                      <a:pt x="23" y="10"/>
                      <a:pt x="23" y="10"/>
                      <a:pt x="23" y="9"/>
                    </a:cubicBezTo>
                    <a:cubicBezTo>
                      <a:pt x="23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10"/>
                    </a:cubicBezTo>
                    <a:close/>
                    <a:moveTo>
                      <a:pt x="23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lose/>
                    <a:moveTo>
                      <a:pt x="20" y="12"/>
                    </a:moveTo>
                    <a:cubicBezTo>
                      <a:pt x="21" y="11"/>
                      <a:pt x="21" y="11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2"/>
                      <a:pt x="20" y="12"/>
                    </a:cubicBezTo>
                    <a:close/>
                    <a:moveTo>
                      <a:pt x="25" y="14"/>
                    </a:moveTo>
                    <a:cubicBezTo>
                      <a:pt x="24" y="14"/>
                      <a:pt x="24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3" y="12"/>
                      <a:pt x="23" y="12"/>
                      <a:pt x="23" y="13"/>
                    </a:cubicBezTo>
                    <a:cubicBezTo>
                      <a:pt x="23" y="14"/>
                      <a:pt x="25" y="12"/>
                      <a:pt x="25" y="14"/>
                    </a:cubicBezTo>
                    <a:close/>
                    <a:moveTo>
                      <a:pt x="32" y="10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lose/>
                    <a:moveTo>
                      <a:pt x="27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lose/>
                    <a:moveTo>
                      <a:pt x="57" y="9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7" y="9"/>
                      <a:pt x="57" y="9"/>
                    </a:cubicBezTo>
                    <a:close/>
                    <a:moveTo>
                      <a:pt x="56" y="11"/>
                    </a:moveTo>
                    <a:cubicBezTo>
                      <a:pt x="56" y="13"/>
                      <a:pt x="57" y="12"/>
                      <a:pt x="58" y="12"/>
                    </a:cubicBezTo>
                    <a:cubicBezTo>
                      <a:pt x="58" y="12"/>
                      <a:pt x="58" y="12"/>
                      <a:pt x="58" y="13"/>
                    </a:cubicBezTo>
                    <a:cubicBezTo>
                      <a:pt x="57" y="13"/>
                      <a:pt x="57" y="14"/>
                      <a:pt x="56" y="14"/>
                    </a:cubicBezTo>
                    <a:cubicBezTo>
                      <a:pt x="56" y="12"/>
                      <a:pt x="55" y="13"/>
                      <a:pt x="55" y="12"/>
                    </a:cubicBezTo>
                    <a:cubicBezTo>
                      <a:pt x="55" y="12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lose/>
                    <a:moveTo>
                      <a:pt x="52" y="14"/>
                    </a:move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lose/>
                    <a:moveTo>
                      <a:pt x="51" y="11"/>
                    </a:move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2" y="10"/>
                      <a:pt x="52" y="10"/>
                    </a:cubicBezTo>
                    <a:cubicBezTo>
                      <a:pt x="52" y="10"/>
                      <a:pt x="52" y="11"/>
                      <a:pt x="51" y="11"/>
                    </a:cubicBezTo>
                    <a:close/>
                    <a:moveTo>
                      <a:pt x="41" y="12"/>
                    </a:move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lose/>
                    <a:moveTo>
                      <a:pt x="42" y="9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0" y="8"/>
                      <a:pt x="40" y="8"/>
                    </a:cubicBezTo>
                    <a:cubicBezTo>
                      <a:pt x="41" y="9"/>
                      <a:pt x="41" y="9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2" y="8"/>
                      <a:pt x="42" y="9"/>
                    </a:cubicBezTo>
                    <a:close/>
                    <a:moveTo>
                      <a:pt x="40" y="8"/>
                    </a:moveTo>
                    <a:cubicBezTo>
                      <a:pt x="40" y="8"/>
                      <a:pt x="40" y="8"/>
                      <a:pt x="39" y="8"/>
                    </a:cubicBezTo>
                    <a:cubicBezTo>
                      <a:pt x="39" y="8"/>
                      <a:pt x="39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lose/>
                    <a:moveTo>
                      <a:pt x="46" y="13"/>
                    </a:moveTo>
                    <a:cubicBezTo>
                      <a:pt x="46" y="13"/>
                      <a:pt x="45" y="13"/>
                      <a:pt x="45" y="12"/>
                    </a:cubicBezTo>
                    <a:cubicBezTo>
                      <a:pt x="45" y="12"/>
                      <a:pt x="46" y="12"/>
                      <a:pt x="46" y="12"/>
                    </a:cubicBezTo>
                    <a:cubicBezTo>
                      <a:pt x="46" y="13"/>
                      <a:pt x="46" y="13"/>
                      <a:pt x="46" y="13"/>
                    </a:cubicBezTo>
                    <a:close/>
                    <a:moveTo>
                      <a:pt x="49" y="13"/>
                    </a:moveTo>
                    <a:cubicBezTo>
                      <a:pt x="49" y="14"/>
                      <a:pt x="50" y="13"/>
                      <a:pt x="51" y="13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0" y="14"/>
                      <a:pt x="49" y="14"/>
                      <a:pt x="49" y="13"/>
                    </a:cubicBezTo>
                    <a:close/>
                    <a:moveTo>
                      <a:pt x="65" y="13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lose/>
                    <a:moveTo>
                      <a:pt x="68" y="13"/>
                    </a:move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8" y="13"/>
                    </a:cubicBezTo>
                    <a:close/>
                    <a:moveTo>
                      <a:pt x="73" y="11"/>
                    </a:move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lose/>
                    <a:moveTo>
                      <a:pt x="73" y="12"/>
                    </a:moveTo>
                    <a:cubicBezTo>
                      <a:pt x="73" y="12"/>
                      <a:pt x="73" y="13"/>
                      <a:pt x="73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3"/>
                      <a:pt x="73" y="13"/>
                      <a:pt x="73" y="11"/>
                    </a:cubicBezTo>
                    <a:cubicBezTo>
                      <a:pt x="73" y="12"/>
                      <a:pt x="74" y="12"/>
                      <a:pt x="73" y="12"/>
                    </a:cubicBezTo>
                    <a:close/>
                    <a:moveTo>
                      <a:pt x="81" y="10"/>
                    </a:moveTo>
                    <a:cubicBezTo>
                      <a:pt x="81" y="10"/>
                      <a:pt x="82" y="10"/>
                      <a:pt x="82" y="10"/>
                    </a:cubicBezTo>
                    <a:cubicBezTo>
                      <a:pt x="82" y="10"/>
                      <a:pt x="82" y="11"/>
                      <a:pt x="83" y="11"/>
                    </a:cubicBezTo>
                    <a:cubicBezTo>
                      <a:pt x="83" y="11"/>
                      <a:pt x="82" y="12"/>
                      <a:pt x="82" y="12"/>
                    </a:cubicBezTo>
                    <a:cubicBezTo>
                      <a:pt x="82" y="11"/>
                      <a:pt x="81" y="11"/>
                      <a:pt x="81" y="10"/>
                    </a:cubicBezTo>
                    <a:close/>
                    <a:moveTo>
                      <a:pt x="82" y="12"/>
                    </a:move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2" y="13"/>
                      <a:pt x="81" y="13"/>
                    </a:cubicBezTo>
                    <a:cubicBezTo>
                      <a:pt x="81" y="13"/>
                      <a:pt x="82" y="12"/>
                      <a:pt x="82" y="12"/>
                    </a:cubicBezTo>
                    <a:close/>
                    <a:moveTo>
                      <a:pt x="82" y="14"/>
                    </a:move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2" y="14"/>
                      <a:pt x="82" y="14"/>
                    </a:cubicBezTo>
                    <a:close/>
                    <a:moveTo>
                      <a:pt x="83" y="12"/>
                    </a:move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2"/>
                      <a:pt x="83" y="12"/>
                      <a:pt x="83" y="12"/>
                    </a:cubicBezTo>
                    <a:close/>
                    <a:moveTo>
                      <a:pt x="87" y="10"/>
                    </a:moveTo>
                    <a:cubicBezTo>
                      <a:pt x="87" y="10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7" y="11"/>
                    </a:cubicBezTo>
                    <a:cubicBezTo>
                      <a:pt x="87" y="10"/>
                      <a:pt x="87" y="10"/>
                      <a:pt x="87" y="10"/>
                    </a:cubicBezTo>
                    <a:close/>
                    <a:moveTo>
                      <a:pt x="88" y="11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1"/>
                    </a:cubicBezTo>
                    <a:close/>
                    <a:moveTo>
                      <a:pt x="94" y="13"/>
                    </a:move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13"/>
                      <a:pt x="94" y="13"/>
                      <a:pt x="93" y="13"/>
                    </a:cubicBezTo>
                    <a:cubicBezTo>
                      <a:pt x="93" y="12"/>
                      <a:pt x="94" y="12"/>
                      <a:pt x="94" y="13"/>
                    </a:cubicBezTo>
                    <a:close/>
                    <a:moveTo>
                      <a:pt x="98" y="11"/>
                    </a:moveTo>
                    <a:cubicBezTo>
                      <a:pt x="98" y="11"/>
                      <a:pt x="98" y="11"/>
                      <a:pt x="99" y="11"/>
                    </a:cubicBezTo>
                    <a:cubicBezTo>
                      <a:pt x="99" y="11"/>
                      <a:pt x="99" y="11"/>
                      <a:pt x="99" y="12"/>
                    </a:cubicBezTo>
                    <a:cubicBezTo>
                      <a:pt x="99" y="12"/>
                      <a:pt x="98" y="12"/>
                      <a:pt x="98" y="11"/>
                    </a:cubicBezTo>
                    <a:close/>
                    <a:moveTo>
                      <a:pt x="103" y="12"/>
                    </a:moveTo>
                    <a:cubicBezTo>
                      <a:pt x="104" y="12"/>
                      <a:pt x="104" y="11"/>
                      <a:pt x="105" y="11"/>
                    </a:cubicBezTo>
                    <a:cubicBezTo>
                      <a:pt x="105" y="12"/>
                      <a:pt x="106" y="12"/>
                      <a:pt x="106" y="12"/>
                    </a:cubicBezTo>
                    <a:cubicBezTo>
                      <a:pt x="106" y="12"/>
                      <a:pt x="106" y="12"/>
                      <a:pt x="107" y="12"/>
                    </a:cubicBezTo>
                    <a:cubicBezTo>
                      <a:pt x="106" y="13"/>
                      <a:pt x="104" y="12"/>
                      <a:pt x="103" y="12"/>
                    </a:cubicBezTo>
                    <a:close/>
                    <a:moveTo>
                      <a:pt x="128" y="3"/>
                    </a:moveTo>
                    <a:cubicBezTo>
                      <a:pt x="128" y="3"/>
                      <a:pt x="128" y="3"/>
                      <a:pt x="129" y="3"/>
                    </a:cubicBezTo>
                    <a:cubicBezTo>
                      <a:pt x="129" y="3"/>
                      <a:pt x="129" y="3"/>
                      <a:pt x="129" y="4"/>
                    </a:cubicBezTo>
                    <a:cubicBezTo>
                      <a:pt x="128" y="4"/>
                      <a:pt x="128" y="4"/>
                      <a:pt x="128" y="3"/>
                    </a:cubicBezTo>
                    <a:close/>
                    <a:moveTo>
                      <a:pt x="122" y="11"/>
                    </a:moveTo>
                    <a:cubicBezTo>
                      <a:pt x="122" y="11"/>
                      <a:pt x="122" y="11"/>
                      <a:pt x="123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lose/>
                    <a:moveTo>
                      <a:pt x="118" y="7"/>
                    </a:moveTo>
                    <a:cubicBezTo>
                      <a:pt x="118" y="7"/>
                      <a:pt x="118" y="7"/>
                      <a:pt x="118" y="7"/>
                    </a:cubicBezTo>
                    <a:cubicBezTo>
                      <a:pt x="118" y="7"/>
                      <a:pt x="118" y="7"/>
                      <a:pt x="117" y="6"/>
                    </a:cubicBezTo>
                    <a:cubicBezTo>
                      <a:pt x="118" y="6"/>
                      <a:pt x="118" y="7"/>
                      <a:pt x="118" y="7"/>
                    </a:cubicBezTo>
                    <a:close/>
                    <a:moveTo>
                      <a:pt x="116" y="10"/>
                    </a:moveTo>
                    <a:cubicBezTo>
                      <a:pt x="115" y="10"/>
                      <a:pt x="115" y="11"/>
                      <a:pt x="114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4" y="10"/>
                      <a:pt x="114" y="10"/>
                      <a:pt x="114" y="9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10"/>
                      <a:pt x="116" y="10"/>
                      <a:pt x="116" y="10"/>
                    </a:cubicBezTo>
                    <a:cubicBezTo>
                      <a:pt x="116" y="10"/>
                      <a:pt x="116" y="10"/>
                      <a:pt x="116" y="10"/>
                    </a:cubicBezTo>
                    <a:close/>
                    <a:moveTo>
                      <a:pt x="123" y="13"/>
                    </a:move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3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3" y="13"/>
                    </a:cubicBezTo>
                    <a:close/>
                    <a:moveTo>
                      <a:pt x="131" y="8"/>
                    </a:move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1" y="8"/>
                      <a:pt x="131" y="7"/>
                    </a:cubicBezTo>
                    <a:cubicBezTo>
                      <a:pt x="131" y="7"/>
                      <a:pt x="131" y="7"/>
                      <a:pt x="132" y="7"/>
                    </a:cubicBezTo>
                    <a:cubicBezTo>
                      <a:pt x="132" y="8"/>
                      <a:pt x="131" y="8"/>
                      <a:pt x="131" y="8"/>
                    </a:cubicBezTo>
                    <a:close/>
                    <a:moveTo>
                      <a:pt x="130" y="3"/>
                    </a:moveTo>
                    <a:cubicBezTo>
                      <a:pt x="130" y="3"/>
                      <a:pt x="130" y="3"/>
                      <a:pt x="130" y="3"/>
                    </a:cubicBezTo>
                    <a:cubicBezTo>
                      <a:pt x="130" y="3"/>
                      <a:pt x="131" y="3"/>
                      <a:pt x="131" y="3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30" y="4"/>
                      <a:pt x="130" y="4"/>
                      <a:pt x="129" y="4"/>
                    </a:cubicBezTo>
                    <a:cubicBezTo>
                      <a:pt x="129" y="4"/>
                      <a:pt x="129" y="4"/>
                      <a:pt x="129" y="4"/>
                    </a:cubicBezTo>
                    <a:cubicBezTo>
                      <a:pt x="129" y="4"/>
                      <a:pt x="129" y="4"/>
                      <a:pt x="130" y="3"/>
                    </a:cubicBezTo>
                    <a:cubicBezTo>
                      <a:pt x="130" y="4"/>
                      <a:pt x="130" y="4"/>
                      <a:pt x="130" y="3"/>
                    </a:cubicBezTo>
                    <a:close/>
                    <a:moveTo>
                      <a:pt x="121" y="3"/>
                    </a:moveTo>
                    <a:cubicBezTo>
                      <a:pt x="120" y="3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8" y="2"/>
                      <a:pt x="120" y="3"/>
                      <a:pt x="121" y="3"/>
                    </a:cubicBezTo>
                    <a:close/>
                    <a:moveTo>
                      <a:pt x="118" y="4"/>
                    </a:moveTo>
                    <a:cubicBezTo>
                      <a:pt x="117" y="4"/>
                      <a:pt x="117" y="4"/>
                      <a:pt x="117" y="4"/>
                    </a:cubicBezTo>
                    <a:cubicBezTo>
                      <a:pt x="117" y="4"/>
                      <a:pt x="117" y="4"/>
                      <a:pt x="118" y="4"/>
                    </a:cubicBezTo>
                    <a:close/>
                    <a:moveTo>
                      <a:pt x="111" y="5"/>
                    </a:moveTo>
                    <a:cubicBezTo>
                      <a:pt x="111" y="5"/>
                      <a:pt x="111" y="5"/>
                      <a:pt x="111" y="6"/>
                    </a:cubicBezTo>
                    <a:cubicBezTo>
                      <a:pt x="111" y="6"/>
                      <a:pt x="111" y="6"/>
                      <a:pt x="110" y="6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98" y="7"/>
                    </a:move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lose/>
                    <a:moveTo>
                      <a:pt x="86" y="7"/>
                    </a:moveTo>
                    <a:cubicBezTo>
                      <a:pt x="85" y="8"/>
                      <a:pt x="85" y="8"/>
                      <a:pt x="85" y="8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8"/>
                      <a:pt x="85" y="8"/>
                      <a:pt x="86" y="7"/>
                    </a:cubicBezTo>
                    <a:close/>
                    <a:moveTo>
                      <a:pt x="74" y="7"/>
                    </a:moveTo>
                    <a:cubicBezTo>
                      <a:pt x="74" y="8"/>
                      <a:pt x="73" y="8"/>
                      <a:pt x="73" y="6"/>
                    </a:cubicBezTo>
                    <a:cubicBezTo>
                      <a:pt x="73" y="6"/>
                      <a:pt x="74" y="7"/>
                      <a:pt x="74" y="7"/>
                    </a:cubicBezTo>
                    <a:close/>
                    <a:moveTo>
                      <a:pt x="66" y="6"/>
                    </a:move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1"/>
                      <a:pt x="61" y="12"/>
                      <a:pt x="60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1"/>
                      <a:pt x="57" y="11"/>
                      <a:pt x="56" y="11"/>
                    </a:cubicBezTo>
                    <a:cubicBezTo>
                      <a:pt x="56" y="11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9"/>
                      <a:pt x="56" y="9"/>
                      <a:pt x="57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10"/>
                      <a:pt x="58" y="11"/>
                      <a:pt x="58" y="10"/>
                    </a:cubicBezTo>
                    <a:cubicBezTo>
                      <a:pt x="58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1"/>
                    </a:cubicBezTo>
                    <a:cubicBezTo>
                      <a:pt x="59" y="11"/>
                      <a:pt x="60" y="11"/>
                      <a:pt x="60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61" y="11"/>
                      <a:pt x="62" y="10"/>
                      <a:pt x="62" y="11"/>
                    </a:cubicBezTo>
                    <a:close/>
                    <a:moveTo>
                      <a:pt x="55" y="3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lose/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5" y="5"/>
                      <a:pt x="25" y="6"/>
                    </a:cubicBezTo>
                    <a:close/>
                    <a:moveTo>
                      <a:pt x="17" y="9"/>
                    </a:moveTo>
                    <a:cubicBezTo>
                      <a:pt x="16" y="10"/>
                      <a:pt x="18" y="10"/>
                      <a:pt x="18" y="10"/>
                    </a:cubicBezTo>
                    <a:cubicBezTo>
                      <a:pt x="18" y="10"/>
                      <a:pt x="17" y="11"/>
                      <a:pt x="17" y="11"/>
                    </a:cubicBezTo>
                    <a:cubicBezTo>
                      <a:pt x="17" y="11"/>
                      <a:pt x="16" y="10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lose/>
                    <a:moveTo>
                      <a:pt x="12" y="10"/>
                    </a:move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0" y="9"/>
                    </a:cubicBezTo>
                    <a:cubicBezTo>
                      <a:pt x="11" y="10"/>
                      <a:pt x="12" y="10"/>
                      <a:pt x="12" y="10"/>
                    </a:cubicBezTo>
                    <a:close/>
                    <a:moveTo>
                      <a:pt x="5" y="7"/>
                    </a:moveTo>
                    <a:cubicBezTo>
                      <a:pt x="5" y="8"/>
                      <a:pt x="5" y="9"/>
                      <a:pt x="6" y="9"/>
                    </a:cubicBezTo>
                    <a:cubicBezTo>
                      <a:pt x="6" y="10"/>
                      <a:pt x="5" y="11"/>
                      <a:pt x="5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3" y="10"/>
                      <a:pt x="5" y="10"/>
                      <a:pt x="5" y="10"/>
                    </a:cubicBezTo>
                    <a:cubicBezTo>
                      <a:pt x="5" y="9"/>
                      <a:pt x="4" y="9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7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3" name="Freeform 3336"/>
              <p:cNvSpPr/>
              <p:nvPr/>
            </p:nvSpPr>
            <p:spPr bwMode="auto">
              <a:xfrm>
                <a:off x="9194801" y="4924425"/>
                <a:ext cx="6350" cy="6350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4" name="Freeform 3337"/>
              <p:cNvSpPr/>
              <p:nvPr/>
            </p:nvSpPr>
            <p:spPr bwMode="auto">
              <a:xfrm>
                <a:off x="9217026" y="4914900"/>
                <a:ext cx="20638" cy="15875"/>
              </a:xfrm>
              <a:custGeom>
                <a:avLst/>
                <a:gdLst>
                  <a:gd name="T0" fmla="*/ 5 w 6"/>
                  <a:gd name="T1" fmla="*/ 1 h 5"/>
                  <a:gd name="T2" fmla="*/ 5 w 6"/>
                  <a:gd name="T3" fmla="*/ 0 h 5"/>
                  <a:gd name="T4" fmla="*/ 4 w 6"/>
                  <a:gd name="T5" fmla="*/ 1 h 5"/>
                  <a:gd name="T6" fmla="*/ 3 w 6"/>
                  <a:gd name="T7" fmla="*/ 0 h 5"/>
                  <a:gd name="T8" fmla="*/ 3 w 6"/>
                  <a:gd name="T9" fmla="*/ 1 h 5"/>
                  <a:gd name="T10" fmla="*/ 0 w 6"/>
                  <a:gd name="T11" fmla="*/ 3 h 5"/>
                  <a:gd name="T12" fmla="*/ 2 w 6"/>
                  <a:gd name="T13" fmla="*/ 5 h 5"/>
                  <a:gd name="T14" fmla="*/ 1 w 6"/>
                  <a:gd name="T15" fmla="*/ 3 h 5"/>
                  <a:gd name="T16" fmla="*/ 3 w 6"/>
                  <a:gd name="T17" fmla="*/ 2 h 5"/>
                  <a:gd name="T18" fmla="*/ 6 w 6"/>
                  <a:gd name="T19" fmla="*/ 5 h 5"/>
                  <a:gd name="T20" fmla="*/ 5 w 6"/>
                  <a:gd name="T2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1" y="2"/>
                      <a:pt x="0" y="3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1" y="3"/>
                      <a:pt x="2" y="2"/>
                      <a:pt x="3" y="2"/>
                    </a:cubicBezTo>
                    <a:cubicBezTo>
                      <a:pt x="4" y="3"/>
                      <a:pt x="4" y="5"/>
                      <a:pt x="6" y="5"/>
                    </a:cubicBezTo>
                    <a:cubicBezTo>
                      <a:pt x="5" y="4"/>
                      <a:pt x="4" y="3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5" name="Freeform 3338"/>
              <p:cNvSpPr/>
              <p:nvPr/>
            </p:nvSpPr>
            <p:spPr bwMode="auto">
              <a:xfrm>
                <a:off x="9086851" y="4927600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6" name="Freeform 3339"/>
              <p:cNvSpPr/>
              <p:nvPr/>
            </p:nvSpPr>
            <p:spPr bwMode="auto">
              <a:xfrm>
                <a:off x="8731251" y="4856163"/>
                <a:ext cx="6350" cy="6350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0" y="0"/>
                      <a:pt x="0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7" name="Freeform 3340"/>
              <p:cNvSpPr/>
              <p:nvPr/>
            </p:nvSpPr>
            <p:spPr bwMode="auto">
              <a:xfrm>
                <a:off x="8696326" y="4845050"/>
                <a:ext cx="9525" cy="6350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0" y="1"/>
                      <a:pt x="2" y="1"/>
                      <a:pt x="2" y="2"/>
                    </a:cubicBezTo>
                    <a:cubicBezTo>
                      <a:pt x="3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8" name="Freeform 3341"/>
              <p:cNvSpPr/>
              <p:nvPr/>
            </p:nvSpPr>
            <p:spPr bwMode="auto">
              <a:xfrm>
                <a:off x="8728076" y="4848225"/>
                <a:ext cx="9525" cy="7937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2" y="0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19" name="Freeform 3342"/>
              <p:cNvSpPr/>
              <p:nvPr/>
            </p:nvSpPr>
            <p:spPr bwMode="auto">
              <a:xfrm>
                <a:off x="8943976" y="4845050"/>
                <a:ext cx="6350" cy="11112"/>
              </a:xfrm>
              <a:custGeom>
                <a:avLst/>
                <a:gdLst>
                  <a:gd name="T0" fmla="*/ 0 w 2"/>
                  <a:gd name="T1" fmla="*/ 2 h 3"/>
                  <a:gd name="T2" fmla="*/ 1 w 2"/>
                  <a:gd name="T3" fmla="*/ 3 h 3"/>
                  <a:gd name="T4" fmla="*/ 2 w 2"/>
                  <a:gd name="T5" fmla="*/ 3 h 3"/>
                  <a:gd name="T6" fmla="*/ 2 w 2"/>
                  <a:gd name="T7" fmla="*/ 1 h 3"/>
                  <a:gd name="T8" fmla="*/ 0 w 2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0" name="Freeform 3343"/>
              <p:cNvSpPr/>
              <p:nvPr/>
            </p:nvSpPr>
            <p:spPr bwMode="auto">
              <a:xfrm>
                <a:off x="9021763" y="4797425"/>
                <a:ext cx="6350" cy="6350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1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1" name="Freeform 3344"/>
              <p:cNvSpPr/>
              <p:nvPr/>
            </p:nvSpPr>
            <p:spPr bwMode="auto">
              <a:xfrm>
                <a:off x="9232901" y="4914900"/>
                <a:ext cx="11113" cy="9525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3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2"/>
                      <a:pt x="2" y="1"/>
                      <a:pt x="2" y="3"/>
                    </a:cubicBezTo>
                    <a:cubicBezTo>
                      <a:pt x="3" y="2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2" name="Freeform 3345"/>
              <p:cNvSpPr/>
              <p:nvPr/>
            </p:nvSpPr>
            <p:spPr bwMode="auto">
              <a:xfrm>
                <a:off x="9240838" y="4924425"/>
                <a:ext cx="3175" cy="635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3" name="Freeform 3346"/>
              <p:cNvSpPr/>
              <p:nvPr/>
            </p:nvSpPr>
            <p:spPr bwMode="auto">
              <a:xfrm>
                <a:off x="9263063" y="4797425"/>
                <a:ext cx="12700" cy="6350"/>
              </a:xfrm>
              <a:custGeom>
                <a:avLst/>
                <a:gdLst>
                  <a:gd name="T0" fmla="*/ 3 w 4"/>
                  <a:gd name="T1" fmla="*/ 0 h 2"/>
                  <a:gd name="T2" fmla="*/ 3 w 4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0" y="0"/>
                      <a:pt x="4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4" name="Freeform 3347"/>
              <p:cNvSpPr/>
              <p:nvPr/>
            </p:nvSpPr>
            <p:spPr bwMode="auto">
              <a:xfrm>
                <a:off x="9282113" y="4786313"/>
                <a:ext cx="9525" cy="14287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4 h 4"/>
                  <a:gd name="T4" fmla="*/ 3 w 3"/>
                  <a:gd name="T5" fmla="*/ 2 h 4"/>
                  <a:gd name="T6" fmla="*/ 1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2"/>
                      <a:pt x="1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2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5" name="Freeform 3348"/>
              <p:cNvSpPr/>
              <p:nvPr/>
            </p:nvSpPr>
            <p:spPr bwMode="auto">
              <a:xfrm>
                <a:off x="9253538" y="4783138"/>
                <a:ext cx="12700" cy="20637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1 h 6"/>
                  <a:gd name="T4" fmla="*/ 1 w 4"/>
                  <a:gd name="T5" fmla="*/ 1 h 6"/>
                  <a:gd name="T6" fmla="*/ 1 w 4"/>
                  <a:gd name="T7" fmla="*/ 1 h 6"/>
                  <a:gd name="T8" fmla="*/ 0 w 4"/>
                  <a:gd name="T9" fmla="*/ 2 h 6"/>
                  <a:gd name="T10" fmla="*/ 0 w 4"/>
                  <a:gd name="T11" fmla="*/ 6 h 6"/>
                  <a:gd name="T12" fmla="*/ 2 w 4"/>
                  <a:gd name="T13" fmla="*/ 6 h 6"/>
                  <a:gd name="T14" fmla="*/ 3 w 4"/>
                  <a:gd name="T15" fmla="*/ 0 h 6"/>
                  <a:gd name="T16" fmla="*/ 1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0" y="6"/>
                    </a:cubicBezTo>
                    <a:cubicBezTo>
                      <a:pt x="1" y="5"/>
                      <a:pt x="2" y="3"/>
                      <a:pt x="2" y="6"/>
                    </a:cubicBezTo>
                    <a:cubicBezTo>
                      <a:pt x="4" y="4"/>
                      <a:pt x="2" y="2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6" name="Freeform 3349"/>
              <p:cNvSpPr/>
              <p:nvPr/>
            </p:nvSpPr>
            <p:spPr bwMode="auto">
              <a:xfrm>
                <a:off x="9240838" y="4786313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7" name="Freeform 3350"/>
              <p:cNvSpPr/>
              <p:nvPr/>
            </p:nvSpPr>
            <p:spPr bwMode="auto">
              <a:xfrm>
                <a:off x="9090026" y="4792663"/>
                <a:ext cx="6350" cy="7937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8" name="Freeform 3351"/>
              <p:cNvSpPr/>
              <p:nvPr/>
            </p:nvSpPr>
            <p:spPr bwMode="auto">
              <a:xfrm>
                <a:off x="9197976" y="4792663"/>
                <a:ext cx="3175" cy="476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29" name="Freeform 3352"/>
              <p:cNvSpPr/>
              <p:nvPr/>
            </p:nvSpPr>
            <p:spPr bwMode="auto">
              <a:xfrm>
                <a:off x="9132888" y="4786313"/>
                <a:ext cx="12700" cy="3175"/>
              </a:xfrm>
              <a:custGeom>
                <a:avLst/>
                <a:gdLst>
                  <a:gd name="T0" fmla="*/ 0 w 4"/>
                  <a:gd name="T1" fmla="*/ 0 h 1"/>
                  <a:gd name="T2" fmla="*/ 1 w 4"/>
                  <a:gd name="T3" fmla="*/ 0 h 1"/>
                  <a:gd name="T4" fmla="*/ 0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1"/>
                      <a:pt x="4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0" name="Freeform 3353"/>
              <p:cNvSpPr/>
              <p:nvPr/>
            </p:nvSpPr>
            <p:spPr bwMode="auto">
              <a:xfrm>
                <a:off x="9464676" y="4927600"/>
                <a:ext cx="9525" cy="6350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3" y="2"/>
                      <a:pt x="3" y="0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1" name="Freeform 3354"/>
              <p:cNvSpPr/>
              <p:nvPr/>
            </p:nvSpPr>
            <p:spPr bwMode="auto">
              <a:xfrm>
                <a:off x="9482138" y="4786313"/>
                <a:ext cx="6350" cy="3175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2" name="Freeform 3355"/>
              <p:cNvSpPr/>
              <p:nvPr/>
            </p:nvSpPr>
            <p:spPr bwMode="auto">
              <a:xfrm>
                <a:off x="9390063" y="4797425"/>
                <a:ext cx="15875" cy="6350"/>
              </a:xfrm>
              <a:custGeom>
                <a:avLst/>
                <a:gdLst>
                  <a:gd name="T0" fmla="*/ 3 w 5"/>
                  <a:gd name="T1" fmla="*/ 0 h 2"/>
                  <a:gd name="T2" fmla="*/ 3 w 5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cubicBezTo>
                      <a:pt x="0" y="0"/>
                      <a:pt x="5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3" name="Freeform 3356"/>
              <p:cNvSpPr/>
              <p:nvPr/>
            </p:nvSpPr>
            <p:spPr bwMode="auto">
              <a:xfrm>
                <a:off x="9683751" y="4284663"/>
                <a:ext cx="9525" cy="6350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3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4" name="Freeform 3357"/>
              <p:cNvSpPr>
                <a:spLocks noEditPoints="1"/>
              </p:cNvSpPr>
              <p:nvPr/>
            </p:nvSpPr>
            <p:spPr bwMode="auto">
              <a:xfrm>
                <a:off x="9755188" y="4603750"/>
                <a:ext cx="101600" cy="79375"/>
              </a:xfrm>
              <a:custGeom>
                <a:avLst/>
                <a:gdLst>
                  <a:gd name="T0" fmla="*/ 8 w 31"/>
                  <a:gd name="T1" fmla="*/ 1 h 24"/>
                  <a:gd name="T2" fmla="*/ 9 w 31"/>
                  <a:gd name="T3" fmla="*/ 6 h 24"/>
                  <a:gd name="T4" fmla="*/ 11 w 31"/>
                  <a:gd name="T5" fmla="*/ 10 h 24"/>
                  <a:gd name="T6" fmla="*/ 7 w 31"/>
                  <a:gd name="T7" fmla="*/ 10 h 24"/>
                  <a:gd name="T8" fmla="*/ 3 w 31"/>
                  <a:gd name="T9" fmla="*/ 13 h 24"/>
                  <a:gd name="T10" fmla="*/ 2 w 31"/>
                  <a:gd name="T11" fmla="*/ 16 h 24"/>
                  <a:gd name="T12" fmla="*/ 1 w 31"/>
                  <a:gd name="T13" fmla="*/ 19 h 24"/>
                  <a:gd name="T14" fmla="*/ 5 w 31"/>
                  <a:gd name="T15" fmla="*/ 22 h 24"/>
                  <a:gd name="T16" fmla="*/ 5 w 31"/>
                  <a:gd name="T17" fmla="*/ 19 h 24"/>
                  <a:gd name="T18" fmla="*/ 5 w 31"/>
                  <a:gd name="T19" fmla="*/ 16 h 24"/>
                  <a:gd name="T20" fmla="*/ 8 w 31"/>
                  <a:gd name="T21" fmla="*/ 14 h 24"/>
                  <a:gd name="T22" fmla="*/ 8 w 31"/>
                  <a:gd name="T23" fmla="*/ 20 h 24"/>
                  <a:gd name="T24" fmla="*/ 9 w 31"/>
                  <a:gd name="T25" fmla="*/ 21 h 24"/>
                  <a:gd name="T26" fmla="*/ 14 w 31"/>
                  <a:gd name="T27" fmla="*/ 18 h 24"/>
                  <a:gd name="T28" fmla="*/ 11 w 31"/>
                  <a:gd name="T29" fmla="*/ 16 h 24"/>
                  <a:gd name="T30" fmla="*/ 14 w 31"/>
                  <a:gd name="T31" fmla="*/ 13 h 24"/>
                  <a:gd name="T32" fmla="*/ 18 w 31"/>
                  <a:gd name="T33" fmla="*/ 11 h 24"/>
                  <a:gd name="T34" fmla="*/ 19 w 31"/>
                  <a:gd name="T35" fmla="*/ 17 h 24"/>
                  <a:gd name="T36" fmla="*/ 15 w 31"/>
                  <a:gd name="T37" fmla="*/ 18 h 24"/>
                  <a:gd name="T38" fmla="*/ 16 w 31"/>
                  <a:gd name="T39" fmla="*/ 21 h 24"/>
                  <a:gd name="T40" fmla="*/ 22 w 31"/>
                  <a:gd name="T41" fmla="*/ 19 h 24"/>
                  <a:gd name="T42" fmla="*/ 24 w 31"/>
                  <a:gd name="T43" fmla="*/ 21 h 24"/>
                  <a:gd name="T44" fmla="*/ 26 w 31"/>
                  <a:gd name="T45" fmla="*/ 23 h 24"/>
                  <a:gd name="T46" fmla="*/ 29 w 31"/>
                  <a:gd name="T47" fmla="*/ 20 h 24"/>
                  <a:gd name="T48" fmla="*/ 27 w 31"/>
                  <a:gd name="T49" fmla="*/ 19 h 24"/>
                  <a:gd name="T50" fmla="*/ 28 w 31"/>
                  <a:gd name="T51" fmla="*/ 16 h 24"/>
                  <a:gd name="T52" fmla="*/ 30 w 31"/>
                  <a:gd name="T53" fmla="*/ 12 h 24"/>
                  <a:gd name="T54" fmla="*/ 28 w 31"/>
                  <a:gd name="T55" fmla="*/ 7 h 24"/>
                  <a:gd name="T56" fmla="*/ 27 w 31"/>
                  <a:gd name="T57" fmla="*/ 7 h 24"/>
                  <a:gd name="T58" fmla="*/ 24 w 31"/>
                  <a:gd name="T59" fmla="*/ 10 h 24"/>
                  <a:gd name="T60" fmla="*/ 26 w 31"/>
                  <a:gd name="T61" fmla="*/ 13 h 24"/>
                  <a:gd name="T62" fmla="*/ 24 w 31"/>
                  <a:gd name="T63" fmla="*/ 18 h 24"/>
                  <a:gd name="T64" fmla="*/ 21 w 31"/>
                  <a:gd name="T65" fmla="*/ 15 h 24"/>
                  <a:gd name="T66" fmla="*/ 22 w 31"/>
                  <a:gd name="T67" fmla="*/ 11 h 24"/>
                  <a:gd name="T68" fmla="*/ 21 w 31"/>
                  <a:gd name="T69" fmla="*/ 5 h 24"/>
                  <a:gd name="T70" fmla="*/ 20 w 31"/>
                  <a:gd name="T71" fmla="*/ 5 h 24"/>
                  <a:gd name="T72" fmla="*/ 19 w 31"/>
                  <a:gd name="T73" fmla="*/ 3 h 24"/>
                  <a:gd name="T74" fmla="*/ 17 w 31"/>
                  <a:gd name="T75" fmla="*/ 3 h 24"/>
                  <a:gd name="T76" fmla="*/ 17 w 31"/>
                  <a:gd name="T77" fmla="*/ 9 h 24"/>
                  <a:gd name="T78" fmla="*/ 14 w 31"/>
                  <a:gd name="T79" fmla="*/ 6 h 24"/>
                  <a:gd name="T80" fmla="*/ 22 w 31"/>
                  <a:gd name="T81" fmla="*/ 19 h 24"/>
                  <a:gd name="T82" fmla="*/ 17 w 31"/>
                  <a:gd name="T8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" h="24">
                    <a:moveTo>
                      <a:pt x="12" y="4"/>
                    </a:moveTo>
                    <a:cubicBezTo>
                      <a:pt x="12" y="3"/>
                      <a:pt x="11" y="2"/>
                      <a:pt x="11" y="0"/>
                    </a:cubicBezTo>
                    <a:cubicBezTo>
                      <a:pt x="10" y="0"/>
                      <a:pt x="9" y="0"/>
                      <a:pt x="8" y="1"/>
                    </a:cubicBezTo>
                    <a:cubicBezTo>
                      <a:pt x="8" y="2"/>
                      <a:pt x="10" y="1"/>
                      <a:pt x="10" y="1"/>
                    </a:cubicBezTo>
                    <a:cubicBezTo>
                      <a:pt x="10" y="2"/>
                      <a:pt x="9" y="4"/>
                      <a:pt x="10" y="4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8" y="6"/>
                      <a:pt x="8" y="7"/>
                      <a:pt x="7" y="7"/>
                    </a:cubicBezTo>
                    <a:cubicBezTo>
                      <a:pt x="7" y="8"/>
                      <a:pt x="9" y="7"/>
                      <a:pt x="10" y="7"/>
                    </a:cubicBezTo>
                    <a:cubicBezTo>
                      <a:pt x="10" y="9"/>
                      <a:pt x="11" y="9"/>
                      <a:pt x="11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10"/>
                      <a:pt x="8" y="9"/>
                      <a:pt x="8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6" y="10"/>
                      <a:pt x="4" y="11"/>
                      <a:pt x="4" y="9"/>
                    </a:cubicBezTo>
                    <a:cubicBezTo>
                      <a:pt x="3" y="9"/>
                      <a:pt x="4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2"/>
                      <a:pt x="2" y="12"/>
                      <a:pt x="1" y="13"/>
                    </a:cubicBezTo>
                    <a:cubicBezTo>
                      <a:pt x="1" y="14"/>
                      <a:pt x="2" y="14"/>
                      <a:pt x="3" y="15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8"/>
                      <a:pt x="1" y="18"/>
                      <a:pt x="2" y="18"/>
                    </a:cubicBezTo>
                    <a:cubicBezTo>
                      <a:pt x="2" y="19"/>
                      <a:pt x="1" y="19"/>
                      <a:pt x="1" y="19"/>
                    </a:cubicBezTo>
                    <a:cubicBezTo>
                      <a:pt x="1" y="20"/>
                      <a:pt x="2" y="20"/>
                      <a:pt x="0" y="20"/>
                    </a:cubicBezTo>
                    <a:cubicBezTo>
                      <a:pt x="0" y="21"/>
                      <a:pt x="1" y="20"/>
                      <a:pt x="1" y="20"/>
                    </a:cubicBezTo>
                    <a:cubicBezTo>
                      <a:pt x="2" y="21"/>
                      <a:pt x="3" y="22"/>
                      <a:pt x="5" y="22"/>
                    </a:cubicBezTo>
                    <a:cubicBezTo>
                      <a:pt x="5" y="21"/>
                      <a:pt x="5" y="22"/>
                      <a:pt x="6" y="21"/>
                    </a:cubicBezTo>
                    <a:cubicBezTo>
                      <a:pt x="6" y="21"/>
                      <a:pt x="6" y="21"/>
                      <a:pt x="6" y="20"/>
                    </a:cubicBezTo>
                    <a:cubicBezTo>
                      <a:pt x="6" y="19"/>
                      <a:pt x="5" y="20"/>
                      <a:pt x="5" y="19"/>
                    </a:cubicBezTo>
                    <a:cubicBezTo>
                      <a:pt x="5" y="18"/>
                      <a:pt x="7" y="19"/>
                      <a:pt x="7" y="19"/>
                    </a:cubicBezTo>
                    <a:cubicBezTo>
                      <a:pt x="8" y="19"/>
                      <a:pt x="7" y="18"/>
                      <a:pt x="6" y="18"/>
                    </a:cubicBezTo>
                    <a:cubicBezTo>
                      <a:pt x="6" y="17"/>
                      <a:pt x="6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7" y="12"/>
                      <a:pt x="6" y="13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8" y="17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0" y="18"/>
                      <a:pt x="10" y="19"/>
                      <a:pt x="10" y="19"/>
                    </a:cubicBezTo>
                    <a:cubicBezTo>
                      <a:pt x="10" y="20"/>
                      <a:pt x="9" y="19"/>
                      <a:pt x="9" y="21"/>
                    </a:cubicBezTo>
                    <a:cubicBezTo>
                      <a:pt x="11" y="20"/>
                      <a:pt x="11" y="22"/>
                      <a:pt x="12" y="22"/>
                    </a:cubicBezTo>
                    <a:cubicBezTo>
                      <a:pt x="13" y="21"/>
                      <a:pt x="13" y="21"/>
                      <a:pt x="14" y="20"/>
                    </a:cubicBezTo>
                    <a:cubicBezTo>
                      <a:pt x="14" y="19"/>
                      <a:pt x="13" y="18"/>
                      <a:pt x="14" y="18"/>
                    </a:cubicBezTo>
                    <a:cubicBezTo>
                      <a:pt x="14" y="16"/>
                      <a:pt x="12" y="18"/>
                      <a:pt x="11" y="18"/>
                    </a:cubicBezTo>
                    <a:cubicBezTo>
                      <a:pt x="10" y="18"/>
                      <a:pt x="11" y="16"/>
                      <a:pt x="9" y="17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1" y="15"/>
                      <a:pt x="11" y="14"/>
                      <a:pt x="13" y="14"/>
                    </a:cubicBezTo>
                    <a:cubicBezTo>
                      <a:pt x="13" y="13"/>
                      <a:pt x="13" y="12"/>
                      <a:pt x="13" y="11"/>
                    </a:cubicBezTo>
                    <a:cubicBezTo>
                      <a:pt x="14" y="11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2"/>
                    </a:cubicBezTo>
                    <a:cubicBezTo>
                      <a:pt x="15" y="13"/>
                      <a:pt x="16" y="14"/>
                      <a:pt x="18" y="13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20" y="13"/>
                      <a:pt x="16" y="14"/>
                      <a:pt x="18" y="15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6"/>
                      <a:pt x="18" y="17"/>
                      <a:pt x="19" y="17"/>
                    </a:cubicBezTo>
                    <a:cubicBezTo>
                      <a:pt x="18" y="18"/>
                      <a:pt x="18" y="18"/>
                      <a:pt x="18" y="19"/>
                    </a:cubicBezTo>
                    <a:cubicBezTo>
                      <a:pt x="17" y="18"/>
                      <a:pt x="17" y="18"/>
                      <a:pt x="17" y="16"/>
                    </a:cubicBezTo>
                    <a:cubicBezTo>
                      <a:pt x="17" y="16"/>
                      <a:pt x="15" y="17"/>
                      <a:pt x="15" y="18"/>
                    </a:cubicBezTo>
                    <a:cubicBezTo>
                      <a:pt x="15" y="18"/>
                      <a:pt x="16" y="18"/>
                      <a:pt x="16" y="19"/>
                    </a:cubicBezTo>
                    <a:cubicBezTo>
                      <a:pt x="16" y="19"/>
                      <a:pt x="15" y="19"/>
                      <a:pt x="14" y="19"/>
                    </a:cubicBezTo>
                    <a:cubicBezTo>
                      <a:pt x="14" y="20"/>
                      <a:pt x="16" y="20"/>
                      <a:pt x="16" y="21"/>
                    </a:cubicBezTo>
                    <a:cubicBezTo>
                      <a:pt x="16" y="21"/>
                      <a:pt x="18" y="22"/>
                      <a:pt x="19" y="22"/>
                    </a:cubicBezTo>
                    <a:cubicBezTo>
                      <a:pt x="20" y="23"/>
                      <a:pt x="21" y="21"/>
                      <a:pt x="21" y="20"/>
                    </a:cubicBezTo>
                    <a:cubicBezTo>
                      <a:pt x="22" y="20"/>
                      <a:pt x="22" y="20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5" y="20"/>
                      <a:pt x="25" y="19"/>
                      <a:pt x="27" y="20"/>
                    </a:cubicBezTo>
                    <a:cubicBezTo>
                      <a:pt x="26" y="21"/>
                      <a:pt x="25" y="20"/>
                      <a:pt x="24" y="21"/>
                    </a:cubicBezTo>
                    <a:cubicBezTo>
                      <a:pt x="25" y="21"/>
                      <a:pt x="25" y="21"/>
                      <a:pt x="25" y="22"/>
                    </a:cubicBezTo>
                    <a:cubicBezTo>
                      <a:pt x="26" y="22"/>
                      <a:pt x="26" y="22"/>
                      <a:pt x="27" y="22"/>
                    </a:cubicBezTo>
                    <a:cubicBezTo>
                      <a:pt x="27" y="23"/>
                      <a:pt x="27" y="23"/>
                      <a:pt x="26" y="23"/>
                    </a:cubicBezTo>
                    <a:cubicBezTo>
                      <a:pt x="27" y="24"/>
                      <a:pt x="28" y="23"/>
                      <a:pt x="29" y="23"/>
                    </a:cubicBezTo>
                    <a:cubicBezTo>
                      <a:pt x="29" y="22"/>
                      <a:pt x="29" y="21"/>
                      <a:pt x="28" y="21"/>
                    </a:cubicBezTo>
                    <a:cubicBezTo>
                      <a:pt x="28" y="20"/>
                      <a:pt x="29" y="20"/>
                      <a:pt x="29" y="20"/>
                    </a:cubicBezTo>
                    <a:cubicBezTo>
                      <a:pt x="30" y="19"/>
                      <a:pt x="30" y="18"/>
                      <a:pt x="30" y="17"/>
                    </a:cubicBezTo>
                    <a:cubicBezTo>
                      <a:pt x="29" y="17"/>
                      <a:pt x="29" y="17"/>
                      <a:pt x="28" y="17"/>
                    </a:cubicBezTo>
                    <a:cubicBezTo>
                      <a:pt x="28" y="18"/>
                      <a:pt x="27" y="18"/>
                      <a:pt x="27" y="19"/>
                    </a:cubicBezTo>
                    <a:cubicBezTo>
                      <a:pt x="27" y="18"/>
                      <a:pt x="26" y="18"/>
                      <a:pt x="26" y="18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6"/>
                      <a:pt x="28" y="16"/>
                    </a:cubicBezTo>
                    <a:cubicBezTo>
                      <a:pt x="28" y="15"/>
                      <a:pt x="29" y="15"/>
                      <a:pt x="29" y="14"/>
                    </a:cubicBezTo>
                    <a:cubicBezTo>
                      <a:pt x="30" y="15"/>
                      <a:pt x="30" y="14"/>
                      <a:pt x="31" y="13"/>
                    </a:cubicBezTo>
                    <a:cubicBezTo>
                      <a:pt x="31" y="13"/>
                      <a:pt x="30" y="13"/>
                      <a:pt x="30" y="12"/>
                    </a:cubicBezTo>
                    <a:cubicBezTo>
                      <a:pt x="30" y="11"/>
                      <a:pt x="31" y="11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8" y="9"/>
                      <a:pt x="27" y="9"/>
                      <a:pt x="28" y="7"/>
                    </a:cubicBezTo>
                    <a:cubicBezTo>
                      <a:pt x="27" y="6"/>
                      <a:pt x="30" y="7"/>
                      <a:pt x="29" y="5"/>
                    </a:cubicBezTo>
                    <a:cubicBezTo>
                      <a:pt x="27" y="6"/>
                      <a:pt x="27" y="4"/>
                      <a:pt x="25" y="4"/>
                    </a:cubicBezTo>
                    <a:cubicBezTo>
                      <a:pt x="25" y="6"/>
                      <a:pt x="26" y="6"/>
                      <a:pt x="27" y="7"/>
                    </a:cubicBezTo>
                    <a:cubicBezTo>
                      <a:pt x="27" y="7"/>
                      <a:pt x="26" y="7"/>
                      <a:pt x="26" y="8"/>
                    </a:cubicBezTo>
                    <a:cubicBezTo>
                      <a:pt x="25" y="8"/>
                      <a:pt x="24" y="8"/>
                      <a:pt x="23" y="9"/>
                    </a:cubicBezTo>
                    <a:cubicBezTo>
                      <a:pt x="23" y="10"/>
                      <a:pt x="24" y="9"/>
                      <a:pt x="24" y="10"/>
                    </a:cubicBezTo>
                    <a:cubicBezTo>
                      <a:pt x="24" y="12"/>
                      <a:pt x="22" y="11"/>
                      <a:pt x="22" y="13"/>
                    </a:cubicBezTo>
                    <a:cubicBezTo>
                      <a:pt x="23" y="14"/>
                      <a:pt x="23" y="12"/>
                      <a:pt x="24" y="12"/>
                    </a:cubicBezTo>
                    <a:cubicBezTo>
                      <a:pt x="24" y="13"/>
                      <a:pt x="26" y="12"/>
                      <a:pt x="26" y="13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5" y="13"/>
                      <a:pt x="25" y="15"/>
                      <a:pt x="25" y="15"/>
                    </a:cubicBezTo>
                    <a:cubicBezTo>
                      <a:pt x="25" y="16"/>
                      <a:pt x="24" y="16"/>
                      <a:pt x="24" y="18"/>
                    </a:cubicBezTo>
                    <a:cubicBezTo>
                      <a:pt x="22" y="19"/>
                      <a:pt x="23" y="17"/>
                      <a:pt x="23" y="16"/>
                    </a:cubicBezTo>
                    <a:cubicBezTo>
                      <a:pt x="23" y="16"/>
                      <a:pt x="22" y="17"/>
                      <a:pt x="21" y="17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0" y="15"/>
                      <a:pt x="20" y="15"/>
                    </a:cubicBezTo>
                    <a:cubicBezTo>
                      <a:pt x="19" y="14"/>
                      <a:pt x="20" y="12"/>
                      <a:pt x="20" y="11"/>
                    </a:cubicBezTo>
                    <a:cubicBezTo>
                      <a:pt x="22" y="11"/>
                      <a:pt x="21" y="12"/>
                      <a:pt x="22" y="11"/>
                    </a:cubicBezTo>
                    <a:cubicBezTo>
                      <a:pt x="22" y="10"/>
                      <a:pt x="21" y="11"/>
                      <a:pt x="21" y="10"/>
                    </a:cubicBezTo>
                    <a:cubicBezTo>
                      <a:pt x="21" y="9"/>
                      <a:pt x="19" y="7"/>
                      <a:pt x="22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4"/>
                      <a:pt x="20" y="5"/>
                      <a:pt x="20" y="5"/>
                    </a:cubicBezTo>
                    <a:cubicBezTo>
                      <a:pt x="21" y="5"/>
                      <a:pt x="21" y="3"/>
                      <a:pt x="23" y="4"/>
                    </a:cubicBezTo>
                    <a:cubicBezTo>
                      <a:pt x="23" y="2"/>
                      <a:pt x="21" y="3"/>
                      <a:pt x="20" y="1"/>
                    </a:cubicBezTo>
                    <a:cubicBezTo>
                      <a:pt x="19" y="1"/>
                      <a:pt x="20" y="3"/>
                      <a:pt x="19" y="3"/>
                    </a:cubicBezTo>
                    <a:cubicBezTo>
                      <a:pt x="18" y="2"/>
                      <a:pt x="20" y="2"/>
                      <a:pt x="19" y="1"/>
                    </a:cubicBezTo>
                    <a:cubicBezTo>
                      <a:pt x="18" y="1"/>
                      <a:pt x="19" y="2"/>
                      <a:pt x="18" y="2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6" y="4"/>
                      <a:pt x="14" y="4"/>
                      <a:pt x="15" y="5"/>
                    </a:cubicBezTo>
                    <a:cubicBezTo>
                      <a:pt x="15" y="5"/>
                      <a:pt x="16" y="5"/>
                      <a:pt x="16" y="5"/>
                    </a:cubicBezTo>
                    <a:cubicBezTo>
                      <a:pt x="16" y="7"/>
                      <a:pt x="16" y="8"/>
                      <a:pt x="17" y="9"/>
                    </a:cubicBezTo>
                    <a:cubicBezTo>
                      <a:pt x="17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2" y="9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lose/>
                    <a:moveTo>
                      <a:pt x="22" y="19"/>
                    </a:moveTo>
                    <a:cubicBezTo>
                      <a:pt x="21" y="18"/>
                      <a:pt x="19" y="19"/>
                      <a:pt x="19" y="18"/>
                    </a:cubicBezTo>
                    <a:cubicBezTo>
                      <a:pt x="20" y="17"/>
                      <a:pt x="22" y="17"/>
                      <a:pt x="22" y="19"/>
                    </a:cubicBezTo>
                    <a:close/>
                    <a:moveTo>
                      <a:pt x="17" y="6"/>
                    </a:moveTo>
                    <a:cubicBezTo>
                      <a:pt x="17" y="6"/>
                      <a:pt x="18" y="6"/>
                      <a:pt x="19" y="7"/>
                    </a:cubicBezTo>
                    <a:cubicBezTo>
                      <a:pt x="18" y="7"/>
                      <a:pt x="17" y="7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5" name="Freeform 3358"/>
              <p:cNvSpPr/>
              <p:nvPr/>
            </p:nvSpPr>
            <p:spPr bwMode="auto">
              <a:xfrm>
                <a:off x="9429751" y="3805238"/>
                <a:ext cx="31750" cy="41275"/>
              </a:xfrm>
              <a:custGeom>
                <a:avLst/>
                <a:gdLst>
                  <a:gd name="T0" fmla="*/ 1 w 10"/>
                  <a:gd name="T1" fmla="*/ 5 h 13"/>
                  <a:gd name="T2" fmla="*/ 3 w 10"/>
                  <a:gd name="T3" fmla="*/ 5 h 13"/>
                  <a:gd name="T4" fmla="*/ 3 w 10"/>
                  <a:gd name="T5" fmla="*/ 6 h 13"/>
                  <a:gd name="T6" fmla="*/ 1 w 10"/>
                  <a:gd name="T7" fmla="*/ 6 h 13"/>
                  <a:gd name="T8" fmla="*/ 2 w 10"/>
                  <a:gd name="T9" fmla="*/ 7 h 13"/>
                  <a:gd name="T10" fmla="*/ 0 w 10"/>
                  <a:gd name="T11" fmla="*/ 11 h 13"/>
                  <a:gd name="T12" fmla="*/ 3 w 10"/>
                  <a:gd name="T13" fmla="*/ 10 h 13"/>
                  <a:gd name="T14" fmla="*/ 5 w 10"/>
                  <a:gd name="T15" fmla="*/ 11 h 13"/>
                  <a:gd name="T16" fmla="*/ 7 w 10"/>
                  <a:gd name="T17" fmla="*/ 11 h 13"/>
                  <a:gd name="T18" fmla="*/ 8 w 10"/>
                  <a:gd name="T19" fmla="*/ 9 h 13"/>
                  <a:gd name="T20" fmla="*/ 7 w 10"/>
                  <a:gd name="T21" fmla="*/ 11 h 13"/>
                  <a:gd name="T22" fmla="*/ 9 w 10"/>
                  <a:gd name="T23" fmla="*/ 12 h 13"/>
                  <a:gd name="T24" fmla="*/ 9 w 10"/>
                  <a:gd name="T25" fmla="*/ 13 h 13"/>
                  <a:gd name="T26" fmla="*/ 10 w 10"/>
                  <a:gd name="T27" fmla="*/ 12 h 13"/>
                  <a:gd name="T28" fmla="*/ 10 w 10"/>
                  <a:gd name="T29" fmla="*/ 12 h 13"/>
                  <a:gd name="T30" fmla="*/ 8 w 10"/>
                  <a:gd name="T31" fmla="*/ 8 h 13"/>
                  <a:gd name="T32" fmla="*/ 5 w 10"/>
                  <a:gd name="T33" fmla="*/ 9 h 13"/>
                  <a:gd name="T34" fmla="*/ 5 w 10"/>
                  <a:gd name="T35" fmla="*/ 7 h 13"/>
                  <a:gd name="T36" fmla="*/ 6 w 10"/>
                  <a:gd name="T37" fmla="*/ 6 h 13"/>
                  <a:gd name="T38" fmla="*/ 5 w 10"/>
                  <a:gd name="T39" fmla="*/ 2 h 13"/>
                  <a:gd name="T40" fmla="*/ 4 w 10"/>
                  <a:gd name="T41" fmla="*/ 3 h 13"/>
                  <a:gd name="T42" fmla="*/ 4 w 10"/>
                  <a:gd name="T43" fmla="*/ 2 h 13"/>
                  <a:gd name="T44" fmla="*/ 3 w 10"/>
                  <a:gd name="T45" fmla="*/ 3 h 13"/>
                  <a:gd name="T46" fmla="*/ 4 w 10"/>
                  <a:gd name="T47" fmla="*/ 2 h 13"/>
                  <a:gd name="T48" fmla="*/ 0 w 10"/>
                  <a:gd name="T49" fmla="*/ 2 h 13"/>
                  <a:gd name="T50" fmla="*/ 1 w 10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13">
                    <a:moveTo>
                      <a:pt x="1" y="5"/>
                    </a:moveTo>
                    <a:cubicBezTo>
                      <a:pt x="1" y="5"/>
                      <a:pt x="2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2" y="5"/>
                      <a:pt x="1" y="6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9"/>
                      <a:pt x="1" y="10"/>
                      <a:pt x="0" y="11"/>
                    </a:cubicBezTo>
                    <a:cubicBezTo>
                      <a:pt x="0" y="12"/>
                      <a:pt x="3" y="11"/>
                      <a:pt x="3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0"/>
                      <a:pt x="7" y="11"/>
                      <a:pt x="7" y="11"/>
                    </a:cubicBezTo>
                    <a:cubicBezTo>
                      <a:pt x="8" y="11"/>
                      <a:pt x="7" y="9"/>
                      <a:pt x="8" y="9"/>
                    </a:cubicBezTo>
                    <a:cubicBezTo>
                      <a:pt x="9" y="9"/>
                      <a:pt x="8" y="11"/>
                      <a:pt x="7" y="11"/>
                    </a:cubicBezTo>
                    <a:cubicBezTo>
                      <a:pt x="7" y="12"/>
                      <a:pt x="8" y="11"/>
                      <a:pt x="9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9" y="13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1"/>
                      <a:pt x="9" y="10"/>
                      <a:pt x="8" y="8"/>
                    </a:cubicBezTo>
                    <a:cubicBezTo>
                      <a:pt x="7" y="8"/>
                      <a:pt x="6" y="9"/>
                      <a:pt x="5" y="9"/>
                    </a:cubicBezTo>
                    <a:cubicBezTo>
                      <a:pt x="5" y="8"/>
                      <a:pt x="4" y="8"/>
                      <a:pt x="5" y="7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5"/>
                      <a:pt x="5" y="4"/>
                      <a:pt x="5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1"/>
                      <a:pt x="4" y="2"/>
                    </a:cubicBezTo>
                    <a:cubicBezTo>
                      <a:pt x="2" y="0"/>
                      <a:pt x="1" y="2"/>
                      <a:pt x="0" y="2"/>
                    </a:cubicBezTo>
                    <a:cubicBezTo>
                      <a:pt x="0" y="4"/>
                      <a:pt x="2" y="3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6" name="Freeform 3359"/>
              <p:cNvSpPr/>
              <p:nvPr/>
            </p:nvSpPr>
            <p:spPr bwMode="auto">
              <a:xfrm>
                <a:off x="9445626" y="3840163"/>
                <a:ext cx="3175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7" name="Freeform 3360"/>
              <p:cNvSpPr>
                <a:spLocks noEditPoints="1"/>
              </p:cNvSpPr>
              <p:nvPr/>
            </p:nvSpPr>
            <p:spPr bwMode="auto">
              <a:xfrm>
                <a:off x="9174163" y="3602038"/>
                <a:ext cx="179388" cy="49212"/>
              </a:xfrm>
              <a:custGeom>
                <a:avLst/>
                <a:gdLst>
                  <a:gd name="T0" fmla="*/ 4 w 55"/>
                  <a:gd name="T1" fmla="*/ 11 h 15"/>
                  <a:gd name="T2" fmla="*/ 8 w 55"/>
                  <a:gd name="T3" fmla="*/ 12 h 15"/>
                  <a:gd name="T4" fmla="*/ 18 w 55"/>
                  <a:gd name="T5" fmla="*/ 12 h 15"/>
                  <a:gd name="T6" fmla="*/ 19 w 55"/>
                  <a:gd name="T7" fmla="*/ 12 h 15"/>
                  <a:gd name="T8" fmla="*/ 22 w 55"/>
                  <a:gd name="T9" fmla="*/ 11 h 15"/>
                  <a:gd name="T10" fmla="*/ 24 w 55"/>
                  <a:gd name="T11" fmla="*/ 11 h 15"/>
                  <a:gd name="T12" fmla="*/ 25 w 55"/>
                  <a:gd name="T13" fmla="*/ 11 h 15"/>
                  <a:gd name="T14" fmla="*/ 27 w 55"/>
                  <a:gd name="T15" fmla="*/ 12 h 15"/>
                  <a:gd name="T16" fmla="*/ 30 w 55"/>
                  <a:gd name="T17" fmla="*/ 10 h 15"/>
                  <a:gd name="T18" fmla="*/ 35 w 55"/>
                  <a:gd name="T19" fmla="*/ 12 h 15"/>
                  <a:gd name="T20" fmla="*/ 41 w 55"/>
                  <a:gd name="T21" fmla="*/ 12 h 15"/>
                  <a:gd name="T22" fmla="*/ 49 w 55"/>
                  <a:gd name="T23" fmla="*/ 14 h 15"/>
                  <a:gd name="T24" fmla="*/ 53 w 55"/>
                  <a:gd name="T25" fmla="*/ 13 h 15"/>
                  <a:gd name="T26" fmla="*/ 52 w 55"/>
                  <a:gd name="T27" fmla="*/ 8 h 15"/>
                  <a:gd name="T28" fmla="*/ 49 w 55"/>
                  <a:gd name="T29" fmla="*/ 4 h 15"/>
                  <a:gd name="T30" fmla="*/ 44 w 55"/>
                  <a:gd name="T31" fmla="*/ 3 h 15"/>
                  <a:gd name="T32" fmla="*/ 40 w 55"/>
                  <a:gd name="T33" fmla="*/ 2 h 15"/>
                  <a:gd name="T34" fmla="*/ 31 w 55"/>
                  <a:gd name="T35" fmla="*/ 3 h 15"/>
                  <a:gd name="T36" fmla="*/ 29 w 55"/>
                  <a:gd name="T37" fmla="*/ 1 h 15"/>
                  <a:gd name="T38" fmla="*/ 28 w 55"/>
                  <a:gd name="T39" fmla="*/ 2 h 15"/>
                  <a:gd name="T40" fmla="*/ 24 w 55"/>
                  <a:gd name="T41" fmla="*/ 1 h 15"/>
                  <a:gd name="T42" fmla="*/ 18 w 55"/>
                  <a:gd name="T43" fmla="*/ 2 h 15"/>
                  <a:gd name="T44" fmla="*/ 13 w 55"/>
                  <a:gd name="T45" fmla="*/ 3 h 15"/>
                  <a:gd name="T46" fmla="*/ 8 w 55"/>
                  <a:gd name="T47" fmla="*/ 3 h 15"/>
                  <a:gd name="T48" fmla="*/ 5 w 55"/>
                  <a:gd name="T49" fmla="*/ 6 h 15"/>
                  <a:gd name="T50" fmla="*/ 2 w 55"/>
                  <a:gd name="T51" fmla="*/ 7 h 15"/>
                  <a:gd name="T52" fmla="*/ 5 w 55"/>
                  <a:gd name="T53" fmla="*/ 8 h 15"/>
                  <a:gd name="T54" fmla="*/ 5 w 55"/>
                  <a:gd name="T55" fmla="*/ 11 h 15"/>
                  <a:gd name="T56" fmla="*/ 18 w 55"/>
                  <a:gd name="T57" fmla="*/ 5 h 15"/>
                  <a:gd name="T58" fmla="*/ 16 w 55"/>
                  <a:gd name="T59" fmla="*/ 6 h 15"/>
                  <a:gd name="T60" fmla="*/ 28 w 55"/>
                  <a:gd name="T61" fmla="*/ 3 h 15"/>
                  <a:gd name="T62" fmla="*/ 23 w 55"/>
                  <a:gd name="T63" fmla="*/ 8 h 15"/>
                  <a:gd name="T64" fmla="*/ 16 w 55"/>
                  <a:gd name="T65" fmla="*/ 8 h 15"/>
                  <a:gd name="T66" fmla="*/ 18 w 55"/>
                  <a:gd name="T67" fmla="*/ 10 h 15"/>
                  <a:gd name="T68" fmla="*/ 27 w 55"/>
                  <a:gd name="T69" fmla="*/ 10 h 15"/>
                  <a:gd name="T70" fmla="*/ 42 w 55"/>
                  <a:gd name="T71" fmla="*/ 7 h 15"/>
                  <a:gd name="T72" fmla="*/ 41 w 55"/>
                  <a:gd name="T73" fmla="*/ 6 h 15"/>
                  <a:gd name="T74" fmla="*/ 40 w 55"/>
                  <a:gd name="T75" fmla="*/ 7 h 15"/>
                  <a:gd name="T76" fmla="*/ 33 w 55"/>
                  <a:gd name="T77" fmla="*/ 9 h 15"/>
                  <a:gd name="T78" fmla="*/ 34 w 55"/>
                  <a:gd name="T79" fmla="*/ 10 h 15"/>
                  <a:gd name="T80" fmla="*/ 37 w 55"/>
                  <a:gd name="T81" fmla="*/ 10 h 15"/>
                  <a:gd name="T82" fmla="*/ 38 w 55"/>
                  <a:gd name="T83" fmla="*/ 9 h 15"/>
                  <a:gd name="T84" fmla="*/ 39 w 55"/>
                  <a:gd name="T85" fmla="*/ 10 h 15"/>
                  <a:gd name="T86" fmla="*/ 44 w 55"/>
                  <a:gd name="T87" fmla="*/ 8 h 15"/>
                  <a:gd name="T88" fmla="*/ 44 w 55"/>
                  <a:gd name="T89" fmla="*/ 8 h 15"/>
                  <a:gd name="T90" fmla="*/ 52 w 55"/>
                  <a:gd name="T91" fmla="*/ 13 h 15"/>
                  <a:gd name="T92" fmla="*/ 48 w 55"/>
                  <a:gd name="T93" fmla="*/ 9 h 15"/>
                  <a:gd name="T94" fmla="*/ 50 w 55"/>
                  <a:gd name="T95" fmla="*/ 8 h 15"/>
                  <a:gd name="T96" fmla="*/ 47 w 55"/>
                  <a:gd name="T97" fmla="*/ 4 h 15"/>
                  <a:gd name="T98" fmla="*/ 46 w 55"/>
                  <a:gd name="T99" fmla="*/ 4 h 15"/>
                  <a:gd name="T100" fmla="*/ 45 w 55"/>
                  <a:gd name="T101" fmla="*/ 7 h 15"/>
                  <a:gd name="T102" fmla="*/ 40 w 55"/>
                  <a:gd name="T103" fmla="*/ 4 h 15"/>
                  <a:gd name="T104" fmla="*/ 33 w 55"/>
                  <a:gd name="T105" fmla="*/ 4 h 15"/>
                  <a:gd name="T106" fmla="*/ 33 w 55"/>
                  <a:gd name="T107" fmla="*/ 4 h 15"/>
                  <a:gd name="T108" fmla="*/ 33 w 55"/>
                  <a:gd name="T109" fmla="*/ 3 h 15"/>
                  <a:gd name="T110" fmla="*/ 17 w 55"/>
                  <a:gd name="T111" fmla="*/ 4 h 15"/>
                  <a:gd name="T112" fmla="*/ 16 w 55"/>
                  <a:gd name="T113" fmla="*/ 4 h 15"/>
                  <a:gd name="T114" fmla="*/ 13 w 55"/>
                  <a:gd name="T115" fmla="*/ 5 h 15"/>
                  <a:gd name="T116" fmla="*/ 7 w 55"/>
                  <a:gd name="T11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5" h="15">
                    <a:moveTo>
                      <a:pt x="1" y="8"/>
                    </a:moveTo>
                    <a:cubicBezTo>
                      <a:pt x="2" y="8"/>
                      <a:pt x="3" y="8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11"/>
                      <a:pt x="4" y="13"/>
                      <a:pt x="5" y="13"/>
                    </a:cubicBezTo>
                    <a:cubicBezTo>
                      <a:pt x="5" y="12"/>
                      <a:pt x="7" y="13"/>
                      <a:pt x="7" y="13"/>
                    </a:cubicBezTo>
                    <a:cubicBezTo>
                      <a:pt x="7" y="13"/>
                      <a:pt x="6" y="11"/>
                      <a:pt x="8" y="11"/>
                    </a:cubicBezTo>
                    <a:cubicBezTo>
                      <a:pt x="8" y="10"/>
                      <a:pt x="8" y="12"/>
                      <a:pt x="8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1" y="13"/>
                      <a:pt x="13" y="12"/>
                      <a:pt x="13" y="12"/>
                    </a:cubicBezTo>
                    <a:cubicBezTo>
                      <a:pt x="14" y="11"/>
                      <a:pt x="15" y="11"/>
                      <a:pt x="15" y="11"/>
                    </a:cubicBezTo>
                    <a:cubicBezTo>
                      <a:pt x="17" y="11"/>
                      <a:pt x="17" y="10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1" y="10"/>
                    </a:cubicBezTo>
                    <a:cubicBezTo>
                      <a:pt x="21" y="10"/>
                      <a:pt x="21" y="10"/>
                      <a:pt x="21" y="11"/>
                    </a:cubicBezTo>
                    <a:cubicBezTo>
                      <a:pt x="21" y="11"/>
                      <a:pt x="21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1"/>
                      <a:pt x="23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2"/>
                    </a:cubicBezTo>
                    <a:cubicBezTo>
                      <a:pt x="29" y="12"/>
                      <a:pt x="28" y="12"/>
                      <a:pt x="30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2"/>
                      <a:pt x="31" y="11"/>
                      <a:pt x="30" y="10"/>
                    </a:cubicBezTo>
                    <a:cubicBezTo>
                      <a:pt x="30" y="9"/>
                      <a:pt x="32" y="10"/>
                      <a:pt x="32" y="9"/>
                    </a:cubicBezTo>
                    <a:cubicBezTo>
                      <a:pt x="33" y="11"/>
                      <a:pt x="32" y="11"/>
                      <a:pt x="32" y="13"/>
                    </a:cubicBezTo>
                    <a:cubicBezTo>
                      <a:pt x="33" y="13"/>
                      <a:pt x="34" y="13"/>
                      <a:pt x="35" y="13"/>
                    </a:cubicBezTo>
                    <a:cubicBezTo>
                      <a:pt x="35" y="13"/>
                      <a:pt x="35" y="12"/>
                      <a:pt x="35" y="12"/>
                    </a:cubicBezTo>
                    <a:cubicBezTo>
                      <a:pt x="35" y="12"/>
                      <a:pt x="36" y="13"/>
                      <a:pt x="36" y="12"/>
                    </a:cubicBezTo>
                    <a:cubicBezTo>
                      <a:pt x="37" y="12"/>
                      <a:pt x="37" y="13"/>
                      <a:pt x="37" y="13"/>
                    </a:cubicBezTo>
                    <a:cubicBezTo>
                      <a:pt x="38" y="13"/>
                      <a:pt x="38" y="14"/>
                      <a:pt x="39" y="14"/>
                    </a:cubicBezTo>
                    <a:cubicBezTo>
                      <a:pt x="38" y="12"/>
                      <a:pt x="39" y="12"/>
                      <a:pt x="41" y="12"/>
                    </a:cubicBezTo>
                    <a:cubicBezTo>
                      <a:pt x="42" y="12"/>
                      <a:pt x="42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4"/>
                      <a:pt x="46" y="15"/>
                      <a:pt x="46" y="14"/>
                    </a:cubicBezTo>
                    <a:cubicBezTo>
                      <a:pt x="47" y="13"/>
                      <a:pt x="47" y="14"/>
                      <a:pt x="49" y="14"/>
                    </a:cubicBezTo>
                    <a:cubicBezTo>
                      <a:pt x="49" y="14"/>
                      <a:pt x="49" y="12"/>
                      <a:pt x="50" y="13"/>
                    </a:cubicBezTo>
                    <a:cubicBezTo>
                      <a:pt x="51" y="13"/>
                      <a:pt x="50" y="14"/>
                      <a:pt x="50" y="15"/>
                    </a:cubicBezTo>
                    <a:cubicBezTo>
                      <a:pt x="50" y="15"/>
                      <a:pt x="52" y="14"/>
                      <a:pt x="52" y="15"/>
                    </a:cubicBezTo>
                    <a:cubicBezTo>
                      <a:pt x="53" y="15"/>
                      <a:pt x="53" y="13"/>
                      <a:pt x="53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4" y="11"/>
                      <a:pt x="54" y="10"/>
                      <a:pt x="53" y="9"/>
                    </a:cubicBezTo>
                    <a:cubicBezTo>
                      <a:pt x="52" y="9"/>
                      <a:pt x="52" y="9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7"/>
                      <a:pt x="51" y="5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4"/>
                      <a:pt x="50" y="4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4"/>
                      <a:pt x="49" y="3"/>
                      <a:pt x="49" y="3"/>
                    </a:cubicBezTo>
                    <a:cubicBezTo>
                      <a:pt x="49" y="3"/>
                      <a:pt x="49" y="2"/>
                      <a:pt x="48" y="2"/>
                    </a:cubicBezTo>
                    <a:cubicBezTo>
                      <a:pt x="49" y="4"/>
                      <a:pt x="46" y="4"/>
                      <a:pt x="46" y="2"/>
                    </a:cubicBezTo>
                    <a:cubicBezTo>
                      <a:pt x="45" y="2"/>
                      <a:pt x="46" y="4"/>
                      <a:pt x="44" y="3"/>
                    </a:cubicBezTo>
                    <a:cubicBezTo>
                      <a:pt x="44" y="1"/>
                      <a:pt x="43" y="3"/>
                      <a:pt x="41" y="3"/>
                    </a:cubicBezTo>
                    <a:cubicBezTo>
                      <a:pt x="41" y="3"/>
                      <a:pt x="41" y="2"/>
                      <a:pt x="41" y="2"/>
                    </a:cubicBezTo>
                    <a:cubicBezTo>
                      <a:pt x="41" y="2"/>
                      <a:pt x="41" y="3"/>
                      <a:pt x="40" y="3"/>
                    </a:cubicBezTo>
                    <a:cubicBezTo>
                      <a:pt x="40" y="3"/>
                      <a:pt x="40" y="2"/>
                      <a:pt x="40" y="2"/>
                    </a:cubicBezTo>
                    <a:cubicBezTo>
                      <a:pt x="38" y="2"/>
                      <a:pt x="38" y="3"/>
                      <a:pt x="37" y="3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1"/>
                      <a:pt x="35" y="3"/>
                      <a:pt x="33" y="3"/>
                    </a:cubicBezTo>
                    <a:cubicBezTo>
                      <a:pt x="33" y="2"/>
                      <a:pt x="32" y="3"/>
                      <a:pt x="31" y="3"/>
                    </a:cubicBezTo>
                    <a:cubicBezTo>
                      <a:pt x="31" y="5"/>
                      <a:pt x="30" y="3"/>
                      <a:pt x="29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9" y="3"/>
                      <a:pt x="29" y="2"/>
                      <a:pt x="28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30" y="1"/>
                      <a:pt x="30" y="3"/>
                      <a:pt x="31" y="2"/>
                    </a:cubicBezTo>
                    <a:cubicBezTo>
                      <a:pt x="32" y="1"/>
                      <a:pt x="31" y="2"/>
                      <a:pt x="30" y="1"/>
                    </a:cubicBezTo>
                    <a:cubicBezTo>
                      <a:pt x="30" y="1"/>
                      <a:pt x="30" y="0"/>
                      <a:pt x="29" y="0"/>
                    </a:cubicBezTo>
                    <a:cubicBezTo>
                      <a:pt x="28" y="1"/>
                      <a:pt x="28" y="1"/>
                      <a:pt x="28" y="2"/>
                    </a:cubicBezTo>
                    <a:cubicBezTo>
                      <a:pt x="27" y="2"/>
                      <a:pt x="27" y="2"/>
                      <a:pt x="27" y="3"/>
                    </a:cubicBezTo>
                    <a:cubicBezTo>
                      <a:pt x="27" y="3"/>
                      <a:pt x="27" y="3"/>
                      <a:pt x="26" y="3"/>
                    </a:cubicBezTo>
                    <a:cubicBezTo>
                      <a:pt x="26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5" y="3"/>
                      <a:pt x="24" y="3"/>
                    </a:cubicBezTo>
                    <a:cubicBezTo>
                      <a:pt x="23" y="3"/>
                      <a:pt x="22" y="3"/>
                      <a:pt x="22" y="2"/>
                    </a:cubicBezTo>
                    <a:cubicBezTo>
                      <a:pt x="20" y="2"/>
                      <a:pt x="20" y="3"/>
                      <a:pt x="18" y="2"/>
                    </a:cubicBezTo>
                    <a:cubicBezTo>
                      <a:pt x="17" y="2"/>
                      <a:pt x="17" y="4"/>
                      <a:pt x="16" y="4"/>
                    </a:cubicBezTo>
                    <a:cubicBezTo>
                      <a:pt x="16" y="2"/>
                      <a:pt x="16" y="2"/>
                      <a:pt x="15" y="1"/>
                    </a:cubicBezTo>
                    <a:cubicBezTo>
                      <a:pt x="14" y="3"/>
                      <a:pt x="16" y="2"/>
                      <a:pt x="16" y="3"/>
                    </a:cubicBezTo>
                    <a:cubicBezTo>
                      <a:pt x="15" y="3"/>
                      <a:pt x="14" y="2"/>
                      <a:pt x="13" y="3"/>
                    </a:cubicBezTo>
                    <a:cubicBezTo>
                      <a:pt x="12" y="3"/>
                      <a:pt x="14" y="4"/>
                      <a:pt x="12" y="5"/>
                    </a:cubicBezTo>
                    <a:cubicBezTo>
                      <a:pt x="12" y="5"/>
                      <a:pt x="12" y="4"/>
                      <a:pt x="12" y="3"/>
                    </a:cubicBezTo>
                    <a:cubicBezTo>
                      <a:pt x="10" y="3"/>
                      <a:pt x="11" y="5"/>
                      <a:pt x="10" y="5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3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4" y="5"/>
                      <a:pt x="2" y="5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1" y="9"/>
                      <a:pt x="0" y="10"/>
                    </a:cubicBezTo>
                    <a:cubicBezTo>
                      <a:pt x="1" y="10"/>
                      <a:pt x="2" y="10"/>
                      <a:pt x="1" y="8"/>
                    </a:cubicBezTo>
                    <a:close/>
                    <a:moveTo>
                      <a:pt x="6" y="9"/>
                    </a:moveTo>
                    <a:cubicBezTo>
                      <a:pt x="6" y="9"/>
                      <a:pt x="6" y="9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9"/>
                    </a:cubicBezTo>
                    <a:close/>
                    <a:moveTo>
                      <a:pt x="7" y="9"/>
                    </a:moveTo>
                    <a:cubicBezTo>
                      <a:pt x="6" y="10"/>
                      <a:pt x="6" y="12"/>
                      <a:pt x="5" y="11"/>
                    </a:cubicBezTo>
                    <a:cubicBezTo>
                      <a:pt x="5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lose/>
                    <a:moveTo>
                      <a:pt x="18" y="5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7"/>
                    </a:cubicBezTo>
                    <a:cubicBezTo>
                      <a:pt x="17" y="6"/>
                      <a:pt x="17" y="6"/>
                      <a:pt x="16" y="6"/>
                    </a:cubicBezTo>
                    <a:cubicBezTo>
                      <a:pt x="17" y="5"/>
                      <a:pt x="17" y="5"/>
                      <a:pt x="18" y="5"/>
                    </a:cubicBezTo>
                    <a:close/>
                    <a:moveTo>
                      <a:pt x="28" y="3"/>
                    </a:move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lose/>
                    <a:moveTo>
                      <a:pt x="23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lose/>
                    <a:moveTo>
                      <a:pt x="16" y="9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9"/>
                    </a:cubicBezTo>
                    <a:close/>
                    <a:moveTo>
                      <a:pt x="18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27" y="10"/>
                    </a:move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lose/>
                    <a:moveTo>
                      <a:pt x="42" y="7"/>
                    </a:moveTo>
                    <a:cubicBezTo>
                      <a:pt x="42" y="7"/>
                      <a:pt x="43" y="6"/>
                      <a:pt x="43" y="6"/>
                    </a:cubicBezTo>
                    <a:cubicBezTo>
                      <a:pt x="43" y="6"/>
                      <a:pt x="44" y="6"/>
                      <a:pt x="44" y="6"/>
                    </a:cubicBezTo>
                    <a:cubicBezTo>
                      <a:pt x="43" y="7"/>
                      <a:pt x="42" y="7"/>
                      <a:pt x="42" y="7"/>
                    </a:cubicBezTo>
                    <a:close/>
                    <a:moveTo>
                      <a:pt x="41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lose/>
                    <a:moveTo>
                      <a:pt x="39" y="8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39" y="8"/>
                      <a:pt x="39" y="7"/>
                      <a:pt x="39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lose/>
                    <a:moveTo>
                      <a:pt x="35" y="8"/>
                    </a:move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8"/>
                      <a:pt x="33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5" y="8"/>
                    </a:cubicBezTo>
                    <a:close/>
                    <a:moveTo>
                      <a:pt x="34" y="10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35" y="10"/>
                      <a:pt x="35" y="9"/>
                      <a:pt x="35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1"/>
                      <a:pt x="35" y="10"/>
                      <a:pt x="34" y="10"/>
                    </a:cubicBezTo>
                    <a:close/>
                    <a:moveTo>
                      <a:pt x="37" y="8"/>
                    </a:move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9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8"/>
                    </a:cubicBezTo>
                    <a:close/>
                    <a:moveTo>
                      <a:pt x="38" y="10"/>
                    </a:move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42" y="9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0" y="11"/>
                      <a:pt x="39" y="10"/>
                      <a:pt x="38" y="10"/>
                    </a:cubicBezTo>
                    <a:close/>
                    <a:moveTo>
                      <a:pt x="44" y="8"/>
                    </a:moveTo>
                    <a:cubicBezTo>
                      <a:pt x="44" y="8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5" y="7"/>
                      <a:pt x="45" y="7"/>
                      <a:pt x="45" y="8"/>
                    </a:cubicBezTo>
                    <a:lnTo>
                      <a:pt x="44" y="8"/>
                    </a:lnTo>
                    <a:close/>
                    <a:moveTo>
                      <a:pt x="51" y="10"/>
                    </a:moveTo>
                    <a:cubicBezTo>
                      <a:pt x="51" y="10"/>
                      <a:pt x="52" y="10"/>
                      <a:pt x="52" y="10"/>
                    </a:cubicBezTo>
                    <a:cubicBezTo>
                      <a:pt x="51" y="11"/>
                      <a:pt x="51" y="10"/>
                      <a:pt x="51" y="11"/>
                    </a:cubicBezTo>
                    <a:cubicBezTo>
                      <a:pt x="50" y="12"/>
                      <a:pt x="52" y="12"/>
                      <a:pt x="52" y="13"/>
                    </a:cubicBezTo>
                    <a:cubicBezTo>
                      <a:pt x="51" y="14"/>
                      <a:pt x="51" y="12"/>
                      <a:pt x="50" y="11"/>
                    </a:cubicBezTo>
                    <a:cubicBezTo>
                      <a:pt x="50" y="11"/>
                      <a:pt x="49" y="11"/>
                      <a:pt x="49" y="11"/>
                    </a:cubicBezTo>
                    <a:cubicBezTo>
                      <a:pt x="49" y="11"/>
                      <a:pt x="49" y="10"/>
                      <a:pt x="49" y="10"/>
                    </a:cubicBezTo>
                    <a:cubicBezTo>
                      <a:pt x="49" y="10"/>
                      <a:pt x="48" y="9"/>
                      <a:pt x="48" y="9"/>
                    </a:cubicBezTo>
                    <a:cubicBezTo>
                      <a:pt x="48" y="8"/>
                      <a:pt x="48" y="8"/>
                      <a:pt x="48" y="7"/>
                    </a:cubicBezTo>
                    <a:cubicBezTo>
                      <a:pt x="48" y="7"/>
                      <a:pt x="48" y="7"/>
                      <a:pt x="49" y="7"/>
                    </a:cubicBezTo>
                    <a:cubicBezTo>
                      <a:pt x="49" y="7"/>
                      <a:pt x="49" y="8"/>
                      <a:pt x="49" y="8"/>
                    </a:cubicBezTo>
                    <a:cubicBezTo>
                      <a:pt x="49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7"/>
                      <a:pt x="51" y="10"/>
                      <a:pt x="51" y="10"/>
                    </a:cubicBezTo>
                    <a:close/>
                    <a:moveTo>
                      <a:pt x="47" y="4"/>
                    </a:moveTo>
                    <a:cubicBezTo>
                      <a:pt x="47" y="4"/>
                      <a:pt x="47" y="5"/>
                      <a:pt x="47" y="5"/>
                    </a:cubicBezTo>
                    <a:cubicBezTo>
                      <a:pt x="47" y="5"/>
                      <a:pt x="47" y="6"/>
                      <a:pt x="47" y="7"/>
                    </a:cubicBezTo>
                    <a:cubicBezTo>
                      <a:pt x="46" y="7"/>
                      <a:pt x="47" y="5"/>
                      <a:pt x="46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lose/>
                    <a:moveTo>
                      <a:pt x="45" y="5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5" y="6"/>
                      <a:pt x="45" y="6"/>
                      <a:pt x="45" y="7"/>
                    </a:cubicBezTo>
                    <a:cubicBezTo>
                      <a:pt x="44" y="6"/>
                      <a:pt x="45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lose/>
                    <a:moveTo>
                      <a:pt x="41" y="4"/>
                    </a:moveTo>
                    <a:cubicBezTo>
                      <a:pt x="41" y="4"/>
                      <a:pt x="40" y="4"/>
                      <a:pt x="40" y="4"/>
                    </a:cubicBezTo>
                    <a:cubicBezTo>
                      <a:pt x="40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3"/>
                      <a:pt x="40" y="3"/>
                      <a:pt x="41" y="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5"/>
                    </a:cubicBezTo>
                    <a:cubicBezTo>
                      <a:pt x="33" y="5"/>
                      <a:pt x="33" y="4"/>
                      <a:pt x="33" y="4"/>
                    </a:cubicBezTo>
                    <a:close/>
                    <a:moveTo>
                      <a:pt x="33" y="3"/>
                    </a:moveTo>
                    <a:cubicBezTo>
                      <a:pt x="32" y="3"/>
                      <a:pt x="32" y="4"/>
                      <a:pt x="32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3" y="3"/>
                    </a:cubicBezTo>
                    <a:close/>
                    <a:moveTo>
                      <a:pt x="17" y="4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lose/>
                    <a:moveTo>
                      <a:pt x="16" y="4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lose/>
                    <a:moveTo>
                      <a:pt x="13" y="5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4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8" name="Freeform 3361"/>
              <p:cNvSpPr/>
              <p:nvPr/>
            </p:nvSpPr>
            <p:spPr bwMode="auto">
              <a:xfrm>
                <a:off x="9455151" y="3951288"/>
                <a:ext cx="9525" cy="1270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2 h 4"/>
                  <a:gd name="T4" fmla="*/ 1 w 3"/>
                  <a:gd name="T5" fmla="*/ 3 h 4"/>
                  <a:gd name="T6" fmla="*/ 3 w 3"/>
                  <a:gd name="T7" fmla="*/ 2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3" y="4"/>
                      <a:pt x="2" y="2"/>
                      <a:pt x="3" y="2"/>
                    </a:cubicBezTo>
                    <a:cubicBezTo>
                      <a:pt x="2" y="2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39" name="Freeform 3362"/>
              <p:cNvSpPr/>
              <p:nvPr/>
            </p:nvSpPr>
            <p:spPr bwMode="auto">
              <a:xfrm>
                <a:off x="9559926" y="4056063"/>
                <a:ext cx="9525" cy="9525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0 h 3"/>
                  <a:gd name="T4" fmla="*/ 1 w 3"/>
                  <a:gd name="T5" fmla="*/ 0 h 3"/>
                  <a:gd name="T6" fmla="*/ 0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40" name="Freeform 3363"/>
              <p:cNvSpPr>
                <a:spLocks noEditPoints="1"/>
              </p:cNvSpPr>
              <p:nvPr/>
            </p:nvSpPr>
            <p:spPr bwMode="auto">
              <a:xfrm>
                <a:off x="9894888" y="4845050"/>
                <a:ext cx="39688" cy="52387"/>
              </a:xfrm>
              <a:custGeom>
                <a:avLst/>
                <a:gdLst>
                  <a:gd name="T0" fmla="*/ 7 w 12"/>
                  <a:gd name="T1" fmla="*/ 12 h 16"/>
                  <a:gd name="T2" fmla="*/ 6 w 12"/>
                  <a:gd name="T3" fmla="*/ 11 h 16"/>
                  <a:gd name="T4" fmla="*/ 6 w 12"/>
                  <a:gd name="T5" fmla="*/ 11 h 16"/>
                  <a:gd name="T6" fmla="*/ 6 w 12"/>
                  <a:gd name="T7" fmla="*/ 9 h 16"/>
                  <a:gd name="T8" fmla="*/ 7 w 12"/>
                  <a:gd name="T9" fmla="*/ 8 h 16"/>
                  <a:gd name="T10" fmla="*/ 7 w 12"/>
                  <a:gd name="T11" fmla="*/ 8 h 16"/>
                  <a:gd name="T12" fmla="*/ 6 w 12"/>
                  <a:gd name="T13" fmla="*/ 10 h 16"/>
                  <a:gd name="T14" fmla="*/ 8 w 12"/>
                  <a:gd name="T15" fmla="*/ 9 h 16"/>
                  <a:gd name="T16" fmla="*/ 8 w 12"/>
                  <a:gd name="T17" fmla="*/ 10 h 16"/>
                  <a:gd name="T18" fmla="*/ 11 w 12"/>
                  <a:gd name="T19" fmla="*/ 10 h 16"/>
                  <a:gd name="T20" fmla="*/ 11 w 12"/>
                  <a:gd name="T21" fmla="*/ 7 h 16"/>
                  <a:gd name="T22" fmla="*/ 11 w 12"/>
                  <a:gd name="T23" fmla="*/ 7 h 16"/>
                  <a:gd name="T24" fmla="*/ 12 w 12"/>
                  <a:gd name="T25" fmla="*/ 7 h 16"/>
                  <a:gd name="T26" fmla="*/ 12 w 12"/>
                  <a:gd name="T27" fmla="*/ 6 h 16"/>
                  <a:gd name="T28" fmla="*/ 10 w 12"/>
                  <a:gd name="T29" fmla="*/ 6 h 16"/>
                  <a:gd name="T30" fmla="*/ 10 w 12"/>
                  <a:gd name="T31" fmla="*/ 7 h 16"/>
                  <a:gd name="T32" fmla="*/ 8 w 12"/>
                  <a:gd name="T33" fmla="*/ 8 h 16"/>
                  <a:gd name="T34" fmla="*/ 8 w 12"/>
                  <a:gd name="T35" fmla="*/ 7 h 16"/>
                  <a:gd name="T36" fmla="*/ 9 w 12"/>
                  <a:gd name="T37" fmla="*/ 6 h 16"/>
                  <a:gd name="T38" fmla="*/ 10 w 12"/>
                  <a:gd name="T39" fmla="*/ 5 h 16"/>
                  <a:gd name="T40" fmla="*/ 7 w 12"/>
                  <a:gd name="T41" fmla="*/ 7 h 16"/>
                  <a:gd name="T42" fmla="*/ 6 w 12"/>
                  <a:gd name="T43" fmla="*/ 6 h 16"/>
                  <a:gd name="T44" fmla="*/ 7 w 12"/>
                  <a:gd name="T45" fmla="*/ 6 h 16"/>
                  <a:gd name="T46" fmla="*/ 6 w 12"/>
                  <a:gd name="T47" fmla="*/ 5 h 16"/>
                  <a:gd name="T48" fmla="*/ 5 w 12"/>
                  <a:gd name="T49" fmla="*/ 6 h 16"/>
                  <a:gd name="T50" fmla="*/ 4 w 12"/>
                  <a:gd name="T51" fmla="*/ 5 h 16"/>
                  <a:gd name="T52" fmla="*/ 4 w 12"/>
                  <a:gd name="T53" fmla="*/ 4 h 16"/>
                  <a:gd name="T54" fmla="*/ 4 w 12"/>
                  <a:gd name="T55" fmla="*/ 3 h 16"/>
                  <a:gd name="T56" fmla="*/ 3 w 12"/>
                  <a:gd name="T57" fmla="*/ 2 h 16"/>
                  <a:gd name="T58" fmla="*/ 3 w 12"/>
                  <a:gd name="T59" fmla="*/ 0 h 16"/>
                  <a:gd name="T60" fmla="*/ 3 w 12"/>
                  <a:gd name="T61" fmla="*/ 1 h 16"/>
                  <a:gd name="T62" fmla="*/ 1 w 12"/>
                  <a:gd name="T63" fmla="*/ 2 h 16"/>
                  <a:gd name="T64" fmla="*/ 2 w 12"/>
                  <a:gd name="T65" fmla="*/ 3 h 16"/>
                  <a:gd name="T66" fmla="*/ 1 w 12"/>
                  <a:gd name="T67" fmla="*/ 7 h 16"/>
                  <a:gd name="T68" fmla="*/ 2 w 12"/>
                  <a:gd name="T69" fmla="*/ 6 h 16"/>
                  <a:gd name="T70" fmla="*/ 3 w 12"/>
                  <a:gd name="T71" fmla="*/ 7 h 16"/>
                  <a:gd name="T72" fmla="*/ 4 w 12"/>
                  <a:gd name="T73" fmla="*/ 7 h 16"/>
                  <a:gd name="T74" fmla="*/ 4 w 12"/>
                  <a:gd name="T75" fmla="*/ 9 h 16"/>
                  <a:gd name="T76" fmla="*/ 2 w 12"/>
                  <a:gd name="T77" fmla="*/ 9 h 16"/>
                  <a:gd name="T78" fmla="*/ 3 w 12"/>
                  <a:gd name="T79" fmla="*/ 9 h 16"/>
                  <a:gd name="T80" fmla="*/ 3 w 12"/>
                  <a:gd name="T81" fmla="*/ 10 h 16"/>
                  <a:gd name="T82" fmla="*/ 3 w 12"/>
                  <a:gd name="T83" fmla="*/ 10 h 16"/>
                  <a:gd name="T84" fmla="*/ 3 w 12"/>
                  <a:gd name="T85" fmla="*/ 14 h 16"/>
                  <a:gd name="T86" fmla="*/ 3 w 12"/>
                  <a:gd name="T87" fmla="*/ 14 h 16"/>
                  <a:gd name="T88" fmla="*/ 2 w 12"/>
                  <a:gd name="T89" fmla="*/ 14 h 16"/>
                  <a:gd name="T90" fmla="*/ 3 w 12"/>
                  <a:gd name="T91" fmla="*/ 16 h 16"/>
                  <a:gd name="T92" fmla="*/ 3 w 12"/>
                  <a:gd name="T93" fmla="*/ 15 h 16"/>
                  <a:gd name="T94" fmla="*/ 5 w 12"/>
                  <a:gd name="T95" fmla="*/ 14 h 16"/>
                  <a:gd name="T96" fmla="*/ 5 w 12"/>
                  <a:gd name="T97" fmla="*/ 15 h 16"/>
                  <a:gd name="T98" fmla="*/ 7 w 12"/>
                  <a:gd name="T99" fmla="*/ 16 h 16"/>
                  <a:gd name="T100" fmla="*/ 8 w 12"/>
                  <a:gd name="T101" fmla="*/ 14 h 16"/>
                  <a:gd name="T102" fmla="*/ 7 w 12"/>
                  <a:gd name="T103" fmla="*/ 12 h 16"/>
                  <a:gd name="T104" fmla="*/ 4 w 12"/>
                  <a:gd name="T105" fmla="*/ 10 h 16"/>
                  <a:gd name="T106" fmla="*/ 4 w 12"/>
                  <a:gd name="T107" fmla="*/ 9 h 16"/>
                  <a:gd name="T108" fmla="*/ 6 w 12"/>
                  <a:gd name="T109" fmla="*/ 10 h 16"/>
                  <a:gd name="T110" fmla="*/ 4 w 12"/>
                  <a:gd name="T111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" h="16">
                    <a:moveTo>
                      <a:pt x="7" y="12"/>
                    </a:moveTo>
                    <a:cubicBezTo>
                      <a:pt x="7" y="12"/>
                      <a:pt x="5" y="12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6" y="10"/>
                      <a:pt x="6" y="9"/>
                    </a:cubicBezTo>
                    <a:cubicBezTo>
                      <a:pt x="6" y="8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6" y="9"/>
                      <a:pt x="6" y="10"/>
                    </a:cubicBezTo>
                    <a:cubicBezTo>
                      <a:pt x="8" y="10"/>
                      <a:pt x="7" y="9"/>
                      <a:pt x="8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9" y="9"/>
                      <a:pt x="10" y="11"/>
                      <a:pt x="11" y="10"/>
                    </a:cubicBezTo>
                    <a:cubicBezTo>
                      <a:pt x="9" y="9"/>
                      <a:pt x="11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7"/>
                      <a:pt x="9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6"/>
                      <a:pt x="10" y="6"/>
                      <a:pt x="10" y="5"/>
                    </a:cubicBezTo>
                    <a:cubicBezTo>
                      <a:pt x="8" y="5"/>
                      <a:pt x="8" y="6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1" y="0"/>
                      <a:pt x="2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9"/>
                    </a:cubicBezTo>
                    <a:cubicBezTo>
                      <a:pt x="3" y="8"/>
                      <a:pt x="1" y="9"/>
                      <a:pt x="2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2"/>
                      <a:pt x="5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5" y="14"/>
                      <a:pt x="5" y="14"/>
                    </a:cubicBezTo>
                    <a:cubicBezTo>
                      <a:pt x="6" y="14"/>
                      <a:pt x="5" y="15"/>
                      <a:pt x="5" y="15"/>
                    </a:cubicBezTo>
                    <a:cubicBezTo>
                      <a:pt x="5" y="16"/>
                      <a:pt x="5" y="15"/>
                      <a:pt x="7" y="16"/>
                    </a:cubicBezTo>
                    <a:cubicBezTo>
                      <a:pt x="7" y="15"/>
                      <a:pt x="8" y="15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lose/>
                    <a:moveTo>
                      <a:pt x="4" y="10"/>
                    </a:moveTo>
                    <a:cubicBezTo>
                      <a:pt x="4" y="10"/>
                      <a:pt x="4" y="10"/>
                      <a:pt x="4" y="9"/>
                    </a:cubicBezTo>
                    <a:cubicBezTo>
                      <a:pt x="5" y="10"/>
                      <a:pt x="5" y="9"/>
                      <a:pt x="6" y="10"/>
                    </a:cubicBezTo>
                    <a:cubicBezTo>
                      <a:pt x="5" y="11"/>
                      <a:pt x="4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41" name="Freeform 3364"/>
              <p:cNvSpPr>
                <a:spLocks noEditPoints="1"/>
              </p:cNvSpPr>
              <p:nvPr/>
            </p:nvSpPr>
            <p:spPr bwMode="auto">
              <a:xfrm>
                <a:off x="8545513" y="4838700"/>
                <a:ext cx="1444625" cy="101600"/>
              </a:xfrm>
              <a:custGeom>
                <a:avLst/>
                <a:gdLst>
                  <a:gd name="T0" fmla="*/ 418 w 443"/>
                  <a:gd name="T1" fmla="*/ 19 h 31"/>
                  <a:gd name="T2" fmla="*/ 407 w 443"/>
                  <a:gd name="T3" fmla="*/ 17 h 31"/>
                  <a:gd name="T4" fmla="*/ 389 w 443"/>
                  <a:gd name="T5" fmla="*/ 8 h 31"/>
                  <a:gd name="T6" fmla="*/ 355 w 443"/>
                  <a:gd name="T7" fmla="*/ 8 h 31"/>
                  <a:gd name="T8" fmla="*/ 342 w 443"/>
                  <a:gd name="T9" fmla="*/ 8 h 31"/>
                  <a:gd name="T10" fmla="*/ 313 w 443"/>
                  <a:gd name="T11" fmla="*/ 7 h 31"/>
                  <a:gd name="T12" fmla="*/ 281 w 443"/>
                  <a:gd name="T13" fmla="*/ 9 h 31"/>
                  <a:gd name="T14" fmla="*/ 245 w 443"/>
                  <a:gd name="T15" fmla="*/ 2 h 31"/>
                  <a:gd name="T16" fmla="*/ 192 w 443"/>
                  <a:gd name="T17" fmla="*/ 6 h 31"/>
                  <a:gd name="T18" fmla="*/ 144 w 443"/>
                  <a:gd name="T19" fmla="*/ 2 h 31"/>
                  <a:gd name="T20" fmla="*/ 103 w 443"/>
                  <a:gd name="T21" fmla="*/ 4 h 31"/>
                  <a:gd name="T22" fmla="*/ 70 w 443"/>
                  <a:gd name="T23" fmla="*/ 6 h 31"/>
                  <a:gd name="T24" fmla="*/ 52 w 443"/>
                  <a:gd name="T25" fmla="*/ 6 h 31"/>
                  <a:gd name="T26" fmla="*/ 34 w 443"/>
                  <a:gd name="T27" fmla="*/ 14 h 31"/>
                  <a:gd name="T28" fmla="*/ 26 w 443"/>
                  <a:gd name="T29" fmla="*/ 23 h 31"/>
                  <a:gd name="T30" fmla="*/ 24 w 443"/>
                  <a:gd name="T31" fmla="*/ 5 h 31"/>
                  <a:gd name="T32" fmla="*/ 3 w 443"/>
                  <a:gd name="T33" fmla="*/ 13 h 31"/>
                  <a:gd name="T34" fmla="*/ 16 w 443"/>
                  <a:gd name="T35" fmla="*/ 28 h 31"/>
                  <a:gd name="T36" fmla="*/ 77 w 443"/>
                  <a:gd name="T37" fmla="*/ 24 h 31"/>
                  <a:gd name="T38" fmla="*/ 112 w 443"/>
                  <a:gd name="T39" fmla="*/ 18 h 31"/>
                  <a:gd name="T40" fmla="*/ 133 w 443"/>
                  <a:gd name="T41" fmla="*/ 25 h 31"/>
                  <a:gd name="T42" fmla="*/ 165 w 443"/>
                  <a:gd name="T43" fmla="*/ 24 h 31"/>
                  <a:gd name="T44" fmla="*/ 198 w 443"/>
                  <a:gd name="T45" fmla="*/ 21 h 31"/>
                  <a:gd name="T46" fmla="*/ 224 w 443"/>
                  <a:gd name="T47" fmla="*/ 25 h 31"/>
                  <a:gd name="T48" fmla="*/ 240 w 443"/>
                  <a:gd name="T49" fmla="*/ 26 h 31"/>
                  <a:gd name="T50" fmla="*/ 280 w 443"/>
                  <a:gd name="T51" fmla="*/ 23 h 31"/>
                  <a:gd name="T52" fmla="*/ 314 w 443"/>
                  <a:gd name="T53" fmla="*/ 22 h 31"/>
                  <a:gd name="T54" fmla="*/ 325 w 443"/>
                  <a:gd name="T55" fmla="*/ 21 h 31"/>
                  <a:gd name="T56" fmla="*/ 354 w 443"/>
                  <a:gd name="T57" fmla="*/ 22 h 31"/>
                  <a:gd name="T58" fmla="*/ 405 w 443"/>
                  <a:gd name="T59" fmla="*/ 28 h 31"/>
                  <a:gd name="T60" fmla="*/ 434 w 443"/>
                  <a:gd name="T61" fmla="*/ 19 h 31"/>
                  <a:gd name="T62" fmla="*/ 304 w 443"/>
                  <a:gd name="T63" fmla="*/ 24 h 31"/>
                  <a:gd name="T64" fmla="*/ 324 w 443"/>
                  <a:gd name="T65" fmla="*/ 14 h 31"/>
                  <a:gd name="T66" fmla="*/ 310 w 443"/>
                  <a:gd name="T67" fmla="*/ 9 h 31"/>
                  <a:gd name="T68" fmla="*/ 295 w 443"/>
                  <a:gd name="T69" fmla="*/ 12 h 31"/>
                  <a:gd name="T70" fmla="*/ 238 w 443"/>
                  <a:gd name="T71" fmla="*/ 11 h 31"/>
                  <a:gd name="T72" fmla="*/ 241 w 443"/>
                  <a:gd name="T73" fmla="*/ 14 h 31"/>
                  <a:gd name="T74" fmla="*/ 223 w 443"/>
                  <a:gd name="T75" fmla="*/ 9 h 31"/>
                  <a:gd name="T76" fmla="*/ 151 w 443"/>
                  <a:gd name="T77" fmla="*/ 18 h 31"/>
                  <a:gd name="T78" fmla="*/ 132 w 443"/>
                  <a:gd name="T79" fmla="*/ 10 h 31"/>
                  <a:gd name="T80" fmla="*/ 143 w 443"/>
                  <a:gd name="T81" fmla="*/ 16 h 31"/>
                  <a:gd name="T82" fmla="*/ 169 w 443"/>
                  <a:gd name="T83" fmla="*/ 15 h 31"/>
                  <a:gd name="T84" fmla="*/ 172 w 443"/>
                  <a:gd name="T85" fmla="*/ 17 h 31"/>
                  <a:gd name="T86" fmla="*/ 203 w 443"/>
                  <a:gd name="T87" fmla="*/ 8 h 31"/>
                  <a:gd name="T88" fmla="*/ 152 w 443"/>
                  <a:gd name="T89" fmla="*/ 9 h 31"/>
                  <a:gd name="T90" fmla="*/ 112 w 443"/>
                  <a:gd name="T91" fmla="*/ 6 h 31"/>
                  <a:gd name="T92" fmla="*/ 90 w 443"/>
                  <a:gd name="T93" fmla="*/ 17 h 31"/>
                  <a:gd name="T94" fmla="*/ 86 w 443"/>
                  <a:gd name="T95" fmla="*/ 6 h 31"/>
                  <a:gd name="T96" fmla="*/ 59 w 443"/>
                  <a:gd name="T97" fmla="*/ 12 h 31"/>
                  <a:gd name="T98" fmla="*/ 58 w 443"/>
                  <a:gd name="T99" fmla="*/ 19 h 31"/>
                  <a:gd name="T100" fmla="*/ 82 w 443"/>
                  <a:gd name="T101" fmla="*/ 19 h 31"/>
                  <a:gd name="T102" fmla="*/ 108 w 443"/>
                  <a:gd name="T103" fmla="*/ 9 h 31"/>
                  <a:gd name="T104" fmla="*/ 134 w 443"/>
                  <a:gd name="T105" fmla="*/ 21 h 31"/>
                  <a:gd name="T106" fmla="*/ 184 w 443"/>
                  <a:gd name="T107" fmla="*/ 18 h 31"/>
                  <a:gd name="T108" fmla="*/ 258 w 443"/>
                  <a:gd name="T109" fmla="*/ 20 h 31"/>
                  <a:gd name="T110" fmla="*/ 292 w 443"/>
                  <a:gd name="T111" fmla="*/ 22 h 31"/>
                  <a:gd name="T112" fmla="*/ 334 w 443"/>
                  <a:gd name="T113" fmla="*/ 14 h 31"/>
                  <a:gd name="T114" fmla="*/ 357 w 443"/>
                  <a:gd name="T115" fmla="*/ 21 h 31"/>
                  <a:gd name="T116" fmla="*/ 401 w 443"/>
                  <a:gd name="T117" fmla="*/ 12 h 31"/>
                  <a:gd name="T118" fmla="*/ 359 w 443"/>
                  <a:gd name="T119" fmla="*/ 8 h 31"/>
                  <a:gd name="T120" fmla="*/ 371 w 443"/>
                  <a:gd name="T121" fmla="*/ 20 h 31"/>
                  <a:gd name="T122" fmla="*/ 386 w 443"/>
                  <a:gd name="T123" fmla="*/ 13 h 31"/>
                  <a:gd name="T124" fmla="*/ 427 w 443"/>
                  <a:gd name="T125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43" h="31">
                    <a:moveTo>
                      <a:pt x="442" y="24"/>
                    </a:moveTo>
                    <a:cubicBezTo>
                      <a:pt x="442" y="22"/>
                      <a:pt x="443" y="23"/>
                      <a:pt x="443" y="21"/>
                    </a:cubicBezTo>
                    <a:cubicBezTo>
                      <a:pt x="442" y="20"/>
                      <a:pt x="441" y="22"/>
                      <a:pt x="440" y="22"/>
                    </a:cubicBezTo>
                    <a:cubicBezTo>
                      <a:pt x="439" y="22"/>
                      <a:pt x="439" y="21"/>
                      <a:pt x="439" y="20"/>
                    </a:cubicBezTo>
                    <a:cubicBezTo>
                      <a:pt x="439" y="19"/>
                      <a:pt x="440" y="20"/>
                      <a:pt x="440" y="20"/>
                    </a:cubicBezTo>
                    <a:cubicBezTo>
                      <a:pt x="441" y="19"/>
                      <a:pt x="441" y="17"/>
                      <a:pt x="442" y="17"/>
                    </a:cubicBezTo>
                    <a:cubicBezTo>
                      <a:pt x="442" y="17"/>
                      <a:pt x="442" y="17"/>
                      <a:pt x="442" y="17"/>
                    </a:cubicBezTo>
                    <a:cubicBezTo>
                      <a:pt x="441" y="16"/>
                      <a:pt x="441" y="16"/>
                      <a:pt x="440" y="15"/>
                    </a:cubicBezTo>
                    <a:cubicBezTo>
                      <a:pt x="440" y="14"/>
                      <a:pt x="440" y="14"/>
                      <a:pt x="439" y="14"/>
                    </a:cubicBezTo>
                    <a:cubicBezTo>
                      <a:pt x="440" y="13"/>
                      <a:pt x="439" y="12"/>
                      <a:pt x="437" y="12"/>
                    </a:cubicBezTo>
                    <a:cubicBezTo>
                      <a:pt x="437" y="13"/>
                      <a:pt x="437" y="13"/>
                      <a:pt x="437" y="14"/>
                    </a:cubicBezTo>
                    <a:cubicBezTo>
                      <a:pt x="437" y="13"/>
                      <a:pt x="435" y="14"/>
                      <a:pt x="436" y="12"/>
                    </a:cubicBezTo>
                    <a:cubicBezTo>
                      <a:pt x="434" y="12"/>
                      <a:pt x="434" y="14"/>
                      <a:pt x="431" y="13"/>
                    </a:cubicBezTo>
                    <a:cubicBezTo>
                      <a:pt x="431" y="12"/>
                      <a:pt x="430" y="11"/>
                      <a:pt x="429" y="10"/>
                    </a:cubicBezTo>
                    <a:cubicBezTo>
                      <a:pt x="429" y="10"/>
                      <a:pt x="429" y="10"/>
                      <a:pt x="429" y="10"/>
                    </a:cubicBezTo>
                    <a:cubicBezTo>
                      <a:pt x="429" y="10"/>
                      <a:pt x="429" y="10"/>
                      <a:pt x="429" y="10"/>
                    </a:cubicBezTo>
                    <a:cubicBezTo>
                      <a:pt x="429" y="9"/>
                      <a:pt x="429" y="9"/>
                      <a:pt x="429" y="9"/>
                    </a:cubicBezTo>
                    <a:cubicBezTo>
                      <a:pt x="429" y="9"/>
                      <a:pt x="430" y="9"/>
                      <a:pt x="430" y="8"/>
                    </a:cubicBezTo>
                    <a:cubicBezTo>
                      <a:pt x="430" y="9"/>
                      <a:pt x="430" y="9"/>
                      <a:pt x="430" y="9"/>
                    </a:cubicBezTo>
                    <a:cubicBezTo>
                      <a:pt x="432" y="9"/>
                      <a:pt x="431" y="8"/>
                      <a:pt x="432" y="9"/>
                    </a:cubicBezTo>
                    <a:cubicBezTo>
                      <a:pt x="432" y="8"/>
                      <a:pt x="432" y="7"/>
                      <a:pt x="431" y="7"/>
                    </a:cubicBezTo>
                    <a:cubicBezTo>
                      <a:pt x="432" y="7"/>
                      <a:pt x="431" y="8"/>
                      <a:pt x="431" y="8"/>
                    </a:cubicBezTo>
                    <a:cubicBezTo>
                      <a:pt x="431" y="8"/>
                      <a:pt x="431" y="7"/>
                      <a:pt x="431" y="7"/>
                    </a:cubicBezTo>
                    <a:cubicBezTo>
                      <a:pt x="430" y="7"/>
                      <a:pt x="430" y="7"/>
                      <a:pt x="430" y="7"/>
                    </a:cubicBezTo>
                    <a:cubicBezTo>
                      <a:pt x="428" y="7"/>
                      <a:pt x="428" y="8"/>
                      <a:pt x="427" y="8"/>
                    </a:cubicBezTo>
                    <a:cubicBezTo>
                      <a:pt x="427" y="8"/>
                      <a:pt x="427" y="9"/>
                      <a:pt x="427" y="9"/>
                    </a:cubicBezTo>
                    <a:cubicBezTo>
                      <a:pt x="427" y="9"/>
                      <a:pt x="426" y="9"/>
                      <a:pt x="426" y="10"/>
                    </a:cubicBezTo>
                    <a:cubicBezTo>
                      <a:pt x="427" y="9"/>
                      <a:pt x="427" y="9"/>
                      <a:pt x="427" y="9"/>
                    </a:cubicBezTo>
                    <a:cubicBezTo>
                      <a:pt x="427" y="10"/>
                      <a:pt x="426" y="10"/>
                      <a:pt x="425" y="10"/>
                    </a:cubicBezTo>
                    <a:cubicBezTo>
                      <a:pt x="426" y="11"/>
                      <a:pt x="426" y="11"/>
                      <a:pt x="427" y="10"/>
                    </a:cubicBezTo>
                    <a:cubicBezTo>
                      <a:pt x="426" y="11"/>
                      <a:pt x="426" y="11"/>
                      <a:pt x="426" y="12"/>
                    </a:cubicBezTo>
                    <a:cubicBezTo>
                      <a:pt x="427" y="12"/>
                      <a:pt x="427" y="12"/>
                      <a:pt x="427" y="12"/>
                    </a:cubicBezTo>
                    <a:cubicBezTo>
                      <a:pt x="428" y="14"/>
                      <a:pt x="426" y="13"/>
                      <a:pt x="426" y="14"/>
                    </a:cubicBezTo>
                    <a:cubicBezTo>
                      <a:pt x="427" y="14"/>
                      <a:pt x="427" y="14"/>
                      <a:pt x="427" y="14"/>
                    </a:cubicBezTo>
                    <a:cubicBezTo>
                      <a:pt x="428" y="15"/>
                      <a:pt x="426" y="15"/>
                      <a:pt x="426" y="14"/>
                    </a:cubicBezTo>
                    <a:cubicBezTo>
                      <a:pt x="425" y="14"/>
                      <a:pt x="425" y="13"/>
                      <a:pt x="424" y="13"/>
                    </a:cubicBezTo>
                    <a:cubicBezTo>
                      <a:pt x="425" y="15"/>
                      <a:pt x="423" y="16"/>
                      <a:pt x="423" y="14"/>
                    </a:cubicBezTo>
                    <a:cubicBezTo>
                      <a:pt x="423" y="14"/>
                      <a:pt x="422" y="15"/>
                      <a:pt x="422" y="16"/>
                    </a:cubicBezTo>
                    <a:cubicBezTo>
                      <a:pt x="423" y="16"/>
                      <a:pt x="423" y="15"/>
                      <a:pt x="424" y="15"/>
                    </a:cubicBezTo>
                    <a:cubicBezTo>
                      <a:pt x="425" y="15"/>
                      <a:pt x="424" y="16"/>
                      <a:pt x="424" y="16"/>
                    </a:cubicBezTo>
                    <a:cubicBezTo>
                      <a:pt x="424" y="17"/>
                      <a:pt x="426" y="17"/>
                      <a:pt x="425" y="19"/>
                    </a:cubicBezTo>
                    <a:cubicBezTo>
                      <a:pt x="426" y="19"/>
                      <a:pt x="427" y="19"/>
                      <a:pt x="427" y="20"/>
                    </a:cubicBezTo>
                    <a:cubicBezTo>
                      <a:pt x="428" y="22"/>
                      <a:pt x="425" y="20"/>
                      <a:pt x="426" y="22"/>
                    </a:cubicBezTo>
                    <a:cubicBezTo>
                      <a:pt x="426" y="22"/>
                      <a:pt x="425" y="21"/>
                      <a:pt x="425" y="21"/>
                    </a:cubicBezTo>
                    <a:cubicBezTo>
                      <a:pt x="425" y="21"/>
                      <a:pt x="425" y="22"/>
                      <a:pt x="424" y="22"/>
                    </a:cubicBezTo>
                    <a:cubicBezTo>
                      <a:pt x="423" y="22"/>
                      <a:pt x="423" y="22"/>
                      <a:pt x="422" y="21"/>
                    </a:cubicBezTo>
                    <a:cubicBezTo>
                      <a:pt x="422" y="21"/>
                      <a:pt x="422" y="22"/>
                      <a:pt x="422" y="22"/>
                    </a:cubicBezTo>
                    <a:cubicBezTo>
                      <a:pt x="422" y="22"/>
                      <a:pt x="420" y="22"/>
                      <a:pt x="421" y="22"/>
                    </a:cubicBezTo>
                    <a:cubicBezTo>
                      <a:pt x="419" y="22"/>
                      <a:pt x="420" y="20"/>
                      <a:pt x="421" y="20"/>
                    </a:cubicBezTo>
                    <a:cubicBezTo>
                      <a:pt x="422" y="19"/>
                      <a:pt x="421" y="18"/>
                      <a:pt x="419" y="18"/>
                    </a:cubicBezTo>
                    <a:cubicBezTo>
                      <a:pt x="419" y="20"/>
                      <a:pt x="421" y="19"/>
                      <a:pt x="420" y="20"/>
                    </a:cubicBezTo>
                    <a:cubicBezTo>
                      <a:pt x="419" y="20"/>
                      <a:pt x="418" y="20"/>
                      <a:pt x="418" y="19"/>
                    </a:cubicBezTo>
                    <a:cubicBezTo>
                      <a:pt x="417" y="19"/>
                      <a:pt x="419" y="22"/>
                      <a:pt x="417" y="21"/>
                    </a:cubicBezTo>
                    <a:cubicBezTo>
                      <a:pt x="416" y="22"/>
                      <a:pt x="417" y="22"/>
                      <a:pt x="417" y="22"/>
                    </a:cubicBezTo>
                    <a:cubicBezTo>
                      <a:pt x="417" y="23"/>
                      <a:pt x="415" y="23"/>
                      <a:pt x="417" y="24"/>
                    </a:cubicBezTo>
                    <a:cubicBezTo>
                      <a:pt x="417" y="24"/>
                      <a:pt x="416" y="24"/>
                      <a:pt x="416" y="25"/>
                    </a:cubicBezTo>
                    <a:cubicBezTo>
                      <a:pt x="417" y="25"/>
                      <a:pt x="417" y="25"/>
                      <a:pt x="417" y="25"/>
                    </a:cubicBezTo>
                    <a:cubicBezTo>
                      <a:pt x="417" y="25"/>
                      <a:pt x="417" y="26"/>
                      <a:pt x="418" y="26"/>
                    </a:cubicBezTo>
                    <a:cubicBezTo>
                      <a:pt x="418" y="26"/>
                      <a:pt x="418" y="27"/>
                      <a:pt x="419" y="27"/>
                    </a:cubicBezTo>
                    <a:cubicBezTo>
                      <a:pt x="418" y="27"/>
                      <a:pt x="417" y="27"/>
                      <a:pt x="418" y="29"/>
                    </a:cubicBezTo>
                    <a:cubicBezTo>
                      <a:pt x="416" y="29"/>
                      <a:pt x="416" y="28"/>
                      <a:pt x="417" y="29"/>
                    </a:cubicBezTo>
                    <a:cubicBezTo>
                      <a:pt x="416" y="29"/>
                      <a:pt x="416" y="29"/>
                      <a:pt x="416" y="29"/>
                    </a:cubicBezTo>
                    <a:cubicBezTo>
                      <a:pt x="415" y="28"/>
                      <a:pt x="416" y="28"/>
                      <a:pt x="415" y="28"/>
                    </a:cubicBezTo>
                    <a:cubicBezTo>
                      <a:pt x="415" y="28"/>
                      <a:pt x="414" y="28"/>
                      <a:pt x="414" y="28"/>
                    </a:cubicBezTo>
                    <a:cubicBezTo>
                      <a:pt x="414" y="27"/>
                      <a:pt x="413" y="26"/>
                      <a:pt x="413" y="24"/>
                    </a:cubicBezTo>
                    <a:cubicBezTo>
                      <a:pt x="413" y="23"/>
                      <a:pt x="414" y="25"/>
                      <a:pt x="415" y="25"/>
                    </a:cubicBezTo>
                    <a:cubicBezTo>
                      <a:pt x="415" y="24"/>
                      <a:pt x="414" y="24"/>
                      <a:pt x="414" y="23"/>
                    </a:cubicBezTo>
                    <a:cubicBezTo>
                      <a:pt x="414" y="23"/>
                      <a:pt x="415" y="23"/>
                      <a:pt x="415" y="22"/>
                    </a:cubicBezTo>
                    <a:cubicBezTo>
                      <a:pt x="415" y="21"/>
                      <a:pt x="413" y="21"/>
                      <a:pt x="412" y="21"/>
                    </a:cubicBezTo>
                    <a:cubicBezTo>
                      <a:pt x="413" y="22"/>
                      <a:pt x="413" y="22"/>
                      <a:pt x="412" y="24"/>
                    </a:cubicBezTo>
                    <a:cubicBezTo>
                      <a:pt x="411" y="24"/>
                      <a:pt x="412" y="22"/>
                      <a:pt x="411" y="22"/>
                    </a:cubicBezTo>
                    <a:cubicBezTo>
                      <a:pt x="411" y="22"/>
                      <a:pt x="410" y="22"/>
                      <a:pt x="410" y="21"/>
                    </a:cubicBezTo>
                    <a:cubicBezTo>
                      <a:pt x="410" y="21"/>
                      <a:pt x="410" y="20"/>
                      <a:pt x="409" y="20"/>
                    </a:cubicBezTo>
                    <a:cubicBezTo>
                      <a:pt x="408" y="20"/>
                      <a:pt x="408" y="21"/>
                      <a:pt x="407" y="21"/>
                    </a:cubicBezTo>
                    <a:cubicBezTo>
                      <a:pt x="406" y="21"/>
                      <a:pt x="408" y="20"/>
                      <a:pt x="407" y="19"/>
                    </a:cubicBezTo>
                    <a:cubicBezTo>
                      <a:pt x="406" y="20"/>
                      <a:pt x="407" y="18"/>
                      <a:pt x="405" y="18"/>
                    </a:cubicBezTo>
                    <a:cubicBezTo>
                      <a:pt x="406" y="19"/>
                      <a:pt x="404" y="19"/>
                      <a:pt x="404" y="20"/>
                    </a:cubicBezTo>
                    <a:cubicBezTo>
                      <a:pt x="404" y="21"/>
                      <a:pt x="405" y="20"/>
                      <a:pt x="405" y="20"/>
                    </a:cubicBezTo>
                    <a:cubicBezTo>
                      <a:pt x="405" y="21"/>
                      <a:pt x="404" y="22"/>
                      <a:pt x="404" y="23"/>
                    </a:cubicBezTo>
                    <a:cubicBezTo>
                      <a:pt x="405" y="23"/>
                      <a:pt x="406" y="23"/>
                      <a:pt x="406" y="22"/>
                    </a:cubicBezTo>
                    <a:cubicBezTo>
                      <a:pt x="406" y="22"/>
                      <a:pt x="406" y="23"/>
                      <a:pt x="407" y="23"/>
                    </a:cubicBezTo>
                    <a:cubicBezTo>
                      <a:pt x="407" y="23"/>
                      <a:pt x="407" y="24"/>
                      <a:pt x="407" y="25"/>
                    </a:cubicBezTo>
                    <a:cubicBezTo>
                      <a:pt x="406" y="25"/>
                      <a:pt x="406" y="24"/>
                      <a:pt x="406" y="24"/>
                    </a:cubicBezTo>
                    <a:cubicBezTo>
                      <a:pt x="404" y="24"/>
                      <a:pt x="404" y="23"/>
                      <a:pt x="402" y="22"/>
                    </a:cubicBezTo>
                    <a:cubicBezTo>
                      <a:pt x="402" y="22"/>
                      <a:pt x="403" y="22"/>
                      <a:pt x="403" y="21"/>
                    </a:cubicBezTo>
                    <a:cubicBezTo>
                      <a:pt x="402" y="20"/>
                      <a:pt x="400" y="23"/>
                      <a:pt x="400" y="20"/>
                    </a:cubicBezTo>
                    <a:cubicBezTo>
                      <a:pt x="398" y="20"/>
                      <a:pt x="398" y="21"/>
                      <a:pt x="397" y="20"/>
                    </a:cubicBezTo>
                    <a:cubicBezTo>
                      <a:pt x="397" y="19"/>
                      <a:pt x="398" y="19"/>
                      <a:pt x="398" y="19"/>
                    </a:cubicBezTo>
                    <a:cubicBezTo>
                      <a:pt x="398" y="18"/>
                      <a:pt x="398" y="18"/>
                      <a:pt x="399" y="18"/>
                    </a:cubicBezTo>
                    <a:cubicBezTo>
                      <a:pt x="399" y="18"/>
                      <a:pt x="398" y="17"/>
                      <a:pt x="399" y="17"/>
                    </a:cubicBezTo>
                    <a:cubicBezTo>
                      <a:pt x="399" y="17"/>
                      <a:pt x="399" y="17"/>
                      <a:pt x="399" y="17"/>
                    </a:cubicBezTo>
                    <a:cubicBezTo>
                      <a:pt x="399" y="17"/>
                      <a:pt x="399" y="17"/>
                      <a:pt x="399" y="17"/>
                    </a:cubicBezTo>
                    <a:cubicBezTo>
                      <a:pt x="400" y="17"/>
                      <a:pt x="400" y="17"/>
                      <a:pt x="400" y="18"/>
                    </a:cubicBezTo>
                    <a:cubicBezTo>
                      <a:pt x="401" y="19"/>
                      <a:pt x="401" y="17"/>
                      <a:pt x="401" y="16"/>
                    </a:cubicBezTo>
                    <a:cubicBezTo>
                      <a:pt x="401" y="16"/>
                      <a:pt x="400" y="16"/>
                      <a:pt x="400" y="16"/>
                    </a:cubicBezTo>
                    <a:cubicBezTo>
                      <a:pt x="400" y="16"/>
                      <a:pt x="401" y="16"/>
                      <a:pt x="401" y="15"/>
                    </a:cubicBezTo>
                    <a:cubicBezTo>
                      <a:pt x="402" y="16"/>
                      <a:pt x="403" y="16"/>
                      <a:pt x="404" y="16"/>
                    </a:cubicBezTo>
                    <a:cubicBezTo>
                      <a:pt x="404" y="16"/>
                      <a:pt x="404" y="16"/>
                      <a:pt x="404" y="16"/>
                    </a:cubicBezTo>
                    <a:cubicBezTo>
                      <a:pt x="404" y="18"/>
                      <a:pt x="405" y="19"/>
                      <a:pt x="406" y="18"/>
                    </a:cubicBezTo>
                    <a:cubicBezTo>
                      <a:pt x="405" y="18"/>
                      <a:pt x="405" y="17"/>
                      <a:pt x="405" y="17"/>
                    </a:cubicBezTo>
                    <a:cubicBezTo>
                      <a:pt x="406" y="17"/>
                      <a:pt x="406" y="17"/>
                      <a:pt x="406" y="17"/>
                    </a:cubicBezTo>
                    <a:cubicBezTo>
                      <a:pt x="406" y="17"/>
                      <a:pt x="406" y="18"/>
                      <a:pt x="407" y="18"/>
                    </a:cubicBezTo>
                    <a:cubicBezTo>
                      <a:pt x="407" y="17"/>
                      <a:pt x="407" y="17"/>
                      <a:pt x="407" y="17"/>
                    </a:cubicBezTo>
                    <a:cubicBezTo>
                      <a:pt x="407" y="17"/>
                      <a:pt x="407" y="17"/>
                      <a:pt x="407" y="17"/>
                    </a:cubicBezTo>
                    <a:cubicBezTo>
                      <a:pt x="407" y="17"/>
                      <a:pt x="407" y="17"/>
                      <a:pt x="407" y="17"/>
                    </a:cubicBezTo>
                    <a:cubicBezTo>
                      <a:pt x="408" y="16"/>
                      <a:pt x="408" y="16"/>
                      <a:pt x="408" y="16"/>
                    </a:cubicBezTo>
                    <a:cubicBezTo>
                      <a:pt x="408" y="18"/>
                      <a:pt x="410" y="18"/>
                      <a:pt x="410" y="19"/>
                    </a:cubicBezTo>
                    <a:cubicBezTo>
                      <a:pt x="411" y="19"/>
                      <a:pt x="411" y="18"/>
                      <a:pt x="410" y="18"/>
                    </a:cubicBezTo>
                    <a:cubicBezTo>
                      <a:pt x="411" y="18"/>
                      <a:pt x="412" y="19"/>
                      <a:pt x="413" y="18"/>
                    </a:cubicBezTo>
                    <a:cubicBezTo>
                      <a:pt x="413" y="17"/>
                      <a:pt x="414" y="17"/>
                      <a:pt x="414" y="17"/>
                    </a:cubicBezTo>
                    <a:cubicBezTo>
                      <a:pt x="414" y="16"/>
                      <a:pt x="415" y="15"/>
                      <a:pt x="415" y="15"/>
                    </a:cubicBezTo>
                    <a:cubicBezTo>
                      <a:pt x="415" y="14"/>
                      <a:pt x="413" y="14"/>
                      <a:pt x="415" y="13"/>
                    </a:cubicBezTo>
                    <a:cubicBezTo>
                      <a:pt x="415" y="12"/>
                      <a:pt x="414" y="12"/>
                      <a:pt x="413" y="12"/>
                    </a:cubicBezTo>
                    <a:cubicBezTo>
                      <a:pt x="412" y="12"/>
                      <a:pt x="412" y="12"/>
                      <a:pt x="412" y="11"/>
                    </a:cubicBezTo>
                    <a:cubicBezTo>
                      <a:pt x="413" y="11"/>
                      <a:pt x="413" y="12"/>
                      <a:pt x="414" y="11"/>
                    </a:cubicBezTo>
                    <a:cubicBezTo>
                      <a:pt x="414" y="11"/>
                      <a:pt x="414" y="10"/>
                      <a:pt x="413" y="10"/>
                    </a:cubicBezTo>
                    <a:cubicBezTo>
                      <a:pt x="414" y="9"/>
                      <a:pt x="414" y="10"/>
                      <a:pt x="414" y="9"/>
                    </a:cubicBezTo>
                    <a:cubicBezTo>
                      <a:pt x="414" y="9"/>
                      <a:pt x="414" y="9"/>
                      <a:pt x="413" y="9"/>
                    </a:cubicBezTo>
                    <a:cubicBezTo>
                      <a:pt x="414" y="8"/>
                      <a:pt x="414" y="8"/>
                      <a:pt x="414" y="8"/>
                    </a:cubicBezTo>
                    <a:cubicBezTo>
                      <a:pt x="413" y="8"/>
                      <a:pt x="413" y="8"/>
                      <a:pt x="413" y="8"/>
                    </a:cubicBezTo>
                    <a:cubicBezTo>
                      <a:pt x="413" y="8"/>
                      <a:pt x="413" y="7"/>
                      <a:pt x="413" y="7"/>
                    </a:cubicBezTo>
                    <a:cubicBezTo>
                      <a:pt x="413" y="7"/>
                      <a:pt x="413" y="8"/>
                      <a:pt x="412" y="8"/>
                    </a:cubicBezTo>
                    <a:cubicBezTo>
                      <a:pt x="411" y="8"/>
                      <a:pt x="411" y="8"/>
                      <a:pt x="411" y="8"/>
                    </a:cubicBezTo>
                    <a:cubicBezTo>
                      <a:pt x="412" y="8"/>
                      <a:pt x="411" y="8"/>
                      <a:pt x="411" y="9"/>
                    </a:cubicBezTo>
                    <a:cubicBezTo>
                      <a:pt x="411" y="9"/>
                      <a:pt x="410" y="9"/>
                      <a:pt x="410" y="9"/>
                    </a:cubicBezTo>
                    <a:cubicBezTo>
                      <a:pt x="410" y="8"/>
                      <a:pt x="411" y="6"/>
                      <a:pt x="409" y="7"/>
                    </a:cubicBezTo>
                    <a:cubicBezTo>
                      <a:pt x="409" y="7"/>
                      <a:pt x="409" y="7"/>
                      <a:pt x="410" y="7"/>
                    </a:cubicBezTo>
                    <a:cubicBezTo>
                      <a:pt x="409" y="8"/>
                      <a:pt x="409" y="8"/>
                      <a:pt x="409" y="9"/>
                    </a:cubicBezTo>
                    <a:cubicBezTo>
                      <a:pt x="409" y="9"/>
                      <a:pt x="408" y="10"/>
                      <a:pt x="407" y="10"/>
                    </a:cubicBezTo>
                    <a:cubicBezTo>
                      <a:pt x="407" y="9"/>
                      <a:pt x="407" y="9"/>
                      <a:pt x="408" y="9"/>
                    </a:cubicBezTo>
                    <a:cubicBezTo>
                      <a:pt x="407" y="8"/>
                      <a:pt x="407" y="8"/>
                      <a:pt x="407" y="8"/>
                    </a:cubicBezTo>
                    <a:cubicBezTo>
                      <a:pt x="407" y="8"/>
                      <a:pt x="406" y="7"/>
                      <a:pt x="406" y="7"/>
                    </a:cubicBezTo>
                    <a:cubicBezTo>
                      <a:pt x="406" y="7"/>
                      <a:pt x="406" y="7"/>
                      <a:pt x="406" y="7"/>
                    </a:cubicBezTo>
                    <a:cubicBezTo>
                      <a:pt x="406" y="7"/>
                      <a:pt x="405" y="7"/>
                      <a:pt x="405" y="7"/>
                    </a:cubicBezTo>
                    <a:cubicBezTo>
                      <a:pt x="404" y="7"/>
                      <a:pt x="404" y="7"/>
                      <a:pt x="404" y="7"/>
                    </a:cubicBezTo>
                    <a:cubicBezTo>
                      <a:pt x="403" y="7"/>
                      <a:pt x="403" y="7"/>
                      <a:pt x="402" y="7"/>
                    </a:cubicBezTo>
                    <a:cubicBezTo>
                      <a:pt x="402" y="7"/>
                      <a:pt x="402" y="7"/>
                      <a:pt x="402" y="7"/>
                    </a:cubicBezTo>
                    <a:cubicBezTo>
                      <a:pt x="402" y="7"/>
                      <a:pt x="402" y="7"/>
                      <a:pt x="402" y="7"/>
                    </a:cubicBezTo>
                    <a:cubicBezTo>
                      <a:pt x="401" y="7"/>
                      <a:pt x="400" y="8"/>
                      <a:pt x="398" y="8"/>
                    </a:cubicBezTo>
                    <a:cubicBezTo>
                      <a:pt x="398" y="8"/>
                      <a:pt x="398" y="8"/>
                      <a:pt x="398" y="8"/>
                    </a:cubicBezTo>
                    <a:cubicBezTo>
                      <a:pt x="398" y="8"/>
                      <a:pt x="398" y="8"/>
                      <a:pt x="398" y="8"/>
                    </a:cubicBezTo>
                    <a:cubicBezTo>
                      <a:pt x="398" y="7"/>
                      <a:pt x="397" y="8"/>
                      <a:pt x="397" y="8"/>
                    </a:cubicBezTo>
                    <a:cubicBezTo>
                      <a:pt x="396" y="7"/>
                      <a:pt x="397" y="6"/>
                      <a:pt x="396" y="7"/>
                    </a:cubicBezTo>
                    <a:cubicBezTo>
                      <a:pt x="395" y="7"/>
                      <a:pt x="396" y="8"/>
                      <a:pt x="396" y="8"/>
                    </a:cubicBezTo>
                    <a:cubicBezTo>
                      <a:pt x="396" y="8"/>
                      <a:pt x="395" y="9"/>
                      <a:pt x="395" y="9"/>
                    </a:cubicBezTo>
                    <a:cubicBezTo>
                      <a:pt x="395" y="9"/>
                      <a:pt x="395" y="9"/>
                      <a:pt x="394" y="9"/>
                    </a:cubicBezTo>
                    <a:cubicBezTo>
                      <a:pt x="393" y="10"/>
                      <a:pt x="392" y="10"/>
                      <a:pt x="391" y="10"/>
                    </a:cubicBezTo>
                    <a:cubicBezTo>
                      <a:pt x="391" y="10"/>
                      <a:pt x="391" y="10"/>
                      <a:pt x="391" y="10"/>
                    </a:cubicBezTo>
                    <a:cubicBezTo>
                      <a:pt x="391" y="9"/>
                      <a:pt x="392" y="9"/>
                      <a:pt x="391" y="8"/>
                    </a:cubicBezTo>
                    <a:cubicBezTo>
                      <a:pt x="391" y="8"/>
                      <a:pt x="392" y="8"/>
                      <a:pt x="392" y="8"/>
                    </a:cubicBezTo>
                    <a:cubicBezTo>
                      <a:pt x="392" y="8"/>
                      <a:pt x="392" y="8"/>
                      <a:pt x="392" y="9"/>
                    </a:cubicBezTo>
                    <a:cubicBezTo>
                      <a:pt x="392" y="10"/>
                      <a:pt x="392" y="9"/>
                      <a:pt x="393" y="9"/>
                    </a:cubicBezTo>
                    <a:cubicBezTo>
                      <a:pt x="393" y="8"/>
                      <a:pt x="393" y="7"/>
                      <a:pt x="392" y="7"/>
                    </a:cubicBezTo>
                    <a:cubicBezTo>
                      <a:pt x="391" y="6"/>
                      <a:pt x="391" y="7"/>
                      <a:pt x="391" y="8"/>
                    </a:cubicBezTo>
                    <a:cubicBezTo>
                      <a:pt x="391" y="8"/>
                      <a:pt x="390" y="8"/>
                      <a:pt x="390" y="8"/>
                    </a:cubicBezTo>
                    <a:cubicBezTo>
                      <a:pt x="390" y="8"/>
                      <a:pt x="389" y="8"/>
                      <a:pt x="389" y="8"/>
                    </a:cubicBezTo>
                    <a:cubicBezTo>
                      <a:pt x="389" y="8"/>
                      <a:pt x="388" y="8"/>
                      <a:pt x="388" y="8"/>
                    </a:cubicBezTo>
                    <a:cubicBezTo>
                      <a:pt x="387" y="8"/>
                      <a:pt x="388" y="7"/>
                      <a:pt x="388" y="7"/>
                    </a:cubicBezTo>
                    <a:cubicBezTo>
                      <a:pt x="388" y="7"/>
                      <a:pt x="388" y="6"/>
                      <a:pt x="388" y="6"/>
                    </a:cubicBezTo>
                    <a:cubicBezTo>
                      <a:pt x="387" y="6"/>
                      <a:pt x="387" y="8"/>
                      <a:pt x="386" y="7"/>
                    </a:cubicBezTo>
                    <a:cubicBezTo>
                      <a:pt x="385" y="7"/>
                      <a:pt x="386" y="7"/>
                      <a:pt x="387" y="8"/>
                    </a:cubicBezTo>
                    <a:cubicBezTo>
                      <a:pt x="386" y="8"/>
                      <a:pt x="385" y="9"/>
                      <a:pt x="384" y="9"/>
                    </a:cubicBezTo>
                    <a:cubicBezTo>
                      <a:pt x="384" y="11"/>
                      <a:pt x="387" y="10"/>
                      <a:pt x="387" y="12"/>
                    </a:cubicBezTo>
                    <a:cubicBezTo>
                      <a:pt x="387" y="12"/>
                      <a:pt x="387" y="12"/>
                      <a:pt x="387" y="12"/>
                    </a:cubicBezTo>
                    <a:cubicBezTo>
                      <a:pt x="386" y="13"/>
                      <a:pt x="386" y="13"/>
                      <a:pt x="386" y="12"/>
                    </a:cubicBezTo>
                    <a:cubicBezTo>
                      <a:pt x="384" y="13"/>
                      <a:pt x="384" y="14"/>
                      <a:pt x="383" y="14"/>
                    </a:cubicBezTo>
                    <a:cubicBezTo>
                      <a:pt x="382" y="14"/>
                      <a:pt x="384" y="13"/>
                      <a:pt x="384" y="12"/>
                    </a:cubicBezTo>
                    <a:cubicBezTo>
                      <a:pt x="383" y="11"/>
                      <a:pt x="382" y="11"/>
                      <a:pt x="381" y="11"/>
                    </a:cubicBezTo>
                    <a:cubicBezTo>
                      <a:pt x="381" y="11"/>
                      <a:pt x="381" y="11"/>
                      <a:pt x="381" y="11"/>
                    </a:cubicBezTo>
                    <a:cubicBezTo>
                      <a:pt x="381" y="11"/>
                      <a:pt x="381" y="10"/>
                      <a:pt x="381" y="10"/>
                    </a:cubicBezTo>
                    <a:cubicBezTo>
                      <a:pt x="382" y="9"/>
                      <a:pt x="382" y="9"/>
                      <a:pt x="381" y="9"/>
                    </a:cubicBezTo>
                    <a:cubicBezTo>
                      <a:pt x="380" y="8"/>
                      <a:pt x="381" y="7"/>
                      <a:pt x="381" y="6"/>
                    </a:cubicBezTo>
                    <a:cubicBezTo>
                      <a:pt x="380" y="6"/>
                      <a:pt x="381" y="8"/>
                      <a:pt x="379" y="7"/>
                    </a:cubicBezTo>
                    <a:cubicBezTo>
                      <a:pt x="380" y="5"/>
                      <a:pt x="378" y="6"/>
                      <a:pt x="378" y="5"/>
                    </a:cubicBezTo>
                    <a:cubicBezTo>
                      <a:pt x="377" y="5"/>
                      <a:pt x="377" y="7"/>
                      <a:pt x="377" y="7"/>
                    </a:cubicBezTo>
                    <a:cubicBezTo>
                      <a:pt x="376" y="7"/>
                      <a:pt x="376" y="7"/>
                      <a:pt x="376" y="7"/>
                    </a:cubicBezTo>
                    <a:cubicBezTo>
                      <a:pt x="376" y="7"/>
                      <a:pt x="375" y="7"/>
                      <a:pt x="375" y="7"/>
                    </a:cubicBezTo>
                    <a:cubicBezTo>
                      <a:pt x="375" y="7"/>
                      <a:pt x="375" y="7"/>
                      <a:pt x="375" y="7"/>
                    </a:cubicBezTo>
                    <a:cubicBezTo>
                      <a:pt x="375" y="7"/>
                      <a:pt x="375" y="7"/>
                      <a:pt x="375" y="7"/>
                    </a:cubicBezTo>
                    <a:cubicBezTo>
                      <a:pt x="375" y="7"/>
                      <a:pt x="375" y="7"/>
                      <a:pt x="375" y="7"/>
                    </a:cubicBezTo>
                    <a:cubicBezTo>
                      <a:pt x="374" y="7"/>
                      <a:pt x="374" y="6"/>
                      <a:pt x="373" y="6"/>
                    </a:cubicBezTo>
                    <a:cubicBezTo>
                      <a:pt x="373" y="8"/>
                      <a:pt x="373" y="8"/>
                      <a:pt x="373" y="8"/>
                    </a:cubicBezTo>
                    <a:cubicBezTo>
                      <a:pt x="373" y="8"/>
                      <a:pt x="373" y="7"/>
                      <a:pt x="373" y="7"/>
                    </a:cubicBezTo>
                    <a:cubicBezTo>
                      <a:pt x="372" y="6"/>
                      <a:pt x="370" y="7"/>
                      <a:pt x="369" y="6"/>
                    </a:cubicBezTo>
                    <a:cubicBezTo>
                      <a:pt x="370" y="6"/>
                      <a:pt x="370" y="7"/>
                      <a:pt x="371" y="7"/>
                    </a:cubicBezTo>
                    <a:cubicBezTo>
                      <a:pt x="370" y="5"/>
                      <a:pt x="372" y="6"/>
                      <a:pt x="373" y="6"/>
                    </a:cubicBezTo>
                    <a:cubicBezTo>
                      <a:pt x="373" y="5"/>
                      <a:pt x="373" y="4"/>
                      <a:pt x="372" y="3"/>
                    </a:cubicBezTo>
                    <a:cubicBezTo>
                      <a:pt x="372" y="3"/>
                      <a:pt x="370" y="3"/>
                      <a:pt x="370" y="3"/>
                    </a:cubicBezTo>
                    <a:cubicBezTo>
                      <a:pt x="370" y="3"/>
                      <a:pt x="370" y="4"/>
                      <a:pt x="369" y="4"/>
                    </a:cubicBezTo>
                    <a:cubicBezTo>
                      <a:pt x="369" y="4"/>
                      <a:pt x="369" y="2"/>
                      <a:pt x="368" y="2"/>
                    </a:cubicBezTo>
                    <a:cubicBezTo>
                      <a:pt x="368" y="3"/>
                      <a:pt x="369" y="3"/>
                      <a:pt x="369" y="4"/>
                    </a:cubicBezTo>
                    <a:cubicBezTo>
                      <a:pt x="369" y="5"/>
                      <a:pt x="369" y="5"/>
                      <a:pt x="369" y="6"/>
                    </a:cubicBezTo>
                    <a:cubicBezTo>
                      <a:pt x="369" y="6"/>
                      <a:pt x="369" y="6"/>
                      <a:pt x="369" y="6"/>
                    </a:cubicBezTo>
                    <a:cubicBezTo>
                      <a:pt x="368" y="6"/>
                      <a:pt x="367" y="6"/>
                      <a:pt x="368" y="6"/>
                    </a:cubicBezTo>
                    <a:cubicBezTo>
                      <a:pt x="368" y="6"/>
                      <a:pt x="368" y="7"/>
                      <a:pt x="368" y="7"/>
                    </a:cubicBezTo>
                    <a:cubicBezTo>
                      <a:pt x="367" y="6"/>
                      <a:pt x="366" y="5"/>
                      <a:pt x="364" y="6"/>
                    </a:cubicBezTo>
                    <a:cubicBezTo>
                      <a:pt x="364" y="7"/>
                      <a:pt x="363" y="6"/>
                      <a:pt x="363" y="7"/>
                    </a:cubicBezTo>
                    <a:cubicBezTo>
                      <a:pt x="362" y="7"/>
                      <a:pt x="362" y="6"/>
                      <a:pt x="361" y="6"/>
                    </a:cubicBezTo>
                    <a:cubicBezTo>
                      <a:pt x="360" y="4"/>
                      <a:pt x="359" y="4"/>
                      <a:pt x="359" y="2"/>
                    </a:cubicBezTo>
                    <a:cubicBezTo>
                      <a:pt x="358" y="2"/>
                      <a:pt x="357" y="3"/>
                      <a:pt x="356" y="5"/>
                    </a:cubicBezTo>
                    <a:cubicBezTo>
                      <a:pt x="359" y="5"/>
                      <a:pt x="356" y="4"/>
                      <a:pt x="358" y="4"/>
                    </a:cubicBezTo>
                    <a:cubicBezTo>
                      <a:pt x="359" y="5"/>
                      <a:pt x="357" y="5"/>
                      <a:pt x="357" y="6"/>
                    </a:cubicBezTo>
                    <a:cubicBezTo>
                      <a:pt x="357" y="6"/>
                      <a:pt x="357" y="6"/>
                      <a:pt x="357" y="6"/>
                    </a:cubicBezTo>
                    <a:cubicBezTo>
                      <a:pt x="357" y="6"/>
                      <a:pt x="357" y="7"/>
                      <a:pt x="357" y="7"/>
                    </a:cubicBezTo>
                    <a:cubicBezTo>
                      <a:pt x="357" y="7"/>
                      <a:pt x="357" y="7"/>
                      <a:pt x="356" y="7"/>
                    </a:cubicBezTo>
                    <a:cubicBezTo>
                      <a:pt x="356" y="7"/>
                      <a:pt x="356" y="7"/>
                      <a:pt x="356" y="7"/>
                    </a:cubicBezTo>
                    <a:cubicBezTo>
                      <a:pt x="355" y="7"/>
                      <a:pt x="355" y="7"/>
                      <a:pt x="356" y="8"/>
                    </a:cubicBezTo>
                    <a:cubicBezTo>
                      <a:pt x="355" y="8"/>
                      <a:pt x="355" y="8"/>
                      <a:pt x="355" y="8"/>
                    </a:cubicBezTo>
                    <a:cubicBezTo>
                      <a:pt x="355" y="8"/>
                      <a:pt x="355" y="9"/>
                      <a:pt x="355" y="9"/>
                    </a:cubicBezTo>
                    <a:cubicBezTo>
                      <a:pt x="355" y="9"/>
                      <a:pt x="355" y="9"/>
                      <a:pt x="356" y="8"/>
                    </a:cubicBezTo>
                    <a:cubicBezTo>
                      <a:pt x="356" y="9"/>
                      <a:pt x="356" y="9"/>
                      <a:pt x="357" y="10"/>
                    </a:cubicBezTo>
                    <a:cubicBezTo>
                      <a:pt x="357" y="10"/>
                      <a:pt x="357" y="10"/>
                      <a:pt x="357" y="10"/>
                    </a:cubicBezTo>
                    <a:cubicBezTo>
                      <a:pt x="357" y="10"/>
                      <a:pt x="357" y="10"/>
                      <a:pt x="357" y="10"/>
                    </a:cubicBezTo>
                    <a:cubicBezTo>
                      <a:pt x="357" y="10"/>
                      <a:pt x="357" y="10"/>
                      <a:pt x="357" y="10"/>
                    </a:cubicBezTo>
                    <a:cubicBezTo>
                      <a:pt x="356" y="9"/>
                      <a:pt x="354" y="11"/>
                      <a:pt x="355" y="10"/>
                    </a:cubicBezTo>
                    <a:cubicBezTo>
                      <a:pt x="352" y="10"/>
                      <a:pt x="355" y="12"/>
                      <a:pt x="355" y="13"/>
                    </a:cubicBezTo>
                    <a:cubicBezTo>
                      <a:pt x="356" y="13"/>
                      <a:pt x="357" y="13"/>
                      <a:pt x="357" y="13"/>
                    </a:cubicBezTo>
                    <a:cubicBezTo>
                      <a:pt x="358" y="13"/>
                      <a:pt x="357" y="12"/>
                      <a:pt x="358" y="11"/>
                    </a:cubicBezTo>
                    <a:cubicBezTo>
                      <a:pt x="358" y="12"/>
                      <a:pt x="359" y="12"/>
                      <a:pt x="359" y="11"/>
                    </a:cubicBezTo>
                    <a:cubicBezTo>
                      <a:pt x="359" y="11"/>
                      <a:pt x="359" y="12"/>
                      <a:pt x="359" y="12"/>
                    </a:cubicBezTo>
                    <a:cubicBezTo>
                      <a:pt x="359" y="12"/>
                      <a:pt x="360" y="12"/>
                      <a:pt x="360" y="12"/>
                    </a:cubicBezTo>
                    <a:cubicBezTo>
                      <a:pt x="360" y="12"/>
                      <a:pt x="360" y="12"/>
                      <a:pt x="360" y="13"/>
                    </a:cubicBezTo>
                    <a:cubicBezTo>
                      <a:pt x="360" y="13"/>
                      <a:pt x="361" y="14"/>
                      <a:pt x="361" y="14"/>
                    </a:cubicBezTo>
                    <a:cubicBezTo>
                      <a:pt x="359" y="14"/>
                      <a:pt x="359" y="14"/>
                      <a:pt x="359" y="14"/>
                    </a:cubicBezTo>
                    <a:cubicBezTo>
                      <a:pt x="358" y="14"/>
                      <a:pt x="360" y="14"/>
                      <a:pt x="360" y="13"/>
                    </a:cubicBezTo>
                    <a:cubicBezTo>
                      <a:pt x="360" y="13"/>
                      <a:pt x="359" y="13"/>
                      <a:pt x="359" y="12"/>
                    </a:cubicBezTo>
                    <a:cubicBezTo>
                      <a:pt x="359" y="13"/>
                      <a:pt x="358" y="13"/>
                      <a:pt x="358" y="12"/>
                    </a:cubicBezTo>
                    <a:cubicBezTo>
                      <a:pt x="357" y="12"/>
                      <a:pt x="358" y="13"/>
                      <a:pt x="358" y="13"/>
                    </a:cubicBezTo>
                    <a:cubicBezTo>
                      <a:pt x="357" y="14"/>
                      <a:pt x="356" y="13"/>
                      <a:pt x="356" y="14"/>
                    </a:cubicBezTo>
                    <a:cubicBezTo>
                      <a:pt x="355" y="14"/>
                      <a:pt x="355" y="14"/>
                      <a:pt x="355" y="14"/>
                    </a:cubicBezTo>
                    <a:cubicBezTo>
                      <a:pt x="355" y="14"/>
                      <a:pt x="355" y="13"/>
                      <a:pt x="355" y="13"/>
                    </a:cubicBezTo>
                    <a:cubicBezTo>
                      <a:pt x="354" y="13"/>
                      <a:pt x="354" y="14"/>
                      <a:pt x="353" y="14"/>
                    </a:cubicBezTo>
                    <a:cubicBezTo>
                      <a:pt x="353" y="14"/>
                      <a:pt x="353" y="14"/>
                      <a:pt x="353" y="14"/>
                    </a:cubicBezTo>
                    <a:cubicBezTo>
                      <a:pt x="353" y="13"/>
                      <a:pt x="354" y="13"/>
                      <a:pt x="354" y="13"/>
                    </a:cubicBezTo>
                    <a:cubicBezTo>
                      <a:pt x="354" y="11"/>
                      <a:pt x="353" y="10"/>
                      <a:pt x="352" y="10"/>
                    </a:cubicBezTo>
                    <a:cubicBezTo>
                      <a:pt x="352" y="10"/>
                      <a:pt x="352" y="10"/>
                      <a:pt x="352" y="10"/>
                    </a:cubicBezTo>
                    <a:cubicBezTo>
                      <a:pt x="352" y="10"/>
                      <a:pt x="353" y="10"/>
                      <a:pt x="353" y="10"/>
                    </a:cubicBezTo>
                    <a:cubicBezTo>
                      <a:pt x="353" y="9"/>
                      <a:pt x="353" y="9"/>
                      <a:pt x="354" y="9"/>
                    </a:cubicBezTo>
                    <a:cubicBezTo>
                      <a:pt x="353" y="8"/>
                      <a:pt x="352" y="7"/>
                      <a:pt x="352" y="6"/>
                    </a:cubicBezTo>
                    <a:cubicBezTo>
                      <a:pt x="352" y="6"/>
                      <a:pt x="352" y="6"/>
                      <a:pt x="352" y="6"/>
                    </a:cubicBezTo>
                    <a:cubicBezTo>
                      <a:pt x="352" y="5"/>
                      <a:pt x="352" y="5"/>
                      <a:pt x="352" y="5"/>
                    </a:cubicBezTo>
                    <a:cubicBezTo>
                      <a:pt x="351" y="5"/>
                      <a:pt x="351" y="5"/>
                      <a:pt x="351" y="5"/>
                    </a:cubicBezTo>
                    <a:cubicBezTo>
                      <a:pt x="351" y="5"/>
                      <a:pt x="351" y="5"/>
                      <a:pt x="351" y="6"/>
                    </a:cubicBezTo>
                    <a:cubicBezTo>
                      <a:pt x="351" y="6"/>
                      <a:pt x="351" y="6"/>
                      <a:pt x="351" y="6"/>
                    </a:cubicBezTo>
                    <a:cubicBezTo>
                      <a:pt x="351" y="6"/>
                      <a:pt x="350" y="6"/>
                      <a:pt x="350" y="6"/>
                    </a:cubicBezTo>
                    <a:cubicBezTo>
                      <a:pt x="350" y="6"/>
                      <a:pt x="350" y="6"/>
                      <a:pt x="350" y="6"/>
                    </a:cubicBezTo>
                    <a:cubicBezTo>
                      <a:pt x="350" y="6"/>
                      <a:pt x="350" y="5"/>
                      <a:pt x="350" y="5"/>
                    </a:cubicBezTo>
                    <a:cubicBezTo>
                      <a:pt x="349" y="5"/>
                      <a:pt x="349" y="5"/>
                      <a:pt x="348" y="5"/>
                    </a:cubicBezTo>
                    <a:cubicBezTo>
                      <a:pt x="348" y="5"/>
                      <a:pt x="348" y="5"/>
                      <a:pt x="349" y="6"/>
                    </a:cubicBezTo>
                    <a:cubicBezTo>
                      <a:pt x="348" y="6"/>
                      <a:pt x="348" y="6"/>
                      <a:pt x="348" y="5"/>
                    </a:cubicBezTo>
                    <a:cubicBezTo>
                      <a:pt x="346" y="5"/>
                      <a:pt x="347" y="7"/>
                      <a:pt x="346" y="7"/>
                    </a:cubicBezTo>
                    <a:cubicBezTo>
                      <a:pt x="346" y="7"/>
                      <a:pt x="346" y="6"/>
                      <a:pt x="345" y="6"/>
                    </a:cubicBezTo>
                    <a:cubicBezTo>
                      <a:pt x="345" y="6"/>
                      <a:pt x="346" y="6"/>
                      <a:pt x="347" y="6"/>
                    </a:cubicBezTo>
                    <a:cubicBezTo>
                      <a:pt x="346" y="3"/>
                      <a:pt x="345" y="7"/>
                      <a:pt x="343" y="6"/>
                    </a:cubicBezTo>
                    <a:cubicBezTo>
                      <a:pt x="343" y="7"/>
                      <a:pt x="344" y="7"/>
                      <a:pt x="344" y="7"/>
                    </a:cubicBezTo>
                    <a:cubicBezTo>
                      <a:pt x="344" y="7"/>
                      <a:pt x="344" y="8"/>
                      <a:pt x="343" y="8"/>
                    </a:cubicBezTo>
                    <a:cubicBezTo>
                      <a:pt x="343" y="8"/>
                      <a:pt x="343" y="8"/>
                      <a:pt x="343" y="8"/>
                    </a:cubicBezTo>
                    <a:cubicBezTo>
                      <a:pt x="343" y="8"/>
                      <a:pt x="343" y="7"/>
                      <a:pt x="343" y="7"/>
                    </a:cubicBezTo>
                    <a:cubicBezTo>
                      <a:pt x="342" y="7"/>
                      <a:pt x="342" y="7"/>
                      <a:pt x="342" y="8"/>
                    </a:cubicBezTo>
                    <a:cubicBezTo>
                      <a:pt x="342" y="8"/>
                      <a:pt x="342" y="8"/>
                      <a:pt x="342" y="8"/>
                    </a:cubicBezTo>
                    <a:cubicBezTo>
                      <a:pt x="342" y="9"/>
                      <a:pt x="341" y="10"/>
                      <a:pt x="341" y="11"/>
                    </a:cubicBezTo>
                    <a:cubicBezTo>
                      <a:pt x="343" y="12"/>
                      <a:pt x="343" y="11"/>
                      <a:pt x="344" y="11"/>
                    </a:cubicBezTo>
                    <a:cubicBezTo>
                      <a:pt x="344" y="11"/>
                      <a:pt x="344" y="12"/>
                      <a:pt x="344" y="13"/>
                    </a:cubicBezTo>
                    <a:cubicBezTo>
                      <a:pt x="344" y="13"/>
                      <a:pt x="344" y="13"/>
                      <a:pt x="344" y="12"/>
                    </a:cubicBezTo>
                    <a:cubicBezTo>
                      <a:pt x="344" y="13"/>
                      <a:pt x="343" y="13"/>
                      <a:pt x="342" y="13"/>
                    </a:cubicBezTo>
                    <a:cubicBezTo>
                      <a:pt x="342" y="13"/>
                      <a:pt x="342" y="13"/>
                      <a:pt x="342" y="14"/>
                    </a:cubicBezTo>
                    <a:cubicBezTo>
                      <a:pt x="342" y="14"/>
                      <a:pt x="341" y="14"/>
                      <a:pt x="341" y="13"/>
                    </a:cubicBezTo>
                    <a:cubicBezTo>
                      <a:pt x="341" y="14"/>
                      <a:pt x="340" y="14"/>
                      <a:pt x="340" y="13"/>
                    </a:cubicBezTo>
                    <a:cubicBezTo>
                      <a:pt x="340" y="14"/>
                      <a:pt x="339" y="14"/>
                      <a:pt x="339" y="15"/>
                    </a:cubicBezTo>
                    <a:cubicBezTo>
                      <a:pt x="339" y="14"/>
                      <a:pt x="339" y="13"/>
                      <a:pt x="338" y="13"/>
                    </a:cubicBezTo>
                    <a:cubicBezTo>
                      <a:pt x="338" y="13"/>
                      <a:pt x="338" y="13"/>
                      <a:pt x="338" y="12"/>
                    </a:cubicBezTo>
                    <a:cubicBezTo>
                      <a:pt x="338" y="12"/>
                      <a:pt x="339" y="13"/>
                      <a:pt x="339" y="13"/>
                    </a:cubicBezTo>
                    <a:cubicBezTo>
                      <a:pt x="340" y="13"/>
                      <a:pt x="340" y="13"/>
                      <a:pt x="340" y="11"/>
                    </a:cubicBezTo>
                    <a:cubicBezTo>
                      <a:pt x="339" y="12"/>
                      <a:pt x="338" y="11"/>
                      <a:pt x="337" y="11"/>
                    </a:cubicBezTo>
                    <a:cubicBezTo>
                      <a:pt x="338" y="11"/>
                      <a:pt x="338" y="11"/>
                      <a:pt x="338" y="10"/>
                    </a:cubicBezTo>
                    <a:cubicBezTo>
                      <a:pt x="338" y="10"/>
                      <a:pt x="338" y="10"/>
                      <a:pt x="338" y="10"/>
                    </a:cubicBezTo>
                    <a:cubicBezTo>
                      <a:pt x="339" y="10"/>
                      <a:pt x="339" y="10"/>
                      <a:pt x="339" y="9"/>
                    </a:cubicBezTo>
                    <a:cubicBezTo>
                      <a:pt x="340" y="10"/>
                      <a:pt x="340" y="10"/>
                      <a:pt x="340" y="9"/>
                    </a:cubicBezTo>
                    <a:cubicBezTo>
                      <a:pt x="340" y="9"/>
                      <a:pt x="340" y="9"/>
                      <a:pt x="340" y="9"/>
                    </a:cubicBezTo>
                    <a:cubicBezTo>
                      <a:pt x="341" y="9"/>
                      <a:pt x="341" y="8"/>
                      <a:pt x="342" y="8"/>
                    </a:cubicBezTo>
                    <a:cubicBezTo>
                      <a:pt x="342" y="7"/>
                      <a:pt x="340" y="7"/>
                      <a:pt x="340" y="6"/>
                    </a:cubicBezTo>
                    <a:cubicBezTo>
                      <a:pt x="338" y="6"/>
                      <a:pt x="339" y="6"/>
                      <a:pt x="337" y="6"/>
                    </a:cubicBezTo>
                    <a:cubicBezTo>
                      <a:pt x="337" y="6"/>
                      <a:pt x="337" y="8"/>
                      <a:pt x="338" y="7"/>
                    </a:cubicBezTo>
                    <a:cubicBezTo>
                      <a:pt x="338" y="8"/>
                      <a:pt x="336" y="7"/>
                      <a:pt x="337" y="9"/>
                    </a:cubicBezTo>
                    <a:cubicBezTo>
                      <a:pt x="335" y="9"/>
                      <a:pt x="335" y="7"/>
                      <a:pt x="335" y="5"/>
                    </a:cubicBezTo>
                    <a:cubicBezTo>
                      <a:pt x="334" y="6"/>
                      <a:pt x="333" y="5"/>
                      <a:pt x="333" y="7"/>
                    </a:cubicBezTo>
                    <a:cubicBezTo>
                      <a:pt x="332" y="6"/>
                      <a:pt x="331" y="6"/>
                      <a:pt x="331" y="6"/>
                    </a:cubicBezTo>
                    <a:cubicBezTo>
                      <a:pt x="331" y="6"/>
                      <a:pt x="330" y="6"/>
                      <a:pt x="330" y="6"/>
                    </a:cubicBezTo>
                    <a:cubicBezTo>
                      <a:pt x="330" y="5"/>
                      <a:pt x="330" y="5"/>
                      <a:pt x="330" y="4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28" y="4"/>
                      <a:pt x="330" y="3"/>
                      <a:pt x="330" y="2"/>
                    </a:cubicBezTo>
                    <a:cubicBezTo>
                      <a:pt x="329" y="2"/>
                      <a:pt x="329" y="1"/>
                      <a:pt x="328" y="1"/>
                    </a:cubicBezTo>
                    <a:cubicBezTo>
                      <a:pt x="328" y="2"/>
                      <a:pt x="328" y="2"/>
                      <a:pt x="328" y="3"/>
                    </a:cubicBezTo>
                    <a:cubicBezTo>
                      <a:pt x="328" y="3"/>
                      <a:pt x="328" y="3"/>
                      <a:pt x="327" y="3"/>
                    </a:cubicBezTo>
                    <a:cubicBezTo>
                      <a:pt x="327" y="3"/>
                      <a:pt x="327" y="2"/>
                      <a:pt x="327" y="2"/>
                    </a:cubicBezTo>
                    <a:cubicBezTo>
                      <a:pt x="326" y="2"/>
                      <a:pt x="325" y="2"/>
                      <a:pt x="325" y="3"/>
                    </a:cubicBezTo>
                    <a:cubicBezTo>
                      <a:pt x="325" y="3"/>
                      <a:pt x="326" y="4"/>
                      <a:pt x="326" y="5"/>
                    </a:cubicBezTo>
                    <a:cubicBezTo>
                      <a:pt x="326" y="5"/>
                      <a:pt x="326" y="6"/>
                      <a:pt x="326" y="6"/>
                    </a:cubicBezTo>
                    <a:cubicBezTo>
                      <a:pt x="327" y="6"/>
                      <a:pt x="328" y="6"/>
                      <a:pt x="328" y="6"/>
                    </a:cubicBezTo>
                    <a:cubicBezTo>
                      <a:pt x="328" y="6"/>
                      <a:pt x="328" y="7"/>
                      <a:pt x="328" y="7"/>
                    </a:cubicBezTo>
                    <a:cubicBezTo>
                      <a:pt x="327" y="7"/>
                      <a:pt x="327" y="7"/>
                      <a:pt x="327" y="8"/>
                    </a:cubicBezTo>
                    <a:cubicBezTo>
                      <a:pt x="327" y="7"/>
                      <a:pt x="326" y="7"/>
                      <a:pt x="326" y="7"/>
                    </a:cubicBezTo>
                    <a:cubicBezTo>
                      <a:pt x="325" y="7"/>
                      <a:pt x="325" y="8"/>
                      <a:pt x="324" y="8"/>
                    </a:cubicBezTo>
                    <a:cubicBezTo>
                      <a:pt x="324" y="8"/>
                      <a:pt x="323" y="8"/>
                      <a:pt x="323" y="8"/>
                    </a:cubicBezTo>
                    <a:cubicBezTo>
                      <a:pt x="323" y="6"/>
                      <a:pt x="320" y="7"/>
                      <a:pt x="320" y="5"/>
                    </a:cubicBezTo>
                    <a:cubicBezTo>
                      <a:pt x="317" y="5"/>
                      <a:pt x="317" y="5"/>
                      <a:pt x="317" y="5"/>
                    </a:cubicBezTo>
                    <a:cubicBezTo>
                      <a:pt x="318" y="6"/>
                      <a:pt x="316" y="6"/>
                      <a:pt x="316" y="6"/>
                    </a:cubicBezTo>
                    <a:cubicBezTo>
                      <a:pt x="316" y="6"/>
                      <a:pt x="315" y="6"/>
                      <a:pt x="315" y="6"/>
                    </a:cubicBezTo>
                    <a:cubicBezTo>
                      <a:pt x="315" y="6"/>
                      <a:pt x="315" y="7"/>
                      <a:pt x="315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15" y="7"/>
                      <a:pt x="315" y="7"/>
                      <a:pt x="315" y="7"/>
                    </a:cubicBezTo>
                    <a:cubicBezTo>
                      <a:pt x="314" y="7"/>
                      <a:pt x="314" y="7"/>
                      <a:pt x="313" y="7"/>
                    </a:cubicBezTo>
                    <a:cubicBezTo>
                      <a:pt x="313" y="7"/>
                      <a:pt x="313" y="7"/>
                      <a:pt x="313" y="7"/>
                    </a:cubicBezTo>
                    <a:cubicBezTo>
                      <a:pt x="313" y="7"/>
                      <a:pt x="313" y="7"/>
                      <a:pt x="312" y="7"/>
                    </a:cubicBezTo>
                    <a:cubicBezTo>
                      <a:pt x="312" y="7"/>
                      <a:pt x="312" y="7"/>
                      <a:pt x="312" y="7"/>
                    </a:cubicBezTo>
                    <a:cubicBezTo>
                      <a:pt x="312" y="7"/>
                      <a:pt x="312" y="7"/>
                      <a:pt x="312" y="7"/>
                    </a:cubicBezTo>
                    <a:cubicBezTo>
                      <a:pt x="312" y="8"/>
                      <a:pt x="311" y="8"/>
                      <a:pt x="310" y="8"/>
                    </a:cubicBezTo>
                    <a:cubicBezTo>
                      <a:pt x="309" y="7"/>
                      <a:pt x="309" y="6"/>
                      <a:pt x="308" y="5"/>
                    </a:cubicBezTo>
                    <a:cubicBezTo>
                      <a:pt x="308" y="5"/>
                      <a:pt x="307" y="5"/>
                      <a:pt x="307" y="6"/>
                    </a:cubicBezTo>
                    <a:cubicBezTo>
                      <a:pt x="306" y="5"/>
                      <a:pt x="306" y="5"/>
                      <a:pt x="305" y="6"/>
                    </a:cubicBezTo>
                    <a:cubicBezTo>
                      <a:pt x="305" y="5"/>
                      <a:pt x="305" y="5"/>
                      <a:pt x="304" y="4"/>
                    </a:cubicBezTo>
                    <a:cubicBezTo>
                      <a:pt x="303" y="5"/>
                      <a:pt x="303" y="5"/>
                      <a:pt x="304" y="6"/>
                    </a:cubicBezTo>
                    <a:cubicBezTo>
                      <a:pt x="303" y="7"/>
                      <a:pt x="302" y="7"/>
                      <a:pt x="301" y="7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0" y="8"/>
                      <a:pt x="300" y="8"/>
                      <a:pt x="300" y="7"/>
                    </a:cubicBezTo>
                    <a:cubicBezTo>
                      <a:pt x="299" y="7"/>
                      <a:pt x="299" y="8"/>
                      <a:pt x="298" y="8"/>
                    </a:cubicBezTo>
                    <a:cubicBezTo>
                      <a:pt x="298" y="8"/>
                      <a:pt x="298" y="8"/>
                      <a:pt x="298" y="8"/>
                    </a:cubicBezTo>
                    <a:cubicBezTo>
                      <a:pt x="297" y="8"/>
                      <a:pt x="297" y="8"/>
                      <a:pt x="297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6" y="6"/>
                      <a:pt x="296" y="6"/>
                      <a:pt x="296" y="6"/>
                    </a:cubicBezTo>
                    <a:cubicBezTo>
                      <a:pt x="299" y="6"/>
                      <a:pt x="298" y="4"/>
                      <a:pt x="299" y="3"/>
                    </a:cubicBezTo>
                    <a:cubicBezTo>
                      <a:pt x="300" y="4"/>
                      <a:pt x="300" y="5"/>
                      <a:pt x="301" y="4"/>
                    </a:cubicBezTo>
                    <a:cubicBezTo>
                      <a:pt x="302" y="3"/>
                      <a:pt x="300" y="3"/>
                      <a:pt x="300" y="3"/>
                    </a:cubicBezTo>
                    <a:cubicBezTo>
                      <a:pt x="300" y="3"/>
                      <a:pt x="300" y="2"/>
                      <a:pt x="300" y="2"/>
                    </a:cubicBezTo>
                    <a:cubicBezTo>
                      <a:pt x="300" y="2"/>
                      <a:pt x="299" y="2"/>
                      <a:pt x="299" y="1"/>
                    </a:cubicBezTo>
                    <a:cubicBezTo>
                      <a:pt x="299" y="1"/>
                      <a:pt x="299" y="0"/>
                      <a:pt x="299" y="0"/>
                    </a:cubicBezTo>
                    <a:cubicBezTo>
                      <a:pt x="298" y="4"/>
                      <a:pt x="295" y="0"/>
                      <a:pt x="294" y="1"/>
                    </a:cubicBezTo>
                    <a:cubicBezTo>
                      <a:pt x="293" y="2"/>
                      <a:pt x="294" y="3"/>
                      <a:pt x="294" y="4"/>
                    </a:cubicBezTo>
                    <a:cubicBezTo>
                      <a:pt x="295" y="5"/>
                      <a:pt x="295" y="5"/>
                      <a:pt x="295" y="6"/>
                    </a:cubicBezTo>
                    <a:cubicBezTo>
                      <a:pt x="293" y="5"/>
                      <a:pt x="293" y="6"/>
                      <a:pt x="292" y="6"/>
                    </a:cubicBezTo>
                    <a:cubicBezTo>
                      <a:pt x="292" y="7"/>
                      <a:pt x="293" y="7"/>
                      <a:pt x="293" y="8"/>
                    </a:cubicBezTo>
                    <a:cubicBezTo>
                      <a:pt x="293" y="8"/>
                      <a:pt x="292" y="8"/>
                      <a:pt x="292" y="8"/>
                    </a:cubicBezTo>
                    <a:cubicBezTo>
                      <a:pt x="292" y="7"/>
                      <a:pt x="292" y="6"/>
                      <a:pt x="292" y="6"/>
                    </a:cubicBezTo>
                    <a:cubicBezTo>
                      <a:pt x="291" y="7"/>
                      <a:pt x="291" y="7"/>
                      <a:pt x="291" y="7"/>
                    </a:cubicBezTo>
                    <a:cubicBezTo>
                      <a:pt x="291" y="7"/>
                      <a:pt x="290" y="7"/>
                      <a:pt x="290" y="7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0" y="7"/>
                      <a:pt x="289" y="7"/>
                      <a:pt x="289" y="7"/>
                    </a:cubicBezTo>
                    <a:cubicBezTo>
                      <a:pt x="289" y="7"/>
                      <a:pt x="289" y="7"/>
                      <a:pt x="289" y="7"/>
                    </a:cubicBezTo>
                    <a:cubicBezTo>
                      <a:pt x="288" y="7"/>
                      <a:pt x="288" y="7"/>
                      <a:pt x="288" y="6"/>
                    </a:cubicBezTo>
                    <a:cubicBezTo>
                      <a:pt x="288" y="6"/>
                      <a:pt x="286" y="5"/>
                      <a:pt x="286" y="5"/>
                    </a:cubicBezTo>
                    <a:cubicBezTo>
                      <a:pt x="285" y="5"/>
                      <a:pt x="285" y="5"/>
                      <a:pt x="285" y="5"/>
                    </a:cubicBezTo>
                    <a:cubicBezTo>
                      <a:pt x="285" y="4"/>
                      <a:pt x="285" y="3"/>
                      <a:pt x="286" y="4"/>
                    </a:cubicBezTo>
                    <a:cubicBezTo>
                      <a:pt x="286" y="3"/>
                      <a:pt x="286" y="3"/>
                      <a:pt x="286" y="2"/>
                    </a:cubicBezTo>
                    <a:cubicBezTo>
                      <a:pt x="285" y="2"/>
                      <a:pt x="285" y="3"/>
                      <a:pt x="284" y="2"/>
                    </a:cubicBezTo>
                    <a:cubicBezTo>
                      <a:pt x="284" y="2"/>
                      <a:pt x="284" y="2"/>
                      <a:pt x="284" y="1"/>
                    </a:cubicBezTo>
                    <a:cubicBezTo>
                      <a:pt x="283" y="1"/>
                      <a:pt x="282" y="3"/>
                      <a:pt x="282" y="1"/>
                    </a:cubicBezTo>
                    <a:cubicBezTo>
                      <a:pt x="280" y="1"/>
                      <a:pt x="280" y="3"/>
                      <a:pt x="281" y="4"/>
                    </a:cubicBezTo>
                    <a:cubicBezTo>
                      <a:pt x="282" y="4"/>
                      <a:pt x="283" y="4"/>
                      <a:pt x="284" y="4"/>
                    </a:cubicBezTo>
                    <a:cubicBezTo>
                      <a:pt x="284" y="4"/>
                      <a:pt x="284" y="5"/>
                      <a:pt x="284" y="5"/>
                    </a:cubicBezTo>
                    <a:cubicBezTo>
                      <a:pt x="284" y="5"/>
                      <a:pt x="283" y="5"/>
                      <a:pt x="282" y="6"/>
                    </a:cubicBezTo>
                    <a:cubicBezTo>
                      <a:pt x="282" y="7"/>
                      <a:pt x="282" y="8"/>
                      <a:pt x="283" y="8"/>
                    </a:cubicBezTo>
                    <a:cubicBezTo>
                      <a:pt x="283" y="9"/>
                      <a:pt x="282" y="9"/>
                      <a:pt x="282" y="8"/>
                    </a:cubicBezTo>
                    <a:cubicBezTo>
                      <a:pt x="282" y="8"/>
                      <a:pt x="281" y="9"/>
                      <a:pt x="281" y="9"/>
                    </a:cubicBezTo>
                    <a:cubicBezTo>
                      <a:pt x="281" y="9"/>
                      <a:pt x="281" y="9"/>
                      <a:pt x="281" y="9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8"/>
                      <a:pt x="282" y="8"/>
                      <a:pt x="281" y="7"/>
                    </a:cubicBezTo>
                    <a:cubicBezTo>
                      <a:pt x="281" y="7"/>
                      <a:pt x="281" y="7"/>
                      <a:pt x="281" y="7"/>
                    </a:cubicBezTo>
                    <a:cubicBezTo>
                      <a:pt x="280" y="6"/>
                      <a:pt x="281" y="6"/>
                      <a:pt x="281" y="5"/>
                    </a:cubicBezTo>
                    <a:cubicBezTo>
                      <a:pt x="280" y="5"/>
                      <a:pt x="280" y="5"/>
                      <a:pt x="280" y="5"/>
                    </a:cubicBezTo>
                    <a:cubicBezTo>
                      <a:pt x="279" y="5"/>
                      <a:pt x="279" y="5"/>
                      <a:pt x="279" y="5"/>
                    </a:cubicBezTo>
                    <a:cubicBezTo>
                      <a:pt x="280" y="5"/>
                      <a:pt x="279" y="6"/>
                      <a:pt x="279" y="6"/>
                    </a:cubicBezTo>
                    <a:cubicBezTo>
                      <a:pt x="279" y="6"/>
                      <a:pt x="279" y="6"/>
                      <a:pt x="279" y="6"/>
                    </a:cubicBezTo>
                    <a:cubicBezTo>
                      <a:pt x="278" y="6"/>
                      <a:pt x="277" y="6"/>
                      <a:pt x="277" y="6"/>
                    </a:cubicBezTo>
                    <a:cubicBezTo>
                      <a:pt x="276" y="6"/>
                      <a:pt x="276" y="6"/>
                      <a:pt x="276" y="6"/>
                    </a:cubicBezTo>
                    <a:cubicBezTo>
                      <a:pt x="276" y="6"/>
                      <a:pt x="276" y="5"/>
                      <a:pt x="275" y="5"/>
                    </a:cubicBezTo>
                    <a:cubicBezTo>
                      <a:pt x="275" y="6"/>
                      <a:pt x="275" y="6"/>
                      <a:pt x="274" y="6"/>
                    </a:cubicBezTo>
                    <a:cubicBezTo>
                      <a:pt x="274" y="6"/>
                      <a:pt x="274" y="7"/>
                      <a:pt x="274" y="7"/>
                    </a:cubicBezTo>
                    <a:cubicBezTo>
                      <a:pt x="274" y="7"/>
                      <a:pt x="274" y="6"/>
                      <a:pt x="274" y="6"/>
                    </a:cubicBezTo>
                    <a:cubicBezTo>
                      <a:pt x="274" y="5"/>
                      <a:pt x="275" y="5"/>
                      <a:pt x="275" y="4"/>
                    </a:cubicBezTo>
                    <a:cubicBezTo>
                      <a:pt x="275" y="4"/>
                      <a:pt x="274" y="4"/>
                      <a:pt x="274" y="3"/>
                    </a:cubicBezTo>
                    <a:cubicBezTo>
                      <a:pt x="274" y="3"/>
                      <a:pt x="275" y="3"/>
                      <a:pt x="275" y="2"/>
                    </a:cubicBezTo>
                    <a:cubicBezTo>
                      <a:pt x="275" y="2"/>
                      <a:pt x="275" y="1"/>
                      <a:pt x="275" y="1"/>
                    </a:cubicBezTo>
                    <a:cubicBezTo>
                      <a:pt x="274" y="3"/>
                      <a:pt x="272" y="2"/>
                      <a:pt x="270" y="2"/>
                    </a:cubicBezTo>
                    <a:cubicBezTo>
                      <a:pt x="270" y="2"/>
                      <a:pt x="270" y="3"/>
                      <a:pt x="270" y="3"/>
                    </a:cubicBezTo>
                    <a:cubicBezTo>
                      <a:pt x="269" y="3"/>
                      <a:pt x="269" y="3"/>
                      <a:pt x="268" y="3"/>
                    </a:cubicBezTo>
                    <a:cubicBezTo>
                      <a:pt x="268" y="2"/>
                      <a:pt x="270" y="2"/>
                      <a:pt x="268" y="2"/>
                    </a:cubicBezTo>
                    <a:cubicBezTo>
                      <a:pt x="267" y="2"/>
                      <a:pt x="268" y="3"/>
                      <a:pt x="268" y="4"/>
                    </a:cubicBezTo>
                    <a:cubicBezTo>
                      <a:pt x="268" y="5"/>
                      <a:pt x="268" y="5"/>
                      <a:pt x="268" y="6"/>
                    </a:cubicBezTo>
                    <a:cubicBezTo>
                      <a:pt x="269" y="6"/>
                      <a:pt x="269" y="6"/>
                      <a:pt x="269" y="7"/>
                    </a:cubicBezTo>
                    <a:cubicBezTo>
                      <a:pt x="267" y="7"/>
                      <a:pt x="265" y="9"/>
                      <a:pt x="264" y="7"/>
                    </a:cubicBezTo>
                    <a:cubicBezTo>
                      <a:pt x="263" y="7"/>
                      <a:pt x="263" y="8"/>
                      <a:pt x="262" y="8"/>
                    </a:cubicBezTo>
                    <a:cubicBezTo>
                      <a:pt x="261" y="7"/>
                      <a:pt x="262" y="6"/>
                      <a:pt x="262" y="5"/>
                    </a:cubicBezTo>
                    <a:cubicBezTo>
                      <a:pt x="262" y="5"/>
                      <a:pt x="262" y="5"/>
                      <a:pt x="262" y="5"/>
                    </a:cubicBezTo>
                    <a:cubicBezTo>
                      <a:pt x="262" y="5"/>
                      <a:pt x="262" y="5"/>
                      <a:pt x="262" y="5"/>
                    </a:cubicBezTo>
                    <a:cubicBezTo>
                      <a:pt x="262" y="6"/>
                      <a:pt x="261" y="5"/>
                      <a:pt x="260" y="5"/>
                    </a:cubicBezTo>
                    <a:cubicBezTo>
                      <a:pt x="260" y="5"/>
                      <a:pt x="260" y="4"/>
                      <a:pt x="260" y="4"/>
                    </a:cubicBezTo>
                    <a:cubicBezTo>
                      <a:pt x="259" y="4"/>
                      <a:pt x="259" y="4"/>
                      <a:pt x="259" y="5"/>
                    </a:cubicBezTo>
                    <a:cubicBezTo>
                      <a:pt x="258" y="5"/>
                      <a:pt x="258" y="5"/>
                      <a:pt x="258" y="5"/>
                    </a:cubicBezTo>
                    <a:cubicBezTo>
                      <a:pt x="257" y="5"/>
                      <a:pt x="257" y="5"/>
                      <a:pt x="256" y="5"/>
                    </a:cubicBezTo>
                    <a:cubicBezTo>
                      <a:pt x="256" y="6"/>
                      <a:pt x="256" y="6"/>
                      <a:pt x="256" y="7"/>
                    </a:cubicBezTo>
                    <a:cubicBezTo>
                      <a:pt x="256" y="7"/>
                      <a:pt x="256" y="7"/>
                      <a:pt x="255" y="7"/>
                    </a:cubicBezTo>
                    <a:cubicBezTo>
                      <a:pt x="255" y="6"/>
                      <a:pt x="255" y="6"/>
                      <a:pt x="255" y="6"/>
                    </a:cubicBezTo>
                    <a:cubicBezTo>
                      <a:pt x="255" y="6"/>
                      <a:pt x="255" y="6"/>
                      <a:pt x="255" y="6"/>
                    </a:cubicBezTo>
                    <a:cubicBezTo>
                      <a:pt x="255" y="6"/>
                      <a:pt x="255" y="6"/>
                      <a:pt x="255" y="6"/>
                    </a:cubicBezTo>
                    <a:cubicBezTo>
                      <a:pt x="253" y="6"/>
                      <a:pt x="253" y="5"/>
                      <a:pt x="253" y="5"/>
                    </a:cubicBezTo>
                    <a:cubicBezTo>
                      <a:pt x="252" y="6"/>
                      <a:pt x="253" y="6"/>
                      <a:pt x="253" y="6"/>
                    </a:cubicBezTo>
                    <a:cubicBezTo>
                      <a:pt x="253" y="7"/>
                      <a:pt x="253" y="7"/>
                      <a:pt x="253" y="7"/>
                    </a:cubicBezTo>
                    <a:cubicBezTo>
                      <a:pt x="253" y="7"/>
                      <a:pt x="253" y="8"/>
                      <a:pt x="253" y="8"/>
                    </a:cubicBezTo>
                    <a:cubicBezTo>
                      <a:pt x="253" y="7"/>
                      <a:pt x="253" y="7"/>
                      <a:pt x="252" y="7"/>
                    </a:cubicBezTo>
                    <a:cubicBezTo>
                      <a:pt x="252" y="6"/>
                      <a:pt x="252" y="5"/>
                      <a:pt x="251" y="5"/>
                    </a:cubicBezTo>
                    <a:cubicBezTo>
                      <a:pt x="250" y="6"/>
                      <a:pt x="249" y="6"/>
                      <a:pt x="248" y="7"/>
                    </a:cubicBezTo>
                    <a:cubicBezTo>
                      <a:pt x="247" y="6"/>
                      <a:pt x="247" y="6"/>
                      <a:pt x="246" y="5"/>
                    </a:cubicBezTo>
                    <a:cubicBezTo>
                      <a:pt x="246" y="6"/>
                      <a:pt x="246" y="6"/>
                      <a:pt x="246" y="5"/>
                    </a:cubicBezTo>
                    <a:cubicBezTo>
                      <a:pt x="247" y="4"/>
                      <a:pt x="246" y="3"/>
                      <a:pt x="245" y="2"/>
                    </a:cubicBezTo>
                    <a:cubicBezTo>
                      <a:pt x="245" y="2"/>
                      <a:pt x="245" y="2"/>
                      <a:pt x="245" y="2"/>
                    </a:cubicBezTo>
                    <a:cubicBezTo>
                      <a:pt x="245" y="3"/>
                      <a:pt x="243" y="3"/>
                      <a:pt x="243" y="4"/>
                    </a:cubicBezTo>
                    <a:cubicBezTo>
                      <a:pt x="243" y="4"/>
                      <a:pt x="243" y="5"/>
                      <a:pt x="242" y="5"/>
                    </a:cubicBezTo>
                    <a:cubicBezTo>
                      <a:pt x="242" y="5"/>
                      <a:pt x="242" y="6"/>
                      <a:pt x="242" y="6"/>
                    </a:cubicBezTo>
                    <a:cubicBezTo>
                      <a:pt x="241" y="6"/>
                      <a:pt x="241" y="6"/>
                      <a:pt x="241" y="6"/>
                    </a:cubicBezTo>
                    <a:cubicBezTo>
                      <a:pt x="241" y="6"/>
                      <a:pt x="241" y="6"/>
                      <a:pt x="241" y="6"/>
                    </a:cubicBezTo>
                    <a:cubicBezTo>
                      <a:pt x="241" y="6"/>
                      <a:pt x="241" y="6"/>
                      <a:pt x="241" y="6"/>
                    </a:cubicBezTo>
                    <a:cubicBezTo>
                      <a:pt x="241" y="6"/>
                      <a:pt x="240" y="7"/>
                      <a:pt x="240" y="7"/>
                    </a:cubicBezTo>
                    <a:cubicBezTo>
                      <a:pt x="240" y="7"/>
                      <a:pt x="240" y="8"/>
                      <a:pt x="239" y="8"/>
                    </a:cubicBezTo>
                    <a:cubicBezTo>
                      <a:pt x="239" y="8"/>
                      <a:pt x="239" y="7"/>
                      <a:pt x="239" y="7"/>
                    </a:cubicBezTo>
                    <a:cubicBezTo>
                      <a:pt x="239" y="7"/>
                      <a:pt x="238" y="7"/>
                      <a:pt x="238" y="7"/>
                    </a:cubicBezTo>
                    <a:cubicBezTo>
                      <a:pt x="238" y="7"/>
                      <a:pt x="239" y="5"/>
                      <a:pt x="238" y="5"/>
                    </a:cubicBezTo>
                    <a:cubicBezTo>
                      <a:pt x="238" y="6"/>
                      <a:pt x="237" y="6"/>
                      <a:pt x="237" y="6"/>
                    </a:cubicBezTo>
                    <a:cubicBezTo>
                      <a:pt x="237" y="7"/>
                      <a:pt x="236" y="7"/>
                      <a:pt x="236" y="8"/>
                    </a:cubicBezTo>
                    <a:cubicBezTo>
                      <a:pt x="236" y="7"/>
                      <a:pt x="236" y="7"/>
                      <a:pt x="235" y="7"/>
                    </a:cubicBezTo>
                    <a:cubicBezTo>
                      <a:pt x="235" y="7"/>
                      <a:pt x="235" y="8"/>
                      <a:pt x="235" y="8"/>
                    </a:cubicBezTo>
                    <a:cubicBezTo>
                      <a:pt x="234" y="8"/>
                      <a:pt x="234" y="8"/>
                      <a:pt x="234" y="8"/>
                    </a:cubicBezTo>
                    <a:cubicBezTo>
                      <a:pt x="234" y="8"/>
                      <a:pt x="234" y="7"/>
                      <a:pt x="234" y="7"/>
                    </a:cubicBezTo>
                    <a:cubicBezTo>
                      <a:pt x="234" y="7"/>
                      <a:pt x="234" y="7"/>
                      <a:pt x="234" y="7"/>
                    </a:cubicBezTo>
                    <a:cubicBezTo>
                      <a:pt x="234" y="6"/>
                      <a:pt x="234" y="6"/>
                      <a:pt x="234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2" y="4"/>
                      <a:pt x="230" y="3"/>
                      <a:pt x="230" y="3"/>
                    </a:cubicBezTo>
                    <a:cubicBezTo>
                      <a:pt x="231" y="4"/>
                      <a:pt x="228" y="4"/>
                      <a:pt x="229" y="6"/>
                    </a:cubicBezTo>
                    <a:cubicBezTo>
                      <a:pt x="228" y="6"/>
                      <a:pt x="228" y="6"/>
                      <a:pt x="228" y="6"/>
                    </a:cubicBezTo>
                    <a:cubicBezTo>
                      <a:pt x="228" y="6"/>
                      <a:pt x="227" y="6"/>
                      <a:pt x="227" y="5"/>
                    </a:cubicBezTo>
                    <a:cubicBezTo>
                      <a:pt x="226" y="5"/>
                      <a:pt x="226" y="6"/>
                      <a:pt x="225" y="6"/>
                    </a:cubicBezTo>
                    <a:cubicBezTo>
                      <a:pt x="225" y="6"/>
                      <a:pt x="225" y="6"/>
                      <a:pt x="225" y="6"/>
                    </a:cubicBezTo>
                    <a:cubicBezTo>
                      <a:pt x="223" y="6"/>
                      <a:pt x="223" y="8"/>
                      <a:pt x="222" y="8"/>
                    </a:cubicBezTo>
                    <a:cubicBezTo>
                      <a:pt x="222" y="8"/>
                      <a:pt x="222" y="7"/>
                      <a:pt x="222" y="8"/>
                    </a:cubicBezTo>
                    <a:cubicBezTo>
                      <a:pt x="221" y="7"/>
                      <a:pt x="222" y="6"/>
                      <a:pt x="222" y="6"/>
                    </a:cubicBezTo>
                    <a:cubicBezTo>
                      <a:pt x="220" y="5"/>
                      <a:pt x="221" y="7"/>
                      <a:pt x="220" y="7"/>
                    </a:cubicBezTo>
                    <a:cubicBezTo>
                      <a:pt x="221" y="5"/>
                      <a:pt x="219" y="5"/>
                      <a:pt x="218" y="6"/>
                    </a:cubicBezTo>
                    <a:cubicBezTo>
                      <a:pt x="218" y="5"/>
                      <a:pt x="218" y="5"/>
                      <a:pt x="219" y="4"/>
                    </a:cubicBezTo>
                    <a:cubicBezTo>
                      <a:pt x="218" y="4"/>
                      <a:pt x="217" y="3"/>
                      <a:pt x="216" y="3"/>
                    </a:cubicBezTo>
                    <a:cubicBezTo>
                      <a:pt x="215" y="5"/>
                      <a:pt x="215" y="6"/>
                      <a:pt x="213" y="4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2" y="5"/>
                      <a:pt x="211" y="6"/>
                    </a:cubicBezTo>
                    <a:cubicBezTo>
                      <a:pt x="211" y="5"/>
                      <a:pt x="214" y="5"/>
                      <a:pt x="212" y="4"/>
                    </a:cubicBezTo>
                    <a:cubicBezTo>
                      <a:pt x="212" y="6"/>
                      <a:pt x="210" y="4"/>
                      <a:pt x="210" y="5"/>
                    </a:cubicBezTo>
                    <a:cubicBezTo>
                      <a:pt x="210" y="5"/>
                      <a:pt x="209" y="6"/>
                      <a:pt x="209" y="6"/>
                    </a:cubicBezTo>
                    <a:cubicBezTo>
                      <a:pt x="208" y="7"/>
                      <a:pt x="202" y="7"/>
                      <a:pt x="202" y="4"/>
                    </a:cubicBezTo>
                    <a:cubicBezTo>
                      <a:pt x="201" y="4"/>
                      <a:pt x="201" y="3"/>
                      <a:pt x="199" y="3"/>
                    </a:cubicBezTo>
                    <a:cubicBezTo>
                      <a:pt x="199" y="4"/>
                      <a:pt x="199" y="4"/>
                      <a:pt x="198" y="4"/>
                    </a:cubicBezTo>
                    <a:cubicBezTo>
                      <a:pt x="198" y="4"/>
                      <a:pt x="198" y="4"/>
                      <a:pt x="198" y="4"/>
                    </a:cubicBezTo>
                    <a:cubicBezTo>
                      <a:pt x="198" y="4"/>
                      <a:pt x="198" y="4"/>
                      <a:pt x="198" y="4"/>
                    </a:cubicBezTo>
                    <a:cubicBezTo>
                      <a:pt x="197" y="4"/>
                      <a:pt x="197" y="6"/>
                      <a:pt x="197" y="7"/>
                    </a:cubicBezTo>
                    <a:cubicBezTo>
                      <a:pt x="196" y="7"/>
                      <a:pt x="197" y="5"/>
                      <a:pt x="195" y="6"/>
                    </a:cubicBezTo>
                    <a:cubicBezTo>
                      <a:pt x="194" y="6"/>
                      <a:pt x="195" y="8"/>
                      <a:pt x="193" y="7"/>
                    </a:cubicBezTo>
                    <a:cubicBezTo>
                      <a:pt x="193" y="6"/>
                      <a:pt x="195" y="7"/>
                      <a:pt x="194" y="5"/>
                    </a:cubicBezTo>
                    <a:cubicBezTo>
                      <a:pt x="193" y="5"/>
                      <a:pt x="193" y="6"/>
                      <a:pt x="193" y="7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2" y="7"/>
                      <a:pt x="192" y="7"/>
                      <a:pt x="191" y="8"/>
                    </a:cubicBezTo>
                    <a:cubicBezTo>
                      <a:pt x="191" y="7"/>
                      <a:pt x="193" y="7"/>
                      <a:pt x="192" y="6"/>
                    </a:cubicBezTo>
                    <a:cubicBezTo>
                      <a:pt x="190" y="5"/>
                      <a:pt x="190" y="7"/>
                      <a:pt x="188" y="6"/>
                    </a:cubicBezTo>
                    <a:cubicBezTo>
                      <a:pt x="188" y="6"/>
                      <a:pt x="189" y="4"/>
                      <a:pt x="188" y="4"/>
                    </a:cubicBezTo>
                    <a:cubicBezTo>
                      <a:pt x="188" y="5"/>
                      <a:pt x="188" y="5"/>
                      <a:pt x="188" y="6"/>
                    </a:cubicBezTo>
                    <a:cubicBezTo>
                      <a:pt x="188" y="6"/>
                      <a:pt x="187" y="6"/>
                      <a:pt x="187" y="6"/>
                    </a:cubicBezTo>
                    <a:cubicBezTo>
                      <a:pt x="186" y="6"/>
                      <a:pt x="187" y="7"/>
                      <a:pt x="186" y="7"/>
                    </a:cubicBezTo>
                    <a:cubicBezTo>
                      <a:pt x="186" y="7"/>
                      <a:pt x="186" y="7"/>
                      <a:pt x="185" y="7"/>
                    </a:cubicBezTo>
                    <a:cubicBezTo>
                      <a:pt x="185" y="7"/>
                      <a:pt x="185" y="7"/>
                      <a:pt x="185" y="7"/>
                    </a:cubicBezTo>
                    <a:cubicBezTo>
                      <a:pt x="185" y="6"/>
                      <a:pt x="184" y="6"/>
                      <a:pt x="184" y="5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4" y="6"/>
                      <a:pt x="185" y="6"/>
                      <a:pt x="186" y="7"/>
                    </a:cubicBezTo>
                    <a:cubicBezTo>
                      <a:pt x="185" y="5"/>
                      <a:pt x="188" y="6"/>
                      <a:pt x="187" y="3"/>
                    </a:cubicBezTo>
                    <a:cubicBezTo>
                      <a:pt x="186" y="3"/>
                      <a:pt x="185" y="4"/>
                      <a:pt x="184" y="4"/>
                    </a:cubicBezTo>
                    <a:cubicBezTo>
                      <a:pt x="183" y="3"/>
                      <a:pt x="182" y="4"/>
                      <a:pt x="181" y="3"/>
                    </a:cubicBezTo>
                    <a:cubicBezTo>
                      <a:pt x="181" y="3"/>
                      <a:pt x="181" y="3"/>
                      <a:pt x="181" y="3"/>
                    </a:cubicBezTo>
                    <a:cubicBezTo>
                      <a:pt x="181" y="3"/>
                      <a:pt x="181" y="3"/>
                      <a:pt x="181" y="3"/>
                    </a:cubicBezTo>
                    <a:cubicBezTo>
                      <a:pt x="181" y="4"/>
                      <a:pt x="182" y="5"/>
                      <a:pt x="181" y="6"/>
                    </a:cubicBezTo>
                    <a:cubicBezTo>
                      <a:pt x="180" y="6"/>
                      <a:pt x="180" y="5"/>
                      <a:pt x="180" y="5"/>
                    </a:cubicBezTo>
                    <a:cubicBezTo>
                      <a:pt x="179" y="6"/>
                      <a:pt x="177" y="6"/>
                      <a:pt x="176" y="5"/>
                    </a:cubicBezTo>
                    <a:cubicBezTo>
                      <a:pt x="176" y="5"/>
                      <a:pt x="176" y="4"/>
                      <a:pt x="175" y="4"/>
                    </a:cubicBezTo>
                    <a:cubicBezTo>
                      <a:pt x="174" y="4"/>
                      <a:pt x="175" y="4"/>
                      <a:pt x="175" y="5"/>
                    </a:cubicBezTo>
                    <a:cubicBezTo>
                      <a:pt x="175" y="5"/>
                      <a:pt x="175" y="5"/>
                      <a:pt x="175" y="5"/>
                    </a:cubicBezTo>
                    <a:cubicBezTo>
                      <a:pt x="174" y="5"/>
                      <a:pt x="174" y="5"/>
                      <a:pt x="173" y="5"/>
                    </a:cubicBezTo>
                    <a:cubicBezTo>
                      <a:pt x="173" y="5"/>
                      <a:pt x="173" y="5"/>
                      <a:pt x="173" y="5"/>
                    </a:cubicBezTo>
                    <a:cubicBezTo>
                      <a:pt x="173" y="4"/>
                      <a:pt x="173" y="4"/>
                      <a:pt x="173" y="4"/>
                    </a:cubicBezTo>
                    <a:cubicBezTo>
                      <a:pt x="173" y="4"/>
                      <a:pt x="173" y="4"/>
                      <a:pt x="173" y="4"/>
                    </a:cubicBezTo>
                    <a:cubicBezTo>
                      <a:pt x="173" y="4"/>
                      <a:pt x="173" y="4"/>
                      <a:pt x="173" y="4"/>
                    </a:cubicBezTo>
                    <a:cubicBezTo>
                      <a:pt x="173" y="4"/>
                      <a:pt x="172" y="4"/>
                      <a:pt x="172" y="3"/>
                    </a:cubicBezTo>
                    <a:cubicBezTo>
                      <a:pt x="172" y="3"/>
                      <a:pt x="171" y="3"/>
                      <a:pt x="171" y="3"/>
                    </a:cubicBezTo>
                    <a:cubicBezTo>
                      <a:pt x="171" y="3"/>
                      <a:pt x="170" y="4"/>
                      <a:pt x="170" y="4"/>
                    </a:cubicBezTo>
                    <a:cubicBezTo>
                      <a:pt x="169" y="4"/>
                      <a:pt x="169" y="4"/>
                      <a:pt x="168" y="3"/>
                    </a:cubicBezTo>
                    <a:cubicBezTo>
                      <a:pt x="168" y="3"/>
                      <a:pt x="168" y="4"/>
                      <a:pt x="168" y="4"/>
                    </a:cubicBezTo>
                    <a:cubicBezTo>
                      <a:pt x="168" y="4"/>
                      <a:pt x="168" y="4"/>
                      <a:pt x="168" y="4"/>
                    </a:cubicBezTo>
                    <a:cubicBezTo>
                      <a:pt x="167" y="4"/>
                      <a:pt x="166" y="5"/>
                      <a:pt x="165" y="5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4"/>
                      <a:pt x="165" y="4"/>
                      <a:pt x="164" y="4"/>
                    </a:cubicBezTo>
                    <a:cubicBezTo>
                      <a:pt x="164" y="4"/>
                      <a:pt x="164" y="4"/>
                      <a:pt x="164" y="4"/>
                    </a:cubicBezTo>
                    <a:cubicBezTo>
                      <a:pt x="163" y="4"/>
                      <a:pt x="163" y="5"/>
                      <a:pt x="163" y="5"/>
                    </a:cubicBezTo>
                    <a:cubicBezTo>
                      <a:pt x="163" y="4"/>
                      <a:pt x="163" y="3"/>
                      <a:pt x="161" y="3"/>
                    </a:cubicBezTo>
                    <a:cubicBezTo>
                      <a:pt x="161" y="3"/>
                      <a:pt x="161" y="4"/>
                      <a:pt x="161" y="4"/>
                    </a:cubicBezTo>
                    <a:cubicBezTo>
                      <a:pt x="161" y="4"/>
                      <a:pt x="161" y="4"/>
                      <a:pt x="160" y="4"/>
                    </a:cubicBezTo>
                    <a:cubicBezTo>
                      <a:pt x="160" y="3"/>
                      <a:pt x="160" y="3"/>
                      <a:pt x="159" y="3"/>
                    </a:cubicBezTo>
                    <a:cubicBezTo>
                      <a:pt x="159" y="3"/>
                      <a:pt x="159" y="3"/>
                      <a:pt x="159" y="3"/>
                    </a:cubicBezTo>
                    <a:cubicBezTo>
                      <a:pt x="159" y="3"/>
                      <a:pt x="159" y="3"/>
                      <a:pt x="159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7" y="4"/>
                      <a:pt x="155" y="4"/>
                      <a:pt x="155" y="4"/>
                    </a:cubicBezTo>
                    <a:cubicBezTo>
                      <a:pt x="155" y="5"/>
                      <a:pt x="153" y="5"/>
                      <a:pt x="153" y="5"/>
                    </a:cubicBezTo>
                    <a:cubicBezTo>
                      <a:pt x="152" y="5"/>
                      <a:pt x="152" y="6"/>
                      <a:pt x="151" y="6"/>
                    </a:cubicBezTo>
                    <a:cubicBezTo>
                      <a:pt x="151" y="6"/>
                      <a:pt x="151" y="6"/>
                      <a:pt x="150" y="6"/>
                    </a:cubicBezTo>
                    <a:cubicBezTo>
                      <a:pt x="150" y="5"/>
                      <a:pt x="151" y="5"/>
                      <a:pt x="151" y="4"/>
                    </a:cubicBezTo>
                    <a:cubicBezTo>
                      <a:pt x="150" y="4"/>
                      <a:pt x="150" y="4"/>
                      <a:pt x="150" y="4"/>
                    </a:cubicBezTo>
                    <a:cubicBezTo>
                      <a:pt x="150" y="4"/>
                      <a:pt x="150" y="4"/>
                      <a:pt x="150" y="3"/>
                    </a:cubicBezTo>
                    <a:cubicBezTo>
                      <a:pt x="148" y="2"/>
                      <a:pt x="145" y="6"/>
                      <a:pt x="144" y="2"/>
                    </a:cubicBezTo>
                    <a:cubicBezTo>
                      <a:pt x="144" y="2"/>
                      <a:pt x="144" y="3"/>
                      <a:pt x="144" y="3"/>
                    </a:cubicBezTo>
                    <a:cubicBezTo>
                      <a:pt x="144" y="4"/>
                      <a:pt x="143" y="4"/>
                      <a:pt x="143" y="4"/>
                    </a:cubicBezTo>
                    <a:cubicBezTo>
                      <a:pt x="143" y="4"/>
                      <a:pt x="143" y="4"/>
                      <a:pt x="143" y="4"/>
                    </a:cubicBezTo>
                    <a:cubicBezTo>
                      <a:pt x="143" y="4"/>
                      <a:pt x="143" y="4"/>
                      <a:pt x="143" y="4"/>
                    </a:cubicBezTo>
                    <a:cubicBezTo>
                      <a:pt x="143" y="4"/>
                      <a:pt x="143" y="4"/>
                      <a:pt x="143" y="5"/>
                    </a:cubicBezTo>
                    <a:cubicBezTo>
                      <a:pt x="143" y="5"/>
                      <a:pt x="143" y="5"/>
                      <a:pt x="143" y="5"/>
                    </a:cubicBezTo>
                    <a:cubicBezTo>
                      <a:pt x="143" y="5"/>
                      <a:pt x="142" y="5"/>
                      <a:pt x="142" y="6"/>
                    </a:cubicBezTo>
                    <a:cubicBezTo>
                      <a:pt x="142" y="6"/>
                      <a:pt x="143" y="6"/>
                      <a:pt x="143" y="6"/>
                    </a:cubicBezTo>
                    <a:cubicBezTo>
                      <a:pt x="143" y="7"/>
                      <a:pt x="142" y="7"/>
                      <a:pt x="141" y="8"/>
                    </a:cubicBezTo>
                    <a:cubicBezTo>
                      <a:pt x="142" y="6"/>
                      <a:pt x="140" y="7"/>
                      <a:pt x="139" y="6"/>
                    </a:cubicBezTo>
                    <a:cubicBezTo>
                      <a:pt x="139" y="6"/>
                      <a:pt x="140" y="5"/>
                      <a:pt x="140" y="5"/>
                    </a:cubicBezTo>
                    <a:cubicBezTo>
                      <a:pt x="139" y="5"/>
                      <a:pt x="139" y="5"/>
                      <a:pt x="138" y="5"/>
                    </a:cubicBezTo>
                    <a:cubicBezTo>
                      <a:pt x="139" y="5"/>
                      <a:pt x="140" y="5"/>
                      <a:pt x="141" y="4"/>
                    </a:cubicBezTo>
                    <a:cubicBezTo>
                      <a:pt x="141" y="3"/>
                      <a:pt x="139" y="4"/>
                      <a:pt x="139" y="2"/>
                    </a:cubicBezTo>
                    <a:cubicBezTo>
                      <a:pt x="139" y="2"/>
                      <a:pt x="139" y="3"/>
                      <a:pt x="139" y="3"/>
                    </a:cubicBezTo>
                    <a:cubicBezTo>
                      <a:pt x="139" y="4"/>
                      <a:pt x="138" y="3"/>
                      <a:pt x="138" y="3"/>
                    </a:cubicBezTo>
                    <a:cubicBezTo>
                      <a:pt x="138" y="3"/>
                      <a:pt x="137" y="4"/>
                      <a:pt x="137" y="4"/>
                    </a:cubicBezTo>
                    <a:cubicBezTo>
                      <a:pt x="137" y="4"/>
                      <a:pt x="136" y="3"/>
                      <a:pt x="135" y="3"/>
                    </a:cubicBezTo>
                    <a:cubicBezTo>
                      <a:pt x="134" y="4"/>
                      <a:pt x="134" y="5"/>
                      <a:pt x="133" y="6"/>
                    </a:cubicBezTo>
                    <a:cubicBezTo>
                      <a:pt x="133" y="6"/>
                      <a:pt x="133" y="6"/>
                      <a:pt x="133" y="6"/>
                    </a:cubicBezTo>
                    <a:cubicBezTo>
                      <a:pt x="132" y="5"/>
                      <a:pt x="131" y="5"/>
                      <a:pt x="131" y="4"/>
                    </a:cubicBezTo>
                    <a:cubicBezTo>
                      <a:pt x="130" y="4"/>
                      <a:pt x="129" y="5"/>
                      <a:pt x="129" y="5"/>
                    </a:cubicBezTo>
                    <a:cubicBezTo>
                      <a:pt x="129" y="4"/>
                      <a:pt x="129" y="4"/>
                      <a:pt x="129" y="4"/>
                    </a:cubicBezTo>
                    <a:cubicBezTo>
                      <a:pt x="127" y="4"/>
                      <a:pt x="127" y="5"/>
                      <a:pt x="126" y="4"/>
                    </a:cubicBezTo>
                    <a:cubicBezTo>
                      <a:pt x="125" y="5"/>
                      <a:pt x="127" y="7"/>
                      <a:pt x="125" y="7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25" y="6"/>
                      <a:pt x="125" y="5"/>
                      <a:pt x="124" y="5"/>
                    </a:cubicBezTo>
                    <a:cubicBezTo>
                      <a:pt x="124" y="5"/>
                      <a:pt x="123" y="6"/>
                      <a:pt x="122" y="6"/>
                    </a:cubicBezTo>
                    <a:cubicBezTo>
                      <a:pt x="122" y="6"/>
                      <a:pt x="122" y="7"/>
                      <a:pt x="122" y="7"/>
                    </a:cubicBezTo>
                    <a:cubicBezTo>
                      <a:pt x="122" y="6"/>
                      <a:pt x="121" y="6"/>
                      <a:pt x="121" y="7"/>
                    </a:cubicBezTo>
                    <a:cubicBezTo>
                      <a:pt x="120" y="6"/>
                      <a:pt x="119" y="7"/>
                      <a:pt x="118" y="6"/>
                    </a:cubicBezTo>
                    <a:cubicBezTo>
                      <a:pt x="118" y="6"/>
                      <a:pt x="118" y="7"/>
                      <a:pt x="117" y="7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6"/>
                      <a:pt x="118" y="5"/>
                      <a:pt x="119" y="5"/>
                    </a:cubicBezTo>
                    <a:cubicBezTo>
                      <a:pt x="118" y="4"/>
                      <a:pt x="117" y="4"/>
                      <a:pt x="116" y="4"/>
                    </a:cubicBezTo>
                    <a:cubicBezTo>
                      <a:pt x="116" y="4"/>
                      <a:pt x="116" y="5"/>
                      <a:pt x="116" y="5"/>
                    </a:cubicBezTo>
                    <a:cubicBezTo>
                      <a:pt x="116" y="5"/>
                      <a:pt x="116" y="5"/>
                      <a:pt x="115" y="5"/>
                    </a:cubicBezTo>
                    <a:cubicBezTo>
                      <a:pt x="115" y="5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3"/>
                    </a:cubicBezTo>
                    <a:cubicBezTo>
                      <a:pt x="115" y="3"/>
                      <a:pt x="115" y="3"/>
                      <a:pt x="114" y="4"/>
                    </a:cubicBezTo>
                    <a:cubicBezTo>
                      <a:pt x="114" y="3"/>
                      <a:pt x="114" y="2"/>
                      <a:pt x="113" y="2"/>
                    </a:cubicBezTo>
                    <a:cubicBezTo>
                      <a:pt x="112" y="3"/>
                      <a:pt x="113" y="5"/>
                      <a:pt x="112" y="5"/>
                    </a:cubicBezTo>
                    <a:cubicBezTo>
                      <a:pt x="112" y="3"/>
                      <a:pt x="111" y="5"/>
                      <a:pt x="110" y="5"/>
                    </a:cubicBezTo>
                    <a:cubicBezTo>
                      <a:pt x="111" y="3"/>
                      <a:pt x="109" y="4"/>
                      <a:pt x="108" y="3"/>
                    </a:cubicBezTo>
                    <a:cubicBezTo>
                      <a:pt x="109" y="5"/>
                      <a:pt x="109" y="7"/>
                      <a:pt x="107" y="7"/>
                    </a:cubicBezTo>
                    <a:cubicBezTo>
                      <a:pt x="107" y="5"/>
                      <a:pt x="105" y="7"/>
                      <a:pt x="105" y="5"/>
                    </a:cubicBezTo>
                    <a:cubicBezTo>
                      <a:pt x="106" y="6"/>
                      <a:pt x="106" y="5"/>
                      <a:pt x="107" y="4"/>
                    </a:cubicBezTo>
                    <a:cubicBezTo>
                      <a:pt x="105" y="4"/>
                      <a:pt x="105" y="4"/>
                      <a:pt x="104" y="4"/>
                    </a:cubicBezTo>
                    <a:cubicBezTo>
                      <a:pt x="104" y="4"/>
                      <a:pt x="104" y="3"/>
                      <a:pt x="104" y="3"/>
                    </a:cubicBezTo>
                    <a:cubicBezTo>
                      <a:pt x="104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4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2" y="4"/>
                      <a:pt x="101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8" y="5"/>
                      <a:pt x="98" y="1"/>
                      <a:pt x="97" y="4"/>
                    </a:cubicBezTo>
                    <a:cubicBezTo>
                      <a:pt x="97" y="4"/>
                      <a:pt x="98" y="4"/>
                      <a:pt x="98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4"/>
                      <a:pt x="97" y="4"/>
                      <a:pt x="97" y="4"/>
                    </a:cubicBezTo>
                    <a:cubicBezTo>
                      <a:pt x="97" y="4"/>
                      <a:pt x="97" y="4"/>
                      <a:pt x="97" y="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6" y="5"/>
                      <a:pt x="97" y="3"/>
                      <a:pt x="96" y="3"/>
                    </a:cubicBezTo>
                    <a:cubicBezTo>
                      <a:pt x="95" y="4"/>
                      <a:pt x="94" y="3"/>
                      <a:pt x="93" y="4"/>
                    </a:cubicBezTo>
                    <a:cubicBezTo>
                      <a:pt x="93" y="4"/>
                      <a:pt x="92" y="4"/>
                      <a:pt x="91" y="4"/>
                    </a:cubicBezTo>
                    <a:cubicBezTo>
                      <a:pt x="91" y="5"/>
                      <a:pt x="90" y="6"/>
                      <a:pt x="89" y="7"/>
                    </a:cubicBezTo>
                    <a:cubicBezTo>
                      <a:pt x="90" y="7"/>
                      <a:pt x="90" y="7"/>
                      <a:pt x="90" y="8"/>
                    </a:cubicBezTo>
                    <a:cubicBezTo>
                      <a:pt x="90" y="8"/>
                      <a:pt x="91" y="8"/>
                      <a:pt x="91" y="8"/>
                    </a:cubicBezTo>
                    <a:cubicBezTo>
                      <a:pt x="90" y="9"/>
                      <a:pt x="89" y="9"/>
                      <a:pt x="89" y="11"/>
                    </a:cubicBezTo>
                    <a:cubicBezTo>
                      <a:pt x="89" y="12"/>
                      <a:pt x="90" y="11"/>
                      <a:pt x="90" y="12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12"/>
                      <a:pt x="89" y="12"/>
                      <a:pt x="89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9" y="11"/>
                      <a:pt x="89" y="11"/>
                      <a:pt x="88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1"/>
                      <a:pt x="88" y="10"/>
                      <a:pt x="88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6" y="9"/>
                      <a:pt x="86" y="8"/>
                      <a:pt x="86" y="8"/>
                    </a:cubicBezTo>
                    <a:cubicBezTo>
                      <a:pt x="86" y="8"/>
                      <a:pt x="86" y="8"/>
                      <a:pt x="87" y="8"/>
                    </a:cubicBezTo>
                    <a:cubicBezTo>
                      <a:pt x="87" y="7"/>
                      <a:pt x="87" y="7"/>
                      <a:pt x="86" y="7"/>
                    </a:cubicBezTo>
                    <a:cubicBezTo>
                      <a:pt x="86" y="7"/>
                      <a:pt x="87" y="7"/>
                      <a:pt x="87" y="7"/>
                    </a:cubicBezTo>
                    <a:cubicBezTo>
                      <a:pt x="87" y="6"/>
                      <a:pt x="86" y="6"/>
                      <a:pt x="86" y="5"/>
                    </a:cubicBezTo>
                    <a:cubicBezTo>
                      <a:pt x="86" y="5"/>
                      <a:pt x="86" y="5"/>
                      <a:pt x="87" y="5"/>
                    </a:cubicBezTo>
                    <a:cubicBezTo>
                      <a:pt x="87" y="4"/>
                      <a:pt x="86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4" y="4"/>
                      <a:pt x="84" y="4"/>
                      <a:pt x="84" y="4"/>
                    </a:cubicBezTo>
                    <a:cubicBezTo>
                      <a:pt x="84" y="4"/>
                      <a:pt x="84" y="5"/>
                      <a:pt x="84" y="5"/>
                    </a:cubicBezTo>
                    <a:cubicBezTo>
                      <a:pt x="84" y="5"/>
                      <a:pt x="83" y="4"/>
                      <a:pt x="84" y="4"/>
                    </a:cubicBezTo>
                    <a:cubicBezTo>
                      <a:pt x="82" y="3"/>
                      <a:pt x="81" y="5"/>
                      <a:pt x="80" y="5"/>
                    </a:cubicBezTo>
                    <a:cubicBezTo>
                      <a:pt x="80" y="4"/>
                      <a:pt x="79" y="5"/>
                      <a:pt x="79" y="4"/>
                    </a:cubicBezTo>
                    <a:cubicBezTo>
                      <a:pt x="77" y="3"/>
                      <a:pt x="76" y="4"/>
                      <a:pt x="76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4"/>
                      <a:pt x="75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4" y="4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5"/>
                      <a:pt x="71" y="5"/>
                      <a:pt x="70" y="5"/>
                    </a:cubicBezTo>
                    <a:cubicBezTo>
                      <a:pt x="70" y="5"/>
                      <a:pt x="70" y="6"/>
                      <a:pt x="70" y="6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8" y="4"/>
                      <a:pt x="68" y="5"/>
                      <a:pt x="68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67" y="5"/>
                      <a:pt x="67" y="5"/>
                    </a:cubicBezTo>
                    <a:cubicBezTo>
                      <a:pt x="66" y="6"/>
                      <a:pt x="67" y="6"/>
                      <a:pt x="67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5" y="8"/>
                      <a:pt x="63" y="7"/>
                      <a:pt x="64" y="9"/>
                    </a:cubicBezTo>
                    <a:cubicBezTo>
                      <a:pt x="62" y="10"/>
                      <a:pt x="63" y="8"/>
                      <a:pt x="62" y="8"/>
                    </a:cubicBezTo>
                    <a:cubicBezTo>
                      <a:pt x="62" y="8"/>
                      <a:pt x="62" y="9"/>
                      <a:pt x="62" y="9"/>
                    </a:cubicBezTo>
                    <a:cubicBezTo>
                      <a:pt x="61" y="9"/>
                      <a:pt x="61" y="9"/>
                      <a:pt x="59" y="10"/>
                    </a:cubicBezTo>
                    <a:cubicBezTo>
                      <a:pt x="59" y="11"/>
                      <a:pt x="62" y="12"/>
                      <a:pt x="60" y="12"/>
                    </a:cubicBezTo>
                    <a:cubicBezTo>
                      <a:pt x="60" y="12"/>
                      <a:pt x="59" y="12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8" y="11"/>
                      <a:pt x="57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5" y="10"/>
                      <a:pt x="55" y="9"/>
                      <a:pt x="53" y="10"/>
                    </a:cubicBezTo>
                    <a:cubicBezTo>
                      <a:pt x="53" y="10"/>
                      <a:pt x="53" y="10"/>
                      <a:pt x="53" y="11"/>
                    </a:cubicBezTo>
                    <a:cubicBezTo>
                      <a:pt x="53" y="11"/>
                      <a:pt x="52" y="11"/>
                      <a:pt x="53" y="11"/>
                    </a:cubicBezTo>
                    <a:cubicBezTo>
                      <a:pt x="53" y="11"/>
                      <a:pt x="53" y="10"/>
                      <a:pt x="52" y="10"/>
                    </a:cubicBezTo>
                    <a:cubicBezTo>
                      <a:pt x="52" y="11"/>
                      <a:pt x="52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0" y="12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49" y="1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9"/>
                      <a:pt x="49" y="9"/>
                    </a:cubicBezTo>
                    <a:cubicBezTo>
                      <a:pt x="49" y="9"/>
                      <a:pt x="50" y="9"/>
                      <a:pt x="50" y="9"/>
                    </a:cubicBezTo>
                    <a:cubicBezTo>
                      <a:pt x="50" y="8"/>
                      <a:pt x="49" y="7"/>
                      <a:pt x="48" y="7"/>
                    </a:cubicBezTo>
                    <a:cubicBezTo>
                      <a:pt x="48" y="6"/>
                      <a:pt x="49" y="6"/>
                      <a:pt x="49" y="6"/>
                    </a:cubicBezTo>
                    <a:cubicBezTo>
                      <a:pt x="50" y="6"/>
                      <a:pt x="49" y="8"/>
                      <a:pt x="50" y="8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1" y="7"/>
                      <a:pt x="51" y="8"/>
                      <a:pt x="51" y="7"/>
                    </a:cubicBezTo>
                    <a:cubicBezTo>
                      <a:pt x="51" y="7"/>
                      <a:pt x="51" y="6"/>
                      <a:pt x="51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1" y="7"/>
                      <a:pt x="52" y="7"/>
                      <a:pt x="52" y="9"/>
                    </a:cubicBezTo>
                    <a:cubicBezTo>
                      <a:pt x="54" y="9"/>
                      <a:pt x="53" y="7"/>
                      <a:pt x="53" y="7"/>
                    </a:cubicBezTo>
                    <a:cubicBezTo>
                      <a:pt x="53" y="7"/>
                      <a:pt x="54" y="7"/>
                      <a:pt x="54" y="7"/>
                    </a:cubicBezTo>
                    <a:cubicBezTo>
                      <a:pt x="54" y="8"/>
                      <a:pt x="54" y="9"/>
                      <a:pt x="55" y="9"/>
                    </a:cubicBezTo>
                    <a:cubicBezTo>
                      <a:pt x="55" y="8"/>
                      <a:pt x="55" y="6"/>
                      <a:pt x="56" y="8"/>
                    </a:cubicBezTo>
                    <a:cubicBezTo>
                      <a:pt x="56" y="7"/>
                      <a:pt x="56" y="7"/>
                      <a:pt x="57" y="6"/>
                    </a:cubicBezTo>
                    <a:cubicBezTo>
                      <a:pt x="57" y="6"/>
                      <a:pt x="57" y="7"/>
                      <a:pt x="57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6" y="4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6"/>
                    </a:cubicBezTo>
                    <a:cubicBezTo>
                      <a:pt x="54" y="6"/>
                      <a:pt x="53" y="6"/>
                      <a:pt x="52" y="6"/>
                    </a:cubicBezTo>
                    <a:cubicBezTo>
                      <a:pt x="52" y="5"/>
                      <a:pt x="52" y="5"/>
                      <a:pt x="51" y="5"/>
                    </a:cubicBezTo>
                    <a:cubicBezTo>
                      <a:pt x="51" y="5"/>
                      <a:pt x="50" y="6"/>
                      <a:pt x="50" y="7"/>
                    </a:cubicBezTo>
                    <a:cubicBezTo>
                      <a:pt x="50" y="7"/>
                      <a:pt x="50" y="7"/>
                      <a:pt x="49" y="7"/>
                    </a:cubicBezTo>
                    <a:cubicBezTo>
                      <a:pt x="50" y="6"/>
                      <a:pt x="49" y="5"/>
                      <a:pt x="49" y="4"/>
                    </a:cubicBezTo>
                    <a:cubicBezTo>
                      <a:pt x="48" y="4"/>
                      <a:pt x="48" y="5"/>
                      <a:pt x="47" y="5"/>
                    </a:cubicBezTo>
                    <a:cubicBezTo>
                      <a:pt x="47" y="5"/>
                      <a:pt x="47" y="6"/>
                      <a:pt x="47" y="6"/>
                    </a:cubicBezTo>
                    <a:cubicBezTo>
                      <a:pt x="47" y="6"/>
                      <a:pt x="47" y="6"/>
                      <a:pt x="46" y="6"/>
                    </a:cubicBezTo>
                    <a:cubicBezTo>
                      <a:pt x="47" y="7"/>
                      <a:pt x="46" y="7"/>
                      <a:pt x="46" y="8"/>
                    </a:cubicBezTo>
                    <a:cubicBezTo>
                      <a:pt x="46" y="7"/>
                      <a:pt x="46" y="6"/>
                      <a:pt x="45" y="6"/>
                    </a:cubicBezTo>
                    <a:cubicBezTo>
                      <a:pt x="45" y="6"/>
                      <a:pt x="44" y="7"/>
                      <a:pt x="45" y="8"/>
                    </a:cubicBezTo>
                    <a:cubicBezTo>
                      <a:pt x="45" y="8"/>
                      <a:pt x="46" y="8"/>
                      <a:pt x="46" y="9"/>
                    </a:cubicBezTo>
                    <a:cubicBezTo>
                      <a:pt x="45" y="9"/>
                      <a:pt x="45" y="9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4" y="10"/>
                    </a:cubicBezTo>
                    <a:cubicBezTo>
                      <a:pt x="44" y="9"/>
                      <a:pt x="44" y="8"/>
                      <a:pt x="43" y="8"/>
                    </a:cubicBezTo>
                    <a:cubicBezTo>
                      <a:pt x="42" y="8"/>
                      <a:pt x="42" y="9"/>
                      <a:pt x="42" y="9"/>
                    </a:cubicBezTo>
                    <a:cubicBezTo>
                      <a:pt x="42" y="9"/>
                      <a:pt x="42" y="9"/>
                      <a:pt x="41" y="9"/>
                    </a:cubicBezTo>
                    <a:cubicBezTo>
                      <a:pt x="40" y="9"/>
                      <a:pt x="40" y="8"/>
                      <a:pt x="38" y="9"/>
                    </a:cubicBezTo>
                    <a:cubicBezTo>
                      <a:pt x="37" y="10"/>
                      <a:pt x="36" y="9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0"/>
                      <a:pt x="35" y="9"/>
                      <a:pt x="36" y="10"/>
                    </a:cubicBezTo>
                    <a:cubicBezTo>
                      <a:pt x="36" y="9"/>
                      <a:pt x="35" y="8"/>
                      <a:pt x="35" y="8"/>
                    </a:cubicBezTo>
                    <a:cubicBezTo>
                      <a:pt x="34" y="7"/>
                      <a:pt x="34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4"/>
                      <a:pt x="34" y="8"/>
                      <a:pt x="33" y="8"/>
                    </a:cubicBezTo>
                    <a:cubicBezTo>
                      <a:pt x="33" y="7"/>
                      <a:pt x="31" y="7"/>
                      <a:pt x="32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1" y="9"/>
                      <a:pt x="31" y="9"/>
                      <a:pt x="31" y="10"/>
                    </a:cubicBezTo>
                    <a:cubicBezTo>
                      <a:pt x="31" y="9"/>
                      <a:pt x="31" y="9"/>
                      <a:pt x="30" y="9"/>
                    </a:cubicBezTo>
                    <a:cubicBezTo>
                      <a:pt x="30" y="9"/>
                      <a:pt x="30" y="10"/>
                      <a:pt x="30" y="10"/>
                    </a:cubicBezTo>
                    <a:cubicBezTo>
                      <a:pt x="31" y="10"/>
                      <a:pt x="30" y="10"/>
                      <a:pt x="30" y="11"/>
                    </a:cubicBezTo>
                    <a:cubicBezTo>
                      <a:pt x="29" y="11"/>
                      <a:pt x="28" y="10"/>
                      <a:pt x="28" y="11"/>
                    </a:cubicBezTo>
                    <a:cubicBezTo>
                      <a:pt x="30" y="12"/>
                      <a:pt x="28" y="13"/>
                      <a:pt x="28" y="13"/>
                    </a:cubicBezTo>
                    <a:cubicBezTo>
                      <a:pt x="28" y="13"/>
                      <a:pt x="29" y="14"/>
                      <a:pt x="29" y="15"/>
                    </a:cubicBezTo>
                    <a:cubicBezTo>
                      <a:pt x="30" y="15"/>
                      <a:pt x="30" y="16"/>
                      <a:pt x="30" y="16"/>
                    </a:cubicBezTo>
                    <a:cubicBezTo>
                      <a:pt x="31" y="17"/>
                      <a:pt x="32" y="16"/>
                      <a:pt x="33" y="16"/>
                    </a:cubicBezTo>
                    <a:cubicBezTo>
                      <a:pt x="33" y="16"/>
                      <a:pt x="33" y="17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4" y="17"/>
                      <a:pt x="34" y="16"/>
                    </a:cubicBezTo>
                    <a:cubicBezTo>
                      <a:pt x="35" y="16"/>
                      <a:pt x="35" y="16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4"/>
                    </a:cubicBezTo>
                    <a:cubicBezTo>
                      <a:pt x="33" y="14"/>
                      <a:pt x="33" y="17"/>
                      <a:pt x="32" y="15"/>
                    </a:cubicBezTo>
                    <a:cubicBezTo>
                      <a:pt x="32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4"/>
                      <a:pt x="36" y="14"/>
                      <a:pt x="36" y="15"/>
                    </a:cubicBezTo>
                    <a:cubicBezTo>
                      <a:pt x="37" y="15"/>
                      <a:pt x="37" y="15"/>
                      <a:pt x="38" y="15"/>
                    </a:cubicBezTo>
                    <a:cubicBezTo>
                      <a:pt x="38" y="15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5"/>
                      <a:pt x="40" y="15"/>
                      <a:pt x="40" y="15"/>
                    </a:cubicBezTo>
                    <a:cubicBezTo>
                      <a:pt x="41" y="15"/>
                      <a:pt x="41" y="16"/>
                      <a:pt x="41" y="16"/>
                    </a:cubicBezTo>
                    <a:cubicBezTo>
                      <a:pt x="42" y="16"/>
                      <a:pt x="42" y="15"/>
                      <a:pt x="42" y="14"/>
                    </a:cubicBezTo>
                    <a:cubicBezTo>
                      <a:pt x="42" y="14"/>
                      <a:pt x="43" y="14"/>
                      <a:pt x="43" y="14"/>
                    </a:cubicBezTo>
                    <a:cubicBezTo>
                      <a:pt x="43" y="15"/>
                      <a:pt x="44" y="15"/>
                      <a:pt x="45" y="15"/>
                    </a:cubicBezTo>
                    <a:cubicBezTo>
                      <a:pt x="45" y="15"/>
                      <a:pt x="44" y="16"/>
                      <a:pt x="45" y="16"/>
                    </a:cubicBezTo>
                    <a:cubicBezTo>
                      <a:pt x="45" y="16"/>
                      <a:pt x="46" y="16"/>
                      <a:pt x="46" y="17"/>
                    </a:cubicBezTo>
                    <a:cubicBezTo>
                      <a:pt x="46" y="17"/>
                      <a:pt x="46" y="17"/>
                      <a:pt x="46" y="18"/>
                    </a:cubicBezTo>
                    <a:cubicBezTo>
                      <a:pt x="45" y="19"/>
                      <a:pt x="45" y="18"/>
                      <a:pt x="44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3" y="18"/>
                      <a:pt x="42" y="18"/>
                      <a:pt x="42" y="18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1" y="19"/>
                      <a:pt x="41" y="19"/>
                      <a:pt x="40" y="20"/>
                    </a:cubicBezTo>
                    <a:cubicBezTo>
                      <a:pt x="41" y="20"/>
                      <a:pt x="41" y="20"/>
                      <a:pt x="41" y="21"/>
                    </a:cubicBezTo>
                    <a:cubicBezTo>
                      <a:pt x="39" y="21"/>
                      <a:pt x="39" y="22"/>
                      <a:pt x="37" y="22"/>
                    </a:cubicBezTo>
                    <a:cubicBezTo>
                      <a:pt x="37" y="23"/>
                      <a:pt x="37" y="23"/>
                      <a:pt x="36" y="23"/>
                    </a:cubicBezTo>
                    <a:cubicBezTo>
                      <a:pt x="37" y="22"/>
                      <a:pt x="36" y="22"/>
                      <a:pt x="36" y="21"/>
                    </a:cubicBezTo>
                    <a:cubicBezTo>
                      <a:pt x="37" y="21"/>
                      <a:pt x="37" y="20"/>
                      <a:pt x="37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9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7" y="17"/>
                      <a:pt x="38" y="16"/>
                    </a:cubicBezTo>
                    <a:cubicBezTo>
                      <a:pt x="36" y="16"/>
                      <a:pt x="37" y="18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5" y="17"/>
                      <a:pt x="34" y="17"/>
                      <a:pt x="34" y="19"/>
                    </a:cubicBezTo>
                    <a:cubicBezTo>
                      <a:pt x="35" y="18"/>
                      <a:pt x="36" y="18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3" y="19"/>
                      <a:pt x="33" y="19"/>
                      <a:pt x="33" y="20"/>
                    </a:cubicBezTo>
                    <a:cubicBezTo>
                      <a:pt x="33" y="20"/>
                      <a:pt x="32" y="20"/>
                      <a:pt x="32" y="20"/>
                    </a:cubicBezTo>
                    <a:cubicBezTo>
                      <a:pt x="31" y="20"/>
                      <a:pt x="32" y="22"/>
                      <a:pt x="31" y="22"/>
                    </a:cubicBezTo>
                    <a:cubicBezTo>
                      <a:pt x="30" y="20"/>
                      <a:pt x="30" y="20"/>
                      <a:pt x="31" y="19"/>
                    </a:cubicBezTo>
                    <a:cubicBezTo>
                      <a:pt x="30" y="19"/>
                      <a:pt x="28" y="19"/>
                      <a:pt x="28" y="21"/>
                    </a:cubicBezTo>
                    <a:cubicBezTo>
                      <a:pt x="28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8" y="23"/>
                    </a:cubicBezTo>
                    <a:cubicBezTo>
                      <a:pt x="30" y="24"/>
                      <a:pt x="30" y="21"/>
                      <a:pt x="30" y="22"/>
                    </a:cubicBezTo>
                    <a:cubicBezTo>
                      <a:pt x="30" y="24"/>
                      <a:pt x="29" y="25"/>
                      <a:pt x="29" y="26"/>
                    </a:cubicBezTo>
                    <a:cubicBezTo>
                      <a:pt x="29" y="26"/>
                      <a:pt x="28" y="26"/>
                      <a:pt x="28" y="26"/>
                    </a:cubicBezTo>
                    <a:cubicBezTo>
                      <a:pt x="28" y="26"/>
                      <a:pt x="28" y="26"/>
                      <a:pt x="27" y="27"/>
                    </a:cubicBezTo>
                    <a:cubicBezTo>
                      <a:pt x="27" y="27"/>
                      <a:pt x="27" y="27"/>
                      <a:pt x="26" y="27"/>
                    </a:cubicBezTo>
                    <a:cubicBezTo>
                      <a:pt x="27" y="26"/>
                      <a:pt x="27" y="27"/>
                      <a:pt x="25" y="27"/>
                    </a:cubicBezTo>
                    <a:cubicBezTo>
                      <a:pt x="26" y="25"/>
                      <a:pt x="25" y="26"/>
                      <a:pt x="25" y="25"/>
                    </a:cubicBezTo>
                    <a:cubicBezTo>
                      <a:pt x="25" y="25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22"/>
                      <a:pt x="26" y="22"/>
                      <a:pt x="26" y="22"/>
                    </a:cubicBezTo>
                    <a:cubicBezTo>
                      <a:pt x="28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6" y="19"/>
                    </a:cubicBezTo>
                    <a:cubicBezTo>
                      <a:pt x="27" y="19"/>
                      <a:pt x="27" y="19"/>
                      <a:pt x="27" y="18"/>
                    </a:cubicBezTo>
                    <a:cubicBezTo>
                      <a:pt x="27" y="18"/>
                      <a:pt x="26" y="18"/>
                      <a:pt x="26" y="18"/>
                    </a:cubicBezTo>
                    <a:cubicBezTo>
                      <a:pt x="26" y="18"/>
                      <a:pt x="26" y="19"/>
                      <a:pt x="26" y="19"/>
                    </a:cubicBezTo>
                    <a:cubicBezTo>
                      <a:pt x="25" y="19"/>
                      <a:pt x="26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2" y="17"/>
                      <a:pt x="24" y="18"/>
                      <a:pt x="24" y="16"/>
                    </a:cubicBezTo>
                    <a:cubicBezTo>
                      <a:pt x="22" y="16"/>
                      <a:pt x="22" y="17"/>
                      <a:pt x="22" y="19"/>
                    </a:cubicBezTo>
                    <a:cubicBezTo>
                      <a:pt x="23" y="18"/>
                      <a:pt x="24" y="20"/>
                      <a:pt x="23" y="21"/>
                    </a:cubicBezTo>
                    <a:cubicBezTo>
                      <a:pt x="23" y="20"/>
                      <a:pt x="22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8" y="19"/>
                      <a:pt x="15" y="20"/>
                      <a:pt x="16" y="18"/>
                    </a:cubicBezTo>
                    <a:cubicBezTo>
                      <a:pt x="16" y="17"/>
                      <a:pt x="17" y="17"/>
                      <a:pt x="18" y="17"/>
                    </a:cubicBezTo>
                    <a:cubicBezTo>
                      <a:pt x="18" y="15"/>
                      <a:pt x="19" y="16"/>
                      <a:pt x="19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2" y="13"/>
                    </a:cubicBezTo>
                    <a:cubicBezTo>
                      <a:pt x="22" y="14"/>
                      <a:pt x="21" y="14"/>
                      <a:pt x="21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4" y="15"/>
                      <a:pt x="24" y="16"/>
                      <a:pt x="25" y="15"/>
                    </a:cubicBezTo>
                    <a:cubicBezTo>
                      <a:pt x="24" y="15"/>
                      <a:pt x="23" y="14"/>
                      <a:pt x="24" y="14"/>
                    </a:cubicBezTo>
                    <a:cubicBezTo>
                      <a:pt x="25" y="14"/>
                      <a:pt x="26" y="16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4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6" y="12"/>
                      <a:pt x="26" y="11"/>
                      <a:pt x="26" y="11"/>
                    </a:cubicBezTo>
                    <a:cubicBezTo>
                      <a:pt x="27" y="10"/>
                      <a:pt x="28" y="10"/>
                      <a:pt x="29" y="10"/>
                    </a:cubicBezTo>
                    <a:cubicBezTo>
                      <a:pt x="29" y="9"/>
                      <a:pt x="28" y="8"/>
                      <a:pt x="28" y="7"/>
                    </a:cubicBezTo>
                    <a:cubicBezTo>
                      <a:pt x="28" y="7"/>
                      <a:pt x="29" y="7"/>
                      <a:pt x="29" y="6"/>
                    </a:cubicBezTo>
                    <a:cubicBezTo>
                      <a:pt x="27" y="6"/>
                      <a:pt x="28" y="4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6" y="5"/>
                      <a:pt x="27" y="6"/>
                    </a:cubicBezTo>
                    <a:cubicBezTo>
                      <a:pt x="26" y="6"/>
                      <a:pt x="26" y="5"/>
                      <a:pt x="25" y="5"/>
                    </a:cubicBezTo>
                    <a:cubicBezTo>
                      <a:pt x="26" y="6"/>
                      <a:pt x="25" y="6"/>
                      <a:pt x="25" y="7"/>
                    </a:cubicBezTo>
                    <a:cubicBezTo>
                      <a:pt x="25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5" y="7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6"/>
                      <a:pt x="22" y="5"/>
                      <a:pt x="22" y="6"/>
                    </a:cubicBezTo>
                    <a:cubicBezTo>
                      <a:pt x="23" y="6"/>
                      <a:pt x="23" y="7"/>
                      <a:pt x="24" y="7"/>
                    </a:cubicBezTo>
                    <a:cubicBezTo>
                      <a:pt x="22" y="7"/>
                      <a:pt x="21" y="5"/>
                      <a:pt x="19" y="5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1" y="7"/>
                      <a:pt x="21" y="7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2" y="9"/>
                      <a:pt x="24" y="9"/>
                      <a:pt x="24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3" y="12"/>
                      <a:pt x="22" y="12"/>
                    </a:cubicBezTo>
                    <a:cubicBezTo>
                      <a:pt x="22" y="12"/>
                      <a:pt x="22" y="12"/>
                      <a:pt x="22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0" y="12"/>
                      <a:pt x="20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2"/>
                      <a:pt x="18" y="12"/>
                      <a:pt x="17" y="12"/>
                    </a:cubicBezTo>
                    <a:cubicBezTo>
                      <a:pt x="18" y="13"/>
                      <a:pt x="15" y="13"/>
                      <a:pt x="16" y="12"/>
                    </a:cubicBezTo>
                    <a:cubicBezTo>
                      <a:pt x="16" y="12"/>
                      <a:pt x="17" y="12"/>
                      <a:pt x="17" y="12"/>
                    </a:cubicBezTo>
                    <a:cubicBezTo>
                      <a:pt x="17" y="11"/>
                      <a:pt x="16" y="12"/>
                      <a:pt x="16" y="11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9"/>
                      <a:pt x="17" y="9"/>
                      <a:pt x="16" y="9"/>
                    </a:cubicBezTo>
                    <a:cubicBezTo>
                      <a:pt x="17" y="9"/>
                      <a:pt x="18" y="9"/>
                      <a:pt x="18" y="8"/>
                    </a:cubicBezTo>
                    <a:cubicBezTo>
                      <a:pt x="16" y="9"/>
                      <a:pt x="15" y="7"/>
                      <a:pt x="16" y="6"/>
                    </a:cubicBezTo>
                    <a:cubicBezTo>
                      <a:pt x="15" y="6"/>
                      <a:pt x="15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0" y="5"/>
                      <a:pt x="11" y="5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7"/>
                      <a:pt x="14" y="7"/>
                      <a:pt x="15" y="8"/>
                    </a:cubicBezTo>
                    <a:cubicBezTo>
                      <a:pt x="14" y="9"/>
                      <a:pt x="13" y="10"/>
                      <a:pt x="13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1" y="9"/>
                      <a:pt x="11" y="10"/>
                      <a:pt x="11" y="11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2"/>
                      <a:pt x="10" y="11"/>
                      <a:pt x="10" y="11"/>
                    </a:cubicBezTo>
                    <a:cubicBezTo>
                      <a:pt x="10" y="10"/>
                      <a:pt x="8" y="10"/>
                      <a:pt x="9" y="10"/>
                    </a:cubicBezTo>
                    <a:cubicBezTo>
                      <a:pt x="9" y="8"/>
                      <a:pt x="8" y="10"/>
                      <a:pt x="8" y="11"/>
                    </a:cubicBezTo>
                    <a:cubicBezTo>
                      <a:pt x="8" y="11"/>
                      <a:pt x="8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5" y="10"/>
                      <a:pt x="3" y="11"/>
                      <a:pt x="4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7"/>
                      <a:pt x="3" y="18"/>
                    </a:cubicBezTo>
                    <a:cubicBezTo>
                      <a:pt x="3" y="18"/>
                      <a:pt x="5" y="17"/>
                      <a:pt x="5" y="18"/>
                    </a:cubicBezTo>
                    <a:cubicBezTo>
                      <a:pt x="4" y="19"/>
                      <a:pt x="4" y="20"/>
                      <a:pt x="4" y="21"/>
                    </a:cubicBezTo>
                    <a:cubicBezTo>
                      <a:pt x="3" y="20"/>
                      <a:pt x="1" y="18"/>
                      <a:pt x="0" y="20"/>
                    </a:cubicBezTo>
                    <a:cubicBezTo>
                      <a:pt x="0" y="21"/>
                      <a:pt x="2" y="20"/>
                      <a:pt x="1" y="22"/>
                    </a:cubicBezTo>
                    <a:cubicBezTo>
                      <a:pt x="1" y="23"/>
                      <a:pt x="0" y="22"/>
                      <a:pt x="0" y="23"/>
                    </a:cubicBezTo>
                    <a:cubicBezTo>
                      <a:pt x="1" y="23"/>
                      <a:pt x="1" y="23"/>
                      <a:pt x="1" y="24"/>
                    </a:cubicBezTo>
                    <a:cubicBezTo>
                      <a:pt x="2" y="23"/>
                      <a:pt x="3" y="24"/>
                      <a:pt x="5" y="23"/>
                    </a:cubicBezTo>
                    <a:cubicBezTo>
                      <a:pt x="5" y="25"/>
                      <a:pt x="8" y="23"/>
                      <a:pt x="7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4"/>
                      <a:pt x="10" y="24"/>
                      <a:pt x="9" y="23"/>
                    </a:cubicBezTo>
                    <a:cubicBezTo>
                      <a:pt x="9" y="24"/>
                      <a:pt x="9" y="24"/>
                      <a:pt x="9" y="23"/>
                    </a:cubicBezTo>
                    <a:cubicBezTo>
                      <a:pt x="10" y="23"/>
                      <a:pt x="10" y="22"/>
                      <a:pt x="11" y="21"/>
                    </a:cubicBezTo>
                    <a:cubicBezTo>
                      <a:pt x="9" y="20"/>
                      <a:pt x="9" y="23"/>
                      <a:pt x="8" y="21"/>
                    </a:cubicBezTo>
                    <a:cubicBezTo>
                      <a:pt x="8" y="21"/>
                      <a:pt x="9" y="22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0"/>
                      <a:pt x="9" y="18"/>
                      <a:pt x="9" y="17"/>
                    </a:cubicBezTo>
                    <a:cubicBezTo>
                      <a:pt x="7" y="17"/>
                      <a:pt x="6" y="18"/>
                      <a:pt x="5" y="17"/>
                    </a:cubicBezTo>
                    <a:cubicBezTo>
                      <a:pt x="5" y="16"/>
                      <a:pt x="7" y="15"/>
                      <a:pt x="8" y="16"/>
                    </a:cubicBezTo>
                    <a:cubicBezTo>
                      <a:pt x="8" y="13"/>
                      <a:pt x="10" y="16"/>
                      <a:pt x="11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5"/>
                      <a:pt x="13" y="14"/>
                      <a:pt x="13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6"/>
                      <a:pt x="15" y="18"/>
                      <a:pt x="15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3" y="18"/>
                    </a:cubicBezTo>
                    <a:cubicBezTo>
                      <a:pt x="13" y="19"/>
                      <a:pt x="14" y="19"/>
                      <a:pt x="15" y="19"/>
                    </a:cubicBezTo>
                    <a:cubicBezTo>
                      <a:pt x="14" y="19"/>
                      <a:pt x="14" y="19"/>
                      <a:pt x="13" y="18"/>
                    </a:cubicBezTo>
                    <a:cubicBezTo>
                      <a:pt x="13" y="19"/>
                      <a:pt x="13" y="21"/>
                      <a:pt x="12" y="21"/>
                    </a:cubicBezTo>
                    <a:cubicBezTo>
                      <a:pt x="12" y="21"/>
                      <a:pt x="12" y="20"/>
                      <a:pt x="12" y="20"/>
                    </a:cubicBezTo>
                    <a:cubicBezTo>
                      <a:pt x="12" y="20"/>
                      <a:pt x="11" y="20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3"/>
                      <a:pt x="13" y="24"/>
                      <a:pt x="13" y="24"/>
                    </a:cubicBezTo>
                    <a:cubicBezTo>
                      <a:pt x="11" y="23"/>
                      <a:pt x="13" y="25"/>
                      <a:pt x="13" y="25"/>
                    </a:cubicBezTo>
                    <a:cubicBezTo>
                      <a:pt x="12" y="26"/>
                      <a:pt x="11" y="25"/>
                      <a:pt x="11" y="26"/>
                    </a:cubicBezTo>
                    <a:cubicBezTo>
                      <a:pt x="11" y="26"/>
                      <a:pt x="11" y="28"/>
                      <a:pt x="10" y="28"/>
                    </a:cubicBezTo>
                    <a:cubicBezTo>
                      <a:pt x="10" y="27"/>
                      <a:pt x="7" y="26"/>
                      <a:pt x="7" y="28"/>
                    </a:cubicBezTo>
                    <a:cubicBezTo>
                      <a:pt x="8" y="27"/>
                      <a:pt x="9" y="28"/>
                      <a:pt x="9" y="28"/>
                    </a:cubicBezTo>
                    <a:cubicBezTo>
                      <a:pt x="9" y="28"/>
                      <a:pt x="9" y="27"/>
                      <a:pt x="10" y="28"/>
                    </a:cubicBezTo>
                    <a:cubicBezTo>
                      <a:pt x="10" y="28"/>
                      <a:pt x="10" y="28"/>
                      <a:pt x="10" y="29"/>
                    </a:cubicBezTo>
                    <a:cubicBezTo>
                      <a:pt x="10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2" y="28"/>
                    </a:cubicBezTo>
                    <a:cubicBezTo>
                      <a:pt x="11" y="28"/>
                      <a:pt x="13" y="29"/>
                      <a:pt x="13" y="28"/>
                    </a:cubicBezTo>
                    <a:cubicBezTo>
                      <a:pt x="13" y="28"/>
                      <a:pt x="12" y="27"/>
                      <a:pt x="12" y="27"/>
                    </a:cubicBezTo>
                    <a:cubicBezTo>
                      <a:pt x="14" y="26"/>
                      <a:pt x="14" y="27"/>
                      <a:pt x="15" y="28"/>
                    </a:cubicBezTo>
                    <a:cubicBezTo>
                      <a:pt x="15" y="28"/>
                      <a:pt x="13" y="27"/>
                      <a:pt x="14" y="28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8" y="28"/>
                    </a:cubicBezTo>
                    <a:cubicBezTo>
                      <a:pt x="18" y="28"/>
                      <a:pt x="19" y="28"/>
                      <a:pt x="19" y="28"/>
                    </a:cubicBezTo>
                    <a:cubicBezTo>
                      <a:pt x="19" y="26"/>
                      <a:pt x="17" y="26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20" y="23"/>
                      <a:pt x="21" y="23"/>
                      <a:pt x="22" y="23"/>
                    </a:cubicBezTo>
                    <a:cubicBezTo>
                      <a:pt x="21" y="25"/>
                      <a:pt x="23" y="24"/>
                      <a:pt x="23" y="25"/>
                    </a:cubicBezTo>
                    <a:cubicBezTo>
                      <a:pt x="22" y="25"/>
                      <a:pt x="22" y="26"/>
                      <a:pt x="22" y="26"/>
                    </a:cubicBezTo>
                    <a:cubicBezTo>
                      <a:pt x="21" y="27"/>
                      <a:pt x="22" y="28"/>
                      <a:pt x="23" y="29"/>
                    </a:cubicBezTo>
                    <a:cubicBezTo>
                      <a:pt x="25" y="29"/>
                      <a:pt x="28" y="28"/>
                      <a:pt x="29" y="27"/>
                    </a:cubicBezTo>
                    <a:cubicBezTo>
                      <a:pt x="30" y="27"/>
                      <a:pt x="30" y="28"/>
                      <a:pt x="32" y="28"/>
                    </a:cubicBezTo>
                    <a:cubicBezTo>
                      <a:pt x="32" y="26"/>
                      <a:pt x="34" y="27"/>
                      <a:pt x="33" y="25"/>
                    </a:cubicBezTo>
                    <a:cubicBezTo>
                      <a:pt x="33" y="25"/>
                      <a:pt x="32" y="25"/>
                      <a:pt x="32" y="24"/>
                    </a:cubicBezTo>
                    <a:cubicBezTo>
                      <a:pt x="34" y="25"/>
                      <a:pt x="32" y="24"/>
                      <a:pt x="33" y="23"/>
                    </a:cubicBezTo>
                    <a:cubicBezTo>
                      <a:pt x="33" y="23"/>
                      <a:pt x="33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3" y="22"/>
                      <a:pt x="36" y="22"/>
                      <a:pt x="36" y="24"/>
                    </a:cubicBezTo>
                    <a:cubicBezTo>
                      <a:pt x="36" y="24"/>
                      <a:pt x="37" y="24"/>
                      <a:pt x="37" y="24"/>
                    </a:cubicBezTo>
                    <a:cubicBezTo>
                      <a:pt x="37" y="24"/>
                      <a:pt x="37" y="25"/>
                      <a:pt x="37" y="25"/>
                    </a:cubicBezTo>
                    <a:cubicBezTo>
                      <a:pt x="37" y="25"/>
                      <a:pt x="38" y="25"/>
                      <a:pt x="38" y="25"/>
                    </a:cubicBezTo>
                    <a:cubicBezTo>
                      <a:pt x="38" y="25"/>
                      <a:pt x="38" y="26"/>
                      <a:pt x="38" y="26"/>
                    </a:cubicBezTo>
                    <a:cubicBezTo>
                      <a:pt x="39" y="26"/>
                      <a:pt x="40" y="26"/>
                      <a:pt x="40" y="27"/>
                    </a:cubicBezTo>
                    <a:cubicBezTo>
                      <a:pt x="39" y="28"/>
                      <a:pt x="39" y="27"/>
                      <a:pt x="38" y="26"/>
                    </a:cubicBezTo>
                    <a:cubicBezTo>
                      <a:pt x="38" y="27"/>
                      <a:pt x="36" y="28"/>
                      <a:pt x="37" y="29"/>
                    </a:cubicBezTo>
                    <a:cubicBezTo>
                      <a:pt x="38" y="28"/>
                      <a:pt x="37" y="28"/>
                      <a:pt x="38" y="28"/>
                    </a:cubicBezTo>
                    <a:cubicBezTo>
                      <a:pt x="40" y="28"/>
                      <a:pt x="41" y="28"/>
                      <a:pt x="42" y="28"/>
                    </a:cubicBezTo>
                    <a:cubicBezTo>
                      <a:pt x="42" y="28"/>
                      <a:pt x="42" y="27"/>
                      <a:pt x="43" y="27"/>
                    </a:cubicBezTo>
                    <a:cubicBezTo>
                      <a:pt x="45" y="27"/>
                      <a:pt x="46" y="28"/>
                      <a:pt x="47" y="26"/>
                    </a:cubicBezTo>
                    <a:cubicBezTo>
                      <a:pt x="47" y="24"/>
                      <a:pt x="47" y="22"/>
                      <a:pt x="50" y="23"/>
                    </a:cubicBezTo>
                    <a:cubicBezTo>
                      <a:pt x="50" y="24"/>
                      <a:pt x="50" y="24"/>
                      <a:pt x="50" y="25"/>
                    </a:cubicBezTo>
                    <a:cubicBezTo>
                      <a:pt x="52" y="25"/>
                      <a:pt x="53" y="25"/>
                      <a:pt x="54" y="25"/>
                    </a:cubicBezTo>
                    <a:cubicBezTo>
                      <a:pt x="54" y="25"/>
                      <a:pt x="55" y="24"/>
                      <a:pt x="55" y="24"/>
                    </a:cubicBezTo>
                    <a:cubicBezTo>
                      <a:pt x="56" y="23"/>
                      <a:pt x="56" y="21"/>
                      <a:pt x="57" y="21"/>
                    </a:cubicBezTo>
                    <a:cubicBezTo>
                      <a:pt x="59" y="22"/>
                      <a:pt x="59" y="24"/>
                      <a:pt x="60" y="22"/>
                    </a:cubicBezTo>
                    <a:cubicBezTo>
                      <a:pt x="61" y="25"/>
                      <a:pt x="60" y="25"/>
                      <a:pt x="60" y="27"/>
                    </a:cubicBezTo>
                    <a:cubicBezTo>
                      <a:pt x="61" y="27"/>
                      <a:pt x="61" y="28"/>
                      <a:pt x="62" y="27"/>
                    </a:cubicBezTo>
                    <a:cubicBezTo>
                      <a:pt x="62" y="26"/>
                      <a:pt x="63" y="26"/>
                      <a:pt x="63" y="25"/>
                    </a:cubicBezTo>
                    <a:cubicBezTo>
                      <a:pt x="63" y="25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3"/>
                    </a:cubicBezTo>
                    <a:cubicBezTo>
                      <a:pt x="63" y="22"/>
                      <a:pt x="64" y="22"/>
                      <a:pt x="64" y="21"/>
                    </a:cubicBezTo>
                    <a:cubicBezTo>
                      <a:pt x="64" y="22"/>
                      <a:pt x="65" y="23"/>
                      <a:pt x="66" y="25"/>
                    </a:cubicBezTo>
                    <a:cubicBezTo>
                      <a:pt x="67" y="25"/>
                      <a:pt x="68" y="25"/>
                      <a:pt x="69" y="25"/>
                    </a:cubicBezTo>
                    <a:cubicBezTo>
                      <a:pt x="70" y="25"/>
                      <a:pt x="69" y="24"/>
                      <a:pt x="70" y="24"/>
                    </a:cubicBezTo>
                    <a:cubicBezTo>
                      <a:pt x="70" y="24"/>
                      <a:pt x="71" y="24"/>
                      <a:pt x="71" y="24"/>
                    </a:cubicBezTo>
                    <a:cubicBezTo>
                      <a:pt x="71" y="23"/>
                      <a:pt x="72" y="23"/>
                      <a:pt x="72" y="23"/>
                    </a:cubicBezTo>
                    <a:cubicBezTo>
                      <a:pt x="72" y="23"/>
                      <a:pt x="72" y="22"/>
                      <a:pt x="72" y="22"/>
                    </a:cubicBezTo>
                    <a:cubicBezTo>
                      <a:pt x="73" y="22"/>
                      <a:pt x="73" y="22"/>
                      <a:pt x="73" y="21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4" y="24"/>
                      <a:pt x="75" y="24"/>
                      <a:pt x="75" y="25"/>
                    </a:cubicBezTo>
                    <a:cubicBezTo>
                      <a:pt x="75" y="26"/>
                      <a:pt x="75" y="27"/>
                      <a:pt x="76" y="27"/>
                    </a:cubicBezTo>
                    <a:cubicBezTo>
                      <a:pt x="76" y="26"/>
                      <a:pt x="77" y="25"/>
                      <a:pt x="77" y="24"/>
                    </a:cubicBezTo>
                    <a:cubicBezTo>
                      <a:pt x="77" y="24"/>
                      <a:pt x="76" y="24"/>
                      <a:pt x="76" y="24"/>
                    </a:cubicBezTo>
                    <a:cubicBezTo>
                      <a:pt x="77" y="24"/>
                      <a:pt x="76" y="22"/>
                      <a:pt x="77" y="22"/>
                    </a:cubicBezTo>
                    <a:cubicBezTo>
                      <a:pt x="77" y="23"/>
                      <a:pt x="78" y="23"/>
                      <a:pt x="78" y="23"/>
                    </a:cubicBezTo>
                    <a:cubicBezTo>
                      <a:pt x="78" y="23"/>
                      <a:pt x="77" y="24"/>
                      <a:pt x="77" y="24"/>
                    </a:cubicBezTo>
                    <a:cubicBezTo>
                      <a:pt x="79" y="24"/>
                      <a:pt x="79" y="24"/>
                      <a:pt x="81" y="24"/>
                    </a:cubicBezTo>
                    <a:cubicBezTo>
                      <a:pt x="81" y="26"/>
                      <a:pt x="81" y="26"/>
                      <a:pt x="83" y="26"/>
                    </a:cubicBezTo>
                    <a:cubicBezTo>
                      <a:pt x="83" y="24"/>
                      <a:pt x="84" y="24"/>
                      <a:pt x="86" y="24"/>
                    </a:cubicBezTo>
                    <a:cubicBezTo>
                      <a:pt x="86" y="24"/>
                      <a:pt x="85" y="23"/>
                      <a:pt x="86" y="22"/>
                    </a:cubicBezTo>
                    <a:cubicBezTo>
                      <a:pt x="86" y="23"/>
                      <a:pt x="86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8" y="23"/>
                      <a:pt x="89" y="23"/>
                      <a:pt x="88" y="24"/>
                    </a:cubicBezTo>
                    <a:cubicBezTo>
                      <a:pt x="90" y="24"/>
                      <a:pt x="90" y="22"/>
                      <a:pt x="90" y="23"/>
                    </a:cubicBezTo>
                    <a:cubicBezTo>
                      <a:pt x="89" y="23"/>
                      <a:pt x="90" y="24"/>
                      <a:pt x="90" y="24"/>
                    </a:cubicBezTo>
                    <a:cubicBezTo>
                      <a:pt x="90" y="24"/>
                      <a:pt x="89" y="25"/>
                      <a:pt x="89" y="25"/>
                    </a:cubicBezTo>
                    <a:cubicBezTo>
                      <a:pt x="89" y="26"/>
                      <a:pt x="90" y="26"/>
                      <a:pt x="90" y="27"/>
                    </a:cubicBezTo>
                    <a:cubicBezTo>
                      <a:pt x="89" y="27"/>
                      <a:pt x="89" y="25"/>
                      <a:pt x="89" y="27"/>
                    </a:cubicBezTo>
                    <a:cubicBezTo>
                      <a:pt x="90" y="28"/>
                      <a:pt x="90" y="27"/>
                      <a:pt x="91" y="27"/>
                    </a:cubicBezTo>
                    <a:cubicBezTo>
                      <a:pt x="92" y="27"/>
                      <a:pt x="93" y="26"/>
                      <a:pt x="93" y="26"/>
                    </a:cubicBezTo>
                    <a:cubicBezTo>
                      <a:pt x="92" y="26"/>
                      <a:pt x="92" y="25"/>
                      <a:pt x="92" y="25"/>
                    </a:cubicBezTo>
                    <a:cubicBezTo>
                      <a:pt x="93" y="24"/>
                      <a:pt x="92" y="23"/>
                      <a:pt x="92" y="22"/>
                    </a:cubicBezTo>
                    <a:cubicBezTo>
                      <a:pt x="91" y="22"/>
                      <a:pt x="91" y="22"/>
                      <a:pt x="89" y="22"/>
                    </a:cubicBezTo>
                    <a:cubicBezTo>
                      <a:pt x="90" y="21"/>
                      <a:pt x="90" y="21"/>
                      <a:pt x="90" y="20"/>
                    </a:cubicBezTo>
                    <a:cubicBezTo>
                      <a:pt x="90" y="21"/>
                      <a:pt x="91" y="21"/>
                      <a:pt x="91" y="21"/>
                    </a:cubicBezTo>
                    <a:cubicBezTo>
                      <a:pt x="91" y="21"/>
                      <a:pt x="91" y="21"/>
                      <a:pt x="92" y="21"/>
                    </a:cubicBezTo>
                    <a:cubicBezTo>
                      <a:pt x="92" y="21"/>
                      <a:pt x="92" y="20"/>
                      <a:pt x="92" y="20"/>
                    </a:cubicBezTo>
                    <a:cubicBezTo>
                      <a:pt x="92" y="21"/>
                      <a:pt x="94" y="19"/>
                      <a:pt x="94" y="20"/>
                    </a:cubicBezTo>
                    <a:cubicBezTo>
                      <a:pt x="94" y="20"/>
                      <a:pt x="94" y="20"/>
                      <a:pt x="94" y="21"/>
                    </a:cubicBezTo>
                    <a:cubicBezTo>
                      <a:pt x="94" y="21"/>
                      <a:pt x="93" y="21"/>
                      <a:pt x="93" y="21"/>
                    </a:cubicBezTo>
                    <a:cubicBezTo>
                      <a:pt x="93" y="22"/>
                      <a:pt x="93" y="23"/>
                      <a:pt x="93" y="23"/>
                    </a:cubicBezTo>
                    <a:cubicBezTo>
                      <a:pt x="95" y="23"/>
                      <a:pt x="96" y="22"/>
                      <a:pt x="96" y="25"/>
                    </a:cubicBezTo>
                    <a:cubicBezTo>
                      <a:pt x="97" y="25"/>
                      <a:pt x="97" y="24"/>
                      <a:pt x="99" y="25"/>
                    </a:cubicBezTo>
                    <a:cubicBezTo>
                      <a:pt x="99" y="24"/>
                      <a:pt x="99" y="24"/>
                      <a:pt x="100" y="24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1" y="23"/>
                      <a:pt x="102" y="23"/>
                    </a:cubicBezTo>
                    <a:cubicBezTo>
                      <a:pt x="102" y="24"/>
                      <a:pt x="104" y="23"/>
                      <a:pt x="104" y="22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2"/>
                      <a:pt x="104" y="22"/>
                      <a:pt x="104" y="21"/>
                    </a:cubicBezTo>
                    <a:cubicBezTo>
                      <a:pt x="104" y="22"/>
                      <a:pt x="104" y="22"/>
                      <a:pt x="105" y="22"/>
                    </a:cubicBezTo>
                    <a:cubicBezTo>
                      <a:pt x="105" y="21"/>
                      <a:pt x="105" y="21"/>
                      <a:pt x="105" y="20"/>
                    </a:cubicBezTo>
                    <a:cubicBezTo>
                      <a:pt x="105" y="20"/>
                      <a:pt x="106" y="20"/>
                      <a:pt x="106" y="20"/>
                    </a:cubicBezTo>
                    <a:cubicBezTo>
                      <a:pt x="106" y="19"/>
                      <a:pt x="105" y="19"/>
                      <a:pt x="105" y="19"/>
                    </a:cubicBezTo>
                    <a:cubicBezTo>
                      <a:pt x="105" y="19"/>
                      <a:pt x="105" y="18"/>
                      <a:pt x="105" y="18"/>
                    </a:cubicBezTo>
                    <a:cubicBezTo>
                      <a:pt x="104" y="18"/>
                      <a:pt x="104" y="19"/>
                      <a:pt x="103" y="19"/>
                    </a:cubicBezTo>
                    <a:cubicBezTo>
                      <a:pt x="102" y="18"/>
                      <a:pt x="104" y="17"/>
                      <a:pt x="103" y="17"/>
                    </a:cubicBezTo>
                    <a:cubicBezTo>
                      <a:pt x="105" y="17"/>
                      <a:pt x="105" y="16"/>
                      <a:pt x="108" y="16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10" y="16"/>
                      <a:pt x="110" y="16"/>
                      <a:pt x="112" y="15"/>
                    </a:cubicBezTo>
                    <a:cubicBezTo>
                      <a:pt x="112" y="15"/>
                      <a:pt x="112" y="15"/>
                      <a:pt x="112" y="15"/>
                    </a:cubicBezTo>
                    <a:cubicBezTo>
                      <a:pt x="113" y="15"/>
                      <a:pt x="113" y="16"/>
                      <a:pt x="113" y="16"/>
                    </a:cubicBezTo>
                    <a:cubicBezTo>
                      <a:pt x="112" y="16"/>
                      <a:pt x="112" y="17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9"/>
                      <a:pt x="112" y="19"/>
                      <a:pt x="112" y="20"/>
                    </a:cubicBezTo>
                    <a:cubicBezTo>
                      <a:pt x="111" y="19"/>
                      <a:pt x="111" y="17"/>
                      <a:pt x="109" y="17"/>
                    </a:cubicBezTo>
                    <a:cubicBezTo>
                      <a:pt x="109" y="18"/>
                      <a:pt x="109" y="18"/>
                      <a:pt x="109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8" y="19"/>
                      <a:pt x="108" y="19"/>
                      <a:pt x="107" y="19"/>
                    </a:cubicBezTo>
                    <a:cubicBezTo>
                      <a:pt x="106" y="21"/>
                      <a:pt x="109" y="19"/>
                      <a:pt x="108" y="21"/>
                    </a:cubicBezTo>
                    <a:cubicBezTo>
                      <a:pt x="107" y="22"/>
                      <a:pt x="109" y="20"/>
                      <a:pt x="109" y="22"/>
                    </a:cubicBezTo>
                    <a:cubicBezTo>
                      <a:pt x="107" y="23"/>
                      <a:pt x="107" y="22"/>
                      <a:pt x="106" y="21"/>
                    </a:cubicBezTo>
                    <a:cubicBezTo>
                      <a:pt x="106" y="24"/>
                      <a:pt x="103" y="23"/>
                      <a:pt x="103" y="25"/>
                    </a:cubicBezTo>
                    <a:cubicBezTo>
                      <a:pt x="104" y="26"/>
                      <a:pt x="105" y="28"/>
                      <a:pt x="106" y="26"/>
                    </a:cubicBezTo>
                    <a:cubicBezTo>
                      <a:pt x="106" y="26"/>
                      <a:pt x="106" y="25"/>
                      <a:pt x="106" y="25"/>
                    </a:cubicBezTo>
                    <a:cubicBezTo>
                      <a:pt x="108" y="26"/>
                      <a:pt x="107" y="24"/>
                      <a:pt x="108" y="24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25"/>
                      <a:pt x="108" y="25"/>
                      <a:pt x="109" y="25"/>
                    </a:cubicBezTo>
                    <a:cubicBezTo>
                      <a:pt x="110" y="25"/>
                      <a:pt x="111" y="25"/>
                      <a:pt x="111" y="26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26"/>
                      <a:pt x="112" y="27"/>
                      <a:pt x="112" y="28"/>
                    </a:cubicBezTo>
                    <a:cubicBezTo>
                      <a:pt x="113" y="28"/>
                      <a:pt x="113" y="27"/>
                      <a:pt x="113" y="26"/>
                    </a:cubicBezTo>
                    <a:cubicBezTo>
                      <a:pt x="113" y="27"/>
                      <a:pt x="114" y="27"/>
                      <a:pt x="114" y="27"/>
                    </a:cubicBezTo>
                    <a:cubicBezTo>
                      <a:pt x="114" y="27"/>
                      <a:pt x="114" y="26"/>
                      <a:pt x="114" y="26"/>
                    </a:cubicBezTo>
                    <a:cubicBezTo>
                      <a:pt x="114" y="26"/>
                      <a:pt x="114" y="26"/>
                      <a:pt x="114" y="27"/>
                    </a:cubicBezTo>
                    <a:cubicBezTo>
                      <a:pt x="115" y="27"/>
                      <a:pt x="115" y="26"/>
                      <a:pt x="115" y="26"/>
                    </a:cubicBezTo>
                    <a:cubicBezTo>
                      <a:pt x="116" y="26"/>
                      <a:pt x="116" y="25"/>
                      <a:pt x="117" y="25"/>
                    </a:cubicBezTo>
                    <a:cubicBezTo>
                      <a:pt x="117" y="25"/>
                      <a:pt x="118" y="25"/>
                      <a:pt x="118" y="24"/>
                    </a:cubicBezTo>
                    <a:cubicBezTo>
                      <a:pt x="118" y="24"/>
                      <a:pt x="117" y="23"/>
                      <a:pt x="117" y="23"/>
                    </a:cubicBezTo>
                    <a:cubicBezTo>
                      <a:pt x="118" y="23"/>
                      <a:pt x="118" y="24"/>
                      <a:pt x="119" y="23"/>
                    </a:cubicBezTo>
                    <a:cubicBezTo>
                      <a:pt x="119" y="24"/>
                      <a:pt x="119" y="24"/>
                      <a:pt x="119" y="25"/>
                    </a:cubicBezTo>
                    <a:cubicBezTo>
                      <a:pt x="120" y="26"/>
                      <a:pt x="120" y="25"/>
                      <a:pt x="121" y="27"/>
                    </a:cubicBezTo>
                    <a:cubicBezTo>
                      <a:pt x="122" y="26"/>
                      <a:pt x="124" y="26"/>
                      <a:pt x="126" y="26"/>
                    </a:cubicBezTo>
                    <a:cubicBezTo>
                      <a:pt x="126" y="26"/>
                      <a:pt x="126" y="27"/>
                      <a:pt x="126" y="27"/>
                    </a:cubicBezTo>
                    <a:cubicBezTo>
                      <a:pt x="127" y="27"/>
                      <a:pt x="126" y="26"/>
                      <a:pt x="127" y="26"/>
                    </a:cubicBezTo>
                    <a:cubicBezTo>
                      <a:pt x="128" y="26"/>
                      <a:pt x="128" y="26"/>
                      <a:pt x="127" y="26"/>
                    </a:cubicBezTo>
                    <a:cubicBezTo>
                      <a:pt x="128" y="26"/>
                      <a:pt x="128" y="26"/>
                      <a:pt x="128" y="25"/>
                    </a:cubicBezTo>
                    <a:cubicBezTo>
                      <a:pt x="128" y="25"/>
                      <a:pt x="127" y="25"/>
                      <a:pt x="128" y="25"/>
                    </a:cubicBezTo>
                    <a:cubicBezTo>
                      <a:pt x="128" y="25"/>
                      <a:pt x="129" y="25"/>
                      <a:pt x="130" y="25"/>
                    </a:cubicBezTo>
                    <a:cubicBezTo>
                      <a:pt x="130" y="25"/>
                      <a:pt x="130" y="25"/>
                      <a:pt x="130" y="25"/>
                    </a:cubicBezTo>
                    <a:cubicBezTo>
                      <a:pt x="130" y="25"/>
                      <a:pt x="130" y="25"/>
                      <a:pt x="131" y="25"/>
                    </a:cubicBezTo>
                    <a:cubicBezTo>
                      <a:pt x="131" y="25"/>
                      <a:pt x="131" y="25"/>
                      <a:pt x="131" y="24"/>
                    </a:cubicBezTo>
                    <a:cubicBezTo>
                      <a:pt x="130" y="24"/>
                      <a:pt x="130" y="24"/>
                      <a:pt x="130" y="24"/>
                    </a:cubicBezTo>
                    <a:cubicBezTo>
                      <a:pt x="131" y="24"/>
                      <a:pt x="131" y="23"/>
                      <a:pt x="130" y="23"/>
                    </a:cubicBezTo>
                    <a:cubicBezTo>
                      <a:pt x="129" y="23"/>
                      <a:pt x="129" y="22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1"/>
                      <a:pt x="129" y="21"/>
                    </a:cubicBezTo>
                    <a:cubicBezTo>
                      <a:pt x="129" y="21"/>
                      <a:pt x="129" y="21"/>
                      <a:pt x="129" y="21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3"/>
                      <a:pt x="130" y="23"/>
                      <a:pt x="131" y="22"/>
                    </a:cubicBezTo>
                    <a:cubicBezTo>
                      <a:pt x="132" y="23"/>
                      <a:pt x="131" y="24"/>
                      <a:pt x="132" y="24"/>
                    </a:cubicBezTo>
                    <a:cubicBezTo>
                      <a:pt x="132" y="25"/>
                      <a:pt x="134" y="24"/>
                      <a:pt x="133" y="25"/>
                    </a:cubicBezTo>
                    <a:cubicBezTo>
                      <a:pt x="134" y="25"/>
                      <a:pt x="135" y="25"/>
                      <a:pt x="136" y="26"/>
                    </a:cubicBezTo>
                    <a:cubicBezTo>
                      <a:pt x="136" y="25"/>
                      <a:pt x="136" y="23"/>
                      <a:pt x="137" y="24"/>
                    </a:cubicBezTo>
                    <a:cubicBezTo>
                      <a:pt x="137" y="24"/>
                      <a:pt x="137" y="23"/>
                      <a:pt x="137" y="23"/>
                    </a:cubicBezTo>
                    <a:cubicBezTo>
                      <a:pt x="137" y="23"/>
                      <a:pt x="137" y="23"/>
                      <a:pt x="138" y="23"/>
                    </a:cubicBezTo>
                    <a:cubicBezTo>
                      <a:pt x="138" y="23"/>
                      <a:pt x="138" y="23"/>
                      <a:pt x="138" y="23"/>
                    </a:cubicBezTo>
                    <a:cubicBezTo>
                      <a:pt x="138" y="23"/>
                      <a:pt x="138" y="23"/>
                      <a:pt x="138" y="23"/>
                    </a:cubicBezTo>
                    <a:cubicBezTo>
                      <a:pt x="137" y="23"/>
                      <a:pt x="137" y="24"/>
                      <a:pt x="137" y="24"/>
                    </a:cubicBezTo>
                    <a:cubicBezTo>
                      <a:pt x="137" y="24"/>
                      <a:pt x="139" y="24"/>
                      <a:pt x="138" y="25"/>
                    </a:cubicBezTo>
                    <a:cubicBezTo>
                      <a:pt x="137" y="25"/>
                      <a:pt x="137" y="25"/>
                      <a:pt x="137" y="25"/>
                    </a:cubicBezTo>
                    <a:cubicBezTo>
                      <a:pt x="137" y="26"/>
                      <a:pt x="139" y="26"/>
                      <a:pt x="139" y="25"/>
                    </a:cubicBezTo>
                    <a:cubicBezTo>
                      <a:pt x="140" y="25"/>
                      <a:pt x="139" y="27"/>
                      <a:pt x="138" y="26"/>
                    </a:cubicBezTo>
                    <a:cubicBezTo>
                      <a:pt x="139" y="27"/>
                      <a:pt x="140" y="26"/>
                      <a:pt x="141" y="25"/>
                    </a:cubicBezTo>
                    <a:cubicBezTo>
                      <a:pt x="142" y="25"/>
                      <a:pt x="143" y="25"/>
                      <a:pt x="144" y="25"/>
                    </a:cubicBezTo>
                    <a:cubicBezTo>
                      <a:pt x="143" y="23"/>
                      <a:pt x="145" y="24"/>
                      <a:pt x="145" y="23"/>
                    </a:cubicBezTo>
                    <a:cubicBezTo>
                      <a:pt x="143" y="22"/>
                      <a:pt x="144" y="24"/>
                      <a:pt x="143" y="24"/>
                    </a:cubicBezTo>
                    <a:cubicBezTo>
                      <a:pt x="142" y="23"/>
                      <a:pt x="143" y="22"/>
                      <a:pt x="144" y="22"/>
                    </a:cubicBezTo>
                    <a:cubicBezTo>
                      <a:pt x="144" y="22"/>
                      <a:pt x="144" y="22"/>
                      <a:pt x="145" y="22"/>
                    </a:cubicBezTo>
                    <a:cubicBezTo>
                      <a:pt x="145" y="22"/>
                      <a:pt x="146" y="22"/>
                      <a:pt x="146" y="23"/>
                    </a:cubicBezTo>
                    <a:cubicBezTo>
                      <a:pt x="146" y="23"/>
                      <a:pt x="146" y="23"/>
                      <a:pt x="145" y="23"/>
                    </a:cubicBezTo>
                    <a:cubicBezTo>
                      <a:pt x="146" y="25"/>
                      <a:pt x="146" y="25"/>
                      <a:pt x="144" y="24"/>
                    </a:cubicBezTo>
                    <a:cubicBezTo>
                      <a:pt x="144" y="25"/>
                      <a:pt x="144" y="25"/>
                      <a:pt x="144" y="26"/>
                    </a:cubicBezTo>
                    <a:cubicBezTo>
                      <a:pt x="145" y="26"/>
                      <a:pt x="145" y="26"/>
                      <a:pt x="146" y="26"/>
                    </a:cubicBezTo>
                    <a:cubicBezTo>
                      <a:pt x="147" y="26"/>
                      <a:pt x="146" y="28"/>
                      <a:pt x="147" y="27"/>
                    </a:cubicBezTo>
                    <a:cubicBezTo>
                      <a:pt x="146" y="26"/>
                      <a:pt x="149" y="25"/>
                      <a:pt x="146" y="24"/>
                    </a:cubicBezTo>
                    <a:cubicBezTo>
                      <a:pt x="146" y="24"/>
                      <a:pt x="147" y="24"/>
                      <a:pt x="147" y="24"/>
                    </a:cubicBezTo>
                    <a:cubicBezTo>
                      <a:pt x="147" y="24"/>
                      <a:pt x="147" y="24"/>
                      <a:pt x="148" y="24"/>
                    </a:cubicBezTo>
                    <a:cubicBezTo>
                      <a:pt x="148" y="23"/>
                      <a:pt x="147" y="21"/>
                      <a:pt x="149" y="22"/>
                    </a:cubicBezTo>
                    <a:cubicBezTo>
                      <a:pt x="148" y="23"/>
                      <a:pt x="149" y="24"/>
                      <a:pt x="149" y="24"/>
                    </a:cubicBezTo>
                    <a:cubicBezTo>
                      <a:pt x="149" y="24"/>
                      <a:pt x="148" y="25"/>
                      <a:pt x="148" y="25"/>
                    </a:cubicBezTo>
                    <a:cubicBezTo>
                      <a:pt x="148" y="25"/>
                      <a:pt x="149" y="25"/>
                      <a:pt x="149" y="26"/>
                    </a:cubicBezTo>
                    <a:cubicBezTo>
                      <a:pt x="150" y="26"/>
                      <a:pt x="150" y="26"/>
                      <a:pt x="150" y="26"/>
                    </a:cubicBezTo>
                    <a:cubicBezTo>
                      <a:pt x="150" y="27"/>
                      <a:pt x="150" y="27"/>
                      <a:pt x="152" y="28"/>
                    </a:cubicBezTo>
                    <a:cubicBezTo>
                      <a:pt x="151" y="26"/>
                      <a:pt x="152" y="25"/>
                      <a:pt x="153" y="26"/>
                    </a:cubicBezTo>
                    <a:cubicBezTo>
                      <a:pt x="154" y="28"/>
                      <a:pt x="153" y="25"/>
                      <a:pt x="152" y="26"/>
                    </a:cubicBezTo>
                    <a:cubicBezTo>
                      <a:pt x="152" y="25"/>
                      <a:pt x="153" y="25"/>
                      <a:pt x="153" y="25"/>
                    </a:cubicBezTo>
                    <a:cubicBezTo>
                      <a:pt x="153" y="25"/>
                      <a:pt x="153" y="25"/>
                      <a:pt x="153" y="25"/>
                    </a:cubicBezTo>
                    <a:cubicBezTo>
                      <a:pt x="153" y="25"/>
                      <a:pt x="154" y="25"/>
                      <a:pt x="155" y="24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5" y="27"/>
                      <a:pt x="154" y="25"/>
                      <a:pt x="155" y="25"/>
                    </a:cubicBezTo>
                    <a:cubicBezTo>
                      <a:pt x="156" y="25"/>
                      <a:pt x="156" y="26"/>
                      <a:pt x="157" y="26"/>
                    </a:cubicBezTo>
                    <a:cubicBezTo>
                      <a:pt x="157" y="26"/>
                      <a:pt x="157" y="26"/>
                      <a:pt x="158" y="26"/>
                    </a:cubicBezTo>
                    <a:cubicBezTo>
                      <a:pt x="158" y="25"/>
                      <a:pt x="159" y="24"/>
                      <a:pt x="160" y="25"/>
                    </a:cubicBezTo>
                    <a:cubicBezTo>
                      <a:pt x="160" y="24"/>
                      <a:pt x="159" y="24"/>
                      <a:pt x="160" y="23"/>
                    </a:cubicBezTo>
                    <a:cubicBezTo>
                      <a:pt x="160" y="23"/>
                      <a:pt x="160" y="23"/>
                      <a:pt x="160" y="23"/>
                    </a:cubicBezTo>
                    <a:cubicBezTo>
                      <a:pt x="160" y="23"/>
                      <a:pt x="160" y="23"/>
                      <a:pt x="161" y="22"/>
                    </a:cubicBezTo>
                    <a:cubicBezTo>
                      <a:pt x="161" y="22"/>
                      <a:pt x="161" y="21"/>
                      <a:pt x="161" y="21"/>
                    </a:cubicBezTo>
                    <a:cubicBezTo>
                      <a:pt x="161" y="21"/>
                      <a:pt x="161" y="22"/>
                      <a:pt x="162" y="22"/>
                    </a:cubicBezTo>
                    <a:cubicBezTo>
                      <a:pt x="161" y="22"/>
                      <a:pt x="161" y="23"/>
                      <a:pt x="161" y="24"/>
                    </a:cubicBezTo>
                    <a:cubicBezTo>
                      <a:pt x="162" y="25"/>
                      <a:pt x="164" y="27"/>
                      <a:pt x="165" y="26"/>
                    </a:cubicBezTo>
                    <a:cubicBezTo>
                      <a:pt x="164" y="26"/>
                      <a:pt x="166" y="25"/>
                      <a:pt x="166" y="24"/>
                    </a:cubicBezTo>
                    <a:cubicBezTo>
                      <a:pt x="166" y="24"/>
                      <a:pt x="165" y="24"/>
                      <a:pt x="165" y="24"/>
                    </a:cubicBezTo>
                    <a:cubicBezTo>
                      <a:pt x="166" y="24"/>
                      <a:pt x="166" y="22"/>
                      <a:pt x="167" y="22"/>
                    </a:cubicBezTo>
                    <a:cubicBezTo>
                      <a:pt x="167" y="22"/>
                      <a:pt x="167" y="22"/>
                      <a:pt x="167" y="22"/>
                    </a:cubicBezTo>
                    <a:cubicBezTo>
                      <a:pt x="167" y="23"/>
                      <a:pt x="167" y="24"/>
                      <a:pt x="167" y="24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8" y="24"/>
                      <a:pt x="168" y="25"/>
                      <a:pt x="168" y="25"/>
                    </a:cubicBezTo>
                    <a:cubicBezTo>
                      <a:pt x="169" y="25"/>
                      <a:pt x="169" y="25"/>
                      <a:pt x="170" y="25"/>
                    </a:cubicBezTo>
                    <a:cubicBezTo>
                      <a:pt x="170" y="25"/>
                      <a:pt x="170" y="26"/>
                      <a:pt x="170" y="25"/>
                    </a:cubicBezTo>
                    <a:cubicBezTo>
                      <a:pt x="170" y="25"/>
                      <a:pt x="170" y="26"/>
                      <a:pt x="170" y="26"/>
                    </a:cubicBezTo>
                    <a:cubicBezTo>
                      <a:pt x="171" y="26"/>
                      <a:pt x="172" y="26"/>
                      <a:pt x="172" y="26"/>
                    </a:cubicBezTo>
                    <a:cubicBezTo>
                      <a:pt x="173" y="26"/>
                      <a:pt x="172" y="24"/>
                      <a:pt x="173" y="24"/>
                    </a:cubicBezTo>
                    <a:cubicBezTo>
                      <a:pt x="174" y="26"/>
                      <a:pt x="174" y="25"/>
                      <a:pt x="175" y="24"/>
                    </a:cubicBezTo>
                    <a:cubicBezTo>
                      <a:pt x="175" y="25"/>
                      <a:pt x="176" y="26"/>
                      <a:pt x="177" y="26"/>
                    </a:cubicBezTo>
                    <a:cubicBezTo>
                      <a:pt x="177" y="25"/>
                      <a:pt x="176" y="25"/>
                      <a:pt x="176" y="25"/>
                    </a:cubicBezTo>
                    <a:cubicBezTo>
                      <a:pt x="176" y="25"/>
                      <a:pt x="176" y="25"/>
                      <a:pt x="176" y="25"/>
                    </a:cubicBezTo>
                    <a:cubicBezTo>
                      <a:pt x="177" y="25"/>
                      <a:pt x="179" y="25"/>
                      <a:pt x="180" y="26"/>
                    </a:cubicBezTo>
                    <a:cubicBezTo>
                      <a:pt x="180" y="25"/>
                      <a:pt x="182" y="26"/>
                      <a:pt x="183" y="25"/>
                    </a:cubicBezTo>
                    <a:cubicBezTo>
                      <a:pt x="183" y="25"/>
                      <a:pt x="183" y="25"/>
                      <a:pt x="183" y="25"/>
                    </a:cubicBezTo>
                    <a:cubicBezTo>
                      <a:pt x="183" y="25"/>
                      <a:pt x="183" y="25"/>
                      <a:pt x="183" y="25"/>
                    </a:cubicBezTo>
                    <a:cubicBezTo>
                      <a:pt x="183" y="26"/>
                      <a:pt x="183" y="26"/>
                      <a:pt x="183" y="26"/>
                    </a:cubicBezTo>
                    <a:cubicBezTo>
                      <a:pt x="183" y="27"/>
                      <a:pt x="184" y="27"/>
                      <a:pt x="184" y="27"/>
                    </a:cubicBezTo>
                    <a:cubicBezTo>
                      <a:pt x="185" y="26"/>
                      <a:pt x="184" y="26"/>
                      <a:pt x="184" y="26"/>
                    </a:cubicBezTo>
                    <a:cubicBezTo>
                      <a:pt x="184" y="26"/>
                      <a:pt x="185" y="26"/>
                      <a:pt x="185" y="26"/>
                    </a:cubicBezTo>
                    <a:cubicBezTo>
                      <a:pt x="185" y="25"/>
                      <a:pt x="185" y="24"/>
                      <a:pt x="186" y="25"/>
                    </a:cubicBezTo>
                    <a:cubicBezTo>
                      <a:pt x="186" y="27"/>
                      <a:pt x="186" y="27"/>
                      <a:pt x="186" y="27"/>
                    </a:cubicBezTo>
                    <a:cubicBezTo>
                      <a:pt x="187" y="27"/>
                      <a:pt x="187" y="26"/>
                      <a:pt x="187" y="26"/>
                    </a:cubicBezTo>
                    <a:cubicBezTo>
                      <a:pt x="187" y="26"/>
                      <a:pt x="188" y="26"/>
                      <a:pt x="189" y="26"/>
                    </a:cubicBezTo>
                    <a:cubicBezTo>
                      <a:pt x="188" y="25"/>
                      <a:pt x="187" y="25"/>
                      <a:pt x="187" y="23"/>
                    </a:cubicBezTo>
                    <a:cubicBezTo>
                      <a:pt x="188" y="24"/>
                      <a:pt x="188" y="23"/>
                      <a:pt x="189" y="22"/>
                    </a:cubicBezTo>
                    <a:cubicBezTo>
                      <a:pt x="190" y="24"/>
                      <a:pt x="188" y="24"/>
                      <a:pt x="189" y="26"/>
                    </a:cubicBezTo>
                    <a:cubicBezTo>
                      <a:pt x="189" y="26"/>
                      <a:pt x="189" y="26"/>
                      <a:pt x="190" y="26"/>
                    </a:cubicBezTo>
                    <a:cubicBezTo>
                      <a:pt x="190" y="26"/>
                      <a:pt x="190" y="26"/>
                      <a:pt x="190" y="26"/>
                    </a:cubicBezTo>
                    <a:cubicBezTo>
                      <a:pt x="191" y="26"/>
                      <a:pt x="191" y="26"/>
                      <a:pt x="191" y="25"/>
                    </a:cubicBezTo>
                    <a:cubicBezTo>
                      <a:pt x="192" y="24"/>
                      <a:pt x="192" y="26"/>
                      <a:pt x="192" y="26"/>
                    </a:cubicBezTo>
                    <a:cubicBezTo>
                      <a:pt x="193" y="26"/>
                      <a:pt x="193" y="25"/>
                      <a:pt x="193" y="25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25"/>
                      <a:pt x="193" y="26"/>
                      <a:pt x="193" y="26"/>
                    </a:cubicBezTo>
                    <a:cubicBezTo>
                      <a:pt x="194" y="26"/>
                      <a:pt x="194" y="26"/>
                      <a:pt x="194" y="26"/>
                    </a:cubicBezTo>
                    <a:cubicBezTo>
                      <a:pt x="195" y="26"/>
                      <a:pt x="194" y="26"/>
                      <a:pt x="194" y="26"/>
                    </a:cubicBezTo>
                    <a:cubicBezTo>
                      <a:pt x="194" y="27"/>
                      <a:pt x="196" y="26"/>
                      <a:pt x="196" y="26"/>
                    </a:cubicBezTo>
                    <a:cubicBezTo>
                      <a:pt x="196" y="25"/>
                      <a:pt x="195" y="25"/>
                      <a:pt x="195" y="25"/>
                    </a:cubicBezTo>
                    <a:cubicBezTo>
                      <a:pt x="195" y="24"/>
                      <a:pt x="195" y="24"/>
                      <a:pt x="196" y="24"/>
                    </a:cubicBezTo>
                    <a:cubicBezTo>
                      <a:pt x="196" y="23"/>
                      <a:pt x="194" y="23"/>
                      <a:pt x="195" y="22"/>
                    </a:cubicBezTo>
                    <a:cubicBezTo>
                      <a:pt x="195" y="22"/>
                      <a:pt x="195" y="22"/>
                      <a:pt x="195" y="22"/>
                    </a:cubicBezTo>
                    <a:cubicBezTo>
                      <a:pt x="195" y="22"/>
                      <a:pt x="194" y="22"/>
                      <a:pt x="194" y="21"/>
                    </a:cubicBezTo>
                    <a:cubicBezTo>
                      <a:pt x="195" y="20"/>
                      <a:pt x="196" y="20"/>
                      <a:pt x="196" y="20"/>
                    </a:cubicBezTo>
                    <a:cubicBezTo>
                      <a:pt x="197" y="20"/>
                      <a:pt x="198" y="20"/>
                      <a:pt x="198" y="20"/>
                    </a:cubicBezTo>
                    <a:cubicBezTo>
                      <a:pt x="199" y="21"/>
                      <a:pt x="198" y="19"/>
                      <a:pt x="198" y="19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99" y="20"/>
                      <a:pt x="199" y="21"/>
                      <a:pt x="200" y="21"/>
                    </a:cubicBezTo>
                    <a:cubicBezTo>
                      <a:pt x="199" y="20"/>
                      <a:pt x="201" y="21"/>
                      <a:pt x="201" y="22"/>
                    </a:cubicBezTo>
                    <a:cubicBezTo>
                      <a:pt x="199" y="22"/>
                      <a:pt x="200" y="21"/>
                      <a:pt x="198" y="21"/>
                    </a:cubicBezTo>
                    <a:cubicBezTo>
                      <a:pt x="198" y="23"/>
                      <a:pt x="198" y="25"/>
                      <a:pt x="199" y="26"/>
                    </a:cubicBezTo>
                    <a:cubicBezTo>
                      <a:pt x="199" y="24"/>
                      <a:pt x="200" y="26"/>
                      <a:pt x="201" y="26"/>
                    </a:cubicBezTo>
                    <a:cubicBezTo>
                      <a:pt x="201" y="28"/>
                      <a:pt x="203" y="25"/>
                      <a:pt x="203" y="28"/>
                    </a:cubicBezTo>
                    <a:cubicBezTo>
                      <a:pt x="204" y="28"/>
                      <a:pt x="203" y="26"/>
                      <a:pt x="203" y="25"/>
                    </a:cubicBezTo>
                    <a:cubicBezTo>
                      <a:pt x="203" y="26"/>
                      <a:pt x="202" y="26"/>
                      <a:pt x="201" y="26"/>
                    </a:cubicBezTo>
                    <a:cubicBezTo>
                      <a:pt x="201" y="26"/>
                      <a:pt x="201" y="26"/>
                      <a:pt x="201" y="25"/>
                    </a:cubicBezTo>
                    <a:cubicBezTo>
                      <a:pt x="201" y="25"/>
                      <a:pt x="201" y="24"/>
                      <a:pt x="201" y="23"/>
                    </a:cubicBezTo>
                    <a:cubicBezTo>
                      <a:pt x="201" y="24"/>
                      <a:pt x="202" y="23"/>
                      <a:pt x="202" y="23"/>
                    </a:cubicBezTo>
                    <a:cubicBezTo>
                      <a:pt x="202" y="22"/>
                      <a:pt x="202" y="23"/>
                      <a:pt x="202" y="22"/>
                    </a:cubicBezTo>
                    <a:cubicBezTo>
                      <a:pt x="202" y="23"/>
                      <a:pt x="201" y="23"/>
                      <a:pt x="201" y="22"/>
                    </a:cubicBezTo>
                    <a:cubicBezTo>
                      <a:pt x="202" y="22"/>
                      <a:pt x="202" y="22"/>
                      <a:pt x="202" y="22"/>
                    </a:cubicBezTo>
                    <a:cubicBezTo>
                      <a:pt x="203" y="22"/>
                      <a:pt x="203" y="23"/>
                      <a:pt x="203" y="23"/>
                    </a:cubicBezTo>
                    <a:cubicBezTo>
                      <a:pt x="203" y="23"/>
                      <a:pt x="203" y="23"/>
                      <a:pt x="203" y="23"/>
                    </a:cubicBezTo>
                    <a:cubicBezTo>
                      <a:pt x="203" y="23"/>
                      <a:pt x="203" y="23"/>
                      <a:pt x="203" y="24"/>
                    </a:cubicBezTo>
                    <a:cubicBezTo>
                      <a:pt x="204" y="23"/>
                      <a:pt x="204" y="25"/>
                      <a:pt x="205" y="24"/>
                    </a:cubicBezTo>
                    <a:cubicBezTo>
                      <a:pt x="205" y="24"/>
                      <a:pt x="205" y="24"/>
                      <a:pt x="204" y="24"/>
                    </a:cubicBezTo>
                    <a:cubicBezTo>
                      <a:pt x="204" y="24"/>
                      <a:pt x="205" y="24"/>
                      <a:pt x="205" y="24"/>
                    </a:cubicBezTo>
                    <a:cubicBezTo>
                      <a:pt x="205" y="24"/>
                      <a:pt x="205" y="24"/>
                      <a:pt x="205" y="24"/>
                    </a:cubicBezTo>
                    <a:cubicBezTo>
                      <a:pt x="205" y="23"/>
                      <a:pt x="205" y="23"/>
                      <a:pt x="205" y="23"/>
                    </a:cubicBezTo>
                    <a:cubicBezTo>
                      <a:pt x="206" y="22"/>
                      <a:pt x="206" y="22"/>
                      <a:pt x="206" y="20"/>
                    </a:cubicBezTo>
                    <a:cubicBezTo>
                      <a:pt x="206" y="20"/>
                      <a:pt x="207" y="20"/>
                      <a:pt x="207" y="20"/>
                    </a:cubicBezTo>
                    <a:cubicBezTo>
                      <a:pt x="207" y="20"/>
                      <a:pt x="207" y="20"/>
                      <a:pt x="208" y="20"/>
                    </a:cubicBezTo>
                    <a:cubicBezTo>
                      <a:pt x="208" y="20"/>
                      <a:pt x="208" y="19"/>
                      <a:pt x="209" y="19"/>
                    </a:cubicBezTo>
                    <a:cubicBezTo>
                      <a:pt x="209" y="19"/>
                      <a:pt x="210" y="19"/>
                      <a:pt x="210" y="19"/>
                    </a:cubicBezTo>
                    <a:cubicBezTo>
                      <a:pt x="210" y="19"/>
                      <a:pt x="211" y="19"/>
                      <a:pt x="211" y="19"/>
                    </a:cubicBezTo>
                    <a:cubicBezTo>
                      <a:pt x="211" y="20"/>
                      <a:pt x="210" y="21"/>
                      <a:pt x="211" y="22"/>
                    </a:cubicBezTo>
                    <a:cubicBezTo>
                      <a:pt x="211" y="23"/>
                      <a:pt x="212" y="23"/>
                      <a:pt x="213" y="23"/>
                    </a:cubicBezTo>
                    <a:cubicBezTo>
                      <a:pt x="213" y="23"/>
                      <a:pt x="212" y="23"/>
                      <a:pt x="212" y="24"/>
                    </a:cubicBezTo>
                    <a:cubicBezTo>
                      <a:pt x="213" y="24"/>
                      <a:pt x="213" y="23"/>
                      <a:pt x="214" y="23"/>
                    </a:cubicBezTo>
                    <a:cubicBezTo>
                      <a:pt x="214" y="23"/>
                      <a:pt x="214" y="23"/>
                      <a:pt x="214" y="24"/>
                    </a:cubicBezTo>
                    <a:cubicBezTo>
                      <a:pt x="214" y="24"/>
                      <a:pt x="214" y="24"/>
                      <a:pt x="214" y="25"/>
                    </a:cubicBezTo>
                    <a:cubicBezTo>
                      <a:pt x="214" y="25"/>
                      <a:pt x="214" y="25"/>
                      <a:pt x="214" y="25"/>
                    </a:cubicBezTo>
                    <a:cubicBezTo>
                      <a:pt x="213" y="25"/>
                      <a:pt x="215" y="26"/>
                      <a:pt x="215" y="27"/>
                    </a:cubicBezTo>
                    <a:cubicBezTo>
                      <a:pt x="215" y="27"/>
                      <a:pt x="215" y="26"/>
                      <a:pt x="215" y="26"/>
                    </a:cubicBezTo>
                    <a:cubicBezTo>
                      <a:pt x="216" y="26"/>
                      <a:pt x="216" y="26"/>
                      <a:pt x="216" y="26"/>
                    </a:cubicBezTo>
                    <a:cubicBezTo>
                      <a:pt x="216" y="26"/>
                      <a:pt x="216" y="27"/>
                      <a:pt x="217" y="26"/>
                    </a:cubicBezTo>
                    <a:cubicBezTo>
                      <a:pt x="217" y="26"/>
                      <a:pt x="217" y="26"/>
                      <a:pt x="217" y="26"/>
                    </a:cubicBezTo>
                    <a:cubicBezTo>
                      <a:pt x="218" y="26"/>
                      <a:pt x="218" y="26"/>
                      <a:pt x="218" y="25"/>
                    </a:cubicBezTo>
                    <a:cubicBezTo>
                      <a:pt x="220" y="26"/>
                      <a:pt x="219" y="26"/>
                      <a:pt x="219" y="27"/>
                    </a:cubicBezTo>
                    <a:cubicBezTo>
                      <a:pt x="219" y="27"/>
                      <a:pt x="220" y="27"/>
                      <a:pt x="221" y="27"/>
                    </a:cubicBezTo>
                    <a:cubicBezTo>
                      <a:pt x="221" y="26"/>
                      <a:pt x="221" y="25"/>
                      <a:pt x="221" y="25"/>
                    </a:cubicBezTo>
                    <a:cubicBezTo>
                      <a:pt x="220" y="25"/>
                      <a:pt x="219" y="25"/>
                      <a:pt x="219" y="23"/>
                    </a:cubicBezTo>
                    <a:cubicBezTo>
                      <a:pt x="219" y="24"/>
                      <a:pt x="218" y="23"/>
                      <a:pt x="217" y="24"/>
                    </a:cubicBezTo>
                    <a:cubicBezTo>
                      <a:pt x="217" y="22"/>
                      <a:pt x="216" y="23"/>
                      <a:pt x="216" y="22"/>
                    </a:cubicBezTo>
                    <a:cubicBezTo>
                      <a:pt x="217" y="21"/>
                      <a:pt x="218" y="22"/>
                      <a:pt x="219" y="22"/>
                    </a:cubicBezTo>
                    <a:cubicBezTo>
                      <a:pt x="219" y="22"/>
                      <a:pt x="219" y="21"/>
                      <a:pt x="219" y="21"/>
                    </a:cubicBezTo>
                    <a:cubicBezTo>
                      <a:pt x="220" y="21"/>
                      <a:pt x="222" y="20"/>
                      <a:pt x="223" y="19"/>
                    </a:cubicBezTo>
                    <a:cubicBezTo>
                      <a:pt x="224" y="19"/>
                      <a:pt x="224" y="21"/>
                      <a:pt x="225" y="22"/>
                    </a:cubicBezTo>
                    <a:cubicBezTo>
                      <a:pt x="224" y="22"/>
                      <a:pt x="224" y="22"/>
                      <a:pt x="224" y="21"/>
                    </a:cubicBezTo>
                    <a:cubicBezTo>
                      <a:pt x="224" y="23"/>
                      <a:pt x="223" y="23"/>
                      <a:pt x="222" y="23"/>
                    </a:cubicBezTo>
                    <a:cubicBezTo>
                      <a:pt x="222" y="24"/>
                      <a:pt x="222" y="24"/>
                      <a:pt x="222" y="25"/>
                    </a:cubicBezTo>
                    <a:cubicBezTo>
                      <a:pt x="223" y="25"/>
                      <a:pt x="224" y="25"/>
                      <a:pt x="224" y="25"/>
                    </a:cubicBezTo>
                    <a:cubicBezTo>
                      <a:pt x="224" y="25"/>
                      <a:pt x="224" y="25"/>
                      <a:pt x="224" y="24"/>
                    </a:cubicBezTo>
                    <a:cubicBezTo>
                      <a:pt x="224" y="24"/>
                      <a:pt x="225" y="24"/>
                      <a:pt x="225" y="24"/>
                    </a:cubicBezTo>
                    <a:cubicBezTo>
                      <a:pt x="226" y="24"/>
                      <a:pt x="226" y="24"/>
                      <a:pt x="227" y="24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7" y="25"/>
                      <a:pt x="225" y="24"/>
                      <a:pt x="226" y="26"/>
                    </a:cubicBezTo>
                    <a:cubicBezTo>
                      <a:pt x="225" y="26"/>
                      <a:pt x="224" y="26"/>
                      <a:pt x="225" y="27"/>
                    </a:cubicBezTo>
                    <a:cubicBezTo>
                      <a:pt x="226" y="27"/>
                      <a:pt x="225" y="26"/>
                      <a:pt x="226" y="26"/>
                    </a:cubicBezTo>
                    <a:cubicBezTo>
                      <a:pt x="227" y="27"/>
                      <a:pt x="226" y="27"/>
                      <a:pt x="226" y="28"/>
                    </a:cubicBezTo>
                    <a:cubicBezTo>
                      <a:pt x="228" y="29"/>
                      <a:pt x="227" y="27"/>
                      <a:pt x="228" y="27"/>
                    </a:cubicBezTo>
                    <a:cubicBezTo>
                      <a:pt x="228" y="27"/>
                      <a:pt x="229" y="27"/>
                      <a:pt x="229" y="27"/>
                    </a:cubicBezTo>
                    <a:cubicBezTo>
                      <a:pt x="229" y="26"/>
                      <a:pt x="229" y="26"/>
                      <a:pt x="229" y="26"/>
                    </a:cubicBezTo>
                    <a:cubicBezTo>
                      <a:pt x="229" y="26"/>
                      <a:pt x="229" y="26"/>
                      <a:pt x="230" y="26"/>
                    </a:cubicBezTo>
                    <a:cubicBezTo>
                      <a:pt x="230" y="26"/>
                      <a:pt x="230" y="26"/>
                      <a:pt x="230" y="26"/>
                    </a:cubicBezTo>
                    <a:cubicBezTo>
                      <a:pt x="230" y="26"/>
                      <a:pt x="230" y="26"/>
                      <a:pt x="231" y="26"/>
                    </a:cubicBezTo>
                    <a:cubicBezTo>
                      <a:pt x="231" y="24"/>
                      <a:pt x="230" y="24"/>
                      <a:pt x="229" y="24"/>
                    </a:cubicBezTo>
                    <a:cubicBezTo>
                      <a:pt x="229" y="24"/>
                      <a:pt x="229" y="24"/>
                      <a:pt x="229" y="24"/>
                    </a:cubicBezTo>
                    <a:cubicBezTo>
                      <a:pt x="229" y="24"/>
                      <a:pt x="229" y="24"/>
                      <a:pt x="229" y="25"/>
                    </a:cubicBezTo>
                    <a:cubicBezTo>
                      <a:pt x="229" y="25"/>
                      <a:pt x="228" y="25"/>
                      <a:pt x="228" y="25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28" y="24"/>
                      <a:pt x="229" y="24"/>
                      <a:pt x="229" y="23"/>
                    </a:cubicBezTo>
                    <a:cubicBezTo>
                      <a:pt x="229" y="23"/>
                      <a:pt x="230" y="23"/>
                      <a:pt x="230" y="23"/>
                    </a:cubicBezTo>
                    <a:cubicBezTo>
                      <a:pt x="230" y="24"/>
                      <a:pt x="230" y="24"/>
                      <a:pt x="230" y="24"/>
                    </a:cubicBezTo>
                    <a:cubicBezTo>
                      <a:pt x="230" y="24"/>
                      <a:pt x="230" y="23"/>
                      <a:pt x="230" y="23"/>
                    </a:cubicBezTo>
                    <a:cubicBezTo>
                      <a:pt x="230" y="23"/>
                      <a:pt x="230" y="23"/>
                      <a:pt x="230" y="23"/>
                    </a:cubicBezTo>
                    <a:cubicBezTo>
                      <a:pt x="231" y="23"/>
                      <a:pt x="232" y="23"/>
                      <a:pt x="232" y="22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1"/>
                      <a:pt x="232" y="21"/>
                      <a:pt x="231" y="21"/>
                    </a:cubicBezTo>
                    <a:cubicBezTo>
                      <a:pt x="231" y="21"/>
                      <a:pt x="231" y="21"/>
                      <a:pt x="231" y="21"/>
                    </a:cubicBezTo>
                    <a:cubicBezTo>
                      <a:pt x="231" y="21"/>
                      <a:pt x="232" y="21"/>
                      <a:pt x="232" y="21"/>
                    </a:cubicBezTo>
                    <a:cubicBezTo>
                      <a:pt x="233" y="21"/>
                      <a:pt x="234" y="21"/>
                      <a:pt x="234" y="21"/>
                    </a:cubicBezTo>
                    <a:cubicBezTo>
                      <a:pt x="235" y="21"/>
                      <a:pt x="235" y="22"/>
                      <a:pt x="235" y="22"/>
                    </a:cubicBezTo>
                    <a:cubicBezTo>
                      <a:pt x="236" y="22"/>
                      <a:pt x="237" y="21"/>
                      <a:pt x="238" y="21"/>
                    </a:cubicBezTo>
                    <a:cubicBezTo>
                      <a:pt x="238" y="21"/>
                      <a:pt x="238" y="21"/>
                      <a:pt x="239" y="22"/>
                    </a:cubicBezTo>
                    <a:cubicBezTo>
                      <a:pt x="238" y="22"/>
                      <a:pt x="238" y="22"/>
                      <a:pt x="238" y="22"/>
                    </a:cubicBezTo>
                    <a:cubicBezTo>
                      <a:pt x="239" y="23"/>
                      <a:pt x="239" y="22"/>
                      <a:pt x="240" y="22"/>
                    </a:cubicBezTo>
                    <a:cubicBezTo>
                      <a:pt x="241" y="20"/>
                      <a:pt x="239" y="22"/>
                      <a:pt x="239" y="20"/>
                    </a:cubicBezTo>
                    <a:cubicBezTo>
                      <a:pt x="240" y="20"/>
                      <a:pt x="240" y="20"/>
                      <a:pt x="241" y="19"/>
                    </a:cubicBezTo>
                    <a:cubicBezTo>
                      <a:pt x="241" y="19"/>
                      <a:pt x="241" y="19"/>
                      <a:pt x="241" y="20"/>
                    </a:cubicBezTo>
                    <a:cubicBezTo>
                      <a:pt x="242" y="19"/>
                      <a:pt x="242" y="18"/>
                      <a:pt x="243" y="19"/>
                    </a:cubicBezTo>
                    <a:cubicBezTo>
                      <a:pt x="243" y="19"/>
                      <a:pt x="242" y="19"/>
                      <a:pt x="242" y="19"/>
                    </a:cubicBezTo>
                    <a:cubicBezTo>
                      <a:pt x="242" y="20"/>
                      <a:pt x="243" y="21"/>
                      <a:pt x="242" y="21"/>
                    </a:cubicBezTo>
                    <a:cubicBezTo>
                      <a:pt x="242" y="21"/>
                      <a:pt x="242" y="21"/>
                      <a:pt x="242" y="21"/>
                    </a:cubicBezTo>
                    <a:cubicBezTo>
                      <a:pt x="242" y="21"/>
                      <a:pt x="242" y="21"/>
                      <a:pt x="242" y="21"/>
                    </a:cubicBezTo>
                    <a:cubicBezTo>
                      <a:pt x="242" y="21"/>
                      <a:pt x="242" y="21"/>
                      <a:pt x="241" y="21"/>
                    </a:cubicBezTo>
                    <a:cubicBezTo>
                      <a:pt x="241" y="21"/>
                      <a:pt x="241" y="22"/>
                      <a:pt x="241" y="22"/>
                    </a:cubicBezTo>
                    <a:cubicBezTo>
                      <a:pt x="241" y="23"/>
                      <a:pt x="240" y="22"/>
                      <a:pt x="240" y="23"/>
                    </a:cubicBezTo>
                    <a:cubicBezTo>
                      <a:pt x="240" y="23"/>
                      <a:pt x="240" y="24"/>
                      <a:pt x="240" y="24"/>
                    </a:cubicBezTo>
                    <a:cubicBezTo>
                      <a:pt x="239" y="24"/>
                      <a:pt x="239" y="24"/>
                      <a:pt x="238" y="24"/>
                    </a:cubicBezTo>
                    <a:cubicBezTo>
                      <a:pt x="238" y="25"/>
                      <a:pt x="238" y="25"/>
                      <a:pt x="238" y="26"/>
                    </a:cubicBezTo>
                    <a:cubicBezTo>
                      <a:pt x="239" y="26"/>
                      <a:pt x="239" y="25"/>
                      <a:pt x="240" y="25"/>
                    </a:cubicBezTo>
                    <a:cubicBezTo>
                      <a:pt x="240" y="25"/>
                      <a:pt x="240" y="26"/>
                      <a:pt x="240" y="26"/>
                    </a:cubicBezTo>
                    <a:cubicBezTo>
                      <a:pt x="240" y="24"/>
                      <a:pt x="241" y="25"/>
                      <a:pt x="241" y="25"/>
                    </a:cubicBezTo>
                    <a:cubicBezTo>
                      <a:pt x="242" y="25"/>
                      <a:pt x="242" y="25"/>
                      <a:pt x="242" y="25"/>
                    </a:cubicBezTo>
                    <a:cubicBezTo>
                      <a:pt x="242" y="26"/>
                      <a:pt x="242" y="27"/>
                      <a:pt x="242" y="27"/>
                    </a:cubicBezTo>
                    <a:cubicBezTo>
                      <a:pt x="242" y="29"/>
                      <a:pt x="244" y="26"/>
                      <a:pt x="244" y="28"/>
                    </a:cubicBezTo>
                    <a:cubicBezTo>
                      <a:pt x="245" y="27"/>
                      <a:pt x="246" y="25"/>
                      <a:pt x="245" y="23"/>
                    </a:cubicBezTo>
                    <a:cubicBezTo>
                      <a:pt x="245" y="23"/>
                      <a:pt x="244" y="23"/>
                      <a:pt x="244" y="23"/>
                    </a:cubicBezTo>
                    <a:cubicBezTo>
                      <a:pt x="245" y="22"/>
                      <a:pt x="244" y="21"/>
                      <a:pt x="245" y="20"/>
                    </a:cubicBezTo>
                    <a:cubicBezTo>
                      <a:pt x="244" y="20"/>
                      <a:pt x="244" y="20"/>
                      <a:pt x="244" y="21"/>
                    </a:cubicBezTo>
                    <a:cubicBezTo>
                      <a:pt x="244" y="21"/>
                      <a:pt x="244" y="21"/>
                      <a:pt x="244" y="20"/>
                    </a:cubicBezTo>
                    <a:cubicBezTo>
                      <a:pt x="244" y="20"/>
                      <a:pt x="245" y="20"/>
                      <a:pt x="245" y="19"/>
                    </a:cubicBezTo>
                    <a:cubicBezTo>
                      <a:pt x="247" y="19"/>
                      <a:pt x="248" y="20"/>
                      <a:pt x="248" y="21"/>
                    </a:cubicBezTo>
                    <a:cubicBezTo>
                      <a:pt x="249" y="21"/>
                      <a:pt x="249" y="22"/>
                      <a:pt x="250" y="21"/>
                    </a:cubicBezTo>
                    <a:cubicBezTo>
                      <a:pt x="250" y="21"/>
                      <a:pt x="250" y="21"/>
                      <a:pt x="250" y="21"/>
                    </a:cubicBezTo>
                    <a:cubicBezTo>
                      <a:pt x="250" y="22"/>
                      <a:pt x="250" y="22"/>
                      <a:pt x="250" y="22"/>
                    </a:cubicBezTo>
                    <a:cubicBezTo>
                      <a:pt x="251" y="22"/>
                      <a:pt x="251" y="23"/>
                      <a:pt x="251" y="23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50" y="22"/>
                      <a:pt x="249" y="22"/>
                      <a:pt x="249" y="21"/>
                    </a:cubicBezTo>
                    <a:cubicBezTo>
                      <a:pt x="249" y="24"/>
                      <a:pt x="247" y="22"/>
                      <a:pt x="247" y="24"/>
                    </a:cubicBezTo>
                    <a:cubicBezTo>
                      <a:pt x="247" y="24"/>
                      <a:pt x="248" y="25"/>
                      <a:pt x="248" y="25"/>
                    </a:cubicBezTo>
                    <a:cubicBezTo>
                      <a:pt x="248" y="25"/>
                      <a:pt x="247" y="25"/>
                      <a:pt x="247" y="26"/>
                    </a:cubicBezTo>
                    <a:cubicBezTo>
                      <a:pt x="249" y="26"/>
                      <a:pt x="249" y="27"/>
                      <a:pt x="250" y="27"/>
                    </a:cubicBezTo>
                    <a:cubicBezTo>
                      <a:pt x="251" y="26"/>
                      <a:pt x="252" y="25"/>
                      <a:pt x="251" y="24"/>
                    </a:cubicBezTo>
                    <a:cubicBezTo>
                      <a:pt x="252" y="23"/>
                      <a:pt x="252" y="23"/>
                      <a:pt x="253" y="23"/>
                    </a:cubicBezTo>
                    <a:cubicBezTo>
                      <a:pt x="253" y="23"/>
                      <a:pt x="253" y="24"/>
                      <a:pt x="253" y="24"/>
                    </a:cubicBezTo>
                    <a:cubicBezTo>
                      <a:pt x="252" y="26"/>
                      <a:pt x="252" y="28"/>
                      <a:pt x="254" y="28"/>
                    </a:cubicBezTo>
                    <a:cubicBezTo>
                      <a:pt x="255" y="26"/>
                      <a:pt x="254" y="26"/>
                      <a:pt x="255" y="24"/>
                    </a:cubicBezTo>
                    <a:cubicBezTo>
                      <a:pt x="255" y="25"/>
                      <a:pt x="255" y="26"/>
                      <a:pt x="256" y="25"/>
                    </a:cubicBezTo>
                    <a:cubicBezTo>
                      <a:pt x="256" y="27"/>
                      <a:pt x="255" y="27"/>
                      <a:pt x="255" y="28"/>
                    </a:cubicBezTo>
                    <a:cubicBezTo>
                      <a:pt x="255" y="28"/>
                      <a:pt x="256" y="28"/>
                      <a:pt x="256" y="28"/>
                    </a:cubicBezTo>
                    <a:cubicBezTo>
                      <a:pt x="256" y="28"/>
                      <a:pt x="256" y="29"/>
                      <a:pt x="257" y="29"/>
                    </a:cubicBezTo>
                    <a:cubicBezTo>
                      <a:pt x="257" y="27"/>
                      <a:pt x="257" y="27"/>
                      <a:pt x="257" y="27"/>
                    </a:cubicBezTo>
                    <a:cubicBezTo>
                      <a:pt x="258" y="26"/>
                      <a:pt x="258" y="27"/>
                      <a:pt x="258" y="28"/>
                    </a:cubicBezTo>
                    <a:cubicBezTo>
                      <a:pt x="259" y="28"/>
                      <a:pt x="259" y="28"/>
                      <a:pt x="259" y="28"/>
                    </a:cubicBezTo>
                    <a:cubicBezTo>
                      <a:pt x="260" y="28"/>
                      <a:pt x="260" y="27"/>
                      <a:pt x="260" y="27"/>
                    </a:cubicBezTo>
                    <a:cubicBezTo>
                      <a:pt x="261" y="28"/>
                      <a:pt x="263" y="27"/>
                      <a:pt x="264" y="28"/>
                    </a:cubicBezTo>
                    <a:cubicBezTo>
                      <a:pt x="265" y="27"/>
                      <a:pt x="267" y="27"/>
                      <a:pt x="268" y="26"/>
                    </a:cubicBezTo>
                    <a:cubicBezTo>
                      <a:pt x="269" y="26"/>
                      <a:pt x="269" y="28"/>
                      <a:pt x="270" y="26"/>
                    </a:cubicBezTo>
                    <a:cubicBezTo>
                      <a:pt x="271" y="26"/>
                      <a:pt x="270" y="28"/>
                      <a:pt x="271" y="28"/>
                    </a:cubicBezTo>
                    <a:cubicBezTo>
                      <a:pt x="272" y="28"/>
                      <a:pt x="272" y="28"/>
                      <a:pt x="273" y="28"/>
                    </a:cubicBezTo>
                    <a:cubicBezTo>
                      <a:pt x="273" y="27"/>
                      <a:pt x="272" y="27"/>
                      <a:pt x="272" y="27"/>
                    </a:cubicBezTo>
                    <a:cubicBezTo>
                      <a:pt x="272" y="27"/>
                      <a:pt x="272" y="26"/>
                      <a:pt x="272" y="26"/>
                    </a:cubicBezTo>
                    <a:cubicBezTo>
                      <a:pt x="271" y="25"/>
                      <a:pt x="271" y="25"/>
                      <a:pt x="271" y="25"/>
                    </a:cubicBezTo>
                    <a:cubicBezTo>
                      <a:pt x="272" y="24"/>
                      <a:pt x="271" y="25"/>
                      <a:pt x="272" y="26"/>
                    </a:cubicBezTo>
                    <a:cubicBezTo>
                      <a:pt x="272" y="26"/>
                      <a:pt x="273" y="26"/>
                      <a:pt x="273" y="26"/>
                    </a:cubicBezTo>
                    <a:cubicBezTo>
                      <a:pt x="273" y="26"/>
                      <a:pt x="273" y="27"/>
                      <a:pt x="275" y="27"/>
                    </a:cubicBezTo>
                    <a:cubicBezTo>
                      <a:pt x="275" y="26"/>
                      <a:pt x="275" y="26"/>
                      <a:pt x="275" y="26"/>
                    </a:cubicBezTo>
                    <a:cubicBezTo>
                      <a:pt x="276" y="26"/>
                      <a:pt x="277" y="26"/>
                      <a:pt x="277" y="25"/>
                    </a:cubicBezTo>
                    <a:cubicBezTo>
                      <a:pt x="277" y="25"/>
                      <a:pt x="277" y="26"/>
                      <a:pt x="278" y="26"/>
                    </a:cubicBezTo>
                    <a:cubicBezTo>
                      <a:pt x="278" y="26"/>
                      <a:pt x="277" y="26"/>
                      <a:pt x="277" y="26"/>
                    </a:cubicBezTo>
                    <a:cubicBezTo>
                      <a:pt x="277" y="27"/>
                      <a:pt x="279" y="28"/>
                      <a:pt x="278" y="28"/>
                    </a:cubicBezTo>
                    <a:cubicBezTo>
                      <a:pt x="279" y="29"/>
                      <a:pt x="281" y="27"/>
                      <a:pt x="282" y="26"/>
                    </a:cubicBezTo>
                    <a:cubicBezTo>
                      <a:pt x="282" y="25"/>
                      <a:pt x="282" y="23"/>
                      <a:pt x="280" y="23"/>
                    </a:cubicBezTo>
                    <a:cubicBezTo>
                      <a:pt x="280" y="27"/>
                      <a:pt x="280" y="27"/>
                      <a:pt x="280" y="27"/>
                    </a:cubicBezTo>
                    <a:cubicBezTo>
                      <a:pt x="279" y="27"/>
                      <a:pt x="279" y="26"/>
                      <a:pt x="278" y="26"/>
                    </a:cubicBezTo>
                    <a:cubicBezTo>
                      <a:pt x="278" y="25"/>
                      <a:pt x="279" y="25"/>
                      <a:pt x="279" y="24"/>
                    </a:cubicBezTo>
                    <a:cubicBezTo>
                      <a:pt x="278" y="24"/>
                      <a:pt x="278" y="23"/>
                      <a:pt x="278" y="22"/>
                    </a:cubicBezTo>
                    <a:cubicBezTo>
                      <a:pt x="277" y="23"/>
                      <a:pt x="276" y="22"/>
                      <a:pt x="276" y="22"/>
                    </a:cubicBezTo>
                    <a:cubicBezTo>
                      <a:pt x="276" y="22"/>
                      <a:pt x="276" y="21"/>
                      <a:pt x="276" y="20"/>
                    </a:cubicBezTo>
                    <a:cubicBezTo>
                      <a:pt x="277" y="21"/>
                      <a:pt x="278" y="21"/>
                      <a:pt x="278" y="21"/>
                    </a:cubicBezTo>
                    <a:cubicBezTo>
                      <a:pt x="280" y="21"/>
                      <a:pt x="280" y="21"/>
                      <a:pt x="281" y="20"/>
                    </a:cubicBezTo>
                    <a:cubicBezTo>
                      <a:pt x="281" y="20"/>
                      <a:pt x="281" y="20"/>
                      <a:pt x="281" y="20"/>
                    </a:cubicBezTo>
                    <a:cubicBezTo>
                      <a:pt x="281" y="20"/>
                      <a:pt x="282" y="19"/>
                      <a:pt x="282" y="20"/>
                    </a:cubicBezTo>
                    <a:cubicBezTo>
                      <a:pt x="282" y="20"/>
                      <a:pt x="282" y="20"/>
                      <a:pt x="283" y="21"/>
                    </a:cubicBezTo>
                    <a:cubicBezTo>
                      <a:pt x="283" y="21"/>
                      <a:pt x="283" y="21"/>
                      <a:pt x="284" y="21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5" y="21"/>
                      <a:pt x="286" y="22"/>
                      <a:pt x="287" y="22"/>
                    </a:cubicBezTo>
                    <a:cubicBezTo>
                      <a:pt x="287" y="22"/>
                      <a:pt x="287" y="22"/>
                      <a:pt x="287" y="23"/>
                    </a:cubicBezTo>
                    <a:cubicBezTo>
                      <a:pt x="287" y="23"/>
                      <a:pt x="285" y="23"/>
                      <a:pt x="285" y="23"/>
                    </a:cubicBezTo>
                    <a:cubicBezTo>
                      <a:pt x="284" y="23"/>
                      <a:pt x="285" y="24"/>
                      <a:pt x="284" y="24"/>
                    </a:cubicBezTo>
                    <a:cubicBezTo>
                      <a:pt x="283" y="24"/>
                      <a:pt x="284" y="22"/>
                      <a:pt x="282" y="23"/>
                    </a:cubicBezTo>
                    <a:cubicBezTo>
                      <a:pt x="282" y="24"/>
                      <a:pt x="283" y="24"/>
                      <a:pt x="283" y="24"/>
                    </a:cubicBezTo>
                    <a:cubicBezTo>
                      <a:pt x="283" y="24"/>
                      <a:pt x="283" y="25"/>
                      <a:pt x="284" y="25"/>
                    </a:cubicBezTo>
                    <a:cubicBezTo>
                      <a:pt x="284" y="26"/>
                      <a:pt x="283" y="26"/>
                      <a:pt x="283" y="27"/>
                    </a:cubicBezTo>
                    <a:cubicBezTo>
                      <a:pt x="285" y="26"/>
                      <a:pt x="285" y="26"/>
                      <a:pt x="286" y="28"/>
                    </a:cubicBezTo>
                    <a:cubicBezTo>
                      <a:pt x="287" y="28"/>
                      <a:pt x="287" y="27"/>
                      <a:pt x="288" y="26"/>
                    </a:cubicBezTo>
                    <a:cubicBezTo>
                      <a:pt x="289" y="27"/>
                      <a:pt x="291" y="26"/>
                      <a:pt x="291" y="28"/>
                    </a:cubicBezTo>
                    <a:cubicBezTo>
                      <a:pt x="292" y="28"/>
                      <a:pt x="292" y="26"/>
                      <a:pt x="292" y="26"/>
                    </a:cubicBezTo>
                    <a:cubicBezTo>
                      <a:pt x="293" y="26"/>
                      <a:pt x="292" y="26"/>
                      <a:pt x="292" y="27"/>
                    </a:cubicBezTo>
                    <a:cubicBezTo>
                      <a:pt x="292" y="27"/>
                      <a:pt x="293" y="27"/>
                      <a:pt x="293" y="28"/>
                    </a:cubicBezTo>
                    <a:cubicBezTo>
                      <a:pt x="295" y="28"/>
                      <a:pt x="295" y="28"/>
                      <a:pt x="295" y="28"/>
                    </a:cubicBezTo>
                    <a:cubicBezTo>
                      <a:pt x="295" y="27"/>
                      <a:pt x="295" y="27"/>
                      <a:pt x="295" y="27"/>
                    </a:cubicBezTo>
                    <a:cubicBezTo>
                      <a:pt x="295" y="27"/>
                      <a:pt x="294" y="26"/>
                      <a:pt x="294" y="26"/>
                    </a:cubicBezTo>
                    <a:cubicBezTo>
                      <a:pt x="294" y="25"/>
                      <a:pt x="295" y="25"/>
                      <a:pt x="295" y="24"/>
                    </a:cubicBezTo>
                    <a:cubicBezTo>
                      <a:pt x="296" y="23"/>
                      <a:pt x="295" y="25"/>
                      <a:pt x="296" y="26"/>
                    </a:cubicBezTo>
                    <a:cubicBezTo>
                      <a:pt x="297" y="26"/>
                      <a:pt x="297" y="25"/>
                      <a:pt x="298" y="24"/>
                    </a:cubicBezTo>
                    <a:cubicBezTo>
                      <a:pt x="298" y="24"/>
                      <a:pt x="298" y="24"/>
                      <a:pt x="299" y="24"/>
                    </a:cubicBezTo>
                    <a:cubicBezTo>
                      <a:pt x="299" y="24"/>
                      <a:pt x="299" y="24"/>
                      <a:pt x="299" y="23"/>
                    </a:cubicBezTo>
                    <a:cubicBezTo>
                      <a:pt x="300" y="24"/>
                      <a:pt x="301" y="25"/>
                      <a:pt x="300" y="26"/>
                    </a:cubicBezTo>
                    <a:cubicBezTo>
                      <a:pt x="300" y="26"/>
                      <a:pt x="300" y="24"/>
                      <a:pt x="298" y="25"/>
                    </a:cubicBezTo>
                    <a:cubicBezTo>
                      <a:pt x="298" y="26"/>
                      <a:pt x="300" y="25"/>
                      <a:pt x="299" y="27"/>
                    </a:cubicBezTo>
                    <a:cubicBezTo>
                      <a:pt x="301" y="27"/>
                      <a:pt x="302" y="27"/>
                      <a:pt x="303" y="27"/>
                    </a:cubicBezTo>
                    <a:cubicBezTo>
                      <a:pt x="303" y="27"/>
                      <a:pt x="303" y="26"/>
                      <a:pt x="303" y="26"/>
                    </a:cubicBezTo>
                    <a:cubicBezTo>
                      <a:pt x="303" y="26"/>
                      <a:pt x="304" y="26"/>
                      <a:pt x="304" y="26"/>
                    </a:cubicBezTo>
                    <a:cubicBezTo>
                      <a:pt x="304" y="26"/>
                      <a:pt x="304" y="25"/>
                      <a:pt x="304" y="25"/>
                    </a:cubicBezTo>
                    <a:cubicBezTo>
                      <a:pt x="305" y="25"/>
                      <a:pt x="306" y="25"/>
                      <a:pt x="306" y="24"/>
                    </a:cubicBezTo>
                    <a:cubicBezTo>
                      <a:pt x="306" y="24"/>
                      <a:pt x="306" y="24"/>
                      <a:pt x="306" y="24"/>
                    </a:cubicBezTo>
                    <a:cubicBezTo>
                      <a:pt x="306" y="24"/>
                      <a:pt x="306" y="25"/>
                      <a:pt x="306" y="26"/>
                    </a:cubicBezTo>
                    <a:cubicBezTo>
                      <a:pt x="308" y="25"/>
                      <a:pt x="308" y="26"/>
                      <a:pt x="307" y="28"/>
                    </a:cubicBezTo>
                    <a:cubicBezTo>
                      <a:pt x="308" y="27"/>
                      <a:pt x="309" y="27"/>
                      <a:pt x="310" y="27"/>
                    </a:cubicBezTo>
                    <a:cubicBezTo>
                      <a:pt x="309" y="26"/>
                      <a:pt x="311" y="27"/>
                      <a:pt x="311" y="26"/>
                    </a:cubicBezTo>
                    <a:cubicBezTo>
                      <a:pt x="312" y="25"/>
                      <a:pt x="311" y="23"/>
                      <a:pt x="313" y="24"/>
                    </a:cubicBezTo>
                    <a:cubicBezTo>
                      <a:pt x="313" y="24"/>
                      <a:pt x="313" y="24"/>
                      <a:pt x="313" y="23"/>
                    </a:cubicBezTo>
                    <a:cubicBezTo>
                      <a:pt x="313" y="23"/>
                      <a:pt x="313" y="23"/>
                      <a:pt x="314" y="23"/>
                    </a:cubicBezTo>
                    <a:cubicBezTo>
                      <a:pt x="314" y="23"/>
                      <a:pt x="314" y="23"/>
                      <a:pt x="314" y="22"/>
                    </a:cubicBezTo>
                    <a:cubicBezTo>
                      <a:pt x="313" y="22"/>
                      <a:pt x="313" y="22"/>
                      <a:pt x="313" y="22"/>
                    </a:cubicBezTo>
                    <a:cubicBezTo>
                      <a:pt x="313" y="22"/>
                      <a:pt x="313" y="22"/>
                      <a:pt x="313" y="22"/>
                    </a:cubicBezTo>
                    <a:cubicBezTo>
                      <a:pt x="312" y="22"/>
                      <a:pt x="312" y="23"/>
                      <a:pt x="311" y="23"/>
                    </a:cubicBezTo>
                    <a:cubicBezTo>
                      <a:pt x="311" y="23"/>
                      <a:pt x="310" y="22"/>
                      <a:pt x="309" y="22"/>
                    </a:cubicBezTo>
                    <a:cubicBezTo>
                      <a:pt x="310" y="22"/>
                      <a:pt x="310" y="21"/>
                      <a:pt x="311" y="20"/>
                    </a:cubicBezTo>
                    <a:cubicBezTo>
                      <a:pt x="312" y="20"/>
                      <a:pt x="313" y="22"/>
                      <a:pt x="315" y="20"/>
                    </a:cubicBezTo>
                    <a:cubicBezTo>
                      <a:pt x="314" y="20"/>
                      <a:pt x="314" y="20"/>
                      <a:pt x="314" y="19"/>
                    </a:cubicBezTo>
                    <a:cubicBezTo>
                      <a:pt x="314" y="19"/>
                      <a:pt x="315" y="19"/>
                      <a:pt x="315" y="19"/>
                    </a:cubicBezTo>
                    <a:cubicBezTo>
                      <a:pt x="315" y="19"/>
                      <a:pt x="315" y="19"/>
                      <a:pt x="315" y="19"/>
                    </a:cubicBezTo>
                    <a:cubicBezTo>
                      <a:pt x="315" y="20"/>
                      <a:pt x="316" y="20"/>
                      <a:pt x="316" y="20"/>
                    </a:cubicBezTo>
                    <a:cubicBezTo>
                      <a:pt x="315" y="21"/>
                      <a:pt x="315" y="21"/>
                      <a:pt x="314" y="21"/>
                    </a:cubicBezTo>
                    <a:cubicBezTo>
                      <a:pt x="314" y="22"/>
                      <a:pt x="315" y="22"/>
                      <a:pt x="314" y="22"/>
                    </a:cubicBezTo>
                    <a:cubicBezTo>
                      <a:pt x="315" y="23"/>
                      <a:pt x="315" y="24"/>
                      <a:pt x="316" y="24"/>
                    </a:cubicBezTo>
                    <a:cubicBezTo>
                      <a:pt x="316" y="24"/>
                      <a:pt x="316" y="24"/>
                      <a:pt x="316" y="24"/>
                    </a:cubicBezTo>
                    <a:cubicBezTo>
                      <a:pt x="316" y="24"/>
                      <a:pt x="316" y="24"/>
                      <a:pt x="316" y="24"/>
                    </a:cubicBezTo>
                    <a:cubicBezTo>
                      <a:pt x="316" y="24"/>
                      <a:pt x="315" y="25"/>
                      <a:pt x="315" y="25"/>
                    </a:cubicBezTo>
                    <a:cubicBezTo>
                      <a:pt x="314" y="24"/>
                      <a:pt x="314" y="25"/>
                      <a:pt x="313" y="25"/>
                    </a:cubicBezTo>
                    <a:cubicBezTo>
                      <a:pt x="312" y="27"/>
                      <a:pt x="314" y="28"/>
                      <a:pt x="315" y="27"/>
                    </a:cubicBezTo>
                    <a:cubicBezTo>
                      <a:pt x="316" y="27"/>
                      <a:pt x="315" y="27"/>
                      <a:pt x="315" y="27"/>
                    </a:cubicBezTo>
                    <a:cubicBezTo>
                      <a:pt x="315" y="28"/>
                      <a:pt x="316" y="28"/>
                      <a:pt x="316" y="28"/>
                    </a:cubicBezTo>
                    <a:cubicBezTo>
                      <a:pt x="318" y="27"/>
                      <a:pt x="321" y="27"/>
                      <a:pt x="322" y="29"/>
                    </a:cubicBezTo>
                    <a:cubicBezTo>
                      <a:pt x="323" y="27"/>
                      <a:pt x="323" y="28"/>
                      <a:pt x="324" y="27"/>
                    </a:cubicBezTo>
                    <a:cubicBezTo>
                      <a:pt x="324" y="26"/>
                      <a:pt x="324" y="26"/>
                      <a:pt x="324" y="25"/>
                    </a:cubicBezTo>
                    <a:cubicBezTo>
                      <a:pt x="325" y="26"/>
                      <a:pt x="325" y="25"/>
                      <a:pt x="327" y="25"/>
                    </a:cubicBezTo>
                    <a:cubicBezTo>
                      <a:pt x="326" y="25"/>
                      <a:pt x="326" y="26"/>
                      <a:pt x="325" y="26"/>
                    </a:cubicBezTo>
                    <a:cubicBezTo>
                      <a:pt x="325" y="27"/>
                      <a:pt x="326" y="27"/>
                      <a:pt x="327" y="27"/>
                    </a:cubicBezTo>
                    <a:cubicBezTo>
                      <a:pt x="328" y="27"/>
                      <a:pt x="327" y="28"/>
                      <a:pt x="328" y="28"/>
                    </a:cubicBezTo>
                    <a:cubicBezTo>
                      <a:pt x="329" y="28"/>
                      <a:pt x="329" y="28"/>
                      <a:pt x="329" y="29"/>
                    </a:cubicBezTo>
                    <a:cubicBezTo>
                      <a:pt x="330" y="29"/>
                      <a:pt x="330" y="28"/>
                      <a:pt x="330" y="28"/>
                    </a:cubicBezTo>
                    <a:cubicBezTo>
                      <a:pt x="331" y="28"/>
                      <a:pt x="331" y="28"/>
                      <a:pt x="332" y="28"/>
                    </a:cubicBezTo>
                    <a:cubicBezTo>
                      <a:pt x="333" y="27"/>
                      <a:pt x="335" y="27"/>
                      <a:pt x="335" y="26"/>
                    </a:cubicBezTo>
                    <a:cubicBezTo>
                      <a:pt x="336" y="26"/>
                      <a:pt x="336" y="28"/>
                      <a:pt x="338" y="27"/>
                    </a:cubicBezTo>
                    <a:cubicBezTo>
                      <a:pt x="338" y="27"/>
                      <a:pt x="337" y="28"/>
                      <a:pt x="337" y="28"/>
                    </a:cubicBezTo>
                    <a:cubicBezTo>
                      <a:pt x="338" y="29"/>
                      <a:pt x="339" y="28"/>
                      <a:pt x="340" y="27"/>
                    </a:cubicBezTo>
                    <a:cubicBezTo>
                      <a:pt x="340" y="25"/>
                      <a:pt x="337" y="25"/>
                      <a:pt x="337" y="23"/>
                    </a:cubicBezTo>
                    <a:cubicBezTo>
                      <a:pt x="336" y="24"/>
                      <a:pt x="336" y="24"/>
                      <a:pt x="334" y="24"/>
                    </a:cubicBezTo>
                    <a:cubicBezTo>
                      <a:pt x="334" y="22"/>
                      <a:pt x="336" y="23"/>
                      <a:pt x="335" y="23"/>
                    </a:cubicBezTo>
                    <a:cubicBezTo>
                      <a:pt x="335" y="23"/>
                      <a:pt x="335" y="23"/>
                      <a:pt x="335" y="22"/>
                    </a:cubicBezTo>
                    <a:cubicBezTo>
                      <a:pt x="335" y="22"/>
                      <a:pt x="335" y="22"/>
                      <a:pt x="335" y="22"/>
                    </a:cubicBezTo>
                    <a:cubicBezTo>
                      <a:pt x="335" y="22"/>
                      <a:pt x="337" y="22"/>
                      <a:pt x="336" y="21"/>
                    </a:cubicBezTo>
                    <a:cubicBezTo>
                      <a:pt x="335" y="21"/>
                      <a:pt x="334" y="21"/>
                      <a:pt x="334" y="22"/>
                    </a:cubicBezTo>
                    <a:cubicBezTo>
                      <a:pt x="334" y="22"/>
                      <a:pt x="334" y="22"/>
                      <a:pt x="334" y="22"/>
                    </a:cubicBezTo>
                    <a:cubicBezTo>
                      <a:pt x="334" y="21"/>
                      <a:pt x="334" y="20"/>
                      <a:pt x="334" y="19"/>
                    </a:cubicBezTo>
                    <a:cubicBezTo>
                      <a:pt x="332" y="19"/>
                      <a:pt x="332" y="21"/>
                      <a:pt x="331" y="22"/>
                    </a:cubicBezTo>
                    <a:cubicBezTo>
                      <a:pt x="331" y="23"/>
                      <a:pt x="331" y="23"/>
                      <a:pt x="330" y="23"/>
                    </a:cubicBezTo>
                    <a:cubicBezTo>
                      <a:pt x="330" y="23"/>
                      <a:pt x="330" y="23"/>
                      <a:pt x="330" y="23"/>
                    </a:cubicBezTo>
                    <a:cubicBezTo>
                      <a:pt x="330" y="23"/>
                      <a:pt x="330" y="23"/>
                      <a:pt x="329" y="23"/>
                    </a:cubicBezTo>
                    <a:cubicBezTo>
                      <a:pt x="329" y="23"/>
                      <a:pt x="329" y="23"/>
                      <a:pt x="329" y="23"/>
                    </a:cubicBezTo>
                    <a:cubicBezTo>
                      <a:pt x="329" y="23"/>
                      <a:pt x="328" y="22"/>
                      <a:pt x="328" y="23"/>
                    </a:cubicBezTo>
                    <a:cubicBezTo>
                      <a:pt x="328" y="23"/>
                      <a:pt x="328" y="23"/>
                      <a:pt x="328" y="23"/>
                    </a:cubicBezTo>
                    <a:cubicBezTo>
                      <a:pt x="327" y="22"/>
                      <a:pt x="327" y="22"/>
                      <a:pt x="326" y="22"/>
                    </a:cubicBezTo>
                    <a:cubicBezTo>
                      <a:pt x="325" y="22"/>
                      <a:pt x="325" y="21"/>
                      <a:pt x="325" y="21"/>
                    </a:cubicBezTo>
                    <a:cubicBezTo>
                      <a:pt x="325" y="21"/>
                      <a:pt x="324" y="22"/>
                      <a:pt x="324" y="22"/>
                    </a:cubicBezTo>
                    <a:cubicBezTo>
                      <a:pt x="323" y="22"/>
                      <a:pt x="323" y="21"/>
                      <a:pt x="322" y="21"/>
                    </a:cubicBezTo>
                    <a:cubicBezTo>
                      <a:pt x="322" y="22"/>
                      <a:pt x="322" y="22"/>
                      <a:pt x="323" y="22"/>
                    </a:cubicBezTo>
                    <a:cubicBezTo>
                      <a:pt x="323" y="23"/>
                      <a:pt x="322" y="23"/>
                      <a:pt x="322" y="23"/>
                    </a:cubicBezTo>
                    <a:cubicBezTo>
                      <a:pt x="321" y="23"/>
                      <a:pt x="322" y="25"/>
                      <a:pt x="320" y="24"/>
                    </a:cubicBezTo>
                    <a:cubicBezTo>
                      <a:pt x="319" y="24"/>
                      <a:pt x="321" y="22"/>
                      <a:pt x="322" y="22"/>
                    </a:cubicBezTo>
                    <a:cubicBezTo>
                      <a:pt x="322" y="21"/>
                      <a:pt x="321" y="22"/>
                      <a:pt x="320" y="21"/>
                    </a:cubicBezTo>
                    <a:cubicBezTo>
                      <a:pt x="321" y="21"/>
                      <a:pt x="321" y="21"/>
                      <a:pt x="321" y="21"/>
                    </a:cubicBezTo>
                    <a:cubicBezTo>
                      <a:pt x="320" y="21"/>
                      <a:pt x="320" y="20"/>
                      <a:pt x="320" y="19"/>
                    </a:cubicBezTo>
                    <a:cubicBezTo>
                      <a:pt x="320" y="19"/>
                      <a:pt x="320" y="19"/>
                      <a:pt x="320" y="19"/>
                    </a:cubicBezTo>
                    <a:cubicBezTo>
                      <a:pt x="321" y="19"/>
                      <a:pt x="321" y="19"/>
                      <a:pt x="321" y="20"/>
                    </a:cubicBezTo>
                    <a:cubicBezTo>
                      <a:pt x="323" y="20"/>
                      <a:pt x="324" y="20"/>
                      <a:pt x="325" y="19"/>
                    </a:cubicBezTo>
                    <a:cubicBezTo>
                      <a:pt x="326" y="20"/>
                      <a:pt x="326" y="20"/>
                      <a:pt x="326" y="20"/>
                    </a:cubicBezTo>
                    <a:cubicBezTo>
                      <a:pt x="326" y="20"/>
                      <a:pt x="327" y="20"/>
                      <a:pt x="328" y="20"/>
                    </a:cubicBezTo>
                    <a:cubicBezTo>
                      <a:pt x="328" y="20"/>
                      <a:pt x="328" y="20"/>
                      <a:pt x="328" y="20"/>
                    </a:cubicBezTo>
                    <a:cubicBezTo>
                      <a:pt x="328" y="20"/>
                      <a:pt x="328" y="20"/>
                      <a:pt x="328" y="20"/>
                    </a:cubicBezTo>
                    <a:cubicBezTo>
                      <a:pt x="327" y="22"/>
                      <a:pt x="329" y="21"/>
                      <a:pt x="330" y="21"/>
                    </a:cubicBezTo>
                    <a:cubicBezTo>
                      <a:pt x="330" y="20"/>
                      <a:pt x="331" y="20"/>
                      <a:pt x="331" y="20"/>
                    </a:cubicBezTo>
                    <a:cubicBezTo>
                      <a:pt x="331" y="19"/>
                      <a:pt x="331" y="19"/>
                      <a:pt x="331" y="19"/>
                    </a:cubicBezTo>
                    <a:cubicBezTo>
                      <a:pt x="331" y="19"/>
                      <a:pt x="332" y="19"/>
                      <a:pt x="332" y="19"/>
                    </a:cubicBezTo>
                    <a:cubicBezTo>
                      <a:pt x="331" y="18"/>
                      <a:pt x="331" y="17"/>
                      <a:pt x="331" y="17"/>
                    </a:cubicBezTo>
                    <a:cubicBezTo>
                      <a:pt x="333" y="18"/>
                      <a:pt x="333" y="16"/>
                      <a:pt x="335" y="16"/>
                    </a:cubicBezTo>
                    <a:cubicBezTo>
                      <a:pt x="336" y="16"/>
                      <a:pt x="335" y="18"/>
                      <a:pt x="336" y="18"/>
                    </a:cubicBezTo>
                    <a:cubicBezTo>
                      <a:pt x="337" y="18"/>
                      <a:pt x="338" y="18"/>
                      <a:pt x="339" y="19"/>
                    </a:cubicBezTo>
                    <a:cubicBezTo>
                      <a:pt x="339" y="20"/>
                      <a:pt x="340" y="20"/>
                      <a:pt x="340" y="21"/>
                    </a:cubicBezTo>
                    <a:cubicBezTo>
                      <a:pt x="342" y="21"/>
                      <a:pt x="342" y="21"/>
                      <a:pt x="343" y="21"/>
                    </a:cubicBezTo>
                    <a:cubicBezTo>
                      <a:pt x="343" y="21"/>
                      <a:pt x="342" y="22"/>
                      <a:pt x="342" y="22"/>
                    </a:cubicBezTo>
                    <a:cubicBezTo>
                      <a:pt x="342" y="23"/>
                      <a:pt x="343" y="23"/>
                      <a:pt x="343" y="23"/>
                    </a:cubicBezTo>
                    <a:cubicBezTo>
                      <a:pt x="344" y="24"/>
                      <a:pt x="342" y="24"/>
                      <a:pt x="343" y="26"/>
                    </a:cubicBezTo>
                    <a:cubicBezTo>
                      <a:pt x="344" y="26"/>
                      <a:pt x="344" y="26"/>
                      <a:pt x="344" y="27"/>
                    </a:cubicBezTo>
                    <a:cubicBezTo>
                      <a:pt x="346" y="26"/>
                      <a:pt x="346" y="27"/>
                      <a:pt x="348" y="27"/>
                    </a:cubicBezTo>
                    <a:cubicBezTo>
                      <a:pt x="347" y="24"/>
                      <a:pt x="349" y="24"/>
                      <a:pt x="350" y="25"/>
                    </a:cubicBezTo>
                    <a:cubicBezTo>
                      <a:pt x="350" y="24"/>
                      <a:pt x="350" y="24"/>
                      <a:pt x="350" y="23"/>
                    </a:cubicBezTo>
                    <a:cubicBezTo>
                      <a:pt x="350" y="23"/>
                      <a:pt x="349" y="23"/>
                      <a:pt x="349" y="22"/>
                    </a:cubicBezTo>
                    <a:cubicBezTo>
                      <a:pt x="349" y="22"/>
                      <a:pt x="349" y="20"/>
                      <a:pt x="348" y="21"/>
                    </a:cubicBezTo>
                    <a:cubicBezTo>
                      <a:pt x="348" y="20"/>
                      <a:pt x="347" y="19"/>
                      <a:pt x="347" y="18"/>
                    </a:cubicBezTo>
                    <a:cubicBezTo>
                      <a:pt x="347" y="19"/>
                      <a:pt x="348" y="19"/>
                      <a:pt x="349" y="19"/>
                    </a:cubicBezTo>
                    <a:cubicBezTo>
                      <a:pt x="349" y="18"/>
                      <a:pt x="349" y="18"/>
                      <a:pt x="349" y="18"/>
                    </a:cubicBezTo>
                    <a:cubicBezTo>
                      <a:pt x="349" y="18"/>
                      <a:pt x="349" y="18"/>
                      <a:pt x="349" y="18"/>
                    </a:cubicBezTo>
                    <a:cubicBezTo>
                      <a:pt x="350" y="18"/>
                      <a:pt x="350" y="18"/>
                      <a:pt x="351" y="18"/>
                    </a:cubicBezTo>
                    <a:cubicBezTo>
                      <a:pt x="351" y="18"/>
                      <a:pt x="351" y="18"/>
                      <a:pt x="351" y="18"/>
                    </a:cubicBezTo>
                    <a:cubicBezTo>
                      <a:pt x="351" y="19"/>
                      <a:pt x="351" y="19"/>
                      <a:pt x="351" y="19"/>
                    </a:cubicBezTo>
                    <a:cubicBezTo>
                      <a:pt x="352" y="19"/>
                      <a:pt x="353" y="19"/>
                      <a:pt x="353" y="19"/>
                    </a:cubicBezTo>
                    <a:cubicBezTo>
                      <a:pt x="353" y="19"/>
                      <a:pt x="353" y="18"/>
                      <a:pt x="353" y="18"/>
                    </a:cubicBezTo>
                    <a:cubicBezTo>
                      <a:pt x="354" y="18"/>
                      <a:pt x="354" y="18"/>
                      <a:pt x="354" y="18"/>
                    </a:cubicBezTo>
                    <a:cubicBezTo>
                      <a:pt x="354" y="18"/>
                      <a:pt x="354" y="19"/>
                      <a:pt x="354" y="19"/>
                    </a:cubicBezTo>
                    <a:cubicBezTo>
                      <a:pt x="354" y="19"/>
                      <a:pt x="355" y="19"/>
                      <a:pt x="355" y="20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5" y="20"/>
                      <a:pt x="355" y="20"/>
                      <a:pt x="355" y="20"/>
                    </a:cubicBezTo>
                    <a:cubicBezTo>
                      <a:pt x="355" y="20"/>
                      <a:pt x="354" y="21"/>
                      <a:pt x="354" y="22"/>
                    </a:cubicBezTo>
                    <a:cubicBezTo>
                      <a:pt x="356" y="22"/>
                      <a:pt x="356" y="22"/>
                      <a:pt x="356" y="22"/>
                    </a:cubicBezTo>
                    <a:cubicBezTo>
                      <a:pt x="356" y="22"/>
                      <a:pt x="355" y="22"/>
                      <a:pt x="354" y="22"/>
                    </a:cubicBezTo>
                    <a:cubicBezTo>
                      <a:pt x="353" y="22"/>
                      <a:pt x="354" y="20"/>
                      <a:pt x="353" y="20"/>
                    </a:cubicBezTo>
                    <a:cubicBezTo>
                      <a:pt x="353" y="21"/>
                      <a:pt x="352" y="22"/>
                      <a:pt x="351" y="21"/>
                    </a:cubicBezTo>
                    <a:cubicBezTo>
                      <a:pt x="351" y="22"/>
                      <a:pt x="351" y="22"/>
                      <a:pt x="351" y="23"/>
                    </a:cubicBezTo>
                    <a:cubicBezTo>
                      <a:pt x="352" y="23"/>
                      <a:pt x="352" y="22"/>
                      <a:pt x="353" y="22"/>
                    </a:cubicBezTo>
                    <a:cubicBezTo>
                      <a:pt x="353" y="22"/>
                      <a:pt x="353" y="23"/>
                      <a:pt x="354" y="24"/>
                    </a:cubicBezTo>
                    <a:cubicBezTo>
                      <a:pt x="352" y="23"/>
                      <a:pt x="352" y="23"/>
                      <a:pt x="351" y="24"/>
                    </a:cubicBezTo>
                    <a:cubicBezTo>
                      <a:pt x="351" y="25"/>
                      <a:pt x="350" y="25"/>
                      <a:pt x="351" y="27"/>
                    </a:cubicBezTo>
                    <a:cubicBezTo>
                      <a:pt x="351" y="27"/>
                      <a:pt x="352" y="28"/>
                      <a:pt x="350" y="28"/>
                    </a:cubicBezTo>
                    <a:cubicBezTo>
                      <a:pt x="350" y="28"/>
                      <a:pt x="351" y="29"/>
                      <a:pt x="352" y="29"/>
                    </a:cubicBezTo>
                    <a:cubicBezTo>
                      <a:pt x="353" y="29"/>
                      <a:pt x="353" y="30"/>
                      <a:pt x="354" y="29"/>
                    </a:cubicBezTo>
                    <a:cubicBezTo>
                      <a:pt x="354" y="27"/>
                      <a:pt x="354" y="29"/>
                      <a:pt x="353" y="29"/>
                    </a:cubicBezTo>
                    <a:cubicBezTo>
                      <a:pt x="353" y="28"/>
                      <a:pt x="354" y="28"/>
                      <a:pt x="354" y="27"/>
                    </a:cubicBezTo>
                    <a:cubicBezTo>
                      <a:pt x="354" y="27"/>
                      <a:pt x="353" y="26"/>
                      <a:pt x="353" y="26"/>
                    </a:cubicBezTo>
                    <a:cubicBezTo>
                      <a:pt x="353" y="26"/>
                      <a:pt x="354" y="25"/>
                      <a:pt x="353" y="25"/>
                    </a:cubicBezTo>
                    <a:cubicBezTo>
                      <a:pt x="353" y="24"/>
                      <a:pt x="354" y="26"/>
                      <a:pt x="355" y="26"/>
                    </a:cubicBezTo>
                    <a:cubicBezTo>
                      <a:pt x="354" y="25"/>
                      <a:pt x="355" y="25"/>
                      <a:pt x="356" y="25"/>
                    </a:cubicBezTo>
                    <a:cubicBezTo>
                      <a:pt x="356" y="24"/>
                      <a:pt x="356" y="24"/>
                      <a:pt x="357" y="24"/>
                    </a:cubicBezTo>
                    <a:cubicBezTo>
                      <a:pt x="358" y="25"/>
                      <a:pt x="357" y="25"/>
                      <a:pt x="358" y="26"/>
                    </a:cubicBezTo>
                    <a:cubicBezTo>
                      <a:pt x="359" y="26"/>
                      <a:pt x="360" y="25"/>
                      <a:pt x="360" y="28"/>
                    </a:cubicBezTo>
                    <a:cubicBezTo>
                      <a:pt x="362" y="28"/>
                      <a:pt x="362" y="27"/>
                      <a:pt x="362" y="26"/>
                    </a:cubicBezTo>
                    <a:cubicBezTo>
                      <a:pt x="364" y="26"/>
                      <a:pt x="364" y="26"/>
                      <a:pt x="366" y="26"/>
                    </a:cubicBezTo>
                    <a:cubicBezTo>
                      <a:pt x="366" y="26"/>
                      <a:pt x="366" y="25"/>
                      <a:pt x="365" y="25"/>
                    </a:cubicBezTo>
                    <a:cubicBezTo>
                      <a:pt x="366" y="25"/>
                      <a:pt x="366" y="25"/>
                      <a:pt x="366" y="24"/>
                    </a:cubicBezTo>
                    <a:cubicBezTo>
                      <a:pt x="367" y="23"/>
                      <a:pt x="366" y="26"/>
                      <a:pt x="367" y="26"/>
                    </a:cubicBezTo>
                    <a:cubicBezTo>
                      <a:pt x="367" y="26"/>
                      <a:pt x="367" y="26"/>
                      <a:pt x="366" y="26"/>
                    </a:cubicBezTo>
                    <a:cubicBezTo>
                      <a:pt x="366" y="27"/>
                      <a:pt x="367" y="28"/>
                      <a:pt x="368" y="29"/>
                    </a:cubicBezTo>
                    <a:cubicBezTo>
                      <a:pt x="368" y="29"/>
                      <a:pt x="368" y="28"/>
                      <a:pt x="368" y="27"/>
                    </a:cubicBezTo>
                    <a:cubicBezTo>
                      <a:pt x="369" y="26"/>
                      <a:pt x="369" y="26"/>
                      <a:pt x="370" y="26"/>
                    </a:cubicBezTo>
                    <a:cubicBezTo>
                      <a:pt x="370" y="23"/>
                      <a:pt x="370" y="23"/>
                      <a:pt x="370" y="23"/>
                    </a:cubicBezTo>
                    <a:cubicBezTo>
                      <a:pt x="371" y="23"/>
                      <a:pt x="371" y="24"/>
                      <a:pt x="371" y="25"/>
                    </a:cubicBezTo>
                    <a:cubicBezTo>
                      <a:pt x="371" y="25"/>
                      <a:pt x="372" y="25"/>
                      <a:pt x="372" y="26"/>
                    </a:cubicBezTo>
                    <a:cubicBezTo>
                      <a:pt x="372" y="26"/>
                      <a:pt x="373" y="26"/>
                      <a:pt x="373" y="26"/>
                    </a:cubicBezTo>
                    <a:cubicBezTo>
                      <a:pt x="374" y="26"/>
                      <a:pt x="374" y="27"/>
                      <a:pt x="374" y="27"/>
                    </a:cubicBezTo>
                    <a:cubicBezTo>
                      <a:pt x="375" y="27"/>
                      <a:pt x="376" y="27"/>
                      <a:pt x="378" y="27"/>
                    </a:cubicBezTo>
                    <a:cubicBezTo>
                      <a:pt x="378" y="25"/>
                      <a:pt x="379" y="24"/>
                      <a:pt x="379" y="23"/>
                    </a:cubicBezTo>
                    <a:cubicBezTo>
                      <a:pt x="380" y="24"/>
                      <a:pt x="380" y="24"/>
                      <a:pt x="380" y="25"/>
                    </a:cubicBezTo>
                    <a:cubicBezTo>
                      <a:pt x="380" y="26"/>
                      <a:pt x="381" y="26"/>
                      <a:pt x="380" y="26"/>
                    </a:cubicBezTo>
                    <a:cubicBezTo>
                      <a:pt x="380" y="26"/>
                      <a:pt x="380" y="27"/>
                      <a:pt x="380" y="27"/>
                    </a:cubicBezTo>
                    <a:cubicBezTo>
                      <a:pt x="380" y="28"/>
                      <a:pt x="382" y="28"/>
                      <a:pt x="381" y="29"/>
                    </a:cubicBezTo>
                    <a:cubicBezTo>
                      <a:pt x="382" y="29"/>
                      <a:pt x="382" y="28"/>
                      <a:pt x="383" y="29"/>
                    </a:cubicBezTo>
                    <a:cubicBezTo>
                      <a:pt x="383" y="27"/>
                      <a:pt x="382" y="26"/>
                      <a:pt x="383" y="24"/>
                    </a:cubicBezTo>
                    <a:cubicBezTo>
                      <a:pt x="384" y="26"/>
                      <a:pt x="384" y="23"/>
                      <a:pt x="386" y="23"/>
                    </a:cubicBezTo>
                    <a:cubicBezTo>
                      <a:pt x="388" y="23"/>
                      <a:pt x="387" y="25"/>
                      <a:pt x="388" y="26"/>
                    </a:cubicBezTo>
                    <a:cubicBezTo>
                      <a:pt x="389" y="26"/>
                      <a:pt x="389" y="27"/>
                      <a:pt x="389" y="27"/>
                    </a:cubicBezTo>
                    <a:cubicBezTo>
                      <a:pt x="390" y="27"/>
                      <a:pt x="391" y="26"/>
                      <a:pt x="393" y="27"/>
                    </a:cubicBezTo>
                    <a:cubicBezTo>
                      <a:pt x="393" y="26"/>
                      <a:pt x="393" y="25"/>
                      <a:pt x="393" y="25"/>
                    </a:cubicBezTo>
                    <a:cubicBezTo>
                      <a:pt x="396" y="24"/>
                      <a:pt x="396" y="26"/>
                      <a:pt x="396" y="28"/>
                    </a:cubicBezTo>
                    <a:cubicBezTo>
                      <a:pt x="397" y="29"/>
                      <a:pt x="398" y="28"/>
                      <a:pt x="400" y="29"/>
                    </a:cubicBezTo>
                    <a:cubicBezTo>
                      <a:pt x="401" y="29"/>
                      <a:pt x="401" y="29"/>
                      <a:pt x="401" y="30"/>
                    </a:cubicBezTo>
                    <a:cubicBezTo>
                      <a:pt x="402" y="29"/>
                      <a:pt x="403" y="30"/>
                      <a:pt x="405" y="30"/>
                    </a:cubicBezTo>
                    <a:cubicBezTo>
                      <a:pt x="406" y="30"/>
                      <a:pt x="406" y="30"/>
                      <a:pt x="406" y="31"/>
                    </a:cubicBezTo>
                    <a:cubicBezTo>
                      <a:pt x="407" y="30"/>
                      <a:pt x="405" y="29"/>
                      <a:pt x="405" y="28"/>
                    </a:cubicBezTo>
                    <a:cubicBezTo>
                      <a:pt x="404" y="28"/>
                      <a:pt x="404" y="29"/>
                      <a:pt x="403" y="29"/>
                    </a:cubicBezTo>
                    <a:cubicBezTo>
                      <a:pt x="403" y="28"/>
                      <a:pt x="404" y="28"/>
                      <a:pt x="405" y="28"/>
                    </a:cubicBezTo>
                    <a:cubicBezTo>
                      <a:pt x="405" y="28"/>
                      <a:pt x="405" y="27"/>
                      <a:pt x="405" y="27"/>
                    </a:cubicBezTo>
                    <a:cubicBezTo>
                      <a:pt x="405" y="27"/>
                      <a:pt x="406" y="27"/>
                      <a:pt x="406" y="27"/>
                    </a:cubicBezTo>
                    <a:cubicBezTo>
                      <a:pt x="406" y="27"/>
                      <a:pt x="406" y="26"/>
                      <a:pt x="406" y="26"/>
                    </a:cubicBezTo>
                    <a:cubicBezTo>
                      <a:pt x="407" y="26"/>
                      <a:pt x="407" y="26"/>
                      <a:pt x="408" y="26"/>
                    </a:cubicBezTo>
                    <a:cubicBezTo>
                      <a:pt x="407" y="24"/>
                      <a:pt x="410" y="24"/>
                      <a:pt x="409" y="23"/>
                    </a:cubicBezTo>
                    <a:cubicBezTo>
                      <a:pt x="410" y="23"/>
                      <a:pt x="410" y="23"/>
                      <a:pt x="410" y="23"/>
                    </a:cubicBezTo>
                    <a:cubicBezTo>
                      <a:pt x="411" y="23"/>
                      <a:pt x="410" y="25"/>
                      <a:pt x="410" y="25"/>
                    </a:cubicBezTo>
                    <a:cubicBezTo>
                      <a:pt x="411" y="25"/>
                      <a:pt x="409" y="27"/>
                      <a:pt x="411" y="26"/>
                    </a:cubicBezTo>
                    <a:cubicBezTo>
                      <a:pt x="411" y="27"/>
                      <a:pt x="411" y="27"/>
                      <a:pt x="410" y="27"/>
                    </a:cubicBezTo>
                    <a:cubicBezTo>
                      <a:pt x="409" y="29"/>
                      <a:pt x="411" y="28"/>
                      <a:pt x="411" y="30"/>
                    </a:cubicBezTo>
                    <a:cubicBezTo>
                      <a:pt x="413" y="30"/>
                      <a:pt x="414" y="29"/>
                      <a:pt x="414" y="29"/>
                    </a:cubicBezTo>
                    <a:cubicBezTo>
                      <a:pt x="415" y="30"/>
                      <a:pt x="418" y="31"/>
                      <a:pt x="421" y="31"/>
                    </a:cubicBezTo>
                    <a:cubicBezTo>
                      <a:pt x="421" y="30"/>
                      <a:pt x="422" y="29"/>
                      <a:pt x="421" y="28"/>
                    </a:cubicBezTo>
                    <a:cubicBezTo>
                      <a:pt x="421" y="27"/>
                      <a:pt x="421" y="27"/>
                      <a:pt x="420" y="27"/>
                    </a:cubicBezTo>
                    <a:cubicBezTo>
                      <a:pt x="420" y="26"/>
                      <a:pt x="422" y="27"/>
                      <a:pt x="421" y="25"/>
                    </a:cubicBezTo>
                    <a:cubicBezTo>
                      <a:pt x="422" y="25"/>
                      <a:pt x="423" y="25"/>
                      <a:pt x="424" y="26"/>
                    </a:cubicBezTo>
                    <a:cubicBezTo>
                      <a:pt x="424" y="26"/>
                      <a:pt x="425" y="26"/>
                      <a:pt x="425" y="26"/>
                    </a:cubicBezTo>
                    <a:cubicBezTo>
                      <a:pt x="425" y="26"/>
                      <a:pt x="425" y="27"/>
                      <a:pt x="426" y="27"/>
                    </a:cubicBezTo>
                    <a:cubicBezTo>
                      <a:pt x="426" y="28"/>
                      <a:pt x="424" y="28"/>
                      <a:pt x="424" y="30"/>
                    </a:cubicBezTo>
                    <a:cubicBezTo>
                      <a:pt x="425" y="30"/>
                      <a:pt x="425" y="30"/>
                      <a:pt x="425" y="30"/>
                    </a:cubicBezTo>
                    <a:cubicBezTo>
                      <a:pt x="426" y="30"/>
                      <a:pt x="426" y="30"/>
                      <a:pt x="427" y="30"/>
                    </a:cubicBezTo>
                    <a:cubicBezTo>
                      <a:pt x="427" y="30"/>
                      <a:pt x="427" y="30"/>
                      <a:pt x="427" y="30"/>
                    </a:cubicBezTo>
                    <a:cubicBezTo>
                      <a:pt x="427" y="30"/>
                      <a:pt x="428" y="30"/>
                      <a:pt x="428" y="30"/>
                    </a:cubicBezTo>
                    <a:cubicBezTo>
                      <a:pt x="428" y="30"/>
                      <a:pt x="429" y="30"/>
                      <a:pt x="430" y="30"/>
                    </a:cubicBezTo>
                    <a:cubicBezTo>
                      <a:pt x="430" y="29"/>
                      <a:pt x="429" y="30"/>
                      <a:pt x="428" y="30"/>
                    </a:cubicBezTo>
                    <a:cubicBezTo>
                      <a:pt x="429" y="29"/>
                      <a:pt x="429" y="28"/>
                      <a:pt x="431" y="29"/>
                    </a:cubicBezTo>
                    <a:cubicBezTo>
                      <a:pt x="431" y="29"/>
                      <a:pt x="431" y="29"/>
                      <a:pt x="430" y="30"/>
                    </a:cubicBezTo>
                    <a:cubicBezTo>
                      <a:pt x="430" y="31"/>
                      <a:pt x="432" y="30"/>
                      <a:pt x="431" y="30"/>
                    </a:cubicBezTo>
                    <a:cubicBezTo>
                      <a:pt x="432" y="30"/>
                      <a:pt x="432" y="30"/>
                      <a:pt x="432" y="30"/>
                    </a:cubicBezTo>
                    <a:cubicBezTo>
                      <a:pt x="432" y="30"/>
                      <a:pt x="433" y="30"/>
                      <a:pt x="433" y="30"/>
                    </a:cubicBezTo>
                    <a:cubicBezTo>
                      <a:pt x="433" y="30"/>
                      <a:pt x="433" y="30"/>
                      <a:pt x="433" y="30"/>
                    </a:cubicBezTo>
                    <a:cubicBezTo>
                      <a:pt x="434" y="29"/>
                      <a:pt x="434" y="30"/>
                      <a:pt x="434" y="30"/>
                    </a:cubicBezTo>
                    <a:cubicBezTo>
                      <a:pt x="434" y="30"/>
                      <a:pt x="435" y="29"/>
                      <a:pt x="436" y="30"/>
                    </a:cubicBezTo>
                    <a:cubicBezTo>
                      <a:pt x="436" y="28"/>
                      <a:pt x="433" y="29"/>
                      <a:pt x="433" y="30"/>
                    </a:cubicBezTo>
                    <a:cubicBezTo>
                      <a:pt x="432" y="30"/>
                      <a:pt x="432" y="28"/>
                      <a:pt x="432" y="28"/>
                    </a:cubicBezTo>
                    <a:cubicBezTo>
                      <a:pt x="432" y="27"/>
                      <a:pt x="431" y="28"/>
                      <a:pt x="431" y="27"/>
                    </a:cubicBezTo>
                    <a:cubicBezTo>
                      <a:pt x="430" y="27"/>
                      <a:pt x="432" y="25"/>
                      <a:pt x="430" y="26"/>
                    </a:cubicBezTo>
                    <a:cubicBezTo>
                      <a:pt x="431" y="25"/>
                      <a:pt x="431" y="25"/>
                      <a:pt x="431" y="23"/>
                    </a:cubicBezTo>
                    <a:cubicBezTo>
                      <a:pt x="432" y="23"/>
                      <a:pt x="432" y="23"/>
                      <a:pt x="432" y="22"/>
                    </a:cubicBezTo>
                    <a:cubicBezTo>
                      <a:pt x="432" y="22"/>
                      <a:pt x="431" y="22"/>
                      <a:pt x="431" y="22"/>
                    </a:cubicBezTo>
                    <a:cubicBezTo>
                      <a:pt x="431" y="22"/>
                      <a:pt x="431" y="23"/>
                      <a:pt x="431" y="23"/>
                    </a:cubicBezTo>
                    <a:cubicBezTo>
                      <a:pt x="430" y="22"/>
                      <a:pt x="431" y="21"/>
                      <a:pt x="430" y="20"/>
                    </a:cubicBezTo>
                    <a:cubicBezTo>
                      <a:pt x="428" y="22"/>
                      <a:pt x="428" y="19"/>
                      <a:pt x="429" y="17"/>
                    </a:cubicBezTo>
                    <a:cubicBezTo>
                      <a:pt x="431" y="17"/>
                      <a:pt x="431" y="17"/>
                      <a:pt x="431" y="17"/>
                    </a:cubicBezTo>
                    <a:cubicBezTo>
                      <a:pt x="430" y="16"/>
                      <a:pt x="431" y="17"/>
                      <a:pt x="432" y="16"/>
                    </a:cubicBezTo>
                    <a:cubicBezTo>
                      <a:pt x="432" y="16"/>
                      <a:pt x="432" y="15"/>
                      <a:pt x="432" y="15"/>
                    </a:cubicBezTo>
                    <a:cubicBezTo>
                      <a:pt x="433" y="15"/>
                      <a:pt x="433" y="16"/>
                      <a:pt x="432" y="16"/>
                    </a:cubicBezTo>
                    <a:cubicBezTo>
                      <a:pt x="433" y="18"/>
                      <a:pt x="435" y="15"/>
                      <a:pt x="435" y="18"/>
                    </a:cubicBezTo>
                    <a:cubicBezTo>
                      <a:pt x="436" y="16"/>
                      <a:pt x="438" y="18"/>
                      <a:pt x="439" y="19"/>
                    </a:cubicBezTo>
                    <a:cubicBezTo>
                      <a:pt x="437" y="20"/>
                      <a:pt x="436" y="19"/>
                      <a:pt x="434" y="19"/>
                    </a:cubicBezTo>
                    <a:cubicBezTo>
                      <a:pt x="434" y="20"/>
                      <a:pt x="434" y="22"/>
                      <a:pt x="434" y="22"/>
                    </a:cubicBezTo>
                    <a:cubicBezTo>
                      <a:pt x="435" y="23"/>
                      <a:pt x="434" y="23"/>
                      <a:pt x="434" y="23"/>
                    </a:cubicBezTo>
                    <a:cubicBezTo>
                      <a:pt x="434" y="23"/>
                      <a:pt x="435" y="23"/>
                      <a:pt x="435" y="23"/>
                    </a:cubicBezTo>
                    <a:cubicBezTo>
                      <a:pt x="434" y="25"/>
                      <a:pt x="434" y="22"/>
                      <a:pt x="432" y="22"/>
                    </a:cubicBezTo>
                    <a:cubicBezTo>
                      <a:pt x="433" y="24"/>
                      <a:pt x="433" y="25"/>
                      <a:pt x="434" y="25"/>
                    </a:cubicBezTo>
                    <a:cubicBezTo>
                      <a:pt x="434" y="26"/>
                      <a:pt x="434" y="26"/>
                      <a:pt x="434" y="25"/>
                    </a:cubicBezTo>
                    <a:cubicBezTo>
                      <a:pt x="433" y="25"/>
                      <a:pt x="434" y="26"/>
                      <a:pt x="434" y="27"/>
                    </a:cubicBezTo>
                    <a:cubicBezTo>
                      <a:pt x="436" y="27"/>
                      <a:pt x="436" y="27"/>
                      <a:pt x="436" y="27"/>
                    </a:cubicBezTo>
                    <a:cubicBezTo>
                      <a:pt x="435" y="25"/>
                      <a:pt x="438" y="27"/>
                      <a:pt x="438" y="25"/>
                    </a:cubicBezTo>
                    <a:cubicBezTo>
                      <a:pt x="440" y="26"/>
                      <a:pt x="441" y="25"/>
                      <a:pt x="442" y="26"/>
                    </a:cubicBezTo>
                    <a:cubicBezTo>
                      <a:pt x="442" y="25"/>
                      <a:pt x="443" y="25"/>
                      <a:pt x="443" y="25"/>
                    </a:cubicBezTo>
                    <a:cubicBezTo>
                      <a:pt x="443" y="24"/>
                      <a:pt x="442" y="24"/>
                      <a:pt x="442" y="24"/>
                    </a:cubicBezTo>
                    <a:close/>
                    <a:moveTo>
                      <a:pt x="19" y="1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9" y="14"/>
                    </a:cubicBezTo>
                    <a:close/>
                    <a:moveTo>
                      <a:pt x="6" y="20"/>
                    </a:move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4" y="20"/>
                      <a:pt x="6" y="20"/>
                    </a:cubicBezTo>
                    <a:close/>
                    <a:moveTo>
                      <a:pt x="8" y="10"/>
                    </a:move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0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4"/>
                      <a:pt x="16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4"/>
                      <a:pt x="16" y="25"/>
                    </a:cubicBezTo>
                    <a:close/>
                    <a:moveTo>
                      <a:pt x="44" y="19"/>
                    </a:move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4" y="19"/>
                    </a:cubicBezTo>
                    <a:close/>
                    <a:moveTo>
                      <a:pt x="40" y="26"/>
                    </a:moveTo>
                    <a:cubicBezTo>
                      <a:pt x="40" y="25"/>
                      <a:pt x="40" y="25"/>
                      <a:pt x="41" y="25"/>
                    </a:cubicBezTo>
                    <a:cubicBezTo>
                      <a:pt x="41" y="23"/>
                      <a:pt x="40" y="23"/>
                      <a:pt x="40" y="22"/>
                    </a:cubicBezTo>
                    <a:cubicBezTo>
                      <a:pt x="41" y="23"/>
                      <a:pt x="41" y="24"/>
                      <a:pt x="43" y="24"/>
                    </a:cubicBezTo>
                    <a:cubicBezTo>
                      <a:pt x="42" y="25"/>
                      <a:pt x="42" y="26"/>
                      <a:pt x="40" y="26"/>
                    </a:cubicBezTo>
                    <a:close/>
                    <a:moveTo>
                      <a:pt x="45" y="21"/>
                    </a:moveTo>
                    <a:cubicBezTo>
                      <a:pt x="44" y="21"/>
                      <a:pt x="44" y="19"/>
                      <a:pt x="46" y="19"/>
                    </a:cubicBezTo>
                    <a:cubicBezTo>
                      <a:pt x="45" y="19"/>
                      <a:pt x="45" y="20"/>
                      <a:pt x="45" y="21"/>
                    </a:cubicBezTo>
                    <a:close/>
                    <a:moveTo>
                      <a:pt x="330" y="23"/>
                    </a:moveTo>
                    <a:cubicBezTo>
                      <a:pt x="330" y="24"/>
                      <a:pt x="330" y="24"/>
                      <a:pt x="330" y="25"/>
                    </a:cubicBezTo>
                    <a:cubicBezTo>
                      <a:pt x="330" y="25"/>
                      <a:pt x="330" y="25"/>
                      <a:pt x="330" y="25"/>
                    </a:cubicBezTo>
                    <a:cubicBezTo>
                      <a:pt x="330" y="25"/>
                      <a:pt x="329" y="24"/>
                      <a:pt x="329" y="24"/>
                    </a:cubicBezTo>
                    <a:cubicBezTo>
                      <a:pt x="329" y="24"/>
                      <a:pt x="329" y="24"/>
                      <a:pt x="329" y="24"/>
                    </a:cubicBezTo>
                    <a:cubicBezTo>
                      <a:pt x="329" y="24"/>
                      <a:pt x="329" y="24"/>
                      <a:pt x="329" y="23"/>
                    </a:cubicBezTo>
                    <a:cubicBezTo>
                      <a:pt x="330" y="23"/>
                      <a:pt x="330" y="23"/>
                      <a:pt x="330" y="23"/>
                    </a:cubicBezTo>
                    <a:close/>
                    <a:moveTo>
                      <a:pt x="327" y="22"/>
                    </a:moveTo>
                    <a:cubicBezTo>
                      <a:pt x="327" y="23"/>
                      <a:pt x="327" y="23"/>
                      <a:pt x="328" y="23"/>
                    </a:cubicBezTo>
                    <a:cubicBezTo>
                      <a:pt x="328" y="23"/>
                      <a:pt x="327" y="23"/>
                      <a:pt x="327" y="23"/>
                    </a:cubicBezTo>
                    <a:cubicBezTo>
                      <a:pt x="328" y="23"/>
                      <a:pt x="328" y="24"/>
                      <a:pt x="328" y="24"/>
                    </a:cubicBezTo>
                    <a:cubicBezTo>
                      <a:pt x="327" y="24"/>
                      <a:pt x="327" y="24"/>
                      <a:pt x="327" y="24"/>
                    </a:cubicBezTo>
                    <a:cubicBezTo>
                      <a:pt x="327" y="23"/>
                      <a:pt x="325" y="23"/>
                      <a:pt x="327" y="22"/>
                    </a:cubicBezTo>
                    <a:close/>
                    <a:moveTo>
                      <a:pt x="305" y="24"/>
                    </a:moveTo>
                    <a:cubicBezTo>
                      <a:pt x="305" y="24"/>
                      <a:pt x="304" y="24"/>
                      <a:pt x="304" y="24"/>
                    </a:cubicBezTo>
                    <a:cubicBezTo>
                      <a:pt x="304" y="24"/>
                      <a:pt x="304" y="24"/>
                      <a:pt x="304" y="24"/>
                    </a:cubicBezTo>
                    <a:cubicBezTo>
                      <a:pt x="305" y="24"/>
                      <a:pt x="305" y="24"/>
                      <a:pt x="305" y="24"/>
                    </a:cubicBezTo>
                    <a:cubicBezTo>
                      <a:pt x="305" y="24"/>
                      <a:pt x="305" y="24"/>
                      <a:pt x="305" y="24"/>
                    </a:cubicBezTo>
                    <a:close/>
                    <a:moveTo>
                      <a:pt x="303" y="10"/>
                    </a:moveTo>
                    <a:cubicBezTo>
                      <a:pt x="303" y="10"/>
                      <a:pt x="303" y="10"/>
                      <a:pt x="304" y="10"/>
                    </a:cubicBezTo>
                    <a:cubicBezTo>
                      <a:pt x="303" y="10"/>
                      <a:pt x="303" y="10"/>
                      <a:pt x="303" y="10"/>
                    </a:cubicBezTo>
                    <a:close/>
                    <a:moveTo>
                      <a:pt x="306" y="12"/>
                    </a:moveTo>
                    <a:cubicBezTo>
                      <a:pt x="306" y="12"/>
                      <a:pt x="306" y="12"/>
                      <a:pt x="306" y="12"/>
                    </a:cubicBezTo>
                    <a:cubicBezTo>
                      <a:pt x="306" y="12"/>
                      <a:pt x="306" y="12"/>
                      <a:pt x="307" y="12"/>
                    </a:cubicBezTo>
                    <a:cubicBezTo>
                      <a:pt x="307" y="12"/>
                      <a:pt x="307" y="12"/>
                      <a:pt x="307" y="12"/>
                    </a:cubicBezTo>
                    <a:cubicBezTo>
                      <a:pt x="306" y="12"/>
                      <a:pt x="306" y="12"/>
                      <a:pt x="306" y="12"/>
                    </a:cubicBezTo>
                    <a:close/>
                    <a:moveTo>
                      <a:pt x="300" y="15"/>
                    </a:moveTo>
                    <a:cubicBezTo>
                      <a:pt x="301" y="15"/>
                      <a:pt x="301" y="15"/>
                      <a:pt x="301" y="16"/>
                    </a:cubicBezTo>
                    <a:cubicBezTo>
                      <a:pt x="301" y="16"/>
                      <a:pt x="301" y="16"/>
                      <a:pt x="301" y="16"/>
                    </a:cubicBezTo>
                    <a:cubicBezTo>
                      <a:pt x="301" y="16"/>
                      <a:pt x="300" y="16"/>
                      <a:pt x="300" y="15"/>
                    </a:cubicBezTo>
                    <a:close/>
                    <a:moveTo>
                      <a:pt x="300" y="15"/>
                    </a:moveTo>
                    <a:cubicBezTo>
                      <a:pt x="300" y="14"/>
                      <a:pt x="301" y="14"/>
                      <a:pt x="301" y="14"/>
                    </a:cubicBezTo>
                    <a:cubicBezTo>
                      <a:pt x="301" y="14"/>
                      <a:pt x="300" y="14"/>
                      <a:pt x="300" y="13"/>
                    </a:cubicBezTo>
                    <a:cubicBezTo>
                      <a:pt x="301" y="13"/>
                      <a:pt x="301" y="14"/>
                      <a:pt x="301" y="14"/>
                    </a:cubicBezTo>
                    <a:cubicBezTo>
                      <a:pt x="301" y="15"/>
                      <a:pt x="300" y="15"/>
                      <a:pt x="300" y="15"/>
                    </a:cubicBezTo>
                    <a:close/>
                    <a:moveTo>
                      <a:pt x="311" y="12"/>
                    </a:moveTo>
                    <a:cubicBezTo>
                      <a:pt x="311" y="12"/>
                      <a:pt x="311" y="12"/>
                      <a:pt x="311" y="12"/>
                    </a:cubicBezTo>
                    <a:cubicBezTo>
                      <a:pt x="311" y="12"/>
                      <a:pt x="311" y="13"/>
                      <a:pt x="311" y="13"/>
                    </a:cubicBezTo>
                    <a:cubicBezTo>
                      <a:pt x="311" y="13"/>
                      <a:pt x="311" y="12"/>
                      <a:pt x="311" y="12"/>
                    </a:cubicBezTo>
                    <a:close/>
                    <a:moveTo>
                      <a:pt x="313" y="13"/>
                    </a:moveTo>
                    <a:cubicBezTo>
                      <a:pt x="313" y="14"/>
                      <a:pt x="313" y="14"/>
                      <a:pt x="313" y="14"/>
                    </a:cubicBezTo>
                    <a:cubicBezTo>
                      <a:pt x="312" y="14"/>
                      <a:pt x="312" y="14"/>
                      <a:pt x="312" y="14"/>
                    </a:cubicBezTo>
                    <a:cubicBezTo>
                      <a:pt x="312" y="14"/>
                      <a:pt x="312" y="14"/>
                      <a:pt x="313" y="13"/>
                    </a:cubicBezTo>
                    <a:close/>
                    <a:moveTo>
                      <a:pt x="313" y="15"/>
                    </a:moveTo>
                    <a:cubicBezTo>
                      <a:pt x="313" y="15"/>
                      <a:pt x="313" y="15"/>
                      <a:pt x="313" y="15"/>
                    </a:cubicBezTo>
                    <a:cubicBezTo>
                      <a:pt x="313" y="15"/>
                      <a:pt x="313" y="15"/>
                      <a:pt x="313" y="15"/>
                    </a:cubicBezTo>
                    <a:cubicBezTo>
                      <a:pt x="313" y="15"/>
                      <a:pt x="313" y="15"/>
                      <a:pt x="313" y="15"/>
                    </a:cubicBezTo>
                    <a:close/>
                    <a:moveTo>
                      <a:pt x="316" y="13"/>
                    </a:moveTo>
                    <a:cubicBezTo>
                      <a:pt x="316" y="12"/>
                      <a:pt x="314" y="13"/>
                      <a:pt x="314" y="12"/>
                    </a:cubicBezTo>
                    <a:cubicBezTo>
                      <a:pt x="315" y="12"/>
                      <a:pt x="315" y="12"/>
                      <a:pt x="316" y="12"/>
                    </a:cubicBezTo>
                    <a:cubicBezTo>
                      <a:pt x="316" y="12"/>
                      <a:pt x="316" y="12"/>
                      <a:pt x="316" y="12"/>
                    </a:cubicBezTo>
                    <a:cubicBezTo>
                      <a:pt x="316" y="12"/>
                      <a:pt x="316" y="13"/>
                      <a:pt x="317" y="12"/>
                    </a:cubicBezTo>
                    <a:cubicBezTo>
                      <a:pt x="317" y="13"/>
                      <a:pt x="318" y="14"/>
                      <a:pt x="318" y="14"/>
                    </a:cubicBezTo>
                    <a:cubicBezTo>
                      <a:pt x="318" y="14"/>
                      <a:pt x="318" y="14"/>
                      <a:pt x="318" y="14"/>
                    </a:cubicBezTo>
                    <a:cubicBezTo>
                      <a:pt x="318" y="14"/>
                      <a:pt x="318" y="14"/>
                      <a:pt x="318" y="14"/>
                    </a:cubicBezTo>
                    <a:cubicBezTo>
                      <a:pt x="317" y="14"/>
                      <a:pt x="317" y="14"/>
                      <a:pt x="317" y="15"/>
                    </a:cubicBezTo>
                    <a:cubicBezTo>
                      <a:pt x="317" y="14"/>
                      <a:pt x="316" y="14"/>
                      <a:pt x="315" y="14"/>
                    </a:cubicBezTo>
                    <a:cubicBezTo>
                      <a:pt x="315" y="14"/>
                      <a:pt x="315" y="13"/>
                      <a:pt x="316" y="13"/>
                    </a:cubicBezTo>
                    <a:close/>
                    <a:moveTo>
                      <a:pt x="323" y="12"/>
                    </a:moveTo>
                    <a:cubicBezTo>
                      <a:pt x="323" y="13"/>
                      <a:pt x="323" y="14"/>
                      <a:pt x="322" y="14"/>
                    </a:cubicBezTo>
                    <a:cubicBezTo>
                      <a:pt x="322" y="14"/>
                      <a:pt x="322" y="13"/>
                      <a:pt x="322" y="13"/>
                    </a:cubicBezTo>
                    <a:cubicBezTo>
                      <a:pt x="322" y="13"/>
                      <a:pt x="322" y="13"/>
                      <a:pt x="322" y="12"/>
                    </a:cubicBezTo>
                    <a:cubicBezTo>
                      <a:pt x="322" y="12"/>
                      <a:pt x="323" y="12"/>
                      <a:pt x="323" y="12"/>
                    </a:cubicBezTo>
                    <a:close/>
                    <a:moveTo>
                      <a:pt x="324" y="14"/>
                    </a:moveTo>
                    <a:cubicBezTo>
                      <a:pt x="324" y="14"/>
                      <a:pt x="324" y="14"/>
                      <a:pt x="325" y="14"/>
                    </a:cubicBezTo>
                    <a:cubicBezTo>
                      <a:pt x="325" y="14"/>
                      <a:pt x="325" y="14"/>
                      <a:pt x="325" y="14"/>
                    </a:cubicBezTo>
                    <a:cubicBezTo>
                      <a:pt x="324" y="14"/>
                      <a:pt x="324" y="14"/>
                      <a:pt x="324" y="14"/>
                    </a:cubicBezTo>
                    <a:close/>
                    <a:moveTo>
                      <a:pt x="323" y="11"/>
                    </a:moveTo>
                    <a:cubicBezTo>
                      <a:pt x="323" y="11"/>
                      <a:pt x="322" y="11"/>
                      <a:pt x="322" y="11"/>
                    </a:cubicBezTo>
                    <a:cubicBezTo>
                      <a:pt x="323" y="11"/>
                      <a:pt x="324" y="11"/>
                      <a:pt x="325" y="10"/>
                    </a:cubicBezTo>
                    <a:cubicBezTo>
                      <a:pt x="325" y="10"/>
                      <a:pt x="325" y="10"/>
                      <a:pt x="325" y="10"/>
                    </a:cubicBezTo>
                    <a:cubicBezTo>
                      <a:pt x="325" y="11"/>
                      <a:pt x="325" y="11"/>
                      <a:pt x="326" y="10"/>
                    </a:cubicBezTo>
                    <a:cubicBezTo>
                      <a:pt x="326" y="10"/>
                      <a:pt x="326" y="10"/>
                      <a:pt x="326" y="9"/>
                    </a:cubicBezTo>
                    <a:cubicBezTo>
                      <a:pt x="326" y="10"/>
                      <a:pt x="326" y="10"/>
                      <a:pt x="327" y="10"/>
                    </a:cubicBezTo>
                    <a:cubicBezTo>
                      <a:pt x="327" y="10"/>
                      <a:pt x="327" y="10"/>
                      <a:pt x="327" y="10"/>
                    </a:cubicBezTo>
                    <a:cubicBezTo>
                      <a:pt x="327" y="11"/>
                      <a:pt x="328" y="10"/>
                      <a:pt x="328" y="10"/>
                    </a:cubicBezTo>
                    <a:cubicBezTo>
                      <a:pt x="328" y="10"/>
                      <a:pt x="328" y="11"/>
                      <a:pt x="329" y="10"/>
                    </a:cubicBezTo>
                    <a:cubicBezTo>
                      <a:pt x="329" y="11"/>
                      <a:pt x="329" y="11"/>
                      <a:pt x="329" y="11"/>
                    </a:cubicBezTo>
                    <a:cubicBezTo>
                      <a:pt x="329" y="12"/>
                      <a:pt x="328" y="12"/>
                      <a:pt x="328" y="13"/>
                    </a:cubicBezTo>
                    <a:cubicBezTo>
                      <a:pt x="327" y="12"/>
                      <a:pt x="327" y="12"/>
                      <a:pt x="326" y="13"/>
                    </a:cubicBezTo>
                    <a:cubicBezTo>
                      <a:pt x="324" y="13"/>
                      <a:pt x="324" y="12"/>
                      <a:pt x="323" y="11"/>
                    </a:cubicBezTo>
                    <a:close/>
                    <a:moveTo>
                      <a:pt x="331" y="8"/>
                    </a:moveTo>
                    <a:cubicBezTo>
                      <a:pt x="331" y="8"/>
                      <a:pt x="331" y="8"/>
                      <a:pt x="331" y="8"/>
                    </a:cubicBezTo>
                    <a:cubicBezTo>
                      <a:pt x="331" y="8"/>
                      <a:pt x="331" y="8"/>
                      <a:pt x="331" y="8"/>
                    </a:cubicBezTo>
                    <a:cubicBezTo>
                      <a:pt x="331" y="8"/>
                      <a:pt x="331" y="8"/>
                      <a:pt x="331" y="8"/>
                    </a:cubicBezTo>
                    <a:close/>
                    <a:moveTo>
                      <a:pt x="327" y="14"/>
                    </a:moveTo>
                    <a:cubicBezTo>
                      <a:pt x="327" y="14"/>
                      <a:pt x="328" y="14"/>
                      <a:pt x="328" y="13"/>
                    </a:cubicBezTo>
                    <a:cubicBezTo>
                      <a:pt x="329" y="14"/>
                      <a:pt x="330" y="15"/>
                      <a:pt x="329" y="15"/>
                    </a:cubicBezTo>
                    <a:cubicBezTo>
                      <a:pt x="329" y="15"/>
                      <a:pt x="328" y="15"/>
                      <a:pt x="328" y="15"/>
                    </a:cubicBezTo>
                    <a:cubicBezTo>
                      <a:pt x="327" y="15"/>
                      <a:pt x="327" y="15"/>
                      <a:pt x="327" y="14"/>
                    </a:cubicBezTo>
                    <a:close/>
                    <a:moveTo>
                      <a:pt x="337" y="10"/>
                    </a:moveTo>
                    <a:cubicBezTo>
                      <a:pt x="337" y="11"/>
                      <a:pt x="337" y="11"/>
                      <a:pt x="337" y="11"/>
                    </a:cubicBezTo>
                    <a:cubicBezTo>
                      <a:pt x="337" y="11"/>
                      <a:pt x="337" y="11"/>
                      <a:pt x="337" y="11"/>
                    </a:cubicBezTo>
                    <a:cubicBezTo>
                      <a:pt x="337" y="11"/>
                      <a:pt x="337" y="11"/>
                      <a:pt x="337" y="10"/>
                    </a:cubicBezTo>
                    <a:close/>
                    <a:moveTo>
                      <a:pt x="334" y="8"/>
                    </a:moveTo>
                    <a:cubicBezTo>
                      <a:pt x="333" y="8"/>
                      <a:pt x="333" y="7"/>
                      <a:pt x="333" y="7"/>
                    </a:cubicBezTo>
                    <a:cubicBezTo>
                      <a:pt x="333" y="7"/>
                      <a:pt x="333" y="7"/>
                      <a:pt x="334" y="7"/>
                    </a:cubicBezTo>
                    <a:cubicBezTo>
                      <a:pt x="334" y="7"/>
                      <a:pt x="334" y="8"/>
                      <a:pt x="334" y="8"/>
                    </a:cubicBezTo>
                    <a:close/>
                    <a:moveTo>
                      <a:pt x="330" y="8"/>
                    </a:moveTo>
                    <a:cubicBezTo>
                      <a:pt x="330" y="8"/>
                      <a:pt x="330" y="8"/>
                      <a:pt x="330" y="8"/>
                    </a:cubicBezTo>
                    <a:cubicBezTo>
                      <a:pt x="330" y="8"/>
                      <a:pt x="330" y="8"/>
                      <a:pt x="330" y="8"/>
                    </a:cubicBezTo>
                    <a:cubicBezTo>
                      <a:pt x="330" y="8"/>
                      <a:pt x="330" y="8"/>
                      <a:pt x="330" y="8"/>
                    </a:cubicBezTo>
                    <a:close/>
                    <a:moveTo>
                      <a:pt x="329" y="5"/>
                    </a:moveTo>
                    <a:cubicBezTo>
                      <a:pt x="329" y="5"/>
                      <a:pt x="329" y="5"/>
                      <a:pt x="329" y="6"/>
                    </a:cubicBezTo>
                    <a:cubicBezTo>
                      <a:pt x="329" y="5"/>
                      <a:pt x="329" y="5"/>
                      <a:pt x="329" y="5"/>
                    </a:cubicBezTo>
                    <a:close/>
                    <a:moveTo>
                      <a:pt x="326" y="9"/>
                    </a:moveTo>
                    <a:cubicBezTo>
                      <a:pt x="326" y="9"/>
                      <a:pt x="326" y="9"/>
                      <a:pt x="326" y="9"/>
                    </a:cubicBezTo>
                    <a:cubicBezTo>
                      <a:pt x="326" y="9"/>
                      <a:pt x="326" y="9"/>
                      <a:pt x="326" y="9"/>
                    </a:cubicBezTo>
                    <a:cubicBezTo>
                      <a:pt x="326" y="9"/>
                      <a:pt x="326" y="9"/>
                      <a:pt x="326" y="9"/>
                    </a:cubicBezTo>
                    <a:close/>
                    <a:moveTo>
                      <a:pt x="321" y="8"/>
                    </a:moveTo>
                    <a:cubicBezTo>
                      <a:pt x="320" y="8"/>
                      <a:pt x="320" y="7"/>
                      <a:pt x="319" y="7"/>
                    </a:cubicBezTo>
                    <a:cubicBezTo>
                      <a:pt x="320" y="7"/>
                      <a:pt x="321" y="6"/>
                      <a:pt x="321" y="8"/>
                    </a:cubicBezTo>
                    <a:close/>
                    <a:moveTo>
                      <a:pt x="318" y="5"/>
                    </a:moveTo>
                    <a:cubicBezTo>
                      <a:pt x="319" y="5"/>
                      <a:pt x="320" y="6"/>
                      <a:pt x="319" y="6"/>
                    </a:cubicBezTo>
                    <a:cubicBezTo>
                      <a:pt x="319" y="7"/>
                      <a:pt x="319" y="7"/>
                      <a:pt x="319" y="7"/>
                    </a:cubicBezTo>
                    <a:cubicBezTo>
                      <a:pt x="319" y="7"/>
                      <a:pt x="319" y="7"/>
                      <a:pt x="319" y="7"/>
                    </a:cubicBezTo>
                    <a:cubicBezTo>
                      <a:pt x="318" y="7"/>
                      <a:pt x="318" y="7"/>
                      <a:pt x="318" y="8"/>
                    </a:cubicBezTo>
                    <a:cubicBezTo>
                      <a:pt x="317" y="7"/>
                      <a:pt x="319" y="6"/>
                      <a:pt x="318" y="5"/>
                    </a:cubicBezTo>
                    <a:close/>
                    <a:moveTo>
                      <a:pt x="310" y="9"/>
                    </a:moveTo>
                    <a:cubicBezTo>
                      <a:pt x="309" y="9"/>
                      <a:pt x="309" y="8"/>
                      <a:pt x="308" y="8"/>
                    </a:cubicBezTo>
                    <a:cubicBezTo>
                      <a:pt x="308" y="8"/>
                      <a:pt x="308" y="8"/>
                      <a:pt x="308" y="8"/>
                    </a:cubicBezTo>
                    <a:cubicBezTo>
                      <a:pt x="308" y="8"/>
                      <a:pt x="308" y="8"/>
                      <a:pt x="308" y="8"/>
                    </a:cubicBezTo>
                    <a:cubicBezTo>
                      <a:pt x="308" y="8"/>
                      <a:pt x="307" y="8"/>
                      <a:pt x="307" y="8"/>
                    </a:cubicBezTo>
                    <a:cubicBezTo>
                      <a:pt x="307" y="7"/>
                      <a:pt x="307" y="7"/>
                      <a:pt x="307" y="7"/>
                    </a:cubicBezTo>
                    <a:cubicBezTo>
                      <a:pt x="307" y="7"/>
                      <a:pt x="307" y="7"/>
                      <a:pt x="307" y="7"/>
                    </a:cubicBezTo>
                    <a:cubicBezTo>
                      <a:pt x="309" y="7"/>
                      <a:pt x="310" y="7"/>
                      <a:pt x="310" y="9"/>
                    </a:cubicBezTo>
                    <a:close/>
                    <a:moveTo>
                      <a:pt x="303" y="9"/>
                    </a:moveTo>
                    <a:cubicBezTo>
                      <a:pt x="303" y="9"/>
                      <a:pt x="303" y="9"/>
                      <a:pt x="303" y="9"/>
                    </a:cubicBezTo>
                    <a:cubicBezTo>
                      <a:pt x="303" y="9"/>
                      <a:pt x="303" y="9"/>
                      <a:pt x="303" y="9"/>
                    </a:cubicBezTo>
                    <a:cubicBezTo>
                      <a:pt x="303" y="9"/>
                      <a:pt x="303" y="9"/>
                      <a:pt x="303" y="9"/>
                    </a:cubicBezTo>
                    <a:close/>
                    <a:moveTo>
                      <a:pt x="299" y="16"/>
                    </a:moveTo>
                    <a:cubicBezTo>
                      <a:pt x="299" y="16"/>
                      <a:pt x="299" y="16"/>
                      <a:pt x="298" y="16"/>
                    </a:cubicBezTo>
                    <a:cubicBezTo>
                      <a:pt x="298" y="16"/>
                      <a:pt x="299" y="16"/>
                      <a:pt x="299" y="17"/>
                    </a:cubicBezTo>
                    <a:cubicBezTo>
                      <a:pt x="297" y="16"/>
                      <a:pt x="299" y="15"/>
                      <a:pt x="297" y="15"/>
                    </a:cubicBezTo>
                    <a:cubicBezTo>
                      <a:pt x="298" y="14"/>
                      <a:pt x="299" y="15"/>
                      <a:pt x="299" y="16"/>
                    </a:cubicBezTo>
                    <a:close/>
                    <a:moveTo>
                      <a:pt x="288" y="20"/>
                    </a:moveTo>
                    <a:cubicBezTo>
                      <a:pt x="288" y="20"/>
                      <a:pt x="288" y="20"/>
                      <a:pt x="288" y="20"/>
                    </a:cubicBezTo>
                    <a:cubicBezTo>
                      <a:pt x="288" y="20"/>
                      <a:pt x="288" y="21"/>
                      <a:pt x="288" y="21"/>
                    </a:cubicBezTo>
                    <a:cubicBezTo>
                      <a:pt x="288" y="21"/>
                      <a:pt x="288" y="21"/>
                      <a:pt x="288" y="20"/>
                    </a:cubicBezTo>
                    <a:close/>
                    <a:moveTo>
                      <a:pt x="288" y="14"/>
                    </a:moveTo>
                    <a:cubicBezTo>
                      <a:pt x="288" y="14"/>
                      <a:pt x="288" y="13"/>
                      <a:pt x="287" y="13"/>
                    </a:cubicBezTo>
                    <a:cubicBezTo>
                      <a:pt x="287" y="12"/>
                      <a:pt x="287" y="12"/>
                      <a:pt x="287" y="12"/>
                    </a:cubicBezTo>
                    <a:cubicBezTo>
                      <a:pt x="288" y="13"/>
                      <a:pt x="289" y="13"/>
                      <a:pt x="289" y="13"/>
                    </a:cubicBezTo>
                    <a:cubicBezTo>
                      <a:pt x="289" y="14"/>
                      <a:pt x="289" y="14"/>
                      <a:pt x="288" y="14"/>
                    </a:cubicBezTo>
                    <a:close/>
                    <a:moveTo>
                      <a:pt x="293" y="10"/>
                    </a:moveTo>
                    <a:cubicBezTo>
                      <a:pt x="293" y="10"/>
                      <a:pt x="293" y="10"/>
                      <a:pt x="293" y="10"/>
                    </a:cubicBezTo>
                    <a:cubicBezTo>
                      <a:pt x="293" y="10"/>
                      <a:pt x="293" y="10"/>
                      <a:pt x="293" y="10"/>
                    </a:cubicBezTo>
                    <a:cubicBezTo>
                      <a:pt x="293" y="10"/>
                      <a:pt x="293" y="10"/>
                      <a:pt x="293" y="10"/>
                    </a:cubicBezTo>
                    <a:cubicBezTo>
                      <a:pt x="293" y="10"/>
                      <a:pt x="293" y="10"/>
                      <a:pt x="293" y="10"/>
                    </a:cubicBezTo>
                    <a:close/>
                    <a:moveTo>
                      <a:pt x="292" y="16"/>
                    </a:moveTo>
                    <a:cubicBezTo>
                      <a:pt x="292" y="16"/>
                      <a:pt x="292" y="16"/>
                      <a:pt x="292" y="16"/>
                    </a:cubicBezTo>
                    <a:cubicBezTo>
                      <a:pt x="292" y="16"/>
                      <a:pt x="294" y="15"/>
                      <a:pt x="295" y="15"/>
                    </a:cubicBezTo>
                    <a:cubicBezTo>
                      <a:pt x="295" y="15"/>
                      <a:pt x="295" y="15"/>
                      <a:pt x="295" y="15"/>
                    </a:cubicBezTo>
                    <a:cubicBezTo>
                      <a:pt x="294" y="15"/>
                      <a:pt x="294" y="16"/>
                      <a:pt x="294" y="16"/>
                    </a:cubicBezTo>
                    <a:cubicBezTo>
                      <a:pt x="294" y="16"/>
                      <a:pt x="294" y="16"/>
                      <a:pt x="294" y="16"/>
                    </a:cubicBezTo>
                    <a:cubicBezTo>
                      <a:pt x="293" y="16"/>
                      <a:pt x="292" y="16"/>
                      <a:pt x="292" y="16"/>
                    </a:cubicBezTo>
                    <a:close/>
                    <a:moveTo>
                      <a:pt x="296" y="14"/>
                    </a:moveTo>
                    <a:cubicBezTo>
                      <a:pt x="296" y="14"/>
                      <a:pt x="296" y="14"/>
                      <a:pt x="296" y="14"/>
                    </a:cubicBezTo>
                    <a:cubicBezTo>
                      <a:pt x="296" y="14"/>
                      <a:pt x="296" y="13"/>
                      <a:pt x="296" y="13"/>
                    </a:cubicBezTo>
                    <a:cubicBezTo>
                      <a:pt x="297" y="13"/>
                      <a:pt x="297" y="14"/>
                      <a:pt x="296" y="14"/>
                    </a:cubicBezTo>
                    <a:close/>
                    <a:moveTo>
                      <a:pt x="296" y="11"/>
                    </a:moveTo>
                    <a:cubicBezTo>
                      <a:pt x="296" y="11"/>
                      <a:pt x="296" y="12"/>
                      <a:pt x="296" y="12"/>
                    </a:cubicBezTo>
                    <a:cubicBezTo>
                      <a:pt x="296" y="12"/>
                      <a:pt x="296" y="13"/>
                      <a:pt x="295" y="13"/>
                    </a:cubicBezTo>
                    <a:cubicBezTo>
                      <a:pt x="295" y="13"/>
                      <a:pt x="295" y="13"/>
                      <a:pt x="296" y="12"/>
                    </a:cubicBezTo>
                    <a:cubicBezTo>
                      <a:pt x="294" y="14"/>
                      <a:pt x="293" y="13"/>
                      <a:pt x="292" y="13"/>
                    </a:cubicBezTo>
                    <a:cubicBezTo>
                      <a:pt x="292" y="14"/>
                      <a:pt x="292" y="14"/>
                      <a:pt x="293" y="14"/>
                    </a:cubicBezTo>
                    <a:cubicBezTo>
                      <a:pt x="293" y="15"/>
                      <a:pt x="292" y="15"/>
                      <a:pt x="292" y="15"/>
                    </a:cubicBezTo>
                    <a:cubicBezTo>
                      <a:pt x="291" y="15"/>
                      <a:pt x="290" y="14"/>
                      <a:pt x="290" y="13"/>
                    </a:cubicBezTo>
                    <a:cubicBezTo>
                      <a:pt x="290" y="13"/>
                      <a:pt x="291" y="13"/>
                      <a:pt x="291" y="13"/>
                    </a:cubicBezTo>
                    <a:cubicBezTo>
                      <a:pt x="291" y="13"/>
                      <a:pt x="292" y="12"/>
                      <a:pt x="292" y="12"/>
                    </a:cubicBezTo>
                    <a:cubicBezTo>
                      <a:pt x="293" y="12"/>
                      <a:pt x="294" y="12"/>
                      <a:pt x="295" y="12"/>
                    </a:cubicBezTo>
                    <a:cubicBezTo>
                      <a:pt x="295" y="11"/>
                      <a:pt x="296" y="11"/>
                      <a:pt x="296" y="11"/>
                    </a:cubicBezTo>
                    <a:cubicBezTo>
                      <a:pt x="296" y="11"/>
                      <a:pt x="296" y="11"/>
                      <a:pt x="296" y="11"/>
                    </a:cubicBezTo>
                    <a:close/>
                    <a:moveTo>
                      <a:pt x="295" y="6"/>
                    </a:moveTo>
                    <a:cubicBezTo>
                      <a:pt x="295" y="6"/>
                      <a:pt x="295" y="6"/>
                      <a:pt x="295" y="6"/>
                    </a:cubicBezTo>
                    <a:cubicBezTo>
                      <a:pt x="295" y="6"/>
                      <a:pt x="295" y="6"/>
                      <a:pt x="295" y="6"/>
                    </a:cubicBezTo>
                    <a:close/>
                    <a:moveTo>
                      <a:pt x="284" y="14"/>
                    </a:moveTo>
                    <a:cubicBezTo>
                      <a:pt x="284" y="14"/>
                      <a:pt x="284" y="14"/>
                      <a:pt x="284" y="14"/>
                    </a:cubicBezTo>
                    <a:cubicBezTo>
                      <a:pt x="284" y="14"/>
                      <a:pt x="284" y="14"/>
                      <a:pt x="284" y="14"/>
                    </a:cubicBezTo>
                    <a:cubicBezTo>
                      <a:pt x="284" y="14"/>
                      <a:pt x="284" y="14"/>
                      <a:pt x="284" y="14"/>
                    </a:cubicBezTo>
                    <a:close/>
                    <a:moveTo>
                      <a:pt x="282" y="11"/>
                    </a:moveTo>
                    <a:cubicBezTo>
                      <a:pt x="282" y="11"/>
                      <a:pt x="281" y="12"/>
                      <a:pt x="280" y="12"/>
                    </a:cubicBezTo>
                    <a:cubicBezTo>
                      <a:pt x="280" y="12"/>
                      <a:pt x="280" y="12"/>
                      <a:pt x="280" y="11"/>
                    </a:cubicBezTo>
                    <a:cubicBezTo>
                      <a:pt x="281" y="12"/>
                      <a:pt x="282" y="11"/>
                      <a:pt x="282" y="11"/>
                    </a:cubicBezTo>
                    <a:close/>
                    <a:moveTo>
                      <a:pt x="278" y="6"/>
                    </a:moveTo>
                    <a:cubicBezTo>
                      <a:pt x="278" y="6"/>
                      <a:pt x="278" y="6"/>
                      <a:pt x="278" y="6"/>
                    </a:cubicBezTo>
                    <a:cubicBezTo>
                      <a:pt x="278" y="6"/>
                      <a:pt x="278" y="7"/>
                      <a:pt x="278" y="7"/>
                    </a:cubicBezTo>
                    <a:cubicBezTo>
                      <a:pt x="278" y="7"/>
                      <a:pt x="278" y="7"/>
                      <a:pt x="278" y="7"/>
                    </a:cubicBezTo>
                    <a:cubicBezTo>
                      <a:pt x="278" y="6"/>
                      <a:pt x="278" y="6"/>
                      <a:pt x="278" y="6"/>
                    </a:cubicBezTo>
                    <a:close/>
                    <a:moveTo>
                      <a:pt x="259" y="18"/>
                    </a:move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8"/>
                      <a:pt x="259" y="18"/>
                      <a:pt x="259" y="18"/>
                    </a:cubicBezTo>
                    <a:close/>
                    <a:moveTo>
                      <a:pt x="258" y="16"/>
                    </a:moveTo>
                    <a:cubicBezTo>
                      <a:pt x="257" y="16"/>
                      <a:pt x="257" y="16"/>
                      <a:pt x="256" y="17"/>
                    </a:cubicBezTo>
                    <a:cubicBezTo>
                      <a:pt x="256" y="16"/>
                      <a:pt x="256" y="16"/>
                      <a:pt x="256" y="15"/>
                    </a:cubicBezTo>
                    <a:cubicBezTo>
                      <a:pt x="256" y="15"/>
                      <a:pt x="257" y="15"/>
                      <a:pt x="257" y="14"/>
                    </a:cubicBezTo>
                    <a:cubicBezTo>
                      <a:pt x="257" y="14"/>
                      <a:pt x="258" y="14"/>
                      <a:pt x="258" y="14"/>
                    </a:cubicBezTo>
                    <a:cubicBezTo>
                      <a:pt x="258" y="15"/>
                      <a:pt x="259" y="16"/>
                      <a:pt x="259" y="17"/>
                    </a:cubicBezTo>
                    <a:cubicBezTo>
                      <a:pt x="259" y="17"/>
                      <a:pt x="258" y="17"/>
                      <a:pt x="258" y="17"/>
                    </a:cubicBezTo>
                    <a:cubicBezTo>
                      <a:pt x="258" y="17"/>
                      <a:pt x="258" y="16"/>
                      <a:pt x="258" y="16"/>
                    </a:cubicBezTo>
                    <a:close/>
                    <a:moveTo>
                      <a:pt x="248" y="13"/>
                    </a:moveTo>
                    <a:cubicBezTo>
                      <a:pt x="248" y="14"/>
                      <a:pt x="248" y="14"/>
                      <a:pt x="247" y="15"/>
                    </a:cubicBezTo>
                    <a:cubicBezTo>
                      <a:pt x="247" y="15"/>
                      <a:pt x="247" y="15"/>
                      <a:pt x="247" y="15"/>
                    </a:cubicBezTo>
                    <a:cubicBezTo>
                      <a:pt x="246" y="15"/>
                      <a:pt x="248" y="12"/>
                      <a:pt x="246" y="12"/>
                    </a:cubicBezTo>
                    <a:cubicBezTo>
                      <a:pt x="246" y="12"/>
                      <a:pt x="246" y="11"/>
                      <a:pt x="247" y="11"/>
                    </a:cubicBezTo>
                    <a:cubicBezTo>
                      <a:pt x="247" y="11"/>
                      <a:pt x="247" y="11"/>
                      <a:pt x="247" y="11"/>
                    </a:cubicBezTo>
                    <a:cubicBezTo>
                      <a:pt x="248" y="11"/>
                      <a:pt x="248" y="11"/>
                      <a:pt x="248" y="11"/>
                    </a:cubicBezTo>
                    <a:cubicBezTo>
                      <a:pt x="248" y="12"/>
                      <a:pt x="249" y="13"/>
                      <a:pt x="250" y="13"/>
                    </a:cubicBezTo>
                    <a:cubicBezTo>
                      <a:pt x="250" y="13"/>
                      <a:pt x="250" y="13"/>
                      <a:pt x="250" y="13"/>
                    </a:cubicBezTo>
                    <a:cubicBezTo>
                      <a:pt x="249" y="14"/>
                      <a:pt x="249" y="14"/>
                      <a:pt x="249" y="14"/>
                    </a:cubicBezTo>
                    <a:cubicBezTo>
                      <a:pt x="249" y="14"/>
                      <a:pt x="249" y="14"/>
                      <a:pt x="249" y="14"/>
                    </a:cubicBezTo>
                    <a:cubicBezTo>
                      <a:pt x="248" y="14"/>
                      <a:pt x="248" y="13"/>
                      <a:pt x="248" y="13"/>
                    </a:cubicBezTo>
                    <a:close/>
                    <a:moveTo>
                      <a:pt x="238" y="10"/>
                    </a:moveTo>
                    <a:cubicBezTo>
                      <a:pt x="238" y="10"/>
                      <a:pt x="238" y="10"/>
                      <a:pt x="238" y="10"/>
                    </a:cubicBezTo>
                    <a:cubicBezTo>
                      <a:pt x="239" y="10"/>
                      <a:pt x="239" y="10"/>
                      <a:pt x="239" y="10"/>
                    </a:cubicBezTo>
                    <a:cubicBezTo>
                      <a:pt x="239" y="10"/>
                      <a:pt x="239" y="10"/>
                      <a:pt x="239" y="10"/>
                    </a:cubicBezTo>
                    <a:cubicBezTo>
                      <a:pt x="239" y="10"/>
                      <a:pt x="240" y="10"/>
                      <a:pt x="240" y="10"/>
                    </a:cubicBezTo>
                    <a:cubicBezTo>
                      <a:pt x="241" y="10"/>
                      <a:pt x="241" y="10"/>
                      <a:pt x="241" y="10"/>
                    </a:cubicBezTo>
                    <a:cubicBezTo>
                      <a:pt x="242" y="10"/>
                      <a:pt x="242" y="10"/>
                      <a:pt x="241" y="10"/>
                    </a:cubicBezTo>
                    <a:cubicBezTo>
                      <a:pt x="241" y="10"/>
                      <a:pt x="239" y="10"/>
                      <a:pt x="238" y="11"/>
                    </a:cubicBezTo>
                    <a:cubicBezTo>
                      <a:pt x="238" y="11"/>
                      <a:pt x="238" y="11"/>
                      <a:pt x="238" y="11"/>
                    </a:cubicBezTo>
                    <a:cubicBezTo>
                      <a:pt x="238" y="11"/>
                      <a:pt x="238" y="11"/>
                      <a:pt x="238" y="11"/>
                    </a:cubicBezTo>
                    <a:cubicBezTo>
                      <a:pt x="238" y="11"/>
                      <a:pt x="238" y="10"/>
                      <a:pt x="238" y="10"/>
                    </a:cubicBezTo>
                    <a:close/>
                    <a:moveTo>
                      <a:pt x="274" y="15"/>
                    </a:moveTo>
                    <a:cubicBezTo>
                      <a:pt x="274" y="15"/>
                      <a:pt x="273" y="15"/>
                      <a:pt x="273" y="15"/>
                    </a:cubicBezTo>
                    <a:cubicBezTo>
                      <a:pt x="272" y="15"/>
                      <a:pt x="271" y="14"/>
                      <a:pt x="271" y="13"/>
                    </a:cubicBezTo>
                    <a:cubicBezTo>
                      <a:pt x="271" y="13"/>
                      <a:pt x="271" y="13"/>
                      <a:pt x="271" y="13"/>
                    </a:cubicBezTo>
                    <a:cubicBezTo>
                      <a:pt x="273" y="13"/>
                      <a:pt x="273" y="13"/>
                      <a:pt x="273" y="13"/>
                    </a:cubicBezTo>
                    <a:cubicBezTo>
                      <a:pt x="272" y="12"/>
                      <a:pt x="273" y="13"/>
                      <a:pt x="274" y="13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4" y="14"/>
                      <a:pt x="274" y="13"/>
                      <a:pt x="274" y="15"/>
                    </a:cubicBezTo>
                    <a:close/>
                    <a:moveTo>
                      <a:pt x="274" y="8"/>
                    </a:moveTo>
                    <a:cubicBezTo>
                      <a:pt x="274" y="8"/>
                      <a:pt x="273" y="8"/>
                      <a:pt x="273" y="8"/>
                    </a:cubicBezTo>
                    <a:cubicBezTo>
                      <a:pt x="274" y="8"/>
                      <a:pt x="274" y="8"/>
                      <a:pt x="274" y="8"/>
                    </a:cubicBezTo>
                    <a:cubicBezTo>
                      <a:pt x="274" y="8"/>
                      <a:pt x="274" y="8"/>
                      <a:pt x="274" y="8"/>
                    </a:cubicBezTo>
                    <a:close/>
                    <a:moveTo>
                      <a:pt x="273" y="8"/>
                    </a:moveTo>
                    <a:cubicBezTo>
                      <a:pt x="272" y="9"/>
                      <a:pt x="271" y="8"/>
                      <a:pt x="272" y="7"/>
                    </a:cubicBezTo>
                    <a:cubicBezTo>
                      <a:pt x="271" y="7"/>
                      <a:pt x="271" y="8"/>
                      <a:pt x="271" y="8"/>
                    </a:cubicBezTo>
                    <a:cubicBezTo>
                      <a:pt x="271" y="7"/>
                      <a:pt x="271" y="7"/>
                      <a:pt x="272" y="7"/>
                    </a:cubicBezTo>
                    <a:cubicBezTo>
                      <a:pt x="272" y="7"/>
                      <a:pt x="272" y="8"/>
                      <a:pt x="273" y="8"/>
                    </a:cubicBezTo>
                    <a:close/>
                    <a:moveTo>
                      <a:pt x="266" y="16"/>
                    </a:moveTo>
                    <a:cubicBezTo>
                      <a:pt x="265" y="16"/>
                      <a:pt x="265" y="16"/>
                      <a:pt x="265" y="16"/>
                    </a:cubicBezTo>
                    <a:cubicBezTo>
                      <a:pt x="265" y="15"/>
                      <a:pt x="265" y="15"/>
                      <a:pt x="264" y="15"/>
                    </a:cubicBezTo>
                    <a:cubicBezTo>
                      <a:pt x="264" y="15"/>
                      <a:pt x="264" y="15"/>
                      <a:pt x="264" y="15"/>
                    </a:cubicBezTo>
                    <a:cubicBezTo>
                      <a:pt x="264" y="14"/>
                      <a:pt x="265" y="15"/>
                      <a:pt x="265" y="15"/>
                    </a:cubicBezTo>
                    <a:cubicBezTo>
                      <a:pt x="265" y="15"/>
                      <a:pt x="266" y="16"/>
                      <a:pt x="266" y="16"/>
                    </a:cubicBezTo>
                    <a:close/>
                    <a:moveTo>
                      <a:pt x="255" y="16"/>
                    </a:moveTo>
                    <a:cubicBezTo>
                      <a:pt x="254" y="15"/>
                      <a:pt x="255" y="15"/>
                      <a:pt x="255" y="13"/>
                    </a:cubicBezTo>
                    <a:cubicBezTo>
                      <a:pt x="254" y="13"/>
                      <a:pt x="254" y="13"/>
                      <a:pt x="254" y="12"/>
                    </a:cubicBezTo>
                    <a:cubicBezTo>
                      <a:pt x="254" y="13"/>
                      <a:pt x="255" y="13"/>
                      <a:pt x="256" y="13"/>
                    </a:cubicBezTo>
                    <a:cubicBezTo>
                      <a:pt x="256" y="14"/>
                      <a:pt x="256" y="14"/>
                      <a:pt x="256" y="14"/>
                    </a:cubicBezTo>
                    <a:cubicBezTo>
                      <a:pt x="255" y="14"/>
                      <a:pt x="256" y="16"/>
                      <a:pt x="255" y="16"/>
                    </a:cubicBezTo>
                    <a:close/>
                    <a:moveTo>
                      <a:pt x="259" y="14"/>
                    </a:moveTo>
                    <a:cubicBezTo>
                      <a:pt x="259" y="14"/>
                      <a:pt x="260" y="14"/>
                      <a:pt x="258" y="14"/>
                    </a:cubicBezTo>
                    <a:cubicBezTo>
                      <a:pt x="258" y="14"/>
                      <a:pt x="259" y="14"/>
                      <a:pt x="259" y="14"/>
                    </a:cubicBezTo>
                    <a:close/>
                    <a:moveTo>
                      <a:pt x="261" y="13"/>
                    </a:moveTo>
                    <a:cubicBezTo>
                      <a:pt x="261" y="13"/>
                      <a:pt x="261" y="13"/>
                      <a:pt x="261" y="14"/>
                    </a:cubicBezTo>
                    <a:cubicBezTo>
                      <a:pt x="261" y="14"/>
                      <a:pt x="260" y="13"/>
                      <a:pt x="260" y="13"/>
                    </a:cubicBezTo>
                    <a:cubicBezTo>
                      <a:pt x="260" y="13"/>
                      <a:pt x="261" y="13"/>
                      <a:pt x="261" y="13"/>
                    </a:cubicBezTo>
                    <a:cubicBezTo>
                      <a:pt x="261" y="13"/>
                      <a:pt x="261" y="13"/>
                      <a:pt x="262" y="12"/>
                    </a:cubicBezTo>
                    <a:cubicBezTo>
                      <a:pt x="262" y="13"/>
                      <a:pt x="262" y="13"/>
                      <a:pt x="261" y="13"/>
                    </a:cubicBezTo>
                    <a:close/>
                    <a:moveTo>
                      <a:pt x="245" y="14"/>
                    </a:moveTo>
                    <a:cubicBezTo>
                      <a:pt x="245" y="14"/>
                      <a:pt x="245" y="14"/>
                      <a:pt x="245" y="14"/>
                    </a:cubicBezTo>
                    <a:cubicBezTo>
                      <a:pt x="245" y="14"/>
                      <a:pt x="245" y="14"/>
                      <a:pt x="245" y="13"/>
                    </a:cubicBezTo>
                    <a:cubicBezTo>
                      <a:pt x="245" y="14"/>
                      <a:pt x="245" y="14"/>
                      <a:pt x="245" y="14"/>
                    </a:cubicBezTo>
                    <a:close/>
                    <a:moveTo>
                      <a:pt x="239" y="12"/>
                    </a:moveTo>
                    <a:cubicBezTo>
                      <a:pt x="240" y="11"/>
                      <a:pt x="240" y="11"/>
                      <a:pt x="241" y="12"/>
                    </a:cubicBezTo>
                    <a:cubicBezTo>
                      <a:pt x="240" y="12"/>
                      <a:pt x="240" y="12"/>
                      <a:pt x="239" y="12"/>
                    </a:cubicBezTo>
                    <a:close/>
                    <a:moveTo>
                      <a:pt x="241" y="14"/>
                    </a:moveTo>
                    <a:cubicBezTo>
                      <a:pt x="241" y="14"/>
                      <a:pt x="241" y="14"/>
                      <a:pt x="242" y="14"/>
                    </a:cubicBezTo>
                    <a:cubicBezTo>
                      <a:pt x="242" y="13"/>
                      <a:pt x="243" y="14"/>
                      <a:pt x="244" y="14"/>
                    </a:cubicBezTo>
                    <a:cubicBezTo>
                      <a:pt x="242" y="15"/>
                      <a:pt x="241" y="15"/>
                      <a:pt x="240" y="14"/>
                    </a:cubicBezTo>
                    <a:cubicBezTo>
                      <a:pt x="240" y="13"/>
                      <a:pt x="240" y="13"/>
                      <a:pt x="241" y="14"/>
                    </a:cubicBezTo>
                    <a:close/>
                    <a:moveTo>
                      <a:pt x="250" y="12"/>
                    </a:moveTo>
                    <a:cubicBezTo>
                      <a:pt x="250" y="12"/>
                      <a:pt x="250" y="12"/>
                      <a:pt x="251" y="12"/>
                    </a:cubicBezTo>
                    <a:cubicBezTo>
                      <a:pt x="251" y="12"/>
                      <a:pt x="251" y="12"/>
                      <a:pt x="251" y="12"/>
                    </a:cubicBezTo>
                    <a:cubicBezTo>
                      <a:pt x="251" y="12"/>
                      <a:pt x="250" y="12"/>
                      <a:pt x="250" y="12"/>
                    </a:cubicBezTo>
                    <a:cubicBezTo>
                      <a:pt x="250" y="12"/>
                      <a:pt x="250" y="12"/>
                      <a:pt x="250" y="12"/>
                    </a:cubicBezTo>
                    <a:close/>
                    <a:moveTo>
                      <a:pt x="271" y="16"/>
                    </a:moveTo>
                    <a:cubicBezTo>
                      <a:pt x="271" y="16"/>
                      <a:pt x="271" y="16"/>
                      <a:pt x="271" y="16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1" y="16"/>
                      <a:pt x="271" y="16"/>
                      <a:pt x="271" y="16"/>
                    </a:cubicBezTo>
                    <a:close/>
                    <a:moveTo>
                      <a:pt x="272" y="3"/>
                    </a:moveTo>
                    <a:cubicBezTo>
                      <a:pt x="273" y="3"/>
                      <a:pt x="272" y="4"/>
                      <a:pt x="273" y="4"/>
                    </a:cubicBezTo>
                    <a:cubicBezTo>
                      <a:pt x="273" y="5"/>
                      <a:pt x="271" y="5"/>
                      <a:pt x="270" y="4"/>
                    </a:cubicBezTo>
                    <a:cubicBezTo>
                      <a:pt x="270" y="3"/>
                      <a:pt x="272" y="5"/>
                      <a:pt x="272" y="3"/>
                    </a:cubicBezTo>
                    <a:close/>
                    <a:moveTo>
                      <a:pt x="270" y="6"/>
                    </a:moveTo>
                    <a:cubicBezTo>
                      <a:pt x="270" y="6"/>
                      <a:pt x="270" y="6"/>
                      <a:pt x="270" y="6"/>
                    </a:cubicBezTo>
                    <a:cubicBezTo>
                      <a:pt x="270" y="6"/>
                      <a:pt x="270" y="6"/>
                      <a:pt x="270" y="7"/>
                    </a:cubicBezTo>
                    <a:cubicBezTo>
                      <a:pt x="270" y="7"/>
                      <a:pt x="270" y="7"/>
                      <a:pt x="269" y="7"/>
                    </a:cubicBezTo>
                    <a:cubicBezTo>
                      <a:pt x="269" y="6"/>
                      <a:pt x="269" y="6"/>
                      <a:pt x="270" y="6"/>
                    </a:cubicBezTo>
                    <a:close/>
                    <a:moveTo>
                      <a:pt x="265" y="8"/>
                    </a:moveTo>
                    <a:cubicBezTo>
                      <a:pt x="265" y="10"/>
                      <a:pt x="265" y="10"/>
                      <a:pt x="265" y="10"/>
                    </a:cubicBezTo>
                    <a:cubicBezTo>
                      <a:pt x="264" y="10"/>
                      <a:pt x="264" y="10"/>
                      <a:pt x="264" y="10"/>
                    </a:cubicBezTo>
                    <a:cubicBezTo>
                      <a:pt x="264" y="10"/>
                      <a:pt x="264" y="10"/>
                      <a:pt x="264" y="10"/>
                    </a:cubicBezTo>
                    <a:cubicBezTo>
                      <a:pt x="264" y="9"/>
                      <a:pt x="264" y="9"/>
                      <a:pt x="264" y="9"/>
                    </a:cubicBezTo>
                    <a:cubicBezTo>
                      <a:pt x="263" y="9"/>
                      <a:pt x="263" y="9"/>
                      <a:pt x="263" y="9"/>
                    </a:cubicBezTo>
                    <a:cubicBezTo>
                      <a:pt x="263" y="8"/>
                      <a:pt x="263" y="8"/>
                      <a:pt x="263" y="8"/>
                    </a:cubicBezTo>
                    <a:lnTo>
                      <a:pt x="265" y="8"/>
                    </a:lnTo>
                    <a:close/>
                    <a:moveTo>
                      <a:pt x="259" y="8"/>
                    </a:moveTo>
                    <a:cubicBezTo>
                      <a:pt x="259" y="7"/>
                      <a:pt x="259" y="7"/>
                      <a:pt x="259" y="7"/>
                    </a:cubicBezTo>
                    <a:cubicBezTo>
                      <a:pt x="259" y="7"/>
                      <a:pt x="259" y="7"/>
                      <a:pt x="259" y="8"/>
                    </a:cubicBezTo>
                    <a:close/>
                    <a:moveTo>
                      <a:pt x="257" y="7"/>
                    </a:moveTo>
                    <a:cubicBezTo>
                      <a:pt x="257" y="7"/>
                      <a:pt x="257" y="7"/>
                      <a:pt x="257" y="7"/>
                    </a:cubicBezTo>
                    <a:cubicBezTo>
                      <a:pt x="257" y="7"/>
                      <a:pt x="257" y="7"/>
                      <a:pt x="257" y="7"/>
                    </a:cubicBezTo>
                    <a:cubicBezTo>
                      <a:pt x="257" y="7"/>
                      <a:pt x="257" y="7"/>
                      <a:pt x="257" y="7"/>
                    </a:cubicBezTo>
                    <a:close/>
                    <a:moveTo>
                      <a:pt x="235" y="12"/>
                    </a:moveTo>
                    <a:cubicBezTo>
                      <a:pt x="235" y="12"/>
                      <a:pt x="236" y="12"/>
                      <a:pt x="236" y="12"/>
                    </a:cubicBezTo>
                    <a:cubicBezTo>
                      <a:pt x="236" y="12"/>
                      <a:pt x="236" y="13"/>
                      <a:pt x="236" y="13"/>
                    </a:cubicBezTo>
                    <a:cubicBezTo>
                      <a:pt x="236" y="13"/>
                      <a:pt x="234" y="14"/>
                      <a:pt x="234" y="14"/>
                    </a:cubicBezTo>
                    <a:cubicBezTo>
                      <a:pt x="234" y="14"/>
                      <a:pt x="234" y="14"/>
                      <a:pt x="234" y="14"/>
                    </a:cubicBezTo>
                    <a:cubicBezTo>
                      <a:pt x="234" y="13"/>
                      <a:pt x="234" y="13"/>
                      <a:pt x="235" y="12"/>
                    </a:cubicBezTo>
                    <a:close/>
                    <a:moveTo>
                      <a:pt x="227" y="14"/>
                    </a:moveTo>
                    <a:cubicBezTo>
                      <a:pt x="227" y="15"/>
                      <a:pt x="227" y="15"/>
                      <a:pt x="227" y="15"/>
                    </a:cubicBezTo>
                    <a:cubicBezTo>
                      <a:pt x="227" y="15"/>
                      <a:pt x="226" y="15"/>
                      <a:pt x="226" y="15"/>
                    </a:cubicBezTo>
                    <a:cubicBezTo>
                      <a:pt x="226" y="15"/>
                      <a:pt x="227" y="14"/>
                      <a:pt x="227" y="14"/>
                    </a:cubicBezTo>
                    <a:close/>
                    <a:moveTo>
                      <a:pt x="227" y="16"/>
                    </a:moveTo>
                    <a:cubicBezTo>
                      <a:pt x="226" y="18"/>
                      <a:pt x="229" y="17"/>
                      <a:pt x="228" y="18"/>
                    </a:cubicBezTo>
                    <a:cubicBezTo>
                      <a:pt x="228" y="18"/>
                      <a:pt x="228" y="18"/>
                      <a:pt x="227" y="18"/>
                    </a:cubicBezTo>
                    <a:cubicBezTo>
                      <a:pt x="227" y="18"/>
                      <a:pt x="227" y="17"/>
                      <a:pt x="226" y="17"/>
                    </a:cubicBezTo>
                    <a:cubicBezTo>
                      <a:pt x="226" y="17"/>
                      <a:pt x="226" y="17"/>
                      <a:pt x="226" y="17"/>
                    </a:cubicBezTo>
                    <a:cubicBezTo>
                      <a:pt x="226" y="17"/>
                      <a:pt x="226" y="16"/>
                      <a:pt x="227" y="16"/>
                    </a:cubicBezTo>
                    <a:close/>
                    <a:moveTo>
                      <a:pt x="223" y="9"/>
                    </a:moveTo>
                    <a:cubicBezTo>
                      <a:pt x="223" y="9"/>
                      <a:pt x="223" y="9"/>
                      <a:pt x="223" y="9"/>
                    </a:cubicBezTo>
                    <a:cubicBezTo>
                      <a:pt x="223" y="9"/>
                      <a:pt x="223" y="9"/>
                      <a:pt x="223" y="9"/>
                    </a:cubicBezTo>
                    <a:close/>
                    <a:moveTo>
                      <a:pt x="222" y="10"/>
                    </a:moveTo>
                    <a:cubicBezTo>
                      <a:pt x="222" y="10"/>
                      <a:pt x="222" y="10"/>
                      <a:pt x="222" y="10"/>
                    </a:cubicBezTo>
                    <a:cubicBezTo>
                      <a:pt x="222" y="10"/>
                      <a:pt x="222" y="10"/>
                      <a:pt x="222" y="10"/>
                    </a:cubicBezTo>
                    <a:cubicBezTo>
                      <a:pt x="222" y="10"/>
                      <a:pt x="222" y="10"/>
                      <a:pt x="222" y="10"/>
                    </a:cubicBezTo>
                    <a:close/>
                    <a:moveTo>
                      <a:pt x="216" y="13"/>
                    </a:moveTo>
                    <a:cubicBezTo>
                      <a:pt x="216" y="13"/>
                      <a:pt x="216" y="13"/>
                      <a:pt x="216" y="12"/>
                    </a:cubicBezTo>
                    <a:cubicBezTo>
                      <a:pt x="217" y="12"/>
                      <a:pt x="217" y="14"/>
                      <a:pt x="218" y="13"/>
                    </a:cubicBezTo>
                    <a:cubicBezTo>
                      <a:pt x="218" y="14"/>
                      <a:pt x="216" y="15"/>
                      <a:pt x="218" y="15"/>
                    </a:cubicBezTo>
                    <a:cubicBezTo>
                      <a:pt x="218" y="15"/>
                      <a:pt x="217" y="15"/>
                      <a:pt x="217" y="15"/>
                    </a:cubicBezTo>
                    <a:cubicBezTo>
                      <a:pt x="216" y="15"/>
                      <a:pt x="216" y="16"/>
                      <a:pt x="216" y="16"/>
                    </a:cubicBezTo>
                    <a:cubicBezTo>
                      <a:pt x="216" y="16"/>
                      <a:pt x="216" y="15"/>
                      <a:pt x="215" y="15"/>
                    </a:cubicBezTo>
                    <a:cubicBezTo>
                      <a:pt x="215" y="15"/>
                      <a:pt x="215" y="15"/>
                      <a:pt x="214" y="15"/>
                    </a:cubicBezTo>
                    <a:cubicBezTo>
                      <a:pt x="214" y="14"/>
                      <a:pt x="214" y="14"/>
                      <a:pt x="215" y="14"/>
                    </a:cubicBezTo>
                    <a:cubicBezTo>
                      <a:pt x="215" y="14"/>
                      <a:pt x="215" y="14"/>
                      <a:pt x="216" y="13"/>
                    </a:cubicBezTo>
                    <a:close/>
                    <a:moveTo>
                      <a:pt x="215" y="21"/>
                    </a:moveTo>
                    <a:cubicBezTo>
                      <a:pt x="215" y="21"/>
                      <a:pt x="215" y="21"/>
                      <a:pt x="215" y="22"/>
                    </a:cubicBezTo>
                    <a:cubicBezTo>
                      <a:pt x="215" y="22"/>
                      <a:pt x="215" y="22"/>
                      <a:pt x="215" y="21"/>
                    </a:cubicBezTo>
                    <a:close/>
                    <a:moveTo>
                      <a:pt x="213" y="16"/>
                    </a:moveTo>
                    <a:cubicBezTo>
                      <a:pt x="212" y="16"/>
                      <a:pt x="212" y="16"/>
                      <a:pt x="212" y="16"/>
                    </a:cubicBezTo>
                    <a:cubicBezTo>
                      <a:pt x="212" y="15"/>
                      <a:pt x="212" y="15"/>
                      <a:pt x="213" y="15"/>
                    </a:cubicBezTo>
                    <a:cubicBezTo>
                      <a:pt x="213" y="15"/>
                      <a:pt x="213" y="16"/>
                      <a:pt x="213" y="16"/>
                    </a:cubicBezTo>
                    <a:close/>
                    <a:moveTo>
                      <a:pt x="230" y="6"/>
                    </a:moveTo>
                    <a:cubicBezTo>
                      <a:pt x="229" y="7"/>
                      <a:pt x="228" y="7"/>
                      <a:pt x="228" y="6"/>
                    </a:cubicBezTo>
                    <a:cubicBezTo>
                      <a:pt x="229" y="6"/>
                      <a:pt x="229" y="5"/>
                      <a:pt x="230" y="6"/>
                    </a:cubicBezTo>
                    <a:close/>
                    <a:moveTo>
                      <a:pt x="213" y="5"/>
                    </a:moveTo>
                    <a:cubicBezTo>
                      <a:pt x="213" y="5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lose/>
                    <a:moveTo>
                      <a:pt x="212" y="13"/>
                    </a:moveTo>
                    <a:cubicBezTo>
                      <a:pt x="212" y="13"/>
                      <a:pt x="212" y="14"/>
                      <a:pt x="212" y="14"/>
                    </a:cubicBezTo>
                    <a:cubicBezTo>
                      <a:pt x="212" y="14"/>
                      <a:pt x="211" y="14"/>
                      <a:pt x="211" y="14"/>
                    </a:cubicBezTo>
                    <a:cubicBezTo>
                      <a:pt x="211" y="14"/>
                      <a:pt x="211" y="15"/>
                      <a:pt x="211" y="15"/>
                    </a:cubicBezTo>
                    <a:cubicBezTo>
                      <a:pt x="211" y="15"/>
                      <a:pt x="210" y="15"/>
                      <a:pt x="210" y="15"/>
                    </a:cubicBezTo>
                    <a:cubicBezTo>
                      <a:pt x="209" y="15"/>
                      <a:pt x="209" y="14"/>
                      <a:pt x="209" y="13"/>
                    </a:cubicBezTo>
                    <a:cubicBezTo>
                      <a:pt x="208" y="13"/>
                      <a:pt x="208" y="14"/>
                      <a:pt x="208" y="14"/>
                    </a:cubicBezTo>
                    <a:cubicBezTo>
                      <a:pt x="207" y="13"/>
                      <a:pt x="208" y="13"/>
                      <a:pt x="207" y="12"/>
                    </a:cubicBezTo>
                    <a:cubicBezTo>
                      <a:pt x="207" y="12"/>
                      <a:pt x="206" y="12"/>
                      <a:pt x="206" y="12"/>
                    </a:cubicBezTo>
                    <a:cubicBezTo>
                      <a:pt x="206" y="12"/>
                      <a:pt x="206" y="12"/>
                      <a:pt x="206" y="12"/>
                    </a:cubicBezTo>
                    <a:cubicBezTo>
                      <a:pt x="207" y="11"/>
                      <a:pt x="208" y="12"/>
                      <a:pt x="209" y="11"/>
                    </a:cubicBezTo>
                    <a:cubicBezTo>
                      <a:pt x="209" y="10"/>
                      <a:pt x="209" y="10"/>
                      <a:pt x="209" y="10"/>
                    </a:cubicBezTo>
                    <a:cubicBezTo>
                      <a:pt x="209" y="10"/>
                      <a:pt x="209" y="10"/>
                      <a:pt x="209" y="10"/>
                    </a:cubicBezTo>
                    <a:cubicBezTo>
                      <a:pt x="209" y="12"/>
                      <a:pt x="210" y="13"/>
                      <a:pt x="212" y="13"/>
                    </a:cubicBezTo>
                    <a:close/>
                    <a:moveTo>
                      <a:pt x="187" y="16"/>
                    </a:moveTo>
                    <a:cubicBezTo>
                      <a:pt x="188" y="16"/>
                      <a:pt x="188" y="16"/>
                      <a:pt x="188" y="16"/>
                    </a:cubicBezTo>
                    <a:cubicBezTo>
                      <a:pt x="188" y="16"/>
                      <a:pt x="188" y="16"/>
                      <a:pt x="188" y="16"/>
                    </a:cubicBezTo>
                    <a:cubicBezTo>
                      <a:pt x="188" y="16"/>
                      <a:pt x="187" y="16"/>
                      <a:pt x="187" y="16"/>
                    </a:cubicBezTo>
                    <a:close/>
                    <a:moveTo>
                      <a:pt x="184" y="16"/>
                    </a:moveTo>
                    <a:cubicBezTo>
                      <a:pt x="184" y="16"/>
                      <a:pt x="184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lose/>
                    <a:moveTo>
                      <a:pt x="151" y="18"/>
                    </a:moveTo>
                    <a:cubicBezTo>
                      <a:pt x="151" y="18"/>
                      <a:pt x="151" y="18"/>
                      <a:pt x="151" y="18"/>
                    </a:cubicBezTo>
                    <a:cubicBezTo>
                      <a:pt x="151" y="18"/>
                      <a:pt x="151" y="18"/>
                      <a:pt x="151" y="18"/>
                    </a:cubicBezTo>
                    <a:cubicBezTo>
                      <a:pt x="151" y="18"/>
                      <a:pt x="151" y="18"/>
                      <a:pt x="151" y="18"/>
                    </a:cubicBezTo>
                    <a:close/>
                    <a:moveTo>
                      <a:pt x="141" y="19"/>
                    </a:moveTo>
                    <a:cubicBezTo>
                      <a:pt x="141" y="19"/>
                      <a:pt x="141" y="18"/>
                      <a:pt x="140" y="18"/>
                    </a:cubicBezTo>
                    <a:cubicBezTo>
                      <a:pt x="140" y="19"/>
                      <a:pt x="140" y="19"/>
                      <a:pt x="139" y="19"/>
                    </a:cubicBezTo>
                    <a:cubicBezTo>
                      <a:pt x="139" y="19"/>
                      <a:pt x="139" y="19"/>
                      <a:pt x="139" y="19"/>
                    </a:cubicBezTo>
                    <a:cubicBezTo>
                      <a:pt x="139" y="18"/>
                      <a:pt x="140" y="18"/>
                      <a:pt x="140" y="17"/>
                    </a:cubicBezTo>
                    <a:cubicBezTo>
                      <a:pt x="140" y="16"/>
                      <a:pt x="139" y="16"/>
                      <a:pt x="139" y="16"/>
                    </a:cubicBezTo>
                    <a:cubicBezTo>
                      <a:pt x="139" y="16"/>
                      <a:pt x="140" y="16"/>
                      <a:pt x="141" y="16"/>
                    </a:cubicBezTo>
                    <a:cubicBezTo>
                      <a:pt x="141" y="17"/>
                      <a:pt x="141" y="17"/>
                      <a:pt x="141" y="18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1" y="19"/>
                      <a:pt x="142" y="19"/>
                    </a:cubicBezTo>
                    <a:cubicBezTo>
                      <a:pt x="141" y="19"/>
                      <a:pt x="141" y="19"/>
                      <a:pt x="141" y="19"/>
                    </a:cubicBezTo>
                    <a:close/>
                    <a:moveTo>
                      <a:pt x="111" y="10"/>
                    </a:moveTo>
                    <a:cubicBezTo>
                      <a:pt x="111" y="10"/>
                      <a:pt x="111" y="10"/>
                      <a:pt x="112" y="10"/>
                    </a:cubicBezTo>
                    <a:cubicBezTo>
                      <a:pt x="111" y="10"/>
                      <a:pt x="111" y="10"/>
                      <a:pt x="111" y="10"/>
                    </a:cubicBezTo>
                    <a:close/>
                    <a:moveTo>
                      <a:pt x="112" y="10"/>
                    </a:moveTo>
                    <a:cubicBezTo>
                      <a:pt x="112" y="10"/>
                      <a:pt x="112" y="10"/>
                      <a:pt x="112" y="10"/>
                    </a:cubicBezTo>
                    <a:cubicBezTo>
                      <a:pt x="112" y="10"/>
                      <a:pt x="112" y="10"/>
                      <a:pt x="112" y="10"/>
                    </a:cubicBezTo>
                    <a:cubicBezTo>
                      <a:pt x="112" y="10"/>
                      <a:pt x="112" y="10"/>
                      <a:pt x="112" y="10"/>
                    </a:cubicBezTo>
                    <a:close/>
                    <a:moveTo>
                      <a:pt x="114" y="12"/>
                    </a:moveTo>
                    <a:cubicBezTo>
                      <a:pt x="114" y="12"/>
                      <a:pt x="115" y="12"/>
                      <a:pt x="115" y="12"/>
                    </a:cubicBezTo>
                    <a:cubicBezTo>
                      <a:pt x="115" y="12"/>
                      <a:pt x="115" y="13"/>
                      <a:pt x="116" y="12"/>
                    </a:cubicBezTo>
                    <a:cubicBezTo>
                      <a:pt x="116" y="12"/>
                      <a:pt x="117" y="11"/>
                      <a:pt x="117" y="10"/>
                    </a:cubicBezTo>
                    <a:cubicBezTo>
                      <a:pt x="118" y="11"/>
                      <a:pt x="118" y="11"/>
                      <a:pt x="117" y="11"/>
                    </a:cubicBezTo>
                    <a:cubicBezTo>
                      <a:pt x="117" y="11"/>
                      <a:pt x="117" y="11"/>
                      <a:pt x="117" y="11"/>
                    </a:cubicBezTo>
                    <a:cubicBezTo>
                      <a:pt x="117" y="12"/>
                      <a:pt x="117" y="13"/>
                      <a:pt x="117" y="13"/>
                    </a:cubicBezTo>
                    <a:cubicBezTo>
                      <a:pt x="116" y="13"/>
                      <a:pt x="115" y="13"/>
                      <a:pt x="114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12"/>
                      <a:pt x="114" y="12"/>
                    </a:cubicBezTo>
                    <a:close/>
                    <a:moveTo>
                      <a:pt x="126" y="17"/>
                    </a:moveTo>
                    <a:cubicBezTo>
                      <a:pt x="126" y="17"/>
                      <a:pt x="126" y="17"/>
                      <a:pt x="126" y="17"/>
                    </a:cubicBezTo>
                    <a:cubicBezTo>
                      <a:pt x="126" y="16"/>
                      <a:pt x="125" y="16"/>
                      <a:pt x="125" y="16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5" y="15"/>
                      <a:pt x="125" y="15"/>
                    </a:cubicBezTo>
                    <a:cubicBezTo>
                      <a:pt x="125" y="15"/>
                      <a:pt x="126" y="15"/>
                      <a:pt x="126" y="15"/>
                    </a:cubicBezTo>
                    <a:cubicBezTo>
                      <a:pt x="126" y="16"/>
                      <a:pt x="126" y="16"/>
                      <a:pt x="127" y="16"/>
                    </a:cubicBezTo>
                    <a:cubicBezTo>
                      <a:pt x="127" y="17"/>
                      <a:pt x="126" y="17"/>
                      <a:pt x="126" y="17"/>
                    </a:cubicBezTo>
                    <a:close/>
                    <a:moveTo>
                      <a:pt x="118" y="12"/>
                    </a:moveTo>
                    <a:cubicBezTo>
                      <a:pt x="119" y="12"/>
                      <a:pt x="120" y="12"/>
                      <a:pt x="120" y="13"/>
                    </a:cubicBezTo>
                    <a:cubicBezTo>
                      <a:pt x="120" y="13"/>
                      <a:pt x="120" y="14"/>
                      <a:pt x="120" y="14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7" y="14"/>
                      <a:pt x="119" y="13"/>
                      <a:pt x="118" y="12"/>
                    </a:cubicBezTo>
                    <a:close/>
                    <a:moveTo>
                      <a:pt x="127" y="10"/>
                    </a:move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27" y="9"/>
                      <a:pt x="127" y="9"/>
                    </a:cubicBezTo>
                    <a:cubicBezTo>
                      <a:pt x="127" y="10"/>
                      <a:pt x="127" y="10"/>
                      <a:pt x="127" y="10"/>
                    </a:cubicBezTo>
                    <a:close/>
                    <a:moveTo>
                      <a:pt x="132" y="10"/>
                    </a:moveTo>
                    <a:cubicBezTo>
                      <a:pt x="132" y="11"/>
                      <a:pt x="132" y="11"/>
                      <a:pt x="131" y="11"/>
                    </a:cubicBezTo>
                    <a:cubicBezTo>
                      <a:pt x="130" y="11"/>
                      <a:pt x="131" y="10"/>
                      <a:pt x="131" y="9"/>
                    </a:cubicBezTo>
                    <a:cubicBezTo>
                      <a:pt x="131" y="9"/>
                      <a:pt x="130" y="9"/>
                      <a:pt x="130" y="9"/>
                    </a:cubicBezTo>
                    <a:cubicBezTo>
                      <a:pt x="131" y="9"/>
                      <a:pt x="131" y="9"/>
                      <a:pt x="132" y="9"/>
                    </a:cubicBezTo>
                    <a:cubicBezTo>
                      <a:pt x="132" y="10"/>
                      <a:pt x="131" y="9"/>
                      <a:pt x="131" y="10"/>
                    </a:cubicBezTo>
                    <a:cubicBezTo>
                      <a:pt x="131" y="10"/>
                      <a:pt x="131" y="10"/>
                      <a:pt x="132" y="10"/>
                    </a:cubicBezTo>
                    <a:close/>
                    <a:moveTo>
                      <a:pt x="124" y="9"/>
                    </a:moveTo>
                    <a:cubicBezTo>
                      <a:pt x="124" y="10"/>
                      <a:pt x="123" y="10"/>
                      <a:pt x="122" y="10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23" y="9"/>
                      <a:pt x="124" y="9"/>
                      <a:pt x="124" y="9"/>
                    </a:cubicBezTo>
                    <a:close/>
                    <a:moveTo>
                      <a:pt x="129" y="14"/>
                    </a:moveTo>
                    <a:cubicBezTo>
                      <a:pt x="128" y="14"/>
                      <a:pt x="128" y="13"/>
                      <a:pt x="129" y="13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9" y="13"/>
                      <a:pt x="129" y="14"/>
                      <a:pt x="129" y="14"/>
                    </a:cubicBezTo>
                    <a:close/>
                    <a:moveTo>
                      <a:pt x="125" y="10"/>
                    </a:moveTo>
                    <a:cubicBezTo>
                      <a:pt x="125" y="10"/>
                      <a:pt x="125" y="9"/>
                      <a:pt x="125" y="9"/>
                    </a:cubicBezTo>
                    <a:cubicBezTo>
                      <a:pt x="125" y="9"/>
                      <a:pt x="125" y="9"/>
                      <a:pt x="125" y="9"/>
                    </a:cubicBezTo>
                    <a:cubicBezTo>
                      <a:pt x="125" y="10"/>
                      <a:pt x="125" y="10"/>
                      <a:pt x="125" y="10"/>
                    </a:cubicBezTo>
                    <a:close/>
                    <a:moveTo>
                      <a:pt x="124" y="8"/>
                    </a:move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8"/>
                      <a:pt x="124" y="8"/>
                      <a:pt x="124" y="8"/>
                    </a:cubicBezTo>
                    <a:close/>
                    <a:moveTo>
                      <a:pt x="121" y="11"/>
                    </a:move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0" y="12"/>
                      <a:pt x="120" y="12"/>
                    </a:cubicBezTo>
                    <a:cubicBezTo>
                      <a:pt x="120" y="12"/>
                      <a:pt x="120" y="11"/>
                      <a:pt x="121" y="11"/>
                    </a:cubicBezTo>
                    <a:close/>
                    <a:moveTo>
                      <a:pt x="115" y="22"/>
                    </a:moveTo>
                    <a:cubicBezTo>
                      <a:pt x="115" y="22"/>
                      <a:pt x="115" y="22"/>
                      <a:pt x="115" y="22"/>
                    </a:cubicBezTo>
                    <a:cubicBezTo>
                      <a:pt x="114" y="22"/>
                      <a:pt x="114" y="23"/>
                      <a:pt x="113" y="23"/>
                    </a:cubicBezTo>
                    <a:cubicBezTo>
                      <a:pt x="113" y="23"/>
                      <a:pt x="113" y="22"/>
                      <a:pt x="113" y="22"/>
                    </a:cubicBezTo>
                    <a:cubicBezTo>
                      <a:pt x="114" y="22"/>
                      <a:pt x="114" y="22"/>
                      <a:pt x="115" y="22"/>
                    </a:cubicBezTo>
                    <a:close/>
                    <a:moveTo>
                      <a:pt x="114" y="17"/>
                    </a:moveTo>
                    <a:cubicBezTo>
                      <a:pt x="115" y="17"/>
                      <a:pt x="115" y="16"/>
                      <a:pt x="116" y="16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7"/>
                      <a:pt x="115" y="17"/>
                      <a:pt x="114" y="17"/>
                    </a:cubicBezTo>
                    <a:close/>
                    <a:moveTo>
                      <a:pt x="125" y="19"/>
                    </a:moveTo>
                    <a:cubicBezTo>
                      <a:pt x="124" y="17"/>
                      <a:pt x="125" y="18"/>
                      <a:pt x="126" y="18"/>
                    </a:cubicBezTo>
                    <a:cubicBezTo>
                      <a:pt x="126" y="18"/>
                      <a:pt x="125" y="18"/>
                      <a:pt x="125" y="19"/>
                    </a:cubicBezTo>
                    <a:cubicBezTo>
                      <a:pt x="125" y="19"/>
                      <a:pt x="125" y="19"/>
                      <a:pt x="125" y="19"/>
                    </a:cubicBezTo>
                    <a:close/>
                    <a:moveTo>
                      <a:pt x="127" y="18"/>
                    </a:moveTo>
                    <a:cubicBezTo>
                      <a:pt x="127" y="18"/>
                      <a:pt x="127" y="18"/>
                      <a:pt x="127" y="18"/>
                    </a:cubicBezTo>
                    <a:cubicBezTo>
                      <a:pt x="127" y="18"/>
                      <a:pt x="127" y="18"/>
                      <a:pt x="127" y="18"/>
                    </a:cubicBezTo>
                    <a:cubicBezTo>
                      <a:pt x="127" y="18"/>
                      <a:pt x="127" y="18"/>
                      <a:pt x="127" y="18"/>
                    </a:cubicBezTo>
                    <a:close/>
                    <a:moveTo>
                      <a:pt x="128" y="17"/>
                    </a:move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7"/>
                      <a:pt x="128" y="17"/>
                    </a:cubicBezTo>
                    <a:close/>
                    <a:moveTo>
                      <a:pt x="144" y="19"/>
                    </a:moveTo>
                    <a:cubicBezTo>
                      <a:pt x="143" y="18"/>
                      <a:pt x="145" y="15"/>
                      <a:pt x="146" y="17"/>
                    </a:cubicBezTo>
                    <a:cubicBezTo>
                      <a:pt x="144" y="17"/>
                      <a:pt x="146" y="18"/>
                      <a:pt x="144" y="19"/>
                    </a:cubicBezTo>
                    <a:close/>
                    <a:moveTo>
                      <a:pt x="143" y="17"/>
                    </a:moveTo>
                    <a:cubicBezTo>
                      <a:pt x="143" y="17"/>
                      <a:pt x="143" y="17"/>
                      <a:pt x="143" y="18"/>
                    </a:cubicBezTo>
                    <a:cubicBezTo>
                      <a:pt x="142" y="17"/>
                      <a:pt x="142" y="17"/>
                      <a:pt x="142" y="17"/>
                    </a:cubicBezTo>
                    <a:cubicBezTo>
                      <a:pt x="143" y="17"/>
                      <a:pt x="143" y="16"/>
                      <a:pt x="143" y="16"/>
                    </a:cubicBezTo>
                    <a:cubicBezTo>
                      <a:pt x="143" y="16"/>
                      <a:pt x="143" y="16"/>
                      <a:pt x="143" y="17"/>
                    </a:cubicBezTo>
                    <a:close/>
                    <a:moveTo>
                      <a:pt x="138" y="10"/>
                    </a:moveTo>
                    <a:cubicBezTo>
                      <a:pt x="138" y="11"/>
                      <a:pt x="138" y="11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8" y="10"/>
                      <a:pt x="138" y="10"/>
                      <a:pt x="138" y="10"/>
                    </a:cubicBezTo>
                    <a:close/>
                    <a:moveTo>
                      <a:pt x="139" y="11"/>
                    </a:moveTo>
                    <a:cubicBezTo>
                      <a:pt x="139" y="12"/>
                      <a:pt x="139" y="11"/>
                      <a:pt x="139" y="11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1"/>
                    </a:cubicBezTo>
                    <a:close/>
                    <a:moveTo>
                      <a:pt x="143" y="14"/>
                    </a:moveTo>
                    <a:cubicBezTo>
                      <a:pt x="143" y="14"/>
                      <a:pt x="142" y="14"/>
                      <a:pt x="142" y="14"/>
                    </a:cubicBezTo>
                    <a:cubicBezTo>
                      <a:pt x="142" y="14"/>
                      <a:pt x="143" y="14"/>
                      <a:pt x="143" y="13"/>
                    </a:cubicBezTo>
                    <a:cubicBezTo>
                      <a:pt x="143" y="14"/>
                      <a:pt x="143" y="14"/>
                      <a:pt x="143" y="14"/>
                    </a:cubicBezTo>
                    <a:close/>
                    <a:moveTo>
                      <a:pt x="135" y="18"/>
                    </a:moveTo>
                    <a:cubicBezTo>
                      <a:pt x="135" y="18"/>
                      <a:pt x="135" y="19"/>
                      <a:pt x="135" y="19"/>
                    </a:cubicBezTo>
                    <a:cubicBezTo>
                      <a:pt x="135" y="19"/>
                      <a:pt x="135" y="18"/>
                      <a:pt x="135" y="18"/>
                    </a:cubicBezTo>
                    <a:close/>
                    <a:moveTo>
                      <a:pt x="138" y="22"/>
                    </a:moveTo>
                    <a:cubicBezTo>
                      <a:pt x="139" y="22"/>
                      <a:pt x="139" y="22"/>
                      <a:pt x="138" y="22"/>
                    </a:cubicBezTo>
                    <a:cubicBezTo>
                      <a:pt x="138" y="22"/>
                      <a:pt x="138" y="22"/>
                      <a:pt x="138" y="22"/>
                    </a:cubicBezTo>
                    <a:cubicBezTo>
                      <a:pt x="138" y="22"/>
                      <a:pt x="138" y="22"/>
                      <a:pt x="138" y="22"/>
                    </a:cubicBezTo>
                    <a:close/>
                    <a:moveTo>
                      <a:pt x="170" y="6"/>
                    </a:moveTo>
                    <a:cubicBezTo>
                      <a:pt x="171" y="6"/>
                      <a:pt x="171" y="5"/>
                      <a:pt x="171" y="5"/>
                    </a:cubicBezTo>
                    <a:cubicBezTo>
                      <a:pt x="171" y="5"/>
                      <a:pt x="171" y="5"/>
                      <a:pt x="172" y="5"/>
                    </a:cubicBezTo>
                    <a:cubicBezTo>
                      <a:pt x="171" y="6"/>
                      <a:pt x="172" y="6"/>
                      <a:pt x="172" y="6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2" y="7"/>
                      <a:pt x="171" y="7"/>
                      <a:pt x="170" y="7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lose/>
                    <a:moveTo>
                      <a:pt x="182" y="14"/>
                    </a:moveTo>
                    <a:cubicBezTo>
                      <a:pt x="182" y="14"/>
                      <a:pt x="182" y="14"/>
                      <a:pt x="182" y="14"/>
                    </a:cubicBezTo>
                    <a:cubicBezTo>
                      <a:pt x="182" y="14"/>
                      <a:pt x="182" y="14"/>
                      <a:pt x="182" y="14"/>
                    </a:cubicBezTo>
                    <a:cubicBezTo>
                      <a:pt x="182" y="14"/>
                      <a:pt x="182" y="14"/>
                      <a:pt x="183" y="14"/>
                    </a:cubicBezTo>
                    <a:cubicBezTo>
                      <a:pt x="182" y="14"/>
                      <a:pt x="182" y="14"/>
                      <a:pt x="182" y="14"/>
                    </a:cubicBezTo>
                    <a:close/>
                    <a:moveTo>
                      <a:pt x="182" y="13"/>
                    </a:moveTo>
                    <a:cubicBezTo>
                      <a:pt x="181" y="14"/>
                      <a:pt x="180" y="12"/>
                      <a:pt x="179" y="12"/>
                    </a:cubicBezTo>
                    <a:cubicBezTo>
                      <a:pt x="179" y="12"/>
                      <a:pt x="179" y="12"/>
                      <a:pt x="179" y="12"/>
                    </a:cubicBezTo>
                    <a:cubicBezTo>
                      <a:pt x="179" y="12"/>
                      <a:pt x="181" y="12"/>
                      <a:pt x="182" y="13"/>
                    </a:cubicBezTo>
                    <a:close/>
                    <a:moveTo>
                      <a:pt x="166" y="10"/>
                    </a:moveTo>
                    <a:cubicBezTo>
                      <a:pt x="166" y="11"/>
                      <a:pt x="167" y="11"/>
                      <a:pt x="167" y="12"/>
                    </a:cubicBezTo>
                    <a:cubicBezTo>
                      <a:pt x="166" y="12"/>
                      <a:pt x="166" y="11"/>
                      <a:pt x="166" y="11"/>
                    </a:cubicBezTo>
                    <a:cubicBezTo>
                      <a:pt x="166" y="10"/>
                      <a:pt x="166" y="10"/>
                      <a:pt x="166" y="10"/>
                    </a:cubicBezTo>
                    <a:close/>
                    <a:moveTo>
                      <a:pt x="169" y="10"/>
                    </a:move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lose/>
                    <a:moveTo>
                      <a:pt x="167" y="9"/>
                    </a:moveTo>
                    <a:cubicBezTo>
                      <a:pt x="167" y="9"/>
                      <a:pt x="167" y="9"/>
                      <a:pt x="167" y="9"/>
                    </a:cubicBezTo>
                    <a:cubicBezTo>
                      <a:pt x="167" y="9"/>
                      <a:pt x="167" y="9"/>
                      <a:pt x="167" y="9"/>
                    </a:cubicBezTo>
                    <a:cubicBezTo>
                      <a:pt x="167" y="9"/>
                      <a:pt x="167" y="9"/>
                      <a:pt x="167" y="9"/>
                    </a:cubicBezTo>
                    <a:close/>
                    <a:moveTo>
                      <a:pt x="169" y="15"/>
                    </a:move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lose/>
                    <a:moveTo>
                      <a:pt x="171" y="13"/>
                    </a:moveTo>
                    <a:cubicBezTo>
                      <a:pt x="171" y="13"/>
                      <a:pt x="171" y="13"/>
                      <a:pt x="171" y="13"/>
                    </a:cubicBezTo>
                    <a:cubicBezTo>
                      <a:pt x="171" y="13"/>
                      <a:pt x="171" y="13"/>
                      <a:pt x="171" y="13"/>
                    </a:cubicBezTo>
                    <a:close/>
                    <a:moveTo>
                      <a:pt x="163" y="10"/>
                    </a:moveTo>
                    <a:cubicBezTo>
                      <a:pt x="163" y="10"/>
                      <a:pt x="163" y="10"/>
                      <a:pt x="163" y="10"/>
                    </a:cubicBezTo>
                    <a:cubicBezTo>
                      <a:pt x="163" y="10"/>
                      <a:pt x="163" y="10"/>
                      <a:pt x="163" y="10"/>
                    </a:cubicBezTo>
                    <a:cubicBezTo>
                      <a:pt x="162" y="11"/>
                      <a:pt x="163" y="11"/>
                      <a:pt x="163" y="11"/>
                    </a:cubicBezTo>
                    <a:cubicBezTo>
                      <a:pt x="163" y="11"/>
                      <a:pt x="162" y="11"/>
                      <a:pt x="162" y="11"/>
                    </a:cubicBezTo>
                    <a:cubicBezTo>
                      <a:pt x="162" y="12"/>
                      <a:pt x="161" y="12"/>
                      <a:pt x="160" y="13"/>
                    </a:cubicBezTo>
                    <a:cubicBezTo>
                      <a:pt x="160" y="12"/>
                      <a:pt x="160" y="12"/>
                      <a:pt x="160" y="12"/>
                    </a:cubicBezTo>
                    <a:cubicBezTo>
                      <a:pt x="160" y="12"/>
                      <a:pt x="160" y="12"/>
                      <a:pt x="160" y="13"/>
                    </a:cubicBezTo>
                    <a:cubicBezTo>
                      <a:pt x="160" y="13"/>
                      <a:pt x="159" y="13"/>
                      <a:pt x="159" y="12"/>
                    </a:cubicBezTo>
                    <a:cubicBezTo>
                      <a:pt x="159" y="11"/>
                      <a:pt x="160" y="11"/>
                      <a:pt x="160" y="9"/>
                    </a:cubicBezTo>
                    <a:cubicBezTo>
                      <a:pt x="161" y="9"/>
                      <a:pt x="161" y="10"/>
                      <a:pt x="163" y="10"/>
                    </a:cubicBezTo>
                    <a:close/>
                    <a:moveTo>
                      <a:pt x="158" y="15"/>
                    </a:moveTo>
                    <a:cubicBezTo>
                      <a:pt x="157" y="16"/>
                      <a:pt x="157" y="16"/>
                      <a:pt x="156" y="16"/>
                    </a:cubicBezTo>
                    <a:cubicBezTo>
                      <a:pt x="156" y="15"/>
                      <a:pt x="157" y="15"/>
                      <a:pt x="158" y="15"/>
                    </a:cubicBezTo>
                    <a:close/>
                    <a:moveTo>
                      <a:pt x="147" y="15"/>
                    </a:moveTo>
                    <a:cubicBezTo>
                      <a:pt x="147" y="16"/>
                      <a:pt x="148" y="16"/>
                      <a:pt x="147" y="17"/>
                    </a:cubicBezTo>
                    <a:cubicBezTo>
                      <a:pt x="147" y="17"/>
                      <a:pt x="146" y="15"/>
                      <a:pt x="147" y="15"/>
                    </a:cubicBezTo>
                    <a:close/>
                    <a:moveTo>
                      <a:pt x="147" y="14"/>
                    </a:moveTo>
                    <a:cubicBezTo>
                      <a:pt x="147" y="14"/>
                      <a:pt x="147" y="14"/>
                      <a:pt x="147" y="14"/>
                    </a:cubicBezTo>
                    <a:cubicBezTo>
                      <a:pt x="147" y="14"/>
                      <a:pt x="148" y="14"/>
                      <a:pt x="148" y="14"/>
                    </a:cubicBezTo>
                    <a:cubicBezTo>
                      <a:pt x="149" y="14"/>
                      <a:pt x="148" y="12"/>
                      <a:pt x="149" y="12"/>
                    </a:cubicBezTo>
                    <a:cubicBezTo>
                      <a:pt x="149" y="12"/>
                      <a:pt x="150" y="13"/>
                      <a:pt x="150" y="12"/>
                    </a:cubicBezTo>
                    <a:cubicBezTo>
                      <a:pt x="151" y="13"/>
                      <a:pt x="151" y="13"/>
                      <a:pt x="151" y="14"/>
                    </a:cubicBezTo>
                    <a:cubicBezTo>
                      <a:pt x="150" y="14"/>
                      <a:pt x="150" y="14"/>
                      <a:pt x="149" y="14"/>
                    </a:cubicBezTo>
                    <a:cubicBezTo>
                      <a:pt x="149" y="14"/>
                      <a:pt x="149" y="15"/>
                      <a:pt x="148" y="15"/>
                    </a:cubicBezTo>
                    <a:cubicBezTo>
                      <a:pt x="148" y="15"/>
                      <a:pt x="147" y="14"/>
                      <a:pt x="147" y="14"/>
                    </a:cubicBezTo>
                    <a:close/>
                    <a:moveTo>
                      <a:pt x="150" y="11"/>
                    </a:moveTo>
                    <a:cubicBezTo>
                      <a:pt x="149" y="11"/>
                      <a:pt x="149" y="11"/>
                      <a:pt x="148" y="11"/>
                    </a:cubicBezTo>
                    <a:cubicBezTo>
                      <a:pt x="148" y="11"/>
                      <a:pt x="148" y="10"/>
                      <a:pt x="148" y="10"/>
                    </a:cubicBezTo>
                    <a:cubicBezTo>
                      <a:pt x="148" y="12"/>
                      <a:pt x="150" y="10"/>
                      <a:pt x="150" y="11"/>
                    </a:cubicBezTo>
                    <a:close/>
                    <a:moveTo>
                      <a:pt x="148" y="12"/>
                    </a:moveTo>
                    <a:cubicBezTo>
                      <a:pt x="148" y="12"/>
                      <a:pt x="148" y="11"/>
                      <a:pt x="148" y="11"/>
                    </a:cubicBezTo>
                    <a:cubicBezTo>
                      <a:pt x="148" y="11"/>
                      <a:pt x="148" y="12"/>
                      <a:pt x="148" y="12"/>
                    </a:cubicBezTo>
                    <a:cubicBezTo>
                      <a:pt x="148" y="12"/>
                      <a:pt x="148" y="12"/>
                      <a:pt x="148" y="12"/>
                    </a:cubicBezTo>
                    <a:close/>
                    <a:moveTo>
                      <a:pt x="172" y="18"/>
                    </a:moveTo>
                    <a:cubicBezTo>
                      <a:pt x="172" y="18"/>
                      <a:pt x="171" y="17"/>
                      <a:pt x="171" y="17"/>
                    </a:cubicBezTo>
                    <a:cubicBezTo>
                      <a:pt x="171" y="17"/>
                      <a:pt x="170" y="16"/>
                      <a:pt x="170" y="16"/>
                    </a:cubicBezTo>
                    <a:cubicBezTo>
                      <a:pt x="170" y="16"/>
                      <a:pt x="171" y="15"/>
                      <a:pt x="171" y="15"/>
                    </a:cubicBezTo>
                    <a:cubicBezTo>
                      <a:pt x="171" y="14"/>
                      <a:pt x="172" y="15"/>
                      <a:pt x="172" y="14"/>
                    </a:cubicBezTo>
                    <a:cubicBezTo>
                      <a:pt x="172" y="14"/>
                      <a:pt x="172" y="13"/>
                      <a:pt x="173" y="13"/>
                    </a:cubicBezTo>
                    <a:cubicBezTo>
                      <a:pt x="173" y="13"/>
                      <a:pt x="173" y="14"/>
                      <a:pt x="173" y="14"/>
                    </a:cubicBezTo>
                    <a:cubicBezTo>
                      <a:pt x="173" y="14"/>
                      <a:pt x="173" y="15"/>
                      <a:pt x="173" y="15"/>
                    </a:cubicBezTo>
                    <a:cubicBezTo>
                      <a:pt x="173" y="15"/>
                      <a:pt x="172" y="15"/>
                      <a:pt x="172" y="15"/>
                    </a:cubicBezTo>
                    <a:cubicBezTo>
                      <a:pt x="172" y="16"/>
                      <a:pt x="171" y="15"/>
                      <a:pt x="172" y="16"/>
                    </a:cubicBezTo>
                    <a:cubicBezTo>
                      <a:pt x="172" y="16"/>
                      <a:pt x="171" y="16"/>
                      <a:pt x="171" y="16"/>
                    </a:cubicBezTo>
                    <a:cubicBezTo>
                      <a:pt x="171" y="17"/>
                      <a:pt x="171" y="17"/>
                      <a:pt x="172" y="17"/>
                    </a:cubicBezTo>
                    <a:cubicBezTo>
                      <a:pt x="172" y="17"/>
                      <a:pt x="172" y="17"/>
                      <a:pt x="172" y="17"/>
                    </a:cubicBezTo>
                    <a:cubicBezTo>
                      <a:pt x="172" y="17"/>
                      <a:pt x="173" y="18"/>
                      <a:pt x="172" y="18"/>
                    </a:cubicBezTo>
                    <a:close/>
                    <a:moveTo>
                      <a:pt x="187" y="13"/>
                    </a:moveTo>
                    <a:cubicBezTo>
                      <a:pt x="187" y="13"/>
                      <a:pt x="187" y="13"/>
                      <a:pt x="187" y="13"/>
                    </a:cubicBezTo>
                    <a:cubicBezTo>
                      <a:pt x="187" y="13"/>
                      <a:pt x="187" y="13"/>
                      <a:pt x="187" y="12"/>
                    </a:cubicBezTo>
                    <a:cubicBezTo>
                      <a:pt x="187" y="12"/>
                      <a:pt x="188" y="12"/>
                      <a:pt x="188" y="11"/>
                    </a:cubicBezTo>
                    <a:cubicBezTo>
                      <a:pt x="188" y="11"/>
                      <a:pt x="189" y="11"/>
                      <a:pt x="190" y="10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89" y="12"/>
                      <a:pt x="190" y="13"/>
                      <a:pt x="190" y="14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88" y="13"/>
                      <a:pt x="188" y="14"/>
                      <a:pt x="188" y="15"/>
                    </a:cubicBezTo>
                    <a:cubicBezTo>
                      <a:pt x="187" y="15"/>
                      <a:pt x="186" y="15"/>
                      <a:pt x="185" y="14"/>
                    </a:cubicBezTo>
                    <a:cubicBezTo>
                      <a:pt x="186" y="13"/>
                      <a:pt x="186" y="13"/>
                      <a:pt x="187" y="13"/>
                    </a:cubicBezTo>
                    <a:close/>
                    <a:moveTo>
                      <a:pt x="204" y="13"/>
                    </a:moveTo>
                    <a:cubicBezTo>
                      <a:pt x="204" y="13"/>
                      <a:pt x="203" y="13"/>
                      <a:pt x="203" y="14"/>
                    </a:cubicBezTo>
                    <a:cubicBezTo>
                      <a:pt x="202" y="13"/>
                      <a:pt x="201" y="13"/>
                      <a:pt x="201" y="13"/>
                    </a:cubicBezTo>
                    <a:cubicBezTo>
                      <a:pt x="201" y="13"/>
                      <a:pt x="201" y="12"/>
                      <a:pt x="201" y="12"/>
                    </a:cubicBezTo>
                    <a:cubicBezTo>
                      <a:pt x="201" y="12"/>
                      <a:pt x="201" y="12"/>
                      <a:pt x="201" y="12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203" y="12"/>
                      <a:pt x="203" y="12"/>
                      <a:pt x="203" y="11"/>
                    </a:cubicBezTo>
                    <a:cubicBezTo>
                      <a:pt x="203" y="12"/>
                      <a:pt x="204" y="12"/>
                      <a:pt x="204" y="11"/>
                    </a:cubicBezTo>
                    <a:cubicBezTo>
                      <a:pt x="204" y="11"/>
                      <a:pt x="204" y="11"/>
                      <a:pt x="204" y="11"/>
                    </a:cubicBezTo>
                    <a:cubicBezTo>
                      <a:pt x="205" y="12"/>
                      <a:pt x="205" y="12"/>
                      <a:pt x="205" y="12"/>
                    </a:cubicBezTo>
                    <a:cubicBezTo>
                      <a:pt x="205" y="13"/>
                      <a:pt x="205" y="13"/>
                      <a:pt x="204" y="13"/>
                    </a:cubicBezTo>
                    <a:close/>
                    <a:moveTo>
                      <a:pt x="198" y="14"/>
                    </a:move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14"/>
                      <a:pt x="198" y="14"/>
                      <a:pt x="198" y="14"/>
                    </a:cubicBezTo>
                    <a:close/>
                    <a:moveTo>
                      <a:pt x="204" y="10"/>
                    </a:moveTo>
                    <a:cubicBezTo>
                      <a:pt x="203" y="10"/>
                      <a:pt x="203" y="10"/>
                      <a:pt x="203" y="10"/>
                    </a:cubicBezTo>
                    <a:cubicBezTo>
                      <a:pt x="203" y="9"/>
                      <a:pt x="204" y="10"/>
                      <a:pt x="204" y="10"/>
                    </a:cubicBezTo>
                    <a:cubicBezTo>
                      <a:pt x="204" y="10"/>
                      <a:pt x="204" y="10"/>
                      <a:pt x="204" y="10"/>
                    </a:cubicBezTo>
                    <a:close/>
                    <a:moveTo>
                      <a:pt x="193" y="12"/>
                    </a:moveTo>
                    <a:cubicBezTo>
                      <a:pt x="193" y="12"/>
                      <a:pt x="193" y="12"/>
                      <a:pt x="193" y="11"/>
                    </a:cubicBezTo>
                    <a:cubicBezTo>
                      <a:pt x="194" y="11"/>
                      <a:pt x="194" y="11"/>
                      <a:pt x="195" y="11"/>
                    </a:cubicBezTo>
                    <a:cubicBezTo>
                      <a:pt x="194" y="12"/>
                      <a:pt x="194" y="13"/>
                      <a:pt x="193" y="12"/>
                    </a:cubicBezTo>
                    <a:close/>
                    <a:moveTo>
                      <a:pt x="197" y="14"/>
                    </a:move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lose/>
                    <a:moveTo>
                      <a:pt x="207" y="15"/>
                    </a:moveTo>
                    <a:cubicBezTo>
                      <a:pt x="207" y="14"/>
                      <a:pt x="207" y="14"/>
                      <a:pt x="206" y="13"/>
                    </a:cubicBezTo>
                    <a:cubicBezTo>
                      <a:pt x="206" y="13"/>
                      <a:pt x="206" y="13"/>
                      <a:pt x="207" y="13"/>
                    </a:cubicBezTo>
                    <a:cubicBezTo>
                      <a:pt x="206" y="15"/>
                      <a:pt x="208" y="14"/>
                      <a:pt x="208" y="15"/>
                    </a:cubicBezTo>
                    <a:cubicBezTo>
                      <a:pt x="208" y="15"/>
                      <a:pt x="208" y="15"/>
                      <a:pt x="208" y="15"/>
                    </a:cubicBezTo>
                    <a:cubicBezTo>
                      <a:pt x="208" y="15"/>
                      <a:pt x="207" y="15"/>
                      <a:pt x="207" y="15"/>
                    </a:cubicBezTo>
                    <a:close/>
                    <a:moveTo>
                      <a:pt x="202" y="7"/>
                    </a:moveTo>
                    <a:cubicBezTo>
                      <a:pt x="202" y="5"/>
                      <a:pt x="204" y="7"/>
                      <a:pt x="203" y="8"/>
                    </a:cubicBezTo>
                    <a:cubicBezTo>
                      <a:pt x="204" y="8"/>
                      <a:pt x="204" y="8"/>
                      <a:pt x="204" y="8"/>
                    </a:cubicBezTo>
                    <a:cubicBezTo>
                      <a:pt x="205" y="8"/>
                      <a:pt x="205" y="8"/>
                      <a:pt x="205" y="8"/>
                    </a:cubicBezTo>
                    <a:cubicBezTo>
                      <a:pt x="205" y="9"/>
                      <a:pt x="205" y="9"/>
                      <a:pt x="205" y="9"/>
                    </a:cubicBezTo>
                    <a:cubicBezTo>
                      <a:pt x="205" y="9"/>
                      <a:pt x="205" y="9"/>
                      <a:pt x="204" y="9"/>
                    </a:cubicBezTo>
                    <a:cubicBezTo>
                      <a:pt x="204" y="9"/>
                      <a:pt x="203" y="8"/>
                      <a:pt x="203" y="8"/>
                    </a:cubicBezTo>
                    <a:cubicBezTo>
                      <a:pt x="203" y="8"/>
                      <a:pt x="203" y="8"/>
                      <a:pt x="203" y="8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2" y="7"/>
                      <a:pt x="203" y="7"/>
                      <a:pt x="202" y="7"/>
                    </a:cubicBezTo>
                    <a:close/>
                    <a:moveTo>
                      <a:pt x="191" y="8"/>
                    </a:moveTo>
                    <a:cubicBezTo>
                      <a:pt x="191" y="8"/>
                      <a:pt x="191" y="8"/>
                      <a:pt x="191" y="8"/>
                    </a:cubicBezTo>
                    <a:cubicBezTo>
                      <a:pt x="191" y="9"/>
                      <a:pt x="191" y="9"/>
                      <a:pt x="191" y="9"/>
                    </a:cubicBezTo>
                    <a:cubicBezTo>
                      <a:pt x="191" y="9"/>
                      <a:pt x="191" y="9"/>
                      <a:pt x="190" y="9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0" y="8"/>
                      <a:pt x="191" y="8"/>
                      <a:pt x="191" y="8"/>
                    </a:cubicBezTo>
                    <a:cubicBezTo>
                      <a:pt x="191" y="8"/>
                      <a:pt x="191" y="8"/>
                      <a:pt x="191" y="8"/>
                    </a:cubicBezTo>
                    <a:close/>
                    <a:moveTo>
                      <a:pt x="182" y="10"/>
                    </a:moveTo>
                    <a:cubicBezTo>
                      <a:pt x="181" y="10"/>
                      <a:pt x="181" y="10"/>
                      <a:pt x="181" y="10"/>
                    </a:cubicBezTo>
                    <a:cubicBezTo>
                      <a:pt x="181" y="10"/>
                      <a:pt x="181" y="10"/>
                      <a:pt x="182" y="10"/>
                    </a:cubicBezTo>
                    <a:close/>
                    <a:moveTo>
                      <a:pt x="179" y="6"/>
                    </a:move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7"/>
                      <a:pt x="180" y="7"/>
                      <a:pt x="180" y="8"/>
                    </a:cubicBezTo>
                    <a:cubicBezTo>
                      <a:pt x="179" y="8"/>
                      <a:pt x="179" y="8"/>
                      <a:pt x="179" y="8"/>
                    </a:cubicBezTo>
                    <a:lnTo>
                      <a:pt x="179" y="6"/>
                    </a:lnTo>
                    <a:close/>
                    <a:moveTo>
                      <a:pt x="178" y="10"/>
                    </a:moveTo>
                    <a:cubicBezTo>
                      <a:pt x="177" y="10"/>
                      <a:pt x="177" y="11"/>
                      <a:pt x="177" y="11"/>
                    </a:cubicBezTo>
                    <a:cubicBezTo>
                      <a:pt x="177" y="11"/>
                      <a:pt x="176" y="11"/>
                      <a:pt x="176" y="10"/>
                    </a:cubicBezTo>
                    <a:cubicBezTo>
                      <a:pt x="176" y="10"/>
                      <a:pt x="176" y="11"/>
                      <a:pt x="176" y="10"/>
                    </a:cubicBezTo>
                    <a:cubicBezTo>
                      <a:pt x="176" y="9"/>
                      <a:pt x="175" y="10"/>
                      <a:pt x="174" y="10"/>
                    </a:cubicBezTo>
                    <a:cubicBezTo>
                      <a:pt x="174" y="10"/>
                      <a:pt x="174" y="9"/>
                      <a:pt x="174" y="9"/>
                    </a:cubicBezTo>
                    <a:cubicBezTo>
                      <a:pt x="177" y="9"/>
                      <a:pt x="177" y="9"/>
                      <a:pt x="177" y="9"/>
                    </a:cubicBezTo>
                    <a:cubicBezTo>
                      <a:pt x="177" y="9"/>
                      <a:pt x="177" y="10"/>
                      <a:pt x="178" y="10"/>
                    </a:cubicBezTo>
                    <a:close/>
                    <a:moveTo>
                      <a:pt x="169" y="5"/>
                    </a:move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5"/>
                      <a:pt x="168" y="5"/>
                      <a:pt x="168" y="5"/>
                    </a:cubicBezTo>
                    <a:cubicBezTo>
                      <a:pt x="168" y="5"/>
                      <a:pt x="169" y="5"/>
                      <a:pt x="169" y="5"/>
                    </a:cubicBezTo>
                    <a:close/>
                    <a:moveTo>
                      <a:pt x="163" y="7"/>
                    </a:moveTo>
                    <a:cubicBezTo>
                      <a:pt x="162" y="7"/>
                      <a:pt x="162" y="7"/>
                      <a:pt x="162" y="7"/>
                    </a:cubicBezTo>
                    <a:cubicBezTo>
                      <a:pt x="162" y="7"/>
                      <a:pt x="162" y="7"/>
                      <a:pt x="162" y="7"/>
                    </a:cubicBezTo>
                    <a:cubicBezTo>
                      <a:pt x="162" y="7"/>
                      <a:pt x="161" y="6"/>
                      <a:pt x="161" y="6"/>
                    </a:cubicBezTo>
                    <a:cubicBezTo>
                      <a:pt x="161" y="7"/>
                      <a:pt x="160" y="7"/>
                      <a:pt x="160" y="6"/>
                    </a:cubicBezTo>
                    <a:cubicBezTo>
                      <a:pt x="160" y="6"/>
                      <a:pt x="161" y="6"/>
                      <a:pt x="161" y="6"/>
                    </a:cubicBezTo>
                    <a:cubicBezTo>
                      <a:pt x="161" y="6"/>
                      <a:pt x="162" y="6"/>
                      <a:pt x="162" y="6"/>
                    </a:cubicBezTo>
                    <a:cubicBezTo>
                      <a:pt x="162" y="6"/>
                      <a:pt x="162" y="6"/>
                      <a:pt x="162" y="6"/>
                    </a:cubicBezTo>
                    <a:cubicBezTo>
                      <a:pt x="163" y="6"/>
                      <a:pt x="163" y="6"/>
                      <a:pt x="163" y="7"/>
                    </a:cubicBezTo>
                    <a:close/>
                    <a:moveTo>
                      <a:pt x="156" y="10"/>
                    </a:moveTo>
                    <a:cubicBezTo>
                      <a:pt x="156" y="10"/>
                      <a:pt x="156" y="10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9"/>
                      <a:pt x="155" y="9"/>
                      <a:pt x="155" y="9"/>
                    </a:cubicBezTo>
                    <a:cubicBezTo>
                      <a:pt x="155" y="9"/>
                      <a:pt x="156" y="10"/>
                      <a:pt x="156" y="10"/>
                    </a:cubicBezTo>
                    <a:close/>
                    <a:moveTo>
                      <a:pt x="154" y="6"/>
                    </a:moveTo>
                    <a:cubicBezTo>
                      <a:pt x="154" y="7"/>
                      <a:pt x="156" y="8"/>
                      <a:pt x="154" y="8"/>
                    </a:cubicBezTo>
                    <a:cubicBezTo>
                      <a:pt x="154" y="8"/>
                      <a:pt x="154" y="7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4" y="7"/>
                      <a:pt x="154" y="7"/>
                      <a:pt x="153" y="7"/>
                    </a:cubicBezTo>
                    <a:cubicBezTo>
                      <a:pt x="153" y="7"/>
                      <a:pt x="153" y="6"/>
                      <a:pt x="152" y="6"/>
                    </a:cubicBezTo>
                    <a:cubicBezTo>
                      <a:pt x="153" y="6"/>
                      <a:pt x="154" y="6"/>
                      <a:pt x="154" y="6"/>
                    </a:cubicBezTo>
                    <a:close/>
                    <a:moveTo>
                      <a:pt x="152" y="9"/>
                    </a:moveTo>
                    <a:cubicBezTo>
                      <a:pt x="152" y="9"/>
                      <a:pt x="152" y="8"/>
                      <a:pt x="152" y="8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52" y="8"/>
                      <a:pt x="152" y="9"/>
                      <a:pt x="152" y="9"/>
                    </a:cubicBezTo>
                    <a:close/>
                    <a:moveTo>
                      <a:pt x="151" y="8"/>
                    </a:moveTo>
                    <a:cubicBezTo>
                      <a:pt x="151" y="8"/>
                      <a:pt x="151" y="9"/>
                      <a:pt x="151" y="9"/>
                    </a:cubicBezTo>
                    <a:cubicBezTo>
                      <a:pt x="150" y="9"/>
                      <a:pt x="150" y="8"/>
                      <a:pt x="150" y="8"/>
                    </a:cubicBezTo>
                    <a:cubicBezTo>
                      <a:pt x="151" y="7"/>
                      <a:pt x="151" y="8"/>
                      <a:pt x="151" y="8"/>
                    </a:cubicBezTo>
                    <a:close/>
                    <a:moveTo>
                      <a:pt x="146" y="8"/>
                    </a:moveTo>
                    <a:cubicBezTo>
                      <a:pt x="146" y="8"/>
                      <a:pt x="146" y="8"/>
                      <a:pt x="146" y="8"/>
                    </a:cubicBezTo>
                    <a:cubicBezTo>
                      <a:pt x="146" y="8"/>
                      <a:pt x="146" y="8"/>
                      <a:pt x="147" y="9"/>
                    </a:cubicBezTo>
                    <a:cubicBezTo>
                      <a:pt x="146" y="10"/>
                      <a:pt x="145" y="10"/>
                      <a:pt x="144" y="10"/>
                    </a:cubicBezTo>
                    <a:cubicBezTo>
                      <a:pt x="144" y="12"/>
                      <a:pt x="145" y="13"/>
                      <a:pt x="143" y="13"/>
                    </a:cubicBezTo>
                    <a:cubicBezTo>
                      <a:pt x="143" y="13"/>
                      <a:pt x="143" y="13"/>
                      <a:pt x="143" y="13"/>
                    </a:cubicBezTo>
                    <a:cubicBezTo>
                      <a:pt x="143" y="13"/>
                      <a:pt x="143" y="12"/>
                      <a:pt x="143" y="12"/>
                    </a:cubicBezTo>
                    <a:cubicBezTo>
                      <a:pt x="143" y="11"/>
                      <a:pt x="143" y="11"/>
                      <a:pt x="144" y="11"/>
                    </a:cubicBezTo>
                    <a:cubicBezTo>
                      <a:pt x="143" y="10"/>
                      <a:pt x="145" y="9"/>
                      <a:pt x="145" y="10"/>
                    </a:cubicBezTo>
                    <a:cubicBezTo>
                      <a:pt x="145" y="9"/>
                      <a:pt x="145" y="8"/>
                      <a:pt x="145" y="6"/>
                    </a:cubicBezTo>
                    <a:cubicBezTo>
                      <a:pt x="145" y="7"/>
                      <a:pt x="145" y="8"/>
                      <a:pt x="146" y="8"/>
                    </a:cubicBezTo>
                    <a:close/>
                    <a:moveTo>
                      <a:pt x="144" y="5"/>
                    </a:moveTo>
                    <a:cubicBezTo>
                      <a:pt x="145" y="5"/>
                      <a:pt x="145" y="6"/>
                      <a:pt x="145" y="6"/>
                    </a:cubicBezTo>
                    <a:cubicBezTo>
                      <a:pt x="144" y="6"/>
                      <a:pt x="144" y="6"/>
                      <a:pt x="144" y="5"/>
                    </a:cubicBezTo>
                    <a:cubicBezTo>
                      <a:pt x="144" y="5"/>
                      <a:pt x="144" y="5"/>
                      <a:pt x="144" y="5"/>
                    </a:cubicBezTo>
                    <a:close/>
                    <a:moveTo>
                      <a:pt x="141" y="9"/>
                    </a:moveTo>
                    <a:cubicBezTo>
                      <a:pt x="141" y="9"/>
                      <a:pt x="140" y="9"/>
                      <a:pt x="140" y="8"/>
                    </a:cubicBezTo>
                    <a:cubicBezTo>
                      <a:pt x="140" y="9"/>
                      <a:pt x="141" y="9"/>
                      <a:pt x="141" y="9"/>
                    </a:cubicBezTo>
                    <a:close/>
                    <a:moveTo>
                      <a:pt x="136" y="5"/>
                    </a:moveTo>
                    <a:cubicBezTo>
                      <a:pt x="136" y="5"/>
                      <a:pt x="136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7"/>
                      <a:pt x="136" y="6"/>
                      <a:pt x="135" y="6"/>
                    </a:cubicBezTo>
                    <a:cubicBezTo>
                      <a:pt x="134" y="7"/>
                      <a:pt x="134" y="7"/>
                      <a:pt x="133" y="7"/>
                    </a:cubicBezTo>
                    <a:cubicBezTo>
                      <a:pt x="133" y="6"/>
                      <a:pt x="134" y="5"/>
                      <a:pt x="136" y="5"/>
                    </a:cubicBezTo>
                    <a:close/>
                    <a:moveTo>
                      <a:pt x="123" y="7"/>
                    </a:move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7"/>
                      <a:pt x="123" y="7"/>
                      <a:pt x="123" y="8"/>
                    </a:cubicBezTo>
                    <a:cubicBezTo>
                      <a:pt x="123" y="7"/>
                      <a:pt x="123" y="7"/>
                      <a:pt x="123" y="7"/>
                    </a:cubicBezTo>
                    <a:close/>
                    <a:moveTo>
                      <a:pt x="118" y="8"/>
                    </a:moveTo>
                    <a:cubicBezTo>
                      <a:pt x="119" y="8"/>
                      <a:pt x="118" y="9"/>
                      <a:pt x="118" y="9"/>
                    </a:cubicBezTo>
                    <a:cubicBezTo>
                      <a:pt x="119" y="9"/>
                      <a:pt x="120" y="9"/>
                      <a:pt x="121" y="9"/>
                    </a:cubicBezTo>
                    <a:cubicBezTo>
                      <a:pt x="121" y="9"/>
                      <a:pt x="120" y="9"/>
                      <a:pt x="120" y="9"/>
                    </a:cubicBezTo>
                    <a:cubicBezTo>
                      <a:pt x="120" y="9"/>
                      <a:pt x="120" y="10"/>
                      <a:pt x="120" y="10"/>
                    </a:cubicBezTo>
                    <a:cubicBezTo>
                      <a:pt x="120" y="10"/>
                      <a:pt x="119" y="10"/>
                      <a:pt x="119" y="10"/>
                    </a:cubicBezTo>
                    <a:cubicBezTo>
                      <a:pt x="118" y="10"/>
                      <a:pt x="118" y="9"/>
                      <a:pt x="117" y="9"/>
                    </a:cubicBezTo>
                    <a:cubicBezTo>
                      <a:pt x="116" y="9"/>
                      <a:pt x="116" y="10"/>
                      <a:pt x="114" y="10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5" y="9"/>
                      <a:pt x="115" y="8"/>
                      <a:pt x="116" y="8"/>
                    </a:cubicBezTo>
                    <a:cubicBezTo>
                      <a:pt x="116" y="8"/>
                      <a:pt x="116" y="8"/>
                      <a:pt x="117" y="8"/>
                    </a:cubicBezTo>
                    <a:cubicBezTo>
                      <a:pt x="117" y="8"/>
                      <a:pt x="118" y="7"/>
                      <a:pt x="118" y="8"/>
                    </a:cubicBezTo>
                    <a:close/>
                    <a:moveTo>
                      <a:pt x="112" y="6"/>
                    </a:move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7"/>
                      <a:pt x="112" y="7"/>
                      <a:pt x="112" y="7"/>
                    </a:cubicBezTo>
                    <a:cubicBezTo>
                      <a:pt x="112" y="6"/>
                      <a:pt x="112" y="6"/>
                      <a:pt x="112" y="6"/>
                    </a:cubicBezTo>
                    <a:close/>
                    <a:moveTo>
                      <a:pt x="111" y="8"/>
                    </a:moveTo>
                    <a:cubicBezTo>
                      <a:pt x="110" y="8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8"/>
                      <a:pt x="110" y="8"/>
                      <a:pt x="111" y="8"/>
                    </a:cubicBezTo>
                    <a:close/>
                    <a:moveTo>
                      <a:pt x="109" y="5"/>
                    </a:moveTo>
                    <a:cubicBezTo>
                      <a:pt x="110" y="5"/>
                      <a:pt x="110" y="5"/>
                      <a:pt x="110" y="6"/>
                    </a:cubicBezTo>
                    <a:cubicBezTo>
                      <a:pt x="109" y="7"/>
                      <a:pt x="109" y="5"/>
                      <a:pt x="109" y="5"/>
                    </a:cubicBezTo>
                    <a:close/>
                    <a:moveTo>
                      <a:pt x="99" y="17"/>
                    </a:moveTo>
                    <a:cubicBezTo>
                      <a:pt x="99" y="17"/>
                      <a:pt x="99" y="17"/>
                      <a:pt x="99" y="16"/>
                    </a:cubicBezTo>
                    <a:cubicBezTo>
                      <a:pt x="99" y="16"/>
                      <a:pt x="100" y="17"/>
                      <a:pt x="100" y="17"/>
                    </a:cubicBezTo>
                    <a:cubicBezTo>
                      <a:pt x="100" y="17"/>
                      <a:pt x="100" y="17"/>
                      <a:pt x="99" y="17"/>
                    </a:cubicBezTo>
                    <a:close/>
                    <a:moveTo>
                      <a:pt x="95" y="9"/>
                    </a:moveTo>
                    <a:cubicBezTo>
                      <a:pt x="94" y="8"/>
                      <a:pt x="94" y="8"/>
                      <a:pt x="94" y="8"/>
                    </a:cubicBezTo>
                    <a:cubicBezTo>
                      <a:pt x="95" y="8"/>
                      <a:pt x="95" y="8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3" y="8"/>
                      <a:pt x="93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101" y="14"/>
                    </a:moveTo>
                    <a:cubicBezTo>
                      <a:pt x="100" y="14"/>
                      <a:pt x="100" y="14"/>
                      <a:pt x="100" y="13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1" y="14"/>
                      <a:pt x="101" y="14"/>
                      <a:pt x="101" y="14"/>
                    </a:cubicBezTo>
                    <a:close/>
                    <a:moveTo>
                      <a:pt x="98" y="10"/>
                    </a:moveTo>
                    <a:cubicBezTo>
                      <a:pt x="97" y="10"/>
                      <a:pt x="97" y="10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lose/>
                    <a:moveTo>
                      <a:pt x="98" y="9"/>
                    </a:moveTo>
                    <a:cubicBezTo>
                      <a:pt x="97" y="8"/>
                      <a:pt x="98" y="8"/>
                      <a:pt x="98" y="7"/>
                    </a:cubicBezTo>
                    <a:cubicBezTo>
                      <a:pt x="98" y="7"/>
                      <a:pt x="99" y="7"/>
                      <a:pt x="99" y="7"/>
                    </a:cubicBezTo>
                    <a:cubicBezTo>
                      <a:pt x="99" y="8"/>
                      <a:pt x="98" y="8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lose/>
                    <a:moveTo>
                      <a:pt x="96" y="5"/>
                    </a:moveTo>
                    <a:cubicBezTo>
                      <a:pt x="96" y="6"/>
                      <a:pt x="96" y="6"/>
                      <a:pt x="95" y="6"/>
                    </a:cubicBezTo>
                    <a:cubicBezTo>
                      <a:pt x="95" y="6"/>
                      <a:pt x="95" y="4"/>
                      <a:pt x="96" y="5"/>
                    </a:cubicBezTo>
                    <a:close/>
                    <a:moveTo>
                      <a:pt x="93" y="6"/>
                    </a:moveTo>
                    <a:cubicBezTo>
                      <a:pt x="93" y="5"/>
                      <a:pt x="93" y="5"/>
                      <a:pt x="93" y="5"/>
                    </a:cubicBezTo>
                    <a:cubicBezTo>
                      <a:pt x="94" y="4"/>
                      <a:pt x="94" y="6"/>
                      <a:pt x="94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6"/>
                      <a:pt x="93" y="6"/>
                      <a:pt x="93" y="6"/>
                    </a:cubicBezTo>
                    <a:close/>
                    <a:moveTo>
                      <a:pt x="91" y="7"/>
                    </a:moveTo>
                    <a:cubicBezTo>
                      <a:pt x="91" y="7"/>
                      <a:pt x="91" y="8"/>
                      <a:pt x="91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8"/>
                      <a:pt x="92" y="9"/>
                      <a:pt x="93" y="9"/>
                    </a:cubicBezTo>
                    <a:cubicBezTo>
                      <a:pt x="93" y="9"/>
                      <a:pt x="92" y="8"/>
                      <a:pt x="92" y="9"/>
                    </a:cubicBezTo>
                    <a:cubicBezTo>
                      <a:pt x="91" y="8"/>
                      <a:pt x="91" y="8"/>
                      <a:pt x="91" y="7"/>
                    </a:cubicBezTo>
                    <a:close/>
                    <a:moveTo>
                      <a:pt x="90" y="17"/>
                    </a:moveTo>
                    <a:cubicBezTo>
                      <a:pt x="90" y="18"/>
                      <a:pt x="91" y="17"/>
                      <a:pt x="92" y="17"/>
                    </a:cubicBezTo>
                    <a:cubicBezTo>
                      <a:pt x="92" y="17"/>
                      <a:pt x="91" y="18"/>
                      <a:pt x="91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89" y="17"/>
                      <a:pt x="89" y="16"/>
                      <a:pt x="89" y="16"/>
                    </a:cubicBezTo>
                    <a:cubicBezTo>
                      <a:pt x="90" y="16"/>
                      <a:pt x="90" y="16"/>
                      <a:pt x="90" y="17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6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8" y="18"/>
                      <a:pt x="90" y="17"/>
                      <a:pt x="90" y="18"/>
                    </a:cubicBezTo>
                    <a:cubicBezTo>
                      <a:pt x="89" y="18"/>
                      <a:pt x="88" y="18"/>
                      <a:pt x="88" y="18"/>
                    </a:cubicBezTo>
                    <a:close/>
                    <a:moveTo>
                      <a:pt x="88" y="14"/>
                    </a:moveTo>
                    <a:cubicBezTo>
                      <a:pt x="88" y="15"/>
                      <a:pt x="88" y="15"/>
                      <a:pt x="88" y="16"/>
                    </a:cubicBezTo>
                    <a:cubicBezTo>
                      <a:pt x="87" y="17"/>
                      <a:pt x="86" y="16"/>
                      <a:pt x="84" y="16"/>
                    </a:cubicBezTo>
                    <a:cubicBezTo>
                      <a:pt x="85" y="16"/>
                      <a:pt x="85" y="16"/>
                      <a:pt x="85" y="17"/>
                    </a:cubicBezTo>
                    <a:cubicBezTo>
                      <a:pt x="85" y="17"/>
                      <a:pt x="84" y="17"/>
                      <a:pt x="84" y="17"/>
                    </a:cubicBezTo>
                    <a:cubicBezTo>
                      <a:pt x="85" y="15"/>
                      <a:pt x="83" y="15"/>
                      <a:pt x="83" y="14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4" y="14"/>
                      <a:pt x="84" y="14"/>
                      <a:pt x="86" y="14"/>
                    </a:cubicBezTo>
                    <a:cubicBezTo>
                      <a:pt x="85" y="14"/>
                      <a:pt x="85" y="14"/>
                      <a:pt x="86" y="14"/>
                    </a:cubicBezTo>
                    <a:cubicBezTo>
                      <a:pt x="86" y="14"/>
                      <a:pt x="86" y="15"/>
                      <a:pt x="86" y="15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8" y="15"/>
                      <a:pt x="88" y="15"/>
                      <a:pt x="88" y="14"/>
                    </a:cubicBezTo>
                    <a:close/>
                    <a:moveTo>
                      <a:pt x="79" y="13"/>
                    </a:moveTo>
                    <a:cubicBezTo>
                      <a:pt x="79" y="14"/>
                      <a:pt x="79" y="14"/>
                      <a:pt x="78" y="14"/>
                    </a:cubicBezTo>
                    <a:cubicBezTo>
                      <a:pt x="78" y="14"/>
                      <a:pt x="78" y="14"/>
                      <a:pt x="78" y="13"/>
                    </a:cubicBezTo>
                    <a:cubicBezTo>
                      <a:pt x="78" y="13"/>
                      <a:pt x="79" y="13"/>
                      <a:pt x="79" y="13"/>
                    </a:cubicBezTo>
                    <a:cubicBezTo>
                      <a:pt x="79" y="13"/>
                      <a:pt x="79" y="13"/>
                      <a:pt x="79" y="13"/>
                    </a:cubicBezTo>
                    <a:close/>
                    <a:moveTo>
                      <a:pt x="80" y="10"/>
                    </a:moveTo>
                    <a:cubicBezTo>
                      <a:pt x="80" y="11"/>
                      <a:pt x="80" y="11"/>
                      <a:pt x="8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9" y="10"/>
                      <a:pt x="80" y="10"/>
                    </a:cubicBezTo>
                    <a:close/>
                    <a:moveTo>
                      <a:pt x="81" y="10"/>
                    </a:move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2" y="10"/>
                      <a:pt x="82" y="10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1" y="11"/>
                      <a:pt x="81" y="11"/>
                      <a:pt x="81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1" y="11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lose/>
                    <a:moveTo>
                      <a:pt x="83" y="10"/>
                    </a:moveTo>
                    <a:cubicBezTo>
                      <a:pt x="83" y="10"/>
                      <a:pt x="84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4" y="10"/>
                      <a:pt x="83" y="11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lose/>
                    <a:moveTo>
                      <a:pt x="84" y="10"/>
                    </a:moveTo>
                    <a:cubicBezTo>
                      <a:pt x="84" y="8"/>
                      <a:pt x="85" y="9"/>
                      <a:pt x="85" y="9"/>
                    </a:cubicBezTo>
                    <a:cubicBezTo>
                      <a:pt x="85" y="9"/>
                      <a:pt x="86" y="10"/>
                      <a:pt x="86" y="10"/>
                    </a:cubicBezTo>
                    <a:cubicBezTo>
                      <a:pt x="85" y="11"/>
                      <a:pt x="84" y="10"/>
                      <a:pt x="84" y="10"/>
                    </a:cubicBezTo>
                    <a:close/>
                    <a:moveTo>
                      <a:pt x="85" y="6"/>
                    </a:moveTo>
                    <a:cubicBezTo>
                      <a:pt x="85" y="6"/>
                      <a:pt x="86" y="6"/>
                      <a:pt x="86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7"/>
                    </a:cubicBezTo>
                    <a:cubicBezTo>
                      <a:pt x="85" y="6"/>
                      <a:pt x="84" y="6"/>
                      <a:pt x="85" y="6"/>
                    </a:cubicBezTo>
                    <a:close/>
                    <a:moveTo>
                      <a:pt x="70" y="8"/>
                    </a:moveTo>
                    <a:cubicBezTo>
                      <a:pt x="70" y="8"/>
                      <a:pt x="70" y="8"/>
                      <a:pt x="70" y="8"/>
                    </a:cubicBezTo>
                    <a:cubicBezTo>
                      <a:pt x="71" y="8"/>
                      <a:pt x="73" y="7"/>
                      <a:pt x="72" y="9"/>
                    </a:cubicBezTo>
                    <a:cubicBezTo>
                      <a:pt x="74" y="9"/>
                      <a:pt x="74" y="8"/>
                      <a:pt x="74" y="7"/>
                    </a:cubicBezTo>
                    <a:cubicBezTo>
                      <a:pt x="75" y="7"/>
                      <a:pt x="75" y="8"/>
                      <a:pt x="76" y="8"/>
                    </a:cubicBezTo>
                    <a:cubicBezTo>
                      <a:pt x="76" y="6"/>
                      <a:pt x="78" y="7"/>
                      <a:pt x="78" y="6"/>
                    </a:cubicBezTo>
                    <a:cubicBezTo>
                      <a:pt x="78" y="8"/>
                      <a:pt x="80" y="7"/>
                      <a:pt x="79" y="9"/>
                    </a:cubicBezTo>
                    <a:cubicBezTo>
                      <a:pt x="78" y="9"/>
                      <a:pt x="77" y="10"/>
                      <a:pt x="76" y="10"/>
                    </a:cubicBezTo>
                    <a:cubicBezTo>
                      <a:pt x="76" y="10"/>
                      <a:pt x="76" y="10"/>
                      <a:pt x="77" y="10"/>
                    </a:cubicBezTo>
                    <a:cubicBezTo>
                      <a:pt x="76" y="10"/>
                      <a:pt x="75" y="9"/>
                      <a:pt x="75" y="9"/>
                    </a:cubicBezTo>
                    <a:cubicBezTo>
                      <a:pt x="73" y="10"/>
                      <a:pt x="75" y="10"/>
                      <a:pt x="75" y="11"/>
                    </a:cubicBezTo>
                    <a:cubicBezTo>
                      <a:pt x="75" y="11"/>
                      <a:pt x="75" y="11"/>
                      <a:pt x="74" y="11"/>
                    </a:cubicBezTo>
                    <a:cubicBezTo>
                      <a:pt x="74" y="11"/>
                      <a:pt x="74" y="11"/>
                      <a:pt x="74" y="10"/>
                    </a:cubicBezTo>
                    <a:cubicBezTo>
                      <a:pt x="73" y="10"/>
                      <a:pt x="73" y="9"/>
                      <a:pt x="71" y="10"/>
                    </a:cubicBezTo>
                    <a:cubicBezTo>
                      <a:pt x="71" y="10"/>
                      <a:pt x="71" y="10"/>
                      <a:pt x="71" y="11"/>
                    </a:cubicBezTo>
                    <a:cubicBezTo>
                      <a:pt x="71" y="11"/>
                      <a:pt x="71" y="11"/>
                      <a:pt x="70" y="10"/>
                    </a:cubicBezTo>
                    <a:cubicBezTo>
                      <a:pt x="71" y="9"/>
                      <a:pt x="69" y="9"/>
                      <a:pt x="69" y="8"/>
                    </a:cubicBezTo>
                    <a:cubicBezTo>
                      <a:pt x="70" y="8"/>
                      <a:pt x="70" y="8"/>
                      <a:pt x="70" y="8"/>
                    </a:cubicBezTo>
                    <a:close/>
                    <a:moveTo>
                      <a:pt x="67" y="9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6" y="9"/>
                      <a:pt x="66" y="8"/>
                      <a:pt x="66" y="8"/>
                    </a:cubicBezTo>
                    <a:cubicBezTo>
                      <a:pt x="66" y="8"/>
                      <a:pt x="67" y="8"/>
                      <a:pt x="67" y="9"/>
                    </a:cubicBezTo>
                    <a:close/>
                    <a:moveTo>
                      <a:pt x="65" y="11"/>
                    </a:moveTo>
                    <a:cubicBezTo>
                      <a:pt x="65" y="10"/>
                      <a:pt x="64" y="11"/>
                      <a:pt x="64" y="10"/>
                    </a:cubicBezTo>
                    <a:cubicBezTo>
                      <a:pt x="65" y="9"/>
                      <a:pt x="66" y="11"/>
                      <a:pt x="65" y="11"/>
                    </a:cubicBezTo>
                    <a:close/>
                    <a:moveTo>
                      <a:pt x="60" y="15"/>
                    </a:moveTo>
                    <a:cubicBezTo>
                      <a:pt x="62" y="15"/>
                      <a:pt x="61" y="15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5"/>
                      <a:pt x="63" y="15"/>
                      <a:pt x="63" y="15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6"/>
                      <a:pt x="62" y="16"/>
                      <a:pt x="62" y="16"/>
                    </a:cubicBezTo>
                    <a:cubicBezTo>
                      <a:pt x="62" y="17"/>
                      <a:pt x="63" y="17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17"/>
                      <a:pt x="62" y="16"/>
                      <a:pt x="62" y="16"/>
                    </a:cubicBezTo>
                    <a:cubicBezTo>
                      <a:pt x="61" y="16"/>
                      <a:pt x="61" y="17"/>
                      <a:pt x="61" y="17"/>
                    </a:cubicBezTo>
                    <a:cubicBezTo>
                      <a:pt x="60" y="18"/>
                      <a:pt x="59" y="17"/>
                      <a:pt x="58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8"/>
                      <a:pt x="57" y="18"/>
                      <a:pt x="56" y="18"/>
                    </a:cubicBezTo>
                    <a:cubicBezTo>
                      <a:pt x="56" y="17"/>
                      <a:pt x="58" y="17"/>
                      <a:pt x="57" y="15"/>
                    </a:cubicBezTo>
                    <a:cubicBezTo>
                      <a:pt x="56" y="16"/>
                      <a:pt x="57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5"/>
                      <a:pt x="55" y="15"/>
                      <a:pt x="55" y="14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4"/>
                      <a:pt x="56" y="14"/>
                      <a:pt x="56" y="14"/>
                    </a:cubicBezTo>
                    <a:cubicBezTo>
                      <a:pt x="56" y="14"/>
                      <a:pt x="56" y="14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8" y="12"/>
                      <a:pt x="59" y="12"/>
                    </a:cubicBezTo>
                    <a:cubicBezTo>
                      <a:pt x="59" y="13"/>
                      <a:pt x="59" y="14"/>
                      <a:pt x="60" y="15"/>
                    </a:cubicBezTo>
                    <a:close/>
                    <a:moveTo>
                      <a:pt x="48" y="9"/>
                    </a:moveTo>
                    <a:cubicBezTo>
                      <a:pt x="48" y="10"/>
                      <a:pt x="48" y="10"/>
                      <a:pt x="47" y="10"/>
                    </a:cubicBezTo>
                    <a:cubicBezTo>
                      <a:pt x="47" y="10"/>
                      <a:pt x="48" y="9"/>
                      <a:pt x="48" y="9"/>
                    </a:cubicBezTo>
                    <a:cubicBezTo>
                      <a:pt x="48" y="9"/>
                      <a:pt x="48" y="8"/>
                      <a:pt x="48" y="9"/>
                    </a:cubicBezTo>
                    <a:close/>
                    <a:moveTo>
                      <a:pt x="42" y="13"/>
                    </a:move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lose/>
                    <a:moveTo>
                      <a:pt x="42" y="11"/>
                    </a:moveTo>
                    <a:cubicBezTo>
                      <a:pt x="41" y="11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2" y="11"/>
                    </a:cubicBezTo>
                    <a:close/>
                    <a:moveTo>
                      <a:pt x="39" y="10"/>
                    </a:move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10"/>
                    </a:cubicBezTo>
                    <a:close/>
                    <a:moveTo>
                      <a:pt x="38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8" y="12"/>
                    </a:cubicBezTo>
                    <a:close/>
                    <a:moveTo>
                      <a:pt x="44" y="12"/>
                    </a:move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lose/>
                    <a:moveTo>
                      <a:pt x="50" y="18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49" y="18"/>
                      <a:pt x="48" y="19"/>
                      <a:pt x="47" y="18"/>
                    </a:cubicBezTo>
                    <a:cubicBezTo>
                      <a:pt x="47" y="17"/>
                      <a:pt x="49" y="17"/>
                      <a:pt x="49" y="16"/>
                    </a:cubicBezTo>
                    <a:cubicBezTo>
                      <a:pt x="49" y="16"/>
                      <a:pt x="48" y="16"/>
                      <a:pt x="47" y="16"/>
                    </a:cubicBezTo>
                    <a:cubicBezTo>
                      <a:pt x="48" y="15"/>
                      <a:pt x="48" y="15"/>
                      <a:pt x="49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50" y="15"/>
                      <a:pt x="51" y="16"/>
                      <a:pt x="51" y="16"/>
                    </a:cubicBezTo>
                    <a:cubicBezTo>
                      <a:pt x="52" y="17"/>
                      <a:pt x="50" y="16"/>
                      <a:pt x="50" y="18"/>
                    </a:cubicBezTo>
                    <a:close/>
                    <a:moveTo>
                      <a:pt x="52" y="23"/>
                    </a:moveTo>
                    <a:cubicBezTo>
                      <a:pt x="52" y="22"/>
                      <a:pt x="53" y="22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4" y="21"/>
                      <a:pt x="54" y="21"/>
                    </a:cubicBezTo>
                    <a:cubicBezTo>
                      <a:pt x="54" y="22"/>
                      <a:pt x="53" y="23"/>
                      <a:pt x="52" y="23"/>
                    </a:cubicBezTo>
                    <a:close/>
                    <a:moveTo>
                      <a:pt x="56" y="21"/>
                    </a:moveTo>
                    <a:cubicBezTo>
                      <a:pt x="56" y="21"/>
                      <a:pt x="56" y="20"/>
                      <a:pt x="56" y="20"/>
                    </a:cubicBezTo>
                    <a:cubicBezTo>
                      <a:pt x="56" y="20"/>
                      <a:pt x="57" y="21"/>
                      <a:pt x="57" y="19"/>
                    </a:cubicBezTo>
                    <a:cubicBezTo>
                      <a:pt x="57" y="19"/>
                      <a:pt x="57" y="19"/>
                      <a:pt x="57" y="20"/>
                    </a:cubicBezTo>
                    <a:cubicBezTo>
                      <a:pt x="57" y="20"/>
                      <a:pt x="57" y="22"/>
                      <a:pt x="56" y="21"/>
                    </a:cubicBezTo>
                    <a:close/>
                    <a:moveTo>
                      <a:pt x="58" y="19"/>
                    </a:moveTo>
                    <a:cubicBezTo>
                      <a:pt x="58" y="19"/>
                      <a:pt x="58" y="20"/>
                      <a:pt x="58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8" y="19"/>
                      <a:pt x="58" y="19"/>
                      <a:pt x="59" y="19"/>
                    </a:cubicBezTo>
                    <a:cubicBezTo>
                      <a:pt x="59" y="19"/>
                      <a:pt x="60" y="19"/>
                      <a:pt x="60" y="18"/>
                    </a:cubicBezTo>
                    <a:cubicBezTo>
                      <a:pt x="62" y="19"/>
                      <a:pt x="59" y="21"/>
                      <a:pt x="58" y="19"/>
                    </a:cubicBezTo>
                    <a:close/>
                    <a:moveTo>
                      <a:pt x="60" y="21"/>
                    </a:moveTo>
                    <a:cubicBezTo>
                      <a:pt x="60" y="20"/>
                      <a:pt x="61" y="19"/>
                      <a:pt x="62" y="20"/>
                    </a:cubicBezTo>
                    <a:cubicBezTo>
                      <a:pt x="61" y="21"/>
                      <a:pt x="61" y="21"/>
                      <a:pt x="60" y="21"/>
                    </a:cubicBezTo>
                    <a:close/>
                    <a:moveTo>
                      <a:pt x="63" y="19"/>
                    </a:moveTo>
                    <a:cubicBezTo>
                      <a:pt x="63" y="19"/>
                      <a:pt x="63" y="19"/>
                      <a:pt x="64" y="19"/>
                    </a:cubicBezTo>
                    <a:cubicBezTo>
                      <a:pt x="64" y="18"/>
                      <a:pt x="63" y="18"/>
                      <a:pt x="63" y="18"/>
                    </a:cubicBezTo>
                    <a:cubicBezTo>
                      <a:pt x="64" y="18"/>
                      <a:pt x="64" y="17"/>
                      <a:pt x="64" y="17"/>
                    </a:cubicBezTo>
                    <a:cubicBezTo>
                      <a:pt x="64" y="17"/>
                      <a:pt x="64" y="17"/>
                      <a:pt x="65" y="17"/>
                    </a:cubicBezTo>
                    <a:cubicBezTo>
                      <a:pt x="65" y="17"/>
                      <a:pt x="65" y="18"/>
                      <a:pt x="65" y="18"/>
                    </a:cubicBezTo>
                    <a:cubicBezTo>
                      <a:pt x="65" y="18"/>
                      <a:pt x="64" y="18"/>
                      <a:pt x="65" y="18"/>
                    </a:cubicBezTo>
                    <a:cubicBezTo>
                      <a:pt x="64" y="19"/>
                      <a:pt x="64" y="19"/>
                      <a:pt x="63" y="19"/>
                    </a:cubicBezTo>
                    <a:close/>
                    <a:moveTo>
                      <a:pt x="70" y="19"/>
                    </a:move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8"/>
                      <a:pt x="70" y="18"/>
                      <a:pt x="71" y="18"/>
                    </a:cubicBezTo>
                    <a:cubicBezTo>
                      <a:pt x="71" y="18"/>
                      <a:pt x="70" y="17"/>
                      <a:pt x="70" y="17"/>
                    </a:cubicBezTo>
                    <a:cubicBezTo>
                      <a:pt x="70" y="16"/>
                      <a:pt x="69" y="15"/>
                      <a:pt x="67" y="15"/>
                    </a:cubicBezTo>
                    <a:cubicBezTo>
                      <a:pt x="66" y="15"/>
                      <a:pt x="67" y="16"/>
                      <a:pt x="67" y="16"/>
                    </a:cubicBezTo>
                    <a:cubicBezTo>
                      <a:pt x="67" y="16"/>
                      <a:pt x="66" y="16"/>
                      <a:pt x="66" y="17"/>
                    </a:cubicBezTo>
                    <a:cubicBezTo>
                      <a:pt x="65" y="16"/>
                      <a:pt x="66" y="15"/>
                      <a:pt x="64" y="16"/>
                    </a:cubicBezTo>
                    <a:cubicBezTo>
                      <a:pt x="64" y="16"/>
                      <a:pt x="64" y="15"/>
                      <a:pt x="64" y="15"/>
                    </a:cubicBezTo>
                    <a:cubicBezTo>
                      <a:pt x="65" y="15"/>
                      <a:pt x="66" y="14"/>
                      <a:pt x="67" y="14"/>
                    </a:cubicBezTo>
                    <a:cubicBezTo>
                      <a:pt x="67" y="14"/>
                      <a:pt x="68" y="15"/>
                      <a:pt x="69" y="14"/>
                    </a:cubicBezTo>
                    <a:cubicBezTo>
                      <a:pt x="70" y="14"/>
                      <a:pt x="70" y="13"/>
                      <a:pt x="71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4"/>
                      <a:pt x="71" y="15"/>
                      <a:pt x="71" y="18"/>
                    </a:cubicBezTo>
                    <a:cubicBezTo>
                      <a:pt x="72" y="18"/>
                      <a:pt x="72" y="17"/>
                      <a:pt x="72" y="17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7"/>
                      <a:pt x="75" y="17"/>
                      <a:pt x="75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3" y="17"/>
                      <a:pt x="73" y="18"/>
                    </a:cubicBezTo>
                    <a:cubicBezTo>
                      <a:pt x="72" y="18"/>
                      <a:pt x="71" y="18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lose/>
                    <a:moveTo>
                      <a:pt x="75" y="22"/>
                    </a:moveTo>
                    <a:cubicBezTo>
                      <a:pt x="75" y="21"/>
                      <a:pt x="76" y="21"/>
                      <a:pt x="77" y="20"/>
                    </a:cubicBezTo>
                    <a:cubicBezTo>
                      <a:pt x="78" y="21"/>
                      <a:pt x="76" y="22"/>
                      <a:pt x="75" y="22"/>
                    </a:cubicBezTo>
                    <a:close/>
                    <a:moveTo>
                      <a:pt x="78" y="17"/>
                    </a:moveTo>
                    <a:cubicBezTo>
                      <a:pt x="77" y="17"/>
                      <a:pt x="78" y="18"/>
                      <a:pt x="77" y="18"/>
                    </a:cubicBezTo>
                    <a:cubicBezTo>
                      <a:pt x="77" y="18"/>
                      <a:pt x="77" y="16"/>
                      <a:pt x="78" y="17"/>
                    </a:cubicBezTo>
                    <a:cubicBezTo>
                      <a:pt x="78" y="16"/>
                      <a:pt x="77" y="14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6"/>
                    </a:cubicBezTo>
                    <a:cubicBezTo>
                      <a:pt x="80" y="16"/>
                      <a:pt x="80" y="16"/>
                      <a:pt x="81" y="16"/>
                    </a:cubicBezTo>
                    <a:cubicBezTo>
                      <a:pt x="80" y="17"/>
                      <a:pt x="80" y="17"/>
                      <a:pt x="78" y="17"/>
                    </a:cubicBezTo>
                    <a:close/>
                    <a:moveTo>
                      <a:pt x="82" y="19"/>
                    </a:moveTo>
                    <a:cubicBezTo>
                      <a:pt x="81" y="19"/>
                      <a:pt x="81" y="18"/>
                      <a:pt x="81" y="17"/>
                    </a:cubicBezTo>
                    <a:cubicBezTo>
                      <a:pt x="82" y="17"/>
                      <a:pt x="82" y="18"/>
                      <a:pt x="82" y="19"/>
                    </a:cubicBezTo>
                    <a:close/>
                    <a:moveTo>
                      <a:pt x="84" y="22"/>
                    </a:move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4"/>
                      <a:pt x="81" y="22"/>
                      <a:pt x="84" y="22"/>
                    </a:cubicBezTo>
                    <a:close/>
                    <a:moveTo>
                      <a:pt x="89" y="20"/>
                    </a:moveTo>
                    <a:cubicBezTo>
                      <a:pt x="89" y="20"/>
                      <a:pt x="89" y="20"/>
                      <a:pt x="89" y="20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20"/>
                      <a:pt x="89" y="20"/>
                      <a:pt x="89" y="20"/>
                    </a:cubicBezTo>
                    <a:close/>
                    <a:moveTo>
                      <a:pt x="92" y="20"/>
                    </a:moveTo>
                    <a:cubicBezTo>
                      <a:pt x="92" y="20"/>
                      <a:pt x="91" y="19"/>
                      <a:pt x="91" y="19"/>
                    </a:cubicBezTo>
                    <a:cubicBezTo>
                      <a:pt x="91" y="19"/>
                      <a:pt x="92" y="19"/>
                      <a:pt x="92" y="19"/>
                    </a:cubicBezTo>
                    <a:cubicBezTo>
                      <a:pt x="92" y="18"/>
                      <a:pt x="93" y="17"/>
                      <a:pt x="93" y="17"/>
                    </a:cubicBezTo>
                    <a:cubicBezTo>
                      <a:pt x="93" y="17"/>
                      <a:pt x="93" y="16"/>
                      <a:pt x="93" y="16"/>
                    </a:cubicBezTo>
                    <a:cubicBezTo>
                      <a:pt x="93" y="17"/>
                      <a:pt x="93" y="17"/>
                      <a:pt x="94" y="17"/>
                    </a:cubicBezTo>
                    <a:cubicBezTo>
                      <a:pt x="93" y="18"/>
                      <a:pt x="93" y="19"/>
                      <a:pt x="92" y="20"/>
                    </a:cubicBezTo>
                    <a:close/>
                    <a:moveTo>
                      <a:pt x="93" y="16"/>
                    </a:moveTo>
                    <a:cubicBezTo>
                      <a:pt x="94" y="16"/>
                      <a:pt x="94" y="16"/>
                      <a:pt x="94" y="16"/>
                    </a:cubicBezTo>
                    <a:cubicBezTo>
                      <a:pt x="94" y="16"/>
                      <a:pt x="94" y="16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6"/>
                      <a:pt x="94" y="16"/>
                    </a:cubicBezTo>
                    <a:cubicBezTo>
                      <a:pt x="94" y="16"/>
                      <a:pt x="96" y="15"/>
                      <a:pt x="96" y="15"/>
                    </a:cubicBezTo>
                    <a:cubicBezTo>
                      <a:pt x="97" y="15"/>
                      <a:pt x="97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9" y="14"/>
                      <a:pt x="99" y="15"/>
                      <a:pt x="99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97" y="15"/>
                      <a:pt x="97" y="16"/>
                      <a:pt x="97" y="15"/>
                    </a:cubicBezTo>
                    <a:cubicBezTo>
                      <a:pt x="97" y="17"/>
                      <a:pt x="96" y="17"/>
                      <a:pt x="96" y="18"/>
                    </a:cubicBezTo>
                    <a:cubicBezTo>
                      <a:pt x="95" y="18"/>
                      <a:pt x="95" y="18"/>
                      <a:pt x="95" y="18"/>
                    </a:cubicBezTo>
                    <a:cubicBezTo>
                      <a:pt x="95" y="18"/>
                      <a:pt x="95" y="17"/>
                      <a:pt x="95" y="17"/>
                    </a:cubicBezTo>
                    <a:cubicBezTo>
                      <a:pt x="95" y="17"/>
                      <a:pt x="94" y="18"/>
                      <a:pt x="93" y="16"/>
                    </a:cubicBezTo>
                    <a:close/>
                    <a:moveTo>
                      <a:pt x="102" y="18"/>
                    </a:move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7"/>
                      <a:pt x="101" y="16"/>
                      <a:pt x="101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3" y="17"/>
                      <a:pt x="103" y="17"/>
                    </a:cubicBezTo>
                    <a:cubicBezTo>
                      <a:pt x="102" y="17"/>
                      <a:pt x="102" y="18"/>
                      <a:pt x="102" y="18"/>
                    </a:cubicBezTo>
                    <a:close/>
                    <a:moveTo>
                      <a:pt x="104" y="13"/>
                    </a:moveTo>
                    <a:cubicBezTo>
                      <a:pt x="104" y="12"/>
                      <a:pt x="103" y="12"/>
                      <a:pt x="103" y="11"/>
                    </a:cubicBezTo>
                    <a:cubicBezTo>
                      <a:pt x="103" y="12"/>
                      <a:pt x="102" y="12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0" y="9"/>
                      <a:pt x="99" y="9"/>
                      <a:pt x="99" y="10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99" y="9"/>
                      <a:pt x="100" y="8"/>
                      <a:pt x="100" y="8"/>
                    </a:cubicBezTo>
                    <a:cubicBezTo>
                      <a:pt x="101" y="8"/>
                      <a:pt x="101" y="9"/>
                      <a:pt x="102" y="9"/>
                    </a:cubicBezTo>
                    <a:cubicBezTo>
                      <a:pt x="102" y="7"/>
                      <a:pt x="103" y="8"/>
                      <a:pt x="104" y="7"/>
                    </a:cubicBezTo>
                    <a:cubicBezTo>
                      <a:pt x="104" y="8"/>
                      <a:pt x="105" y="8"/>
                      <a:pt x="105" y="8"/>
                    </a:cubicBezTo>
                    <a:cubicBezTo>
                      <a:pt x="106" y="8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8"/>
                      <a:pt x="108" y="8"/>
                      <a:pt x="108" y="9"/>
                    </a:cubicBezTo>
                    <a:cubicBezTo>
                      <a:pt x="108" y="9"/>
                      <a:pt x="109" y="8"/>
                      <a:pt x="109" y="9"/>
                    </a:cubicBezTo>
                    <a:cubicBezTo>
                      <a:pt x="109" y="9"/>
                      <a:pt x="109" y="9"/>
                      <a:pt x="109" y="10"/>
                    </a:cubicBezTo>
                    <a:cubicBezTo>
                      <a:pt x="109" y="10"/>
                      <a:pt x="109" y="10"/>
                      <a:pt x="110" y="10"/>
                    </a:cubicBezTo>
                    <a:cubicBezTo>
                      <a:pt x="110" y="10"/>
                      <a:pt x="109" y="10"/>
                      <a:pt x="110" y="11"/>
                    </a:cubicBezTo>
                    <a:cubicBezTo>
                      <a:pt x="109" y="12"/>
                      <a:pt x="109" y="10"/>
                      <a:pt x="109" y="10"/>
                    </a:cubicBezTo>
                    <a:cubicBezTo>
                      <a:pt x="108" y="10"/>
                      <a:pt x="108" y="11"/>
                      <a:pt x="107" y="11"/>
                    </a:cubicBezTo>
                    <a:cubicBezTo>
                      <a:pt x="107" y="11"/>
                      <a:pt x="106" y="10"/>
                      <a:pt x="106" y="9"/>
                    </a:cubicBezTo>
                    <a:cubicBezTo>
                      <a:pt x="106" y="9"/>
                      <a:pt x="107" y="9"/>
                      <a:pt x="106" y="9"/>
                    </a:cubicBezTo>
                    <a:cubicBezTo>
                      <a:pt x="106" y="9"/>
                      <a:pt x="105" y="10"/>
                      <a:pt x="104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2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4" y="11"/>
                      <a:pt x="104" y="11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4" y="11"/>
                      <a:pt x="105" y="11"/>
                      <a:pt x="105" y="10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3"/>
                      <a:pt x="104" y="13"/>
                    </a:cubicBezTo>
                    <a:close/>
                    <a:moveTo>
                      <a:pt x="115" y="22"/>
                    </a:move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2"/>
                      <a:pt x="116" y="22"/>
                      <a:pt x="117" y="22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6" y="22"/>
                      <a:pt x="116" y="22"/>
                      <a:pt x="115" y="22"/>
                    </a:cubicBezTo>
                    <a:close/>
                    <a:moveTo>
                      <a:pt x="119" y="20"/>
                    </a:move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20"/>
                      <a:pt x="119" y="19"/>
                      <a:pt x="119" y="19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20" y="20"/>
                      <a:pt x="119" y="20"/>
                      <a:pt x="119" y="20"/>
                    </a:cubicBezTo>
                    <a:close/>
                    <a:moveTo>
                      <a:pt x="120" y="21"/>
                    </a:moveTo>
                    <a:cubicBezTo>
                      <a:pt x="120" y="21"/>
                      <a:pt x="120" y="20"/>
                      <a:pt x="120" y="20"/>
                    </a:cubicBezTo>
                    <a:cubicBezTo>
                      <a:pt x="120" y="21"/>
                      <a:pt x="121" y="21"/>
                      <a:pt x="121" y="21"/>
                    </a:cubicBezTo>
                    <a:cubicBezTo>
                      <a:pt x="120" y="21"/>
                      <a:pt x="120" y="21"/>
                      <a:pt x="120" y="21"/>
                    </a:cubicBezTo>
                    <a:close/>
                    <a:moveTo>
                      <a:pt x="121" y="21"/>
                    </a:move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22" y="21"/>
                      <a:pt x="123" y="21"/>
                      <a:pt x="123" y="22"/>
                    </a:cubicBezTo>
                    <a:cubicBezTo>
                      <a:pt x="123" y="22"/>
                      <a:pt x="123" y="22"/>
                      <a:pt x="123" y="22"/>
                    </a:cubicBezTo>
                    <a:cubicBezTo>
                      <a:pt x="122" y="23"/>
                      <a:pt x="122" y="21"/>
                      <a:pt x="121" y="21"/>
                    </a:cubicBezTo>
                    <a:cubicBezTo>
                      <a:pt x="121" y="21"/>
                      <a:pt x="121" y="21"/>
                      <a:pt x="121" y="21"/>
                    </a:cubicBezTo>
                    <a:close/>
                    <a:moveTo>
                      <a:pt x="129" y="19"/>
                    </a:moveTo>
                    <a:cubicBezTo>
                      <a:pt x="129" y="19"/>
                      <a:pt x="129" y="18"/>
                      <a:pt x="128" y="18"/>
                    </a:cubicBezTo>
                    <a:cubicBezTo>
                      <a:pt x="128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1" y="17"/>
                      <a:pt x="132" y="18"/>
                      <a:pt x="132" y="18"/>
                    </a:cubicBezTo>
                    <a:cubicBezTo>
                      <a:pt x="132" y="18"/>
                      <a:pt x="132" y="19"/>
                      <a:pt x="132" y="19"/>
                    </a:cubicBezTo>
                    <a:cubicBezTo>
                      <a:pt x="132" y="19"/>
                      <a:pt x="131" y="19"/>
                      <a:pt x="131" y="20"/>
                    </a:cubicBezTo>
                    <a:cubicBezTo>
                      <a:pt x="130" y="20"/>
                      <a:pt x="130" y="19"/>
                      <a:pt x="129" y="19"/>
                    </a:cubicBezTo>
                    <a:close/>
                    <a:moveTo>
                      <a:pt x="134" y="21"/>
                    </a:moveTo>
                    <a:cubicBezTo>
                      <a:pt x="134" y="20"/>
                      <a:pt x="134" y="20"/>
                      <a:pt x="134" y="20"/>
                    </a:cubicBezTo>
                    <a:cubicBezTo>
                      <a:pt x="134" y="20"/>
                      <a:pt x="134" y="20"/>
                      <a:pt x="134" y="21"/>
                    </a:cubicBezTo>
                    <a:cubicBezTo>
                      <a:pt x="134" y="20"/>
                      <a:pt x="134" y="21"/>
                      <a:pt x="134" y="21"/>
                    </a:cubicBezTo>
                    <a:close/>
                    <a:moveTo>
                      <a:pt x="151" y="24"/>
                    </a:move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lose/>
                    <a:moveTo>
                      <a:pt x="151" y="19"/>
                    </a:moveTo>
                    <a:cubicBezTo>
                      <a:pt x="152" y="19"/>
                      <a:pt x="152" y="19"/>
                      <a:pt x="152" y="19"/>
                    </a:cubicBezTo>
                    <a:cubicBezTo>
                      <a:pt x="152" y="19"/>
                      <a:pt x="152" y="19"/>
                      <a:pt x="152" y="20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3" y="20"/>
                      <a:pt x="153" y="20"/>
                      <a:pt x="153" y="20"/>
                    </a:cubicBezTo>
                    <a:cubicBezTo>
                      <a:pt x="153" y="21"/>
                      <a:pt x="153" y="23"/>
                      <a:pt x="152" y="23"/>
                    </a:cubicBezTo>
                    <a:cubicBezTo>
                      <a:pt x="152" y="24"/>
                      <a:pt x="152" y="23"/>
                      <a:pt x="153" y="23"/>
                    </a:cubicBezTo>
                    <a:cubicBezTo>
                      <a:pt x="153" y="23"/>
                      <a:pt x="153" y="23"/>
                      <a:pt x="153" y="23"/>
                    </a:cubicBezTo>
                    <a:cubicBezTo>
                      <a:pt x="153" y="23"/>
                      <a:pt x="153" y="24"/>
                      <a:pt x="153" y="24"/>
                    </a:cubicBezTo>
                    <a:cubicBezTo>
                      <a:pt x="151" y="24"/>
                      <a:pt x="152" y="21"/>
                      <a:pt x="151" y="19"/>
                    </a:cubicBezTo>
                    <a:close/>
                    <a:moveTo>
                      <a:pt x="156" y="20"/>
                    </a:moveTo>
                    <a:cubicBezTo>
                      <a:pt x="156" y="20"/>
                      <a:pt x="156" y="20"/>
                      <a:pt x="157" y="20"/>
                    </a:cubicBezTo>
                    <a:cubicBezTo>
                      <a:pt x="157" y="20"/>
                      <a:pt x="157" y="21"/>
                      <a:pt x="158" y="21"/>
                    </a:cubicBezTo>
                    <a:cubicBezTo>
                      <a:pt x="157" y="21"/>
                      <a:pt x="155" y="21"/>
                      <a:pt x="156" y="20"/>
                    </a:cubicBezTo>
                    <a:close/>
                    <a:moveTo>
                      <a:pt x="159" y="21"/>
                    </a:moveTo>
                    <a:cubicBezTo>
                      <a:pt x="159" y="22"/>
                      <a:pt x="159" y="22"/>
                      <a:pt x="159" y="22"/>
                    </a:cubicBezTo>
                    <a:cubicBezTo>
                      <a:pt x="159" y="22"/>
                      <a:pt x="159" y="22"/>
                      <a:pt x="159" y="21"/>
                    </a:cubicBezTo>
                    <a:close/>
                    <a:moveTo>
                      <a:pt x="164" y="22"/>
                    </a:moveTo>
                    <a:cubicBezTo>
                      <a:pt x="164" y="23"/>
                      <a:pt x="165" y="23"/>
                      <a:pt x="165" y="24"/>
                    </a:cubicBezTo>
                    <a:cubicBezTo>
                      <a:pt x="164" y="24"/>
                      <a:pt x="164" y="25"/>
                      <a:pt x="163" y="25"/>
                    </a:cubicBezTo>
                    <a:cubicBezTo>
                      <a:pt x="163" y="22"/>
                      <a:pt x="163" y="22"/>
                      <a:pt x="163" y="22"/>
                    </a:cubicBezTo>
                    <a:cubicBezTo>
                      <a:pt x="163" y="21"/>
                      <a:pt x="164" y="21"/>
                      <a:pt x="164" y="20"/>
                    </a:cubicBezTo>
                    <a:cubicBezTo>
                      <a:pt x="165" y="20"/>
                      <a:pt x="164" y="21"/>
                      <a:pt x="164" y="21"/>
                    </a:cubicBezTo>
                    <a:cubicBezTo>
                      <a:pt x="165" y="21"/>
                      <a:pt x="165" y="21"/>
                      <a:pt x="165" y="21"/>
                    </a:cubicBezTo>
                    <a:cubicBezTo>
                      <a:pt x="165" y="22"/>
                      <a:pt x="165" y="22"/>
                      <a:pt x="164" y="22"/>
                    </a:cubicBezTo>
                    <a:close/>
                    <a:moveTo>
                      <a:pt x="171" y="24"/>
                    </a:moveTo>
                    <a:cubicBezTo>
                      <a:pt x="171" y="24"/>
                      <a:pt x="172" y="25"/>
                      <a:pt x="171" y="25"/>
                    </a:cubicBezTo>
                    <a:cubicBezTo>
                      <a:pt x="171" y="25"/>
                      <a:pt x="171" y="25"/>
                      <a:pt x="171" y="25"/>
                    </a:cubicBezTo>
                    <a:cubicBezTo>
                      <a:pt x="171" y="25"/>
                      <a:pt x="171" y="24"/>
                      <a:pt x="171" y="24"/>
                    </a:cubicBezTo>
                    <a:cubicBezTo>
                      <a:pt x="171" y="24"/>
                      <a:pt x="171" y="24"/>
                      <a:pt x="171" y="24"/>
                    </a:cubicBezTo>
                    <a:cubicBezTo>
                      <a:pt x="172" y="24"/>
                      <a:pt x="171" y="22"/>
                      <a:pt x="172" y="23"/>
                    </a:cubicBezTo>
                    <a:cubicBezTo>
                      <a:pt x="172" y="23"/>
                      <a:pt x="172" y="24"/>
                      <a:pt x="171" y="24"/>
                    </a:cubicBezTo>
                    <a:close/>
                    <a:moveTo>
                      <a:pt x="173" y="23"/>
                    </a:moveTo>
                    <a:cubicBezTo>
                      <a:pt x="173" y="21"/>
                      <a:pt x="171" y="20"/>
                      <a:pt x="172" y="19"/>
                    </a:cubicBezTo>
                    <a:cubicBezTo>
                      <a:pt x="173" y="19"/>
                      <a:pt x="173" y="20"/>
                      <a:pt x="173" y="21"/>
                    </a:cubicBezTo>
                    <a:cubicBezTo>
                      <a:pt x="173" y="21"/>
                      <a:pt x="174" y="21"/>
                      <a:pt x="174" y="22"/>
                    </a:cubicBezTo>
                    <a:cubicBezTo>
                      <a:pt x="173" y="22"/>
                      <a:pt x="174" y="24"/>
                      <a:pt x="173" y="23"/>
                    </a:cubicBezTo>
                    <a:close/>
                    <a:moveTo>
                      <a:pt x="182" y="22"/>
                    </a:moveTo>
                    <a:cubicBezTo>
                      <a:pt x="182" y="22"/>
                      <a:pt x="182" y="22"/>
                      <a:pt x="182" y="22"/>
                    </a:cubicBezTo>
                    <a:cubicBezTo>
                      <a:pt x="182" y="22"/>
                      <a:pt x="182" y="22"/>
                      <a:pt x="182" y="22"/>
                    </a:cubicBezTo>
                    <a:cubicBezTo>
                      <a:pt x="182" y="22"/>
                      <a:pt x="182" y="22"/>
                      <a:pt x="182" y="22"/>
                    </a:cubicBezTo>
                    <a:close/>
                    <a:moveTo>
                      <a:pt x="184" y="19"/>
                    </a:moveTo>
                    <a:cubicBezTo>
                      <a:pt x="184" y="19"/>
                      <a:pt x="184" y="18"/>
                      <a:pt x="184" y="18"/>
                    </a:cubicBezTo>
                    <a:cubicBezTo>
                      <a:pt x="185" y="18"/>
                      <a:pt x="186" y="17"/>
                      <a:pt x="186" y="16"/>
                    </a:cubicBezTo>
                    <a:cubicBezTo>
                      <a:pt x="186" y="17"/>
                      <a:pt x="187" y="17"/>
                      <a:pt x="187" y="17"/>
                    </a:cubicBezTo>
                    <a:cubicBezTo>
                      <a:pt x="186" y="18"/>
                      <a:pt x="185" y="19"/>
                      <a:pt x="184" y="19"/>
                    </a:cubicBezTo>
                    <a:close/>
                    <a:moveTo>
                      <a:pt x="191" y="24"/>
                    </a:moveTo>
                    <a:cubicBezTo>
                      <a:pt x="191" y="24"/>
                      <a:pt x="191" y="24"/>
                      <a:pt x="191" y="24"/>
                    </a:cubicBezTo>
                    <a:cubicBezTo>
                      <a:pt x="191" y="24"/>
                      <a:pt x="191" y="24"/>
                      <a:pt x="191" y="24"/>
                    </a:cubicBezTo>
                    <a:cubicBezTo>
                      <a:pt x="191" y="24"/>
                      <a:pt x="191" y="24"/>
                      <a:pt x="191" y="24"/>
                    </a:cubicBezTo>
                    <a:close/>
                    <a:moveTo>
                      <a:pt x="191" y="23"/>
                    </a:moveTo>
                    <a:cubicBezTo>
                      <a:pt x="191" y="22"/>
                      <a:pt x="191" y="22"/>
                      <a:pt x="190" y="22"/>
                    </a:cubicBezTo>
                    <a:cubicBezTo>
                      <a:pt x="191" y="22"/>
                      <a:pt x="191" y="22"/>
                      <a:pt x="191" y="22"/>
                    </a:cubicBezTo>
                    <a:cubicBezTo>
                      <a:pt x="191" y="23"/>
                      <a:pt x="191" y="23"/>
                      <a:pt x="191" y="23"/>
                    </a:cubicBezTo>
                    <a:close/>
                    <a:moveTo>
                      <a:pt x="194" y="22"/>
                    </a:move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22"/>
                      <a:pt x="194" y="22"/>
                      <a:pt x="194" y="22"/>
                    </a:cubicBezTo>
                    <a:close/>
                    <a:moveTo>
                      <a:pt x="202" y="21"/>
                    </a:moveTo>
                    <a:cubicBezTo>
                      <a:pt x="202" y="20"/>
                      <a:pt x="202" y="19"/>
                      <a:pt x="202" y="19"/>
                    </a:cubicBezTo>
                    <a:cubicBezTo>
                      <a:pt x="201" y="19"/>
                      <a:pt x="201" y="19"/>
                      <a:pt x="201" y="19"/>
                    </a:cubicBezTo>
                    <a:cubicBezTo>
                      <a:pt x="201" y="19"/>
                      <a:pt x="202" y="19"/>
                      <a:pt x="202" y="18"/>
                    </a:cubicBezTo>
                    <a:cubicBezTo>
                      <a:pt x="202" y="19"/>
                      <a:pt x="202" y="20"/>
                      <a:pt x="203" y="21"/>
                    </a:cubicBezTo>
                    <a:cubicBezTo>
                      <a:pt x="202" y="21"/>
                      <a:pt x="202" y="21"/>
                      <a:pt x="202" y="21"/>
                    </a:cubicBezTo>
                    <a:close/>
                    <a:moveTo>
                      <a:pt x="203" y="22"/>
                    </a:moveTo>
                    <a:cubicBezTo>
                      <a:pt x="204" y="22"/>
                      <a:pt x="204" y="22"/>
                      <a:pt x="204" y="22"/>
                    </a:cubicBezTo>
                    <a:cubicBezTo>
                      <a:pt x="204" y="22"/>
                      <a:pt x="204" y="22"/>
                      <a:pt x="204" y="22"/>
                    </a:cubicBezTo>
                    <a:cubicBezTo>
                      <a:pt x="204" y="22"/>
                      <a:pt x="204" y="22"/>
                      <a:pt x="203" y="22"/>
                    </a:cubicBezTo>
                    <a:cubicBezTo>
                      <a:pt x="203" y="22"/>
                      <a:pt x="203" y="22"/>
                      <a:pt x="203" y="22"/>
                    </a:cubicBezTo>
                    <a:close/>
                    <a:moveTo>
                      <a:pt x="215" y="25"/>
                    </a:moveTo>
                    <a:cubicBezTo>
                      <a:pt x="215" y="25"/>
                      <a:pt x="215" y="25"/>
                      <a:pt x="215" y="25"/>
                    </a:cubicBezTo>
                    <a:cubicBezTo>
                      <a:pt x="215" y="25"/>
                      <a:pt x="216" y="25"/>
                      <a:pt x="216" y="25"/>
                    </a:cubicBezTo>
                    <a:cubicBezTo>
                      <a:pt x="215" y="25"/>
                      <a:pt x="215" y="25"/>
                      <a:pt x="215" y="25"/>
                    </a:cubicBezTo>
                    <a:close/>
                    <a:moveTo>
                      <a:pt x="234" y="17"/>
                    </a:moveTo>
                    <a:cubicBezTo>
                      <a:pt x="233" y="17"/>
                      <a:pt x="232" y="17"/>
                      <a:pt x="232" y="17"/>
                    </a:cubicBezTo>
                    <a:cubicBezTo>
                      <a:pt x="232" y="17"/>
                      <a:pt x="232" y="17"/>
                      <a:pt x="232" y="17"/>
                    </a:cubicBezTo>
                    <a:cubicBezTo>
                      <a:pt x="234" y="17"/>
                      <a:pt x="233" y="15"/>
                      <a:pt x="234" y="15"/>
                    </a:cubicBezTo>
                    <a:cubicBezTo>
                      <a:pt x="234" y="15"/>
                      <a:pt x="235" y="15"/>
                      <a:pt x="235" y="16"/>
                    </a:cubicBezTo>
                    <a:cubicBezTo>
                      <a:pt x="235" y="16"/>
                      <a:pt x="235" y="16"/>
                      <a:pt x="235" y="16"/>
                    </a:cubicBezTo>
                    <a:cubicBezTo>
                      <a:pt x="235" y="16"/>
                      <a:pt x="235" y="15"/>
                      <a:pt x="235" y="15"/>
                    </a:cubicBezTo>
                    <a:cubicBezTo>
                      <a:pt x="234" y="15"/>
                      <a:pt x="234" y="17"/>
                      <a:pt x="234" y="17"/>
                    </a:cubicBezTo>
                    <a:close/>
                    <a:moveTo>
                      <a:pt x="242" y="24"/>
                    </a:moveTo>
                    <a:cubicBezTo>
                      <a:pt x="242" y="23"/>
                      <a:pt x="242" y="23"/>
                      <a:pt x="243" y="23"/>
                    </a:cubicBezTo>
                    <a:cubicBezTo>
                      <a:pt x="243" y="23"/>
                      <a:pt x="243" y="23"/>
                      <a:pt x="244" y="23"/>
                    </a:cubicBezTo>
                    <a:cubicBezTo>
                      <a:pt x="243" y="24"/>
                      <a:pt x="243" y="24"/>
                      <a:pt x="242" y="24"/>
                    </a:cubicBezTo>
                    <a:close/>
                    <a:moveTo>
                      <a:pt x="252" y="21"/>
                    </a:move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20"/>
                      <a:pt x="252" y="21"/>
                      <a:pt x="253" y="21"/>
                    </a:cubicBezTo>
                    <a:cubicBezTo>
                      <a:pt x="252" y="21"/>
                      <a:pt x="252" y="21"/>
                      <a:pt x="252" y="21"/>
                    </a:cubicBezTo>
                    <a:close/>
                    <a:moveTo>
                      <a:pt x="253" y="22"/>
                    </a:moveTo>
                    <a:cubicBezTo>
                      <a:pt x="253" y="22"/>
                      <a:pt x="253" y="22"/>
                      <a:pt x="253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3" y="22"/>
                      <a:pt x="252" y="22"/>
                      <a:pt x="253" y="22"/>
                    </a:cubicBezTo>
                    <a:close/>
                    <a:moveTo>
                      <a:pt x="260" y="21"/>
                    </a:moveTo>
                    <a:cubicBezTo>
                      <a:pt x="258" y="21"/>
                      <a:pt x="256" y="20"/>
                      <a:pt x="256" y="18"/>
                    </a:cubicBezTo>
                    <a:cubicBezTo>
                      <a:pt x="257" y="18"/>
                      <a:pt x="257" y="19"/>
                      <a:pt x="258" y="20"/>
                    </a:cubicBezTo>
                    <a:cubicBezTo>
                      <a:pt x="258" y="20"/>
                      <a:pt x="258" y="20"/>
                      <a:pt x="258" y="20"/>
                    </a:cubicBezTo>
                    <a:cubicBezTo>
                      <a:pt x="258" y="20"/>
                      <a:pt x="258" y="20"/>
                      <a:pt x="259" y="20"/>
                    </a:cubicBezTo>
                    <a:cubicBezTo>
                      <a:pt x="259" y="20"/>
                      <a:pt x="259" y="20"/>
                      <a:pt x="259" y="20"/>
                    </a:cubicBezTo>
                    <a:cubicBezTo>
                      <a:pt x="259" y="20"/>
                      <a:pt x="259" y="20"/>
                      <a:pt x="259" y="20"/>
                    </a:cubicBezTo>
                    <a:cubicBezTo>
                      <a:pt x="259" y="20"/>
                      <a:pt x="260" y="20"/>
                      <a:pt x="260" y="20"/>
                    </a:cubicBezTo>
                    <a:cubicBezTo>
                      <a:pt x="260" y="20"/>
                      <a:pt x="261" y="20"/>
                      <a:pt x="262" y="20"/>
                    </a:cubicBezTo>
                    <a:cubicBezTo>
                      <a:pt x="262" y="20"/>
                      <a:pt x="262" y="21"/>
                      <a:pt x="262" y="21"/>
                    </a:cubicBezTo>
                    <a:cubicBezTo>
                      <a:pt x="264" y="21"/>
                      <a:pt x="264" y="21"/>
                      <a:pt x="265" y="21"/>
                    </a:cubicBezTo>
                    <a:cubicBezTo>
                      <a:pt x="265" y="22"/>
                      <a:pt x="265" y="22"/>
                      <a:pt x="265" y="22"/>
                    </a:cubicBezTo>
                    <a:cubicBezTo>
                      <a:pt x="263" y="22"/>
                      <a:pt x="259" y="22"/>
                      <a:pt x="262" y="24"/>
                    </a:cubicBezTo>
                    <a:cubicBezTo>
                      <a:pt x="260" y="24"/>
                      <a:pt x="261" y="22"/>
                      <a:pt x="260" y="21"/>
                    </a:cubicBezTo>
                    <a:close/>
                    <a:moveTo>
                      <a:pt x="263" y="23"/>
                    </a:moveTo>
                    <a:cubicBezTo>
                      <a:pt x="262" y="23"/>
                      <a:pt x="262" y="23"/>
                      <a:pt x="262" y="23"/>
                    </a:cubicBezTo>
                    <a:cubicBezTo>
                      <a:pt x="261" y="22"/>
                      <a:pt x="264" y="22"/>
                      <a:pt x="264" y="23"/>
                    </a:cubicBezTo>
                    <a:cubicBezTo>
                      <a:pt x="263" y="23"/>
                      <a:pt x="263" y="23"/>
                      <a:pt x="263" y="23"/>
                    </a:cubicBezTo>
                    <a:close/>
                    <a:moveTo>
                      <a:pt x="272" y="20"/>
                    </a:moveTo>
                    <a:cubicBezTo>
                      <a:pt x="272" y="20"/>
                      <a:pt x="271" y="20"/>
                      <a:pt x="271" y="21"/>
                    </a:cubicBezTo>
                    <a:cubicBezTo>
                      <a:pt x="272" y="22"/>
                      <a:pt x="270" y="23"/>
                      <a:pt x="270" y="25"/>
                    </a:cubicBezTo>
                    <a:cubicBezTo>
                      <a:pt x="269" y="26"/>
                      <a:pt x="270" y="23"/>
                      <a:pt x="269" y="23"/>
                    </a:cubicBezTo>
                    <a:cubicBezTo>
                      <a:pt x="268" y="24"/>
                      <a:pt x="268" y="24"/>
                      <a:pt x="267" y="24"/>
                    </a:cubicBezTo>
                    <a:cubicBezTo>
                      <a:pt x="268" y="23"/>
                      <a:pt x="269" y="23"/>
                      <a:pt x="269" y="22"/>
                    </a:cubicBezTo>
                    <a:cubicBezTo>
                      <a:pt x="268" y="22"/>
                      <a:pt x="268" y="23"/>
                      <a:pt x="267" y="23"/>
                    </a:cubicBezTo>
                    <a:cubicBezTo>
                      <a:pt x="267" y="23"/>
                      <a:pt x="267" y="23"/>
                      <a:pt x="267" y="23"/>
                    </a:cubicBezTo>
                    <a:cubicBezTo>
                      <a:pt x="266" y="23"/>
                      <a:pt x="266" y="23"/>
                      <a:pt x="266" y="23"/>
                    </a:cubicBezTo>
                    <a:cubicBezTo>
                      <a:pt x="266" y="23"/>
                      <a:pt x="266" y="23"/>
                      <a:pt x="266" y="24"/>
                    </a:cubicBezTo>
                    <a:cubicBezTo>
                      <a:pt x="266" y="24"/>
                      <a:pt x="266" y="24"/>
                      <a:pt x="266" y="24"/>
                    </a:cubicBezTo>
                    <a:cubicBezTo>
                      <a:pt x="266" y="24"/>
                      <a:pt x="266" y="24"/>
                      <a:pt x="266" y="24"/>
                    </a:cubicBezTo>
                    <a:cubicBezTo>
                      <a:pt x="266" y="25"/>
                      <a:pt x="265" y="25"/>
                      <a:pt x="264" y="24"/>
                    </a:cubicBezTo>
                    <a:cubicBezTo>
                      <a:pt x="264" y="23"/>
                      <a:pt x="266" y="23"/>
                      <a:pt x="266" y="22"/>
                    </a:cubicBezTo>
                    <a:cubicBezTo>
                      <a:pt x="266" y="22"/>
                      <a:pt x="267" y="22"/>
                      <a:pt x="267" y="22"/>
                    </a:cubicBezTo>
                    <a:cubicBezTo>
                      <a:pt x="267" y="22"/>
                      <a:pt x="268" y="21"/>
                      <a:pt x="268" y="21"/>
                    </a:cubicBezTo>
                    <a:cubicBezTo>
                      <a:pt x="268" y="20"/>
                      <a:pt x="270" y="20"/>
                      <a:pt x="270" y="19"/>
                    </a:cubicBezTo>
                    <a:cubicBezTo>
                      <a:pt x="270" y="19"/>
                      <a:pt x="270" y="18"/>
                      <a:pt x="270" y="18"/>
                    </a:cubicBezTo>
                    <a:cubicBezTo>
                      <a:pt x="271" y="18"/>
                      <a:pt x="272" y="20"/>
                      <a:pt x="272" y="18"/>
                    </a:cubicBezTo>
                    <a:cubicBezTo>
                      <a:pt x="272" y="18"/>
                      <a:pt x="271" y="18"/>
                      <a:pt x="271" y="18"/>
                    </a:cubicBezTo>
                    <a:cubicBezTo>
                      <a:pt x="272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2" y="17"/>
                      <a:pt x="272" y="18"/>
                      <a:pt x="273" y="18"/>
                    </a:cubicBezTo>
                    <a:cubicBezTo>
                      <a:pt x="273" y="18"/>
                      <a:pt x="273" y="18"/>
                      <a:pt x="273" y="18"/>
                    </a:cubicBezTo>
                    <a:cubicBezTo>
                      <a:pt x="273" y="18"/>
                      <a:pt x="273" y="19"/>
                      <a:pt x="272" y="20"/>
                    </a:cubicBezTo>
                    <a:close/>
                    <a:moveTo>
                      <a:pt x="277" y="25"/>
                    </a:moveTo>
                    <a:cubicBezTo>
                      <a:pt x="276" y="25"/>
                      <a:pt x="276" y="25"/>
                      <a:pt x="275" y="26"/>
                    </a:cubicBezTo>
                    <a:cubicBezTo>
                      <a:pt x="276" y="25"/>
                      <a:pt x="276" y="24"/>
                      <a:pt x="276" y="24"/>
                    </a:cubicBezTo>
                    <a:cubicBezTo>
                      <a:pt x="277" y="24"/>
                      <a:pt x="277" y="24"/>
                      <a:pt x="277" y="25"/>
                    </a:cubicBezTo>
                    <a:close/>
                    <a:moveTo>
                      <a:pt x="291" y="21"/>
                    </a:moveTo>
                    <a:cubicBezTo>
                      <a:pt x="291" y="21"/>
                      <a:pt x="290" y="21"/>
                      <a:pt x="290" y="21"/>
                    </a:cubicBezTo>
                    <a:cubicBezTo>
                      <a:pt x="290" y="21"/>
                      <a:pt x="290" y="21"/>
                      <a:pt x="290" y="21"/>
                    </a:cubicBezTo>
                    <a:cubicBezTo>
                      <a:pt x="291" y="21"/>
                      <a:pt x="291" y="22"/>
                      <a:pt x="291" y="21"/>
                    </a:cubicBezTo>
                    <a:cubicBezTo>
                      <a:pt x="291" y="21"/>
                      <a:pt x="290" y="20"/>
                      <a:pt x="290" y="19"/>
                    </a:cubicBezTo>
                    <a:cubicBezTo>
                      <a:pt x="290" y="19"/>
                      <a:pt x="291" y="19"/>
                      <a:pt x="291" y="19"/>
                    </a:cubicBezTo>
                    <a:cubicBezTo>
                      <a:pt x="291" y="19"/>
                      <a:pt x="291" y="20"/>
                      <a:pt x="292" y="20"/>
                    </a:cubicBezTo>
                    <a:cubicBezTo>
                      <a:pt x="292" y="21"/>
                      <a:pt x="292" y="21"/>
                      <a:pt x="292" y="22"/>
                    </a:cubicBezTo>
                    <a:cubicBezTo>
                      <a:pt x="291" y="22"/>
                      <a:pt x="290" y="22"/>
                      <a:pt x="290" y="23"/>
                    </a:cubicBezTo>
                    <a:cubicBezTo>
                      <a:pt x="291" y="23"/>
                      <a:pt x="291" y="23"/>
                      <a:pt x="291" y="24"/>
                    </a:cubicBezTo>
                    <a:cubicBezTo>
                      <a:pt x="290" y="24"/>
                      <a:pt x="290" y="24"/>
                      <a:pt x="290" y="24"/>
                    </a:cubicBezTo>
                    <a:cubicBezTo>
                      <a:pt x="290" y="24"/>
                      <a:pt x="290" y="23"/>
                      <a:pt x="289" y="22"/>
                    </a:cubicBezTo>
                    <a:cubicBezTo>
                      <a:pt x="290" y="23"/>
                      <a:pt x="291" y="22"/>
                      <a:pt x="291" y="21"/>
                    </a:cubicBezTo>
                    <a:close/>
                    <a:moveTo>
                      <a:pt x="290" y="26"/>
                    </a:moveTo>
                    <a:cubicBezTo>
                      <a:pt x="290" y="25"/>
                      <a:pt x="290" y="25"/>
                      <a:pt x="290" y="25"/>
                    </a:cubicBezTo>
                    <a:cubicBezTo>
                      <a:pt x="290" y="25"/>
                      <a:pt x="290" y="25"/>
                      <a:pt x="290" y="24"/>
                    </a:cubicBezTo>
                    <a:cubicBezTo>
                      <a:pt x="291" y="24"/>
                      <a:pt x="291" y="24"/>
                      <a:pt x="292" y="24"/>
                    </a:cubicBezTo>
                    <a:cubicBezTo>
                      <a:pt x="291" y="25"/>
                      <a:pt x="291" y="26"/>
                      <a:pt x="290" y="26"/>
                    </a:cubicBezTo>
                    <a:close/>
                    <a:moveTo>
                      <a:pt x="301" y="22"/>
                    </a:moveTo>
                    <a:cubicBezTo>
                      <a:pt x="299" y="23"/>
                      <a:pt x="300" y="22"/>
                      <a:pt x="298" y="22"/>
                    </a:cubicBezTo>
                    <a:cubicBezTo>
                      <a:pt x="298" y="22"/>
                      <a:pt x="298" y="22"/>
                      <a:pt x="299" y="23"/>
                    </a:cubicBezTo>
                    <a:cubicBezTo>
                      <a:pt x="297" y="23"/>
                      <a:pt x="297" y="23"/>
                      <a:pt x="298" y="21"/>
                    </a:cubicBezTo>
                    <a:cubicBezTo>
                      <a:pt x="297" y="21"/>
                      <a:pt x="297" y="21"/>
                      <a:pt x="296" y="21"/>
                    </a:cubicBezTo>
                    <a:cubicBezTo>
                      <a:pt x="296" y="21"/>
                      <a:pt x="296" y="22"/>
                      <a:pt x="297" y="22"/>
                    </a:cubicBezTo>
                    <a:cubicBezTo>
                      <a:pt x="297" y="22"/>
                      <a:pt x="297" y="22"/>
                      <a:pt x="297" y="22"/>
                    </a:cubicBezTo>
                    <a:cubicBezTo>
                      <a:pt x="296" y="22"/>
                      <a:pt x="296" y="21"/>
                      <a:pt x="296" y="21"/>
                    </a:cubicBezTo>
                    <a:cubicBezTo>
                      <a:pt x="295" y="21"/>
                      <a:pt x="294" y="21"/>
                      <a:pt x="294" y="21"/>
                    </a:cubicBezTo>
                    <a:cubicBezTo>
                      <a:pt x="294" y="21"/>
                      <a:pt x="295" y="21"/>
                      <a:pt x="295" y="20"/>
                    </a:cubicBezTo>
                    <a:cubicBezTo>
                      <a:pt x="295" y="20"/>
                      <a:pt x="295" y="20"/>
                      <a:pt x="295" y="19"/>
                    </a:cubicBezTo>
                    <a:cubicBezTo>
                      <a:pt x="295" y="19"/>
                      <a:pt x="296" y="20"/>
                      <a:pt x="296" y="20"/>
                    </a:cubicBezTo>
                    <a:cubicBezTo>
                      <a:pt x="297" y="21"/>
                      <a:pt x="300" y="20"/>
                      <a:pt x="301" y="19"/>
                    </a:cubicBezTo>
                    <a:cubicBezTo>
                      <a:pt x="301" y="20"/>
                      <a:pt x="300" y="20"/>
                      <a:pt x="300" y="21"/>
                    </a:cubicBezTo>
                    <a:cubicBezTo>
                      <a:pt x="302" y="21"/>
                      <a:pt x="302" y="20"/>
                      <a:pt x="302" y="18"/>
                    </a:cubicBezTo>
                    <a:cubicBezTo>
                      <a:pt x="302" y="18"/>
                      <a:pt x="303" y="18"/>
                      <a:pt x="303" y="18"/>
                    </a:cubicBezTo>
                    <a:cubicBezTo>
                      <a:pt x="303" y="19"/>
                      <a:pt x="303" y="20"/>
                      <a:pt x="303" y="21"/>
                    </a:cubicBezTo>
                    <a:cubicBezTo>
                      <a:pt x="303" y="20"/>
                      <a:pt x="303" y="20"/>
                      <a:pt x="303" y="20"/>
                    </a:cubicBezTo>
                    <a:cubicBezTo>
                      <a:pt x="302" y="20"/>
                      <a:pt x="302" y="21"/>
                      <a:pt x="302" y="21"/>
                    </a:cubicBezTo>
                    <a:cubicBezTo>
                      <a:pt x="302" y="21"/>
                      <a:pt x="301" y="21"/>
                      <a:pt x="301" y="22"/>
                    </a:cubicBezTo>
                    <a:close/>
                    <a:moveTo>
                      <a:pt x="304" y="25"/>
                    </a:moveTo>
                    <a:cubicBezTo>
                      <a:pt x="305" y="25"/>
                      <a:pt x="305" y="25"/>
                      <a:pt x="305" y="25"/>
                    </a:cubicBezTo>
                    <a:cubicBezTo>
                      <a:pt x="305" y="25"/>
                      <a:pt x="305" y="25"/>
                      <a:pt x="305" y="25"/>
                    </a:cubicBezTo>
                    <a:cubicBezTo>
                      <a:pt x="305" y="25"/>
                      <a:pt x="305" y="25"/>
                      <a:pt x="304" y="25"/>
                    </a:cubicBezTo>
                    <a:close/>
                    <a:moveTo>
                      <a:pt x="306" y="23"/>
                    </a:moveTo>
                    <a:cubicBezTo>
                      <a:pt x="306" y="23"/>
                      <a:pt x="306" y="23"/>
                      <a:pt x="306" y="23"/>
                    </a:cubicBezTo>
                    <a:cubicBezTo>
                      <a:pt x="306" y="23"/>
                      <a:pt x="306" y="23"/>
                      <a:pt x="305" y="23"/>
                    </a:cubicBezTo>
                    <a:cubicBezTo>
                      <a:pt x="304" y="22"/>
                      <a:pt x="306" y="22"/>
                      <a:pt x="306" y="22"/>
                    </a:cubicBezTo>
                    <a:cubicBezTo>
                      <a:pt x="306" y="22"/>
                      <a:pt x="306" y="21"/>
                      <a:pt x="305" y="21"/>
                    </a:cubicBezTo>
                    <a:cubicBezTo>
                      <a:pt x="305" y="21"/>
                      <a:pt x="304" y="20"/>
                      <a:pt x="305" y="20"/>
                    </a:cubicBezTo>
                    <a:cubicBezTo>
                      <a:pt x="306" y="20"/>
                      <a:pt x="305" y="22"/>
                      <a:pt x="307" y="21"/>
                    </a:cubicBezTo>
                    <a:cubicBezTo>
                      <a:pt x="307" y="20"/>
                      <a:pt x="307" y="20"/>
                      <a:pt x="307" y="19"/>
                    </a:cubicBezTo>
                    <a:cubicBezTo>
                      <a:pt x="307" y="19"/>
                      <a:pt x="307" y="20"/>
                      <a:pt x="308" y="20"/>
                    </a:cubicBezTo>
                    <a:cubicBezTo>
                      <a:pt x="308" y="21"/>
                      <a:pt x="308" y="23"/>
                      <a:pt x="306" y="23"/>
                    </a:cubicBezTo>
                    <a:close/>
                    <a:moveTo>
                      <a:pt x="320" y="22"/>
                    </a:moveTo>
                    <a:cubicBezTo>
                      <a:pt x="320" y="23"/>
                      <a:pt x="319" y="23"/>
                      <a:pt x="318" y="23"/>
                    </a:cubicBezTo>
                    <a:cubicBezTo>
                      <a:pt x="319" y="22"/>
                      <a:pt x="319" y="22"/>
                      <a:pt x="319" y="22"/>
                    </a:cubicBezTo>
                    <a:cubicBezTo>
                      <a:pt x="319" y="22"/>
                      <a:pt x="319" y="22"/>
                      <a:pt x="320" y="22"/>
                    </a:cubicBezTo>
                    <a:cubicBezTo>
                      <a:pt x="320" y="22"/>
                      <a:pt x="320" y="22"/>
                      <a:pt x="320" y="22"/>
                    </a:cubicBezTo>
                    <a:close/>
                    <a:moveTo>
                      <a:pt x="331" y="15"/>
                    </a:moveTo>
                    <a:cubicBezTo>
                      <a:pt x="331" y="15"/>
                      <a:pt x="331" y="14"/>
                      <a:pt x="331" y="13"/>
                    </a:cubicBezTo>
                    <a:cubicBezTo>
                      <a:pt x="332" y="14"/>
                      <a:pt x="333" y="14"/>
                      <a:pt x="334" y="14"/>
                    </a:cubicBezTo>
                    <a:cubicBezTo>
                      <a:pt x="334" y="16"/>
                      <a:pt x="333" y="15"/>
                      <a:pt x="331" y="15"/>
                    </a:cubicBezTo>
                    <a:close/>
                    <a:moveTo>
                      <a:pt x="337" y="11"/>
                    </a:moveTo>
                    <a:cubicBezTo>
                      <a:pt x="337" y="11"/>
                      <a:pt x="337" y="11"/>
                      <a:pt x="337" y="11"/>
                    </a:cubicBezTo>
                    <a:cubicBezTo>
                      <a:pt x="337" y="11"/>
                      <a:pt x="337" y="11"/>
                      <a:pt x="337" y="11"/>
                    </a:cubicBezTo>
                    <a:cubicBezTo>
                      <a:pt x="337" y="11"/>
                      <a:pt x="337" y="11"/>
                      <a:pt x="337" y="11"/>
                    </a:cubicBezTo>
                    <a:close/>
                    <a:moveTo>
                      <a:pt x="359" y="19"/>
                    </a:moveTo>
                    <a:cubicBezTo>
                      <a:pt x="359" y="19"/>
                      <a:pt x="359" y="19"/>
                      <a:pt x="358" y="19"/>
                    </a:cubicBezTo>
                    <a:cubicBezTo>
                      <a:pt x="358" y="18"/>
                      <a:pt x="358" y="18"/>
                      <a:pt x="358" y="18"/>
                    </a:cubicBezTo>
                    <a:cubicBezTo>
                      <a:pt x="358" y="18"/>
                      <a:pt x="357" y="18"/>
                      <a:pt x="357" y="18"/>
                    </a:cubicBezTo>
                    <a:cubicBezTo>
                      <a:pt x="359" y="18"/>
                      <a:pt x="358" y="16"/>
                      <a:pt x="359" y="16"/>
                    </a:cubicBezTo>
                    <a:cubicBezTo>
                      <a:pt x="359" y="16"/>
                      <a:pt x="360" y="17"/>
                      <a:pt x="360" y="17"/>
                    </a:cubicBezTo>
                    <a:cubicBezTo>
                      <a:pt x="360" y="17"/>
                      <a:pt x="359" y="17"/>
                      <a:pt x="359" y="19"/>
                    </a:cubicBezTo>
                    <a:close/>
                    <a:moveTo>
                      <a:pt x="352" y="13"/>
                    </a:moveTo>
                    <a:cubicBezTo>
                      <a:pt x="352" y="13"/>
                      <a:pt x="352" y="13"/>
                      <a:pt x="352" y="13"/>
                    </a:cubicBezTo>
                    <a:cubicBezTo>
                      <a:pt x="352" y="13"/>
                      <a:pt x="352" y="13"/>
                      <a:pt x="351" y="14"/>
                    </a:cubicBezTo>
                    <a:cubicBezTo>
                      <a:pt x="352" y="13"/>
                      <a:pt x="352" y="13"/>
                      <a:pt x="352" y="13"/>
                    </a:cubicBezTo>
                    <a:close/>
                    <a:moveTo>
                      <a:pt x="346" y="15"/>
                    </a:moveTo>
                    <a:cubicBezTo>
                      <a:pt x="345" y="16"/>
                      <a:pt x="345" y="15"/>
                      <a:pt x="345" y="14"/>
                    </a:cubicBezTo>
                    <a:cubicBezTo>
                      <a:pt x="344" y="14"/>
                      <a:pt x="344" y="14"/>
                      <a:pt x="344" y="13"/>
                    </a:cubicBezTo>
                    <a:cubicBezTo>
                      <a:pt x="345" y="13"/>
                      <a:pt x="346" y="14"/>
                      <a:pt x="346" y="15"/>
                    </a:cubicBezTo>
                    <a:close/>
                    <a:moveTo>
                      <a:pt x="342" y="14"/>
                    </a:moveTo>
                    <a:cubicBezTo>
                      <a:pt x="342" y="15"/>
                      <a:pt x="342" y="15"/>
                      <a:pt x="343" y="15"/>
                    </a:cubicBezTo>
                    <a:cubicBezTo>
                      <a:pt x="343" y="15"/>
                      <a:pt x="343" y="16"/>
                      <a:pt x="343" y="16"/>
                    </a:cubicBezTo>
                    <a:cubicBezTo>
                      <a:pt x="343" y="16"/>
                      <a:pt x="342" y="16"/>
                      <a:pt x="342" y="16"/>
                    </a:cubicBezTo>
                    <a:cubicBezTo>
                      <a:pt x="342" y="15"/>
                      <a:pt x="340" y="15"/>
                      <a:pt x="342" y="14"/>
                    </a:cubicBezTo>
                    <a:close/>
                    <a:moveTo>
                      <a:pt x="348" y="16"/>
                    </a:moveTo>
                    <a:cubicBezTo>
                      <a:pt x="348" y="16"/>
                      <a:pt x="347" y="16"/>
                      <a:pt x="347" y="16"/>
                    </a:cubicBezTo>
                    <a:cubicBezTo>
                      <a:pt x="346" y="16"/>
                      <a:pt x="346" y="17"/>
                      <a:pt x="346" y="17"/>
                    </a:cubicBezTo>
                    <a:cubicBezTo>
                      <a:pt x="346" y="17"/>
                      <a:pt x="345" y="17"/>
                      <a:pt x="345" y="17"/>
                    </a:cubicBezTo>
                    <a:cubicBezTo>
                      <a:pt x="345" y="17"/>
                      <a:pt x="345" y="16"/>
                      <a:pt x="345" y="16"/>
                    </a:cubicBezTo>
                    <a:cubicBezTo>
                      <a:pt x="346" y="16"/>
                      <a:pt x="346" y="15"/>
                      <a:pt x="347" y="15"/>
                    </a:cubicBezTo>
                    <a:cubicBezTo>
                      <a:pt x="346" y="14"/>
                      <a:pt x="346" y="13"/>
                      <a:pt x="345" y="12"/>
                    </a:cubicBezTo>
                    <a:cubicBezTo>
                      <a:pt x="346" y="12"/>
                      <a:pt x="347" y="13"/>
                      <a:pt x="347" y="13"/>
                    </a:cubicBezTo>
                    <a:cubicBezTo>
                      <a:pt x="347" y="13"/>
                      <a:pt x="349" y="14"/>
                      <a:pt x="349" y="14"/>
                    </a:cubicBezTo>
                    <a:cubicBezTo>
                      <a:pt x="349" y="14"/>
                      <a:pt x="349" y="13"/>
                      <a:pt x="349" y="13"/>
                    </a:cubicBezTo>
                    <a:cubicBezTo>
                      <a:pt x="350" y="12"/>
                      <a:pt x="350" y="14"/>
                      <a:pt x="351" y="14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351" y="14"/>
                      <a:pt x="351" y="14"/>
                      <a:pt x="351" y="15"/>
                    </a:cubicBezTo>
                    <a:cubicBezTo>
                      <a:pt x="351" y="14"/>
                      <a:pt x="350" y="14"/>
                      <a:pt x="350" y="14"/>
                    </a:cubicBezTo>
                    <a:cubicBezTo>
                      <a:pt x="349" y="13"/>
                      <a:pt x="350" y="15"/>
                      <a:pt x="348" y="15"/>
                    </a:cubicBezTo>
                    <a:cubicBezTo>
                      <a:pt x="348" y="15"/>
                      <a:pt x="348" y="15"/>
                      <a:pt x="348" y="15"/>
                    </a:cubicBezTo>
                    <a:cubicBezTo>
                      <a:pt x="348" y="15"/>
                      <a:pt x="348" y="15"/>
                      <a:pt x="348" y="15"/>
                    </a:cubicBezTo>
                    <a:cubicBezTo>
                      <a:pt x="348" y="15"/>
                      <a:pt x="348" y="16"/>
                      <a:pt x="348" y="16"/>
                    </a:cubicBezTo>
                    <a:close/>
                    <a:moveTo>
                      <a:pt x="355" y="16"/>
                    </a:moveTo>
                    <a:cubicBezTo>
                      <a:pt x="355" y="16"/>
                      <a:pt x="355" y="15"/>
                      <a:pt x="355" y="15"/>
                    </a:cubicBezTo>
                    <a:cubicBezTo>
                      <a:pt x="355" y="15"/>
                      <a:pt x="355" y="16"/>
                      <a:pt x="356" y="16"/>
                    </a:cubicBezTo>
                    <a:cubicBezTo>
                      <a:pt x="355" y="16"/>
                      <a:pt x="355" y="16"/>
                      <a:pt x="355" y="16"/>
                    </a:cubicBezTo>
                    <a:close/>
                    <a:moveTo>
                      <a:pt x="357" y="21"/>
                    </a:moveTo>
                    <a:cubicBezTo>
                      <a:pt x="357" y="20"/>
                      <a:pt x="357" y="20"/>
                      <a:pt x="357" y="20"/>
                    </a:cubicBezTo>
                    <a:cubicBezTo>
                      <a:pt x="358" y="20"/>
                      <a:pt x="358" y="20"/>
                      <a:pt x="358" y="20"/>
                    </a:cubicBezTo>
                    <a:cubicBezTo>
                      <a:pt x="358" y="20"/>
                      <a:pt x="357" y="20"/>
                      <a:pt x="357" y="21"/>
                    </a:cubicBezTo>
                    <a:close/>
                    <a:moveTo>
                      <a:pt x="359" y="24"/>
                    </a:moveTo>
                    <a:cubicBezTo>
                      <a:pt x="359" y="24"/>
                      <a:pt x="359" y="24"/>
                      <a:pt x="359" y="24"/>
                    </a:cubicBezTo>
                    <a:cubicBezTo>
                      <a:pt x="362" y="24"/>
                      <a:pt x="358" y="26"/>
                      <a:pt x="359" y="24"/>
                    </a:cubicBezTo>
                    <a:close/>
                    <a:moveTo>
                      <a:pt x="360" y="17"/>
                    </a:moveTo>
                    <a:cubicBezTo>
                      <a:pt x="360" y="16"/>
                      <a:pt x="360" y="16"/>
                      <a:pt x="360" y="16"/>
                    </a:cubicBezTo>
                    <a:cubicBezTo>
                      <a:pt x="360" y="16"/>
                      <a:pt x="360" y="16"/>
                      <a:pt x="360" y="16"/>
                    </a:cubicBezTo>
                    <a:cubicBezTo>
                      <a:pt x="360" y="16"/>
                      <a:pt x="360" y="17"/>
                      <a:pt x="360" y="17"/>
                    </a:cubicBezTo>
                    <a:close/>
                    <a:moveTo>
                      <a:pt x="403" y="13"/>
                    </a:moveTo>
                    <a:cubicBezTo>
                      <a:pt x="404" y="13"/>
                      <a:pt x="405" y="13"/>
                      <a:pt x="405" y="14"/>
                    </a:cubicBezTo>
                    <a:cubicBezTo>
                      <a:pt x="404" y="14"/>
                      <a:pt x="404" y="14"/>
                      <a:pt x="403" y="13"/>
                    </a:cubicBezTo>
                    <a:close/>
                    <a:moveTo>
                      <a:pt x="409" y="16"/>
                    </a:moveTo>
                    <a:cubicBezTo>
                      <a:pt x="409" y="16"/>
                      <a:pt x="409" y="16"/>
                      <a:pt x="408" y="16"/>
                    </a:cubicBezTo>
                    <a:cubicBezTo>
                      <a:pt x="409" y="16"/>
                      <a:pt x="409" y="15"/>
                      <a:pt x="409" y="15"/>
                    </a:cubicBezTo>
                    <a:cubicBezTo>
                      <a:pt x="409" y="15"/>
                      <a:pt x="409" y="15"/>
                      <a:pt x="409" y="15"/>
                    </a:cubicBezTo>
                    <a:cubicBezTo>
                      <a:pt x="409" y="16"/>
                      <a:pt x="410" y="16"/>
                      <a:pt x="410" y="16"/>
                    </a:cubicBezTo>
                    <a:cubicBezTo>
                      <a:pt x="410" y="16"/>
                      <a:pt x="410" y="16"/>
                      <a:pt x="410" y="16"/>
                    </a:cubicBezTo>
                    <a:cubicBezTo>
                      <a:pt x="411" y="16"/>
                      <a:pt x="411" y="16"/>
                      <a:pt x="411" y="17"/>
                    </a:cubicBezTo>
                    <a:cubicBezTo>
                      <a:pt x="410" y="18"/>
                      <a:pt x="410" y="16"/>
                      <a:pt x="409" y="16"/>
                    </a:cubicBezTo>
                    <a:close/>
                    <a:moveTo>
                      <a:pt x="408" y="11"/>
                    </a:moveTo>
                    <a:cubicBezTo>
                      <a:pt x="408" y="12"/>
                      <a:pt x="408" y="12"/>
                      <a:pt x="408" y="12"/>
                    </a:cubicBezTo>
                    <a:cubicBezTo>
                      <a:pt x="408" y="12"/>
                      <a:pt x="408" y="12"/>
                      <a:pt x="408" y="12"/>
                    </a:cubicBezTo>
                    <a:cubicBezTo>
                      <a:pt x="408" y="12"/>
                      <a:pt x="409" y="12"/>
                      <a:pt x="409" y="12"/>
                    </a:cubicBezTo>
                    <a:cubicBezTo>
                      <a:pt x="409" y="12"/>
                      <a:pt x="410" y="13"/>
                      <a:pt x="410" y="13"/>
                    </a:cubicBezTo>
                    <a:cubicBezTo>
                      <a:pt x="409" y="13"/>
                      <a:pt x="409" y="13"/>
                      <a:pt x="409" y="13"/>
                    </a:cubicBezTo>
                    <a:cubicBezTo>
                      <a:pt x="409" y="13"/>
                      <a:pt x="408" y="13"/>
                      <a:pt x="408" y="13"/>
                    </a:cubicBezTo>
                    <a:cubicBezTo>
                      <a:pt x="407" y="13"/>
                      <a:pt x="407" y="14"/>
                      <a:pt x="407" y="14"/>
                    </a:cubicBezTo>
                    <a:cubicBezTo>
                      <a:pt x="406" y="14"/>
                      <a:pt x="406" y="13"/>
                      <a:pt x="406" y="12"/>
                    </a:cubicBezTo>
                    <a:cubicBezTo>
                      <a:pt x="406" y="12"/>
                      <a:pt x="406" y="10"/>
                      <a:pt x="407" y="10"/>
                    </a:cubicBezTo>
                    <a:cubicBezTo>
                      <a:pt x="407" y="11"/>
                      <a:pt x="407" y="11"/>
                      <a:pt x="407" y="11"/>
                    </a:cubicBezTo>
                    <a:cubicBezTo>
                      <a:pt x="407" y="11"/>
                      <a:pt x="407" y="11"/>
                      <a:pt x="408" y="11"/>
                    </a:cubicBezTo>
                    <a:close/>
                    <a:moveTo>
                      <a:pt x="407" y="10"/>
                    </a:moveTo>
                    <a:cubicBezTo>
                      <a:pt x="407" y="10"/>
                      <a:pt x="407" y="10"/>
                      <a:pt x="407" y="10"/>
                    </a:cubicBezTo>
                    <a:cubicBezTo>
                      <a:pt x="407" y="10"/>
                      <a:pt x="407" y="10"/>
                      <a:pt x="407" y="10"/>
                    </a:cubicBezTo>
                    <a:cubicBezTo>
                      <a:pt x="407" y="10"/>
                      <a:pt x="407" y="10"/>
                      <a:pt x="407" y="10"/>
                    </a:cubicBezTo>
                    <a:close/>
                    <a:moveTo>
                      <a:pt x="402" y="8"/>
                    </a:moveTo>
                    <a:cubicBezTo>
                      <a:pt x="402" y="8"/>
                      <a:pt x="402" y="8"/>
                      <a:pt x="402" y="9"/>
                    </a:cubicBezTo>
                    <a:cubicBezTo>
                      <a:pt x="403" y="8"/>
                      <a:pt x="403" y="8"/>
                      <a:pt x="403" y="8"/>
                    </a:cubicBezTo>
                    <a:cubicBezTo>
                      <a:pt x="403" y="9"/>
                      <a:pt x="403" y="9"/>
                      <a:pt x="404" y="9"/>
                    </a:cubicBezTo>
                    <a:cubicBezTo>
                      <a:pt x="404" y="9"/>
                      <a:pt x="404" y="8"/>
                      <a:pt x="404" y="8"/>
                    </a:cubicBezTo>
                    <a:cubicBezTo>
                      <a:pt x="404" y="8"/>
                      <a:pt x="405" y="9"/>
                      <a:pt x="405" y="9"/>
                    </a:cubicBezTo>
                    <a:cubicBezTo>
                      <a:pt x="405" y="9"/>
                      <a:pt x="405" y="9"/>
                      <a:pt x="405" y="9"/>
                    </a:cubicBezTo>
                    <a:cubicBezTo>
                      <a:pt x="404" y="10"/>
                      <a:pt x="405" y="10"/>
                      <a:pt x="405" y="11"/>
                    </a:cubicBezTo>
                    <a:cubicBezTo>
                      <a:pt x="405" y="11"/>
                      <a:pt x="405" y="12"/>
                      <a:pt x="405" y="12"/>
                    </a:cubicBezTo>
                    <a:cubicBezTo>
                      <a:pt x="405" y="12"/>
                      <a:pt x="404" y="11"/>
                      <a:pt x="404" y="11"/>
                    </a:cubicBezTo>
                    <a:cubicBezTo>
                      <a:pt x="404" y="11"/>
                      <a:pt x="404" y="10"/>
                      <a:pt x="404" y="10"/>
                    </a:cubicBezTo>
                    <a:cubicBezTo>
                      <a:pt x="404" y="10"/>
                      <a:pt x="403" y="10"/>
                      <a:pt x="402" y="10"/>
                    </a:cubicBezTo>
                    <a:cubicBezTo>
                      <a:pt x="402" y="10"/>
                      <a:pt x="402" y="10"/>
                      <a:pt x="402" y="10"/>
                    </a:cubicBezTo>
                    <a:cubicBezTo>
                      <a:pt x="403" y="10"/>
                      <a:pt x="402" y="11"/>
                      <a:pt x="401" y="11"/>
                    </a:cubicBezTo>
                    <a:cubicBezTo>
                      <a:pt x="401" y="10"/>
                      <a:pt x="401" y="8"/>
                      <a:pt x="402" y="8"/>
                    </a:cubicBezTo>
                    <a:close/>
                    <a:moveTo>
                      <a:pt x="401" y="14"/>
                    </a:moveTo>
                    <a:cubicBezTo>
                      <a:pt x="401" y="15"/>
                      <a:pt x="401" y="15"/>
                      <a:pt x="401" y="15"/>
                    </a:cubicBezTo>
                    <a:cubicBezTo>
                      <a:pt x="400" y="14"/>
                      <a:pt x="400" y="13"/>
                      <a:pt x="401" y="12"/>
                    </a:cubicBezTo>
                    <a:cubicBezTo>
                      <a:pt x="401" y="12"/>
                      <a:pt x="401" y="12"/>
                      <a:pt x="401" y="12"/>
                    </a:cubicBezTo>
                    <a:cubicBezTo>
                      <a:pt x="401" y="13"/>
                      <a:pt x="401" y="14"/>
                      <a:pt x="401" y="14"/>
                    </a:cubicBezTo>
                    <a:close/>
                    <a:moveTo>
                      <a:pt x="399" y="10"/>
                    </a:moveTo>
                    <a:cubicBezTo>
                      <a:pt x="398" y="11"/>
                      <a:pt x="399" y="14"/>
                      <a:pt x="400" y="14"/>
                    </a:cubicBezTo>
                    <a:cubicBezTo>
                      <a:pt x="398" y="15"/>
                      <a:pt x="399" y="13"/>
                      <a:pt x="398" y="13"/>
                    </a:cubicBezTo>
                    <a:cubicBezTo>
                      <a:pt x="397" y="12"/>
                      <a:pt x="399" y="11"/>
                      <a:pt x="397" y="11"/>
                    </a:cubicBezTo>
                    <a:cubicBezTo>
                      <a:pt x="397" y="11"/>
                      <a:pt x="397" y="11"/>
                      <a:pt x="397" y="11"/>
                    </a:cubicBezTo>
                    <a:cubicBezTo>
                      <a:pt x="398" y="10"/>
                      <a:pt x="398" y="10"/>
                      <a:pt x="399" y="10"/>
                    </a:cubicBezTo>
                    <a:cubicBezTo>
                      <a:pt x="399" y="10"/>
                      <a:pt x="399" y="10"/>
                      <a:pt x="399" y="10"/>
                    </a:cubicBezTo>
                    <a:cubicBezTo>
                      <a:pt x="399" y="10"/>
                      <a:pt x="399" y="10"/>
                      <a:pt x="399" y="10"/>
                    </a:cubicBezTo>
                    <a:close/>
                    <a:moveTo>
                      <a:pt x="390" y="9"/>
                    </a:moveTo>
                    <a:cubicBezTo>
                      <a:pt x="390" y="9"/>
                      <a:pt x="390" y="9"/>
                      <a:pt x="390" y="9"/>
                    </a:cubicBezTo>
                    <a:cubicBezTo>
                      <a:pt x="390" y="9"/>
                      <a:pt x="390" y="10"/>
                      <a:pt x="390" y="10"/>
                    </a:cubicBezTo>
                    <a:cubicBezTo>
                      <a:pt x="390" y="10"/>
                      <a:pt x="390" y="10"/>
                      <a:pt x="389" y="10"/>
                    </a:cubicBezTo>
                    <a:cubicBezTo>
                      <a:pt x="389" y="10"/>
                      <a:pt x="390" y="10"/>
                      <a:pt x="390" y="9"/>
                    </a:cubicBezTo>
                    <a:close/>
                    <a:moveTo>
                      <a:pt x="380" y="13"/>
                    </a:moveTo>
                    <a:cubicBezTo>
                      <a:pt x="379" y="14"/>
                      <a:pt x="378" y="13"/>
                      <a:pt x="378" y="14"/>
                    </a:cubicBezTo>
                    <a:cubicBezTo>
                      <a:pt x="378" y="13"/>
                      <a:pt x="377" y="13"/>
                      <a:pt x="377" y="12"/>
                    </a:cubicBezTo>
                    <a:cubicBezTo>
                      <a:pt x="378" y="13"/>
                      <a:pt x="379" y="13"/>
                      <a:pt x="380" y="13"/>
                    </a:cubicBezTo>
                    <a:close/>
                    <a:moveTo>
                      <a:pt x="379" y="8"/>
                    </a:moveTo>
                    <a:cubicBezTo>
                      <a:pt x="379" y="9"/>
                      <a:pt x="378" y="8"/>
                      <a:pt x="378" y="9"/>
                    </a:cubicBezTo>
                    <a:cubicBezTo>
                      <a:pt x="377" y="9"/>
                      <a:pt x="378" y="7"/>
                      <a:pt x="379" y="8"/>
                    </a:cubicBezTo>
                    <a:close/>
                    <a:moveTo>
                      <a:pt x="374" y="10"/>
                    </a:moveTo>
                    <a:cubicBezTo>
                      <a:pt x="374" y="11"/>
                      <a:pt x="372" y="11"/>
                      <a:pt x="373" y="12"/>
                    </a:cubicBezTo>
                    <a:cubicBezTo>
                      <a:pt x="373" y="12"/>
                      <a:pt x="372" y="12"/>
                      <a:pt x="372" y="12"/>
                    </a:cubicBezTo>
                    <a:cubicBezTo>
                      <a:pt x="372" y="12"/>
                      <a:pt x="372" y="11"/>
                      <a:pt x="372" y="9"/>
                    </a:cubicBezTo>
                    <a:cubicBezTo>
                      <a:pt x="372" y="10"/>
                      <a:pt x="373" y="10"/>
                      <a:pt x="374" y="10"/>
                    </a:cubicBezTo>
                    <a:close/>
                    <a:moveTo>
                      <a:pt x="370" y="17"/>
                    </a:moveTo>
                    <a:cubicBezTo>
                      <a:pt x="370" y="17"/>
                      <a:pt x="370" y="16"/>
                      <a:pt x="370" y="16"/>
                    </a:cubicBezTo>
                    <a:cubicBezTo>
                      <a:pt x="370" y="17"/>
                      <a:pt x="370" y="17"/>
                      <a:pt x="370" y="17"/>
                    </a:cubicBezTo>
                    <a:close/>
                    <a:moveTo>
                      <a:pt x="364" y="10"/>
                    </a:moveTo>
                    <a:cubicBezTo>
                      <a:pt x="364" y="10"/>
                      <a:pt x="364" y="9"/>
                      <a:pt x="365" y="9"/>
                    </a:cubicBezTo>
                    <a:cubicBezTo>
                      <a:pt x="365" y="10"/>
                      <a:pt x="364" y="10"/>
                      <a:pt x="364" y="10"/>
                    </a:cubicBezTo>
                    <a:close/>
                    <a:moveTo>
                      <a:pt x="368" y="13"/>
                    </a:moveTo>
                    <a:cubicBezTo>
                      <a:pt x="368" y="12"/>
                      <a:pt x="369" y="12"/>
                      <a:pt x="369" y="11"/>
                    </a:cubicBezTo>
                    <a:cubicBezTo>
                      <a:pt x="369" y="11"/>
                      <a:pt x="370" y="12"/>
                      <a:pt x="370" y="12"/>
                    </a:cubicBezTo>
                    <a:cubicBezTo>
                      <a:pt x="370" y="13"/>
                      <a:pt x="369" y="13"/>
                      <a:pt x="369" y="13"/>
                    </a:cubicBezTo>
                    <a:cubicBezTo>
                      <a:pt x="370" y="14"/>
                      <a:pt x="370" y="14"/>
                      <a:pt x="370" y="14"/>
                    </a:cubicBezTo>
                    <a:cubicBezTo>
                      <a:pt x="369" y="14"/>
                      <a:pt x="369" y="13"/>
                      <a:pt x="368" y="13"/>
                    </a:cubicBezTo>
                    <a:close/>
                    <a:moveTo>
                      <a:pt x="372" y="8"/>
                    </a:moveTo>
                    <a:cubicBezTo>
                      <a:pt x="372" y="8"/>
                      <a:pt x="372" y="8"/>
                      <a:pt x="372" y="8"/>
                    </a:cubicBezTo>
                    <a:cubicBezTo>
                      <a:pt x="372" y="8"/>
                      <a:pt x="372" y="8"/>
                      <a:pt x="372" y="8"/>
                    </a:cubicBezTo>
                    <a:cubicBezTo>
                      <a:pt x="372" y="8"/>
                      <a:pt x="372" y="8"/>
                      <a:pt x="372" y="8"/>
                    </a:cubicBezTo>
                    <a:close/>
                    <a:moveTo>
                      <a:pt x="369" y="9"/>
                    </a:moveTo>
                    <a:cubicBezTo>
                      <a:pt x="369" y="9"/>
                      <a:pt x="369" y="9"/>
                      <a:pt x="369" y="10"/>
                    </a:cubicBezTo>
                    <a:cubicBezTo>
                      <a:pt x="368" y="10"/>
                      <a:pt x="368" y="10"/>
                      <a:pt x="367" y="10"/>
                    </a:cubicBezTo>
                    <a:cubicBezTo>
                      <a:pt x="367" y="9"/>
                      <a:pt x="367" y="9"/>
                      <a:pt x="367" y="9"/>
                    </a:cubicBezTo>
                    <a:cubicBezTo>
                      <a:pt x="368" y="9"/>
                      <a:pt x="369" y="9"/>
                      <a:pt x="369" y="9"/>
                    </a:cubicBezTo>
                    <a:close/>
                    <a:moveTo>
                      <a:pt x="357" y="6"/>
                    </a:moveTo>
                    <a:cubicBezTo>
                      <a:pt x="358" y="6"/>
                      <a:pt x="359" y="6"/>
                      <a:pt x="359" y="5"/>
                    </a:cubicBezTo>
                    <a:cubicBezTo>
                      <a:pt x="359" y="6"/>
                      <a:pt x="359" y="6"/>
                      <a:pt x="360" y="7"/>
                    </a:cubicBezTo>
                    <a:cubicBezTo>
                      <a:pt x="359" y="7"/>
                      <a:pt x="359" y="8"/>
                      <a:pt x="359" y="8"/>
                    </a:cubicBezTo>
                    <a:cubicBezTo>
                      <a:pt x="359" y="8"/>
                      <a:pt x="358" y="8"/>
                      <a:pt x="358" y="8"/>
                    </a:cubicBezTo>
                    <a:cubicBezTo>
                      <a:pt x="358" y="8"/>
                      <a:pt x="358" y="8"/>
                      <a:pt x="358" y="8"/>
                    </a:cubicBezTo>
                    <a:cubicBezTo>
                      <a:pt x="358" y="8"/>
                      <a:pt x="358" y="8"/>
                      <a:pt x="358" y="8"/>
                    </a:cubicBezTo>
                    <a:cubicBezTo>
                      <a:pt x="358" y="8"/>
                      <a:pt x="358" y="7"/>
                      <a:pt x="358" y="7"/>
                    </a:cubicBezTo>
                    <a:cubicBezTo>
                      <a:pt x="358" y="7"/>
                      <a:pt x="359" y="7"/>
                      <a:pt x="359" y="6"/>
                    </a:cubicBezTo>
                    <a:cubicBezTo>
                      <a:pt x="358" y="6"/>
                      <a:pt x="358" y="6"/>
                      <a:pt x="357" y="6"/>
                    </a:cubicBezTo>
                    <a:cubicBezTo>
                      <a:pt x="357" y="6"/>
                      <a:pt x="357" y="6"/>
                      <a:pt x="357" y="6"/>
                    </a:cubicBezTo>
                    <a:close/>
                    <a:moveTo>
                      <a:pt x="364" y="14"/>
                    </a:moveTo>
                    <a:cubicBezTo>
                      <a:pt x="364" y="12"/>
                      <a:pt x="365" y="13"/>
                      <a:pt x="365" y="12"/>
                    </a:cubicBezTo>
                    <a:cubicBezTo>
                      <a:pt x="365" y="12"/>
                      <a:pt x="364" y="12"/>
                      <a:pt x="364" y="11"/>
                    </a:cubicBezTo>
                    <a:cubicBezTo>
                      <a:pt x="365" y="11"/>
                      <a:pt x="366" y="12"/>
                      <a:pt x="367" y="12"/>
                    </a:cubicBezTo>
                    <a:cubicBezTo>
                      <a:pt x="367" y="13"/>
                      <a:pt x="365" y="12"/>
                      <a:pt x="366" y="13"/>
                    </a:cubicBezTo>
                    <a:cubicBezTo>
                      <a:pt x="366" y="14"/>
                      <a:pt x="365" y="13"/>
                      <a:pt x="364" y="13"/>
                    </a:cubicBezTo>
                    <a:cubicBezTo>
                      <a:pt x="364" y="14"/>
                      <a:pt x="364" y="15"/>
                      <a:pt x="363" y="15"/>
                    </a:cubicBezTo>
                    <a:cubicBezTo>
                      <a:pt x="363" y="15"/>
                      <a:pt x="364" y="15"/>
                      <a:pt x="365" y="15"/>
                    </a:cubicBezTo>
                    <a:cubicBezTo>
                      <a:pt x="364" y="15"/>
                      <a:pt x="364" y="15"/>
                      <a:pt x="363" y="16"/>
                    </a:cubicBezTo>
                    <a:cubicBezTo>
                      <a:pt x="363" y="15"/>
                      <a:pt x="363" y="15"/>
                      <a:pt x="363" y="15"/>
                    </a:cubicBezTo>
                    <a:cubicBezTo>
                      <a:pt x="363" y="15"/>
                      <a:pt x="363" y="14"/>
                      <a:pt x="363" y="14"/>
                    </a:cubicBezTo>
                    <a:cubicBezTo>
                      <a:pt x="363" y="14"/>
                      <a:pt x="363" y="14"/>
                      <a:pt x="363" y="14"/>
                    </a:cubicBezTo>
                    <a:cubicBezTo>
                      <a:pt x="363" y="14"/>
                      <a:pt x="364" y="14"/>
                      <a:pt x="364" y="14"/>
                    </a:cubicBezTo>
                    <a:close/>
                    <a:moveTo>
                      <a:pt x="365" y="15"/>
                    </a:moveTo>
                    <a:cubicBezTo>
                      <a:pt x="365" y="15"/>
                      <a:pt x="365" y="15"/>
                      <a:pt x="365" y="15"/>
                    </a:cubicBezTo>
                    <a:cubicBezTo>
                      <a:pt x="365" y="15"/>
                      <a:pt x="365" y="15"/>
                      <a:pt x="365" y="15"/>
                    </a:cubicBezTo>
                    <a:cubicBezTo>
                      <a:pt x="365" y="15"/>
                      <a:pt x="365" y="15"/>
                      <a:pt x="365" y="15"/>
                    </a:cubicBezTo>
                    <a:cubicBezTo>
                      <a:pt x="365" y="15"/>
                      <a:pt x="365" y="15"/>
                      <a:pt x="365" y="15"/>
                    </a:cubicBezTo>
                    <a:close/>
                    <a:moveTo>
                      <a:pt x="361" y="21"/>
                    </a:moveTo>
                    <a:cubicBezTo>
                      <a:pt x="361" y="20"/>
                      <a:pt x="361" y="19"/>
                      <a:pt x="362" y="19"/>
                    </a:cubicBezTo>
                    <a:cubicBezTo>
                      <a:pt x="362" y="20"/>
                      <a:pt x="362" y="21"/>
                      <a:pt x="361" y="21"/>
                    </a:cubicBezTo>
                    <a:close/>
                    <a:moveTo>
                      <a:pt x="365" y="19"/>
                    </a:moveTo>
                    <a:cubicBezTo>
                      <a:pt x="365" y="19"/>
                      <a:pt x="365" y="19"/>
                      <a:pt x="365" y="19"/>
                    </a:cubicBezTo>
                    <a:cubicBezTo>
                      <a:pt x="365" y="18"/>
                      <a:pt x="364" y="17"/>
                      <a:pt x="363" y="17"/>
                    </a:cubicBezTo>
                    <a:cubicBezTo>
                      <a:pt x="363" y="18"/>
                      <a:pt x="363" y="18"/>
                      <a:pt x="364" y="19"/>
                    </a:cubicBezTo>
                    <a:cubicBezTo>
                      <a:pt x="363" y="19"/>
                      <a:pt x="362" y="18"/>
                      <a:pt x="362" y="17"/>
                    </a:cubicBezTo>
                    <a:cubicBezTo>
                      <a:pt x="362" y="16"/>
                      <a:pt x="362" y="16"/>
                      <a:pt x="363" y="16"/>
                    </a:cubicBezTo>
                    <a:cubicBezTo>
                      <a:pt x="363" y="16"/>
                      <a:pt x="363" y="17"/>
                      <a:pt x="363" y="17"/>
                    </a:cubicBezTo>
                    <a:cubicBezTo>
                      <a:pt x="363" y="16"/>
                      <a:pt x="363" y="16"/>
                      <a:pt x="364" y="16"/>
                    </a:cubicBezTo>
                    <a:cubicBezTo>
                      <a:pt x="364" y="17"/>
                      <a:pt x="364" y="17"/>
                      <a:pt x="365" y="17"/>
                    </a:cubicBezTo>
                    <a:cubicBezTo>
                      <a:pt x="365" y="18"/>
                      <a:pt x="365" y="18"/>
                      <a:pt x="365" y="19"/>
                    </a:cubicBezTo>
                    <a:cubicBezTo>
                      <a:pt x="366" y="18"/>
                      <a:pt x="366" y="20"/>
                      <a:pt x="367" y="20"/>
                    </a:cubicBezTo>
                    <a:cubicBezTo>
                      <a:pt x="365" y="20"/>
                      <a:pt x="366" y="19"/>
                      <a:pt x="365" y="19"/>
                    </a:cubicBezTo>
                    <a:close/>
                    <a:moveTo>
                      <a:pt x="367" y="22"/>
                    </a:moveTo>
                    <a:cubicBezTo>
                      <a:pt x="367" y="23"/>
                      <a:pt x="368" y="23"/>
                      <a:pt x="368" y="24"/>
                    </a:cubicBezTo>
                    <a:cubicBezTo>
                      <a:pt x="367" y="24"/>
                      <a:pt x="365" y="23"/>
                      <a:pt x="367" y="22"/>
                    </a:cubicBezTo>
                    <a:close/>
                    <a:moveTo>
                      <a:pt x="370" y="20"/>
                    </a:moveTo>
                    <a:cubicBezTo>
                      <a:pt x="370" y="20"/>
                      <a:pt x="370" y="19"/>
                      <a:pt x="369" y="19"/>
                    </a:cubicBezTo>
                    <a:cubicBezTo>
                      <a:pt x="369" y="19"/>
                      <a:pt x="369" y="20"/>
                      <a:pt x="369" y="20"/>
                    </a:cubicBezTo>
                    <a:cubicBezTo>
                      <a:pt x="368" y="19"/>
                      <a:pt x="369" y="19"/>
                      <a:pt x="369" y="19"/>
                    </a:cubicBezTo>
                    <a:cubicBezTo>
                      <a:pt x="369" y="19"/>
                      <a:pt x="370" y="19"/>
                      <a:pt x="371" y="19"/>
                    </a:cubicBezTo>
                    <a:cubicBezTo>
                      <a:pt x="371" y="19"/>
                      <a:pt x="370" y="20"/>
                      <a:pt x="370" y="20"/>
                    </a:cubicBezTo>
                    <a:cubicBezTo>
                      <a:pt x="370" y="20"/>
                      <a:pt x="370" y="20"/>
                      <a:pt x="370" y="20"/>
                    </a:cubicBezTo>
                    <a:close/>
                    <a:moveTo>
                      <a:pt x="372" y="21"/>
                    </a:moveTo>
                    <a:cubicBezTo>
                      <a:pt x="372" y="21"/>
                      <a:pt x="372" y="20"/>
                      <a:pt x="371" y="20"/>
                    </a:cubicBezTo>
                    <a:cubicBezTo>
                      <a:pt x="372" y="19"/>
                      <a:pt x="372" y="19"/>
                      <a:pt x="372" y="17"/>
                    </a:cubicBezTo>
                    <a:cubicBezTo>
                      <a:pt x="372" y="17"/>
                      <a:pt x="371" y="16"/>
                      <a:pt x="370" y="16"/>
                    </a:cubicBezTo>
                    <a:cubicBezTo>
                      <a:pt x="370" y="16"/>
                      <a:pt x="370" y="16"/>
                      <a:pt x="370" y="16"/>
                    </a:cubicBezTo>
                    <a:cubicBezTo>
                      <a:pt x="371" y="16"/>
                      <a:pt x="371" y="16"/>
                      <a:pt x="371" y="16"/>
                    </a:cubicBezTo>
                    <a:cubicBezTo>
                      <a:pt x="371" y="16"/>
                      <a:pt x="371" y="16"/>
                      <a:pt x="371" y="16"/>
                    </a:cubicBezTo>
                    <a:cubicBezTo>
                      <a:pt x="371" y="16"/>
                      <a:pt x="371" y="16"/>
                      <a:pt x="372" y="16"/>
                    </a:cubicBezTo>
                    <a:cubicBezTo>
                      <a:pt x="372" y="15"/>
                      <a:pt x="372" y="15"/>
                      <a:pt x="372" y="14"/>
                    </a:cubicBezTo>
                    <a:cubicBezTo>
                      <a:pt x="372" y="14"/>
                      <a:pt x="372" y="14"/>
                      <a:pt x="372" y="14"/>
                    </a:cubicBezTo>
                    <a:cubicBezTo>
                      <a:pt x="373" y="15"/>
                      <a:pt x="373" y="15"/>
                      <a:pt x="373" y="15"/>
                    </a:cubicBezTo>
                    <a:cubicBezTo>
                      <a:pt x="373" y="15"/>
                      <a:pt x="372" y="16"/>
                      <a:pt x="372" y="16"/>
                    </a:cubicBezTo>
                    <a:cubicBezTo>
                      <a:pt x="373" y="16"/>
                      <a:pt x="373" y="17"/>
                      <a:pt x="374" y="17"/>
                    </a:cubicBezTo>
                    <a:cubicBezTo>
                      <a:pt x="373" y="17"/>
                      <a:pt x="373" y="17"/>
                      <a:pt x="373" y="18"/>
                    </a:cubicBezTo>
                    <a:cubicBezTo>
                      <a:pt x="373" y="18"/>
                      <a:pt x="373" y="18"/>
                      <a:pt x="373" y="18"/>
                    </a:cubicBezTo>
                    <a:cubicBezTo>
                      <a:pt x="373" y="19"/>
                      <a:pt x="373" y="19"/>
                      <a:pt x="373" y="20"/>
                    </a:cubicBezTo>
                    <a:cubicBezTo>
                      <a:pt x="373" y="20"/>
                      <a:pt x="373" y="20"/>
                      <a:pt x="373" y="20"/>
                    </a:cubicBezTo>
                    <a:cubicBezTo>
                      <a:pt x="373" y="21"/>
                      <a:pt x="372" y="21"/>
                      <a:pt x="372" y="21"/>
                    </a:cubicBezTo>
                    <a:close/>
                    <a:moveTo>
                      <a:pt x="377" y="19"/>
                    </a:moveTo>
                    <a:cubicBezTo>
                      <a:pt x="377" y="18"/>
                      <a:pt x="376" y="18"/>
                      <a:pt x="376" y="18"/>
                    </a:cubicBezTo>
                    <a:cubicBezTo>
                      <a:pt x="376" y="18"/>
                      <a:pt x="377" y="17"/>
                      <a:pt x="376" y="17"/>
                    </a:cubicBezTo>
                    <a:cubicBezTo>
                      <a:pt x="376" y="17"/>
                      <a:pt x="376" y="17"/>
                      <a:pt x="376" y="17"/>
                    </a:cubicBezTo>
                    <a:cubicBezTo>
                      <a:pt x="376" y="17"/>
                      <a:pt x="376" y="17"/>
                      <a:pt x="377" y="17"/>
                    </a:cubicBezTo>
                    <a:cubicBezTo>
                      <a:pt x="376" y="17"/>
                      <a:pt x="376" y="16"/>
                      <a:pt x="375" y="16"/>
                    </a:cubicBezTo>
                    <a:cubicBezTo>
                      <a:pt x="377" y="16"/>
                      <a:pt x="377" y="16"/>
                      <a:pt x="379" y="15"/>
                    </a:cubicBezTo>
                    <a:cubicBezTo>
                      <a:pt x="378" y="16"/>
                      <a:pt x="379" y="16"/>
                      <a:pt x="379" y="18"/>
                    </a:cubicBezTo>
                    <a:cubicBezTo>
                      <a:pt x="378" y="17"/>
                      <a:pt x="380" y="16"/>
                      <a:pt x="377" y="16"/>
                    </a:cubicBezTo>
                    <a:cubicBezTo>
                      <a:pt x="377" y="16"/>
                      <a:pt x="377" y="17"/>
                      <a:pt x="378" y="18"/>
                    </a:cubicBezTo>
                    <a:cubicBezTo>
                      <a:pt x="378" y="18"/>
                      <a:pt x="377" y="18"/>
                      <a:pt x="377" y="19"/>
                    </a:cubicBezTo>
                    <a:close/>
                    <a:moveTo>
                      <a:pt x="380" y="19"/>
                    </a:moveTo>
                    <a:cubicBezTo>
                      <a:pt x="380" y="19"/>
                      <a:pt x="380" y="20"/>
                      <a:pt x="380" y="20"/>
                    </a:cubicBezTo>
                    <a:cubicBezTo>
                      <a:pt x="380" y="21"/>
                      <a:pt x="380" y="21"/>
                      <a:pt x="380" y="21"/>
                    </a:cubicBezTo>
                    <a:cubicBezTo>
                      <a:pt x="379" y="21"/>
                      <a:pt x="378" y="21"/>
                      <a:pt x="379" y="19"/>
                    </a:cubicBezTo>
                    <a:cubicBezTo>
                      <a:pt x="379" y="18"/>
                      <a:pt x="381" y="19"/>
                      <a:pt x="380" y="17"/>
                    </a:cubicBezTo>
                    <a:cubicBezTo>
                      <a:pt x="382" y="17"/>
                      <a:pt x="382" y="17"/>
                      <a:pt x="382" y="17"/>
                    </a:cubicBezTo>
                    <a:cubicBezTo>
                      <a:pt x="382" y="17"/>
                      <a:pt x="380" y="17"/>
                      <a:pt x="381" y="18"/>
                    </a:cubicBezTo>
                    <a:cubicBezTo>
                      <a:pt x="381" y="18"/>
                      <a:pt x="381" y="18"/>
                      <a:pt x="381" y="18"/>
                    </a:cubicBezTo>
                    <a:cubicBezTo>
                      <a:pt x="381" y="18"/>
                      <a:pt x="381" y="19"/>
                      <a:pt x="380" y="19"/>
                    </a:cubicBezTo>
                    <a:close/>
                    <a:moveTo>
                      <a:pt x="381" y="22"/>
                    </a:moveTo>
                    <a:cubicBezTo>
                      <a:pt x="382" y="21"/>
                      <a:pt x="383" y="22"/>
                      <a:pt x="383" y="23"/>
                    </a:cubicBezTo>
                    <a:cubicBezTo>
                      <a:pt x="382" y="23"/>
                      <a:pt x="382" y="23"/>
                      <a:pt x="381" y="22"/>
                    </a:cubicBezTo>
                    <a:close/>
                    <a:moveTo>
                      <a:pt x="388" y="23"/>
                    </a:moveTo>
                    <a:cubicBezTo>
                      <a:pt x="386" y="24"/>
                      <a:pt x="387" y="22"/>
                      <a:pt x="386" y="21"/>
                    </a:cubicBezTo>
                    <a:cubicBezTo>
                      <a:pt x="385" y="22"/>
                      <a:pt x="385" y="21"/>
                      <a:pt x="385" y="21"/>
                    </a:cubicBezTo>
                    <a:cubicBezTo>
                      <a:pt x="384" y="23"/>
                      <a:pt x="382" y="20"/>
                      <a:pt x="383" y="20"/>
                    </a:cubicBezTo>
                    <a:cubicBezTo>
                      <a:pt x="383" y="21"/>
                      <a:pt x="385" y="21"/>
                      <a:pt x="385" y="20"/>
                    </a:cubicBezTo>
                    <a:cubicBezTo>
                      <a:pt x="384" y="19"/>
                      <a:pt x="383" y="20"/>
                      <a:pt x="382" y="19"/>
                    </a:cubicBezTo>
                    <a:cubicBezTo>
                      <a:pt x="382" y="19"/>
                      <a:pt x="382" y="18"/>
                      <a:pt x="382" y="18"/>
                    </a:cubicBezTo>
                    <a:cubicBezTo>
                      <a:pt x="382" y="18"/>
                      <a:pt x="382" y="18"/>
                      <a:pt x="383" y="18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4" y="16"/>
                      <a:pt x="384" y="15"/>
                      <a:pt x="385" y="13"/>
                    </a:cubicBezTo>
                    <a:cubicBezTo>
                      <a:pt x="386" y="13"/>
                      <a:pt x="386" y="13"/>
                      <a:pt x="386" y="13"/>
                    </a:cubicBezTo>
                    <a:cubicBezTo>
                      <a:pt x="386" y="13"/>
                      <a:pt x="386" y="13"/>
                      <a:pt x="386" y="13"/>
                    </a:cubicBezTo>
                    <a:cubicBezTo>
                      <a:pt x="386" y="13"/>
                      <a:pt x="386" y="13"/>
                      <a:pt x="386" y="13"/>
                    </a:cubicBezTo>
                    <a:cubicBezTo>
                      <a:pt x="386" y="14"/>
                      <a:pt x="386" y="14"/>
                      <a:pt x="386" y="14"/>
                    </a:cubicBezTo>
                    <a:cubicBezTo>
                      <a:pt x="386" y="15"/>
                      <a:pt x="386" y="15"/>
                      <a:pt x="386" y="15"/>
                    </a:cubicBezTo>
                    <a:cubicBezTo>
                      <a:pt x="386" y="15"/>
                      <a:pt x="386" y="15"/>
                      <a:pt x="387" y="15"/>
                    </a:cubicBezTo>
                    <a:cubicBezTo>
                      <a:pt x="387" y="15"/>
                      <a:pt x="387" y="16"/>
                      <a:pt x="387" y="16"/>
                    </a:cubicBezTo>
                    <a:cubicBezTo>
                      <a:pt x="386" y="16"/>
                      <a:pt x="385" y="15"/>
                      <a:pt x="384" y="17"/>
                    </a:cubicBezTo>
                    <a:cubicBezTo>
                      <a:pt x="385" y="17"/>
                      <a:pt x="385" y="17"/>
                      <a:pt x="386" y="18"/>
                    </a:cubicBezTo>
                    <a:cubicBezTo>
                      <a:pt x="385" y="18"/>
                      <a:pt x="385" y="18"/>
                      <a:pt x="386" y="18"/>
                    </a:cubicBezTo>
                    <a:cubicBezTo>
                      <a:pt x="386" y="18"/>
                      <a:pt x="386" y="17"/>
                      <a:pt x="387" y="17"/>
                    </a:cubicBezTo>
                    <a:cubicBezTo>
                      <a:pt x="386" y="19"/>
                      <a:pt x="387" y="18"/>
                      <a:pt x="388" y="18"/>
                    </a:cubicBezTo>
                    <a:cubicBezTo>
                      <a:pt x="388" y="18"/>
                      <a:pt x="389" y="18"/>
                      <a:pt x="389" y="18"/>
                    </a:cubicBezTo>
                    <a:cubicBezTo>
                      <a:pt x="389" y="18"/>
                      <a:pt x="389" y="19"/>
                      <a:pt x="389" y="19"/>
                    </a:cubicBezTo>
                    <a:cubicBezTo>
                      <a:pt x="388" y="20"/>
                      <a:pt x="386" y="21"/>
                      <a:pt x="388" y="23"/>
                    </a:cubicBezTo>
                    <a:close/>
                    <a:moveTo>
                      <a:pt x="389" y="23"/>
                    </a:moveTo>
                    <a:cubicBezTo>
                      <a:pt x="390" y="23"/>
                      <a:pt x="390" y="22"/>
                      <a:pt x="390" y="23"/>
                    </a:cubicBezTo>
                    <a:cubicBezTo>
                      <a:pt x="390" y="23"/>
                      <a:pt x="390" y="23"/>
                      <a:pt x="390" y="23"/>
                    </a:cubicBezTo>
                    <a:cubicBezTo>
                      <a:pt x="390" y="24"/>
                      <a:pt x="391" y="24"/>
                      <a:pt x="391" y="25"/>
                    </a:cubicBezTo>
                    <a:cubicBezTo>
                      <a:pt x="390" y="25"/>
                      <a:pt x="389" y="24"/>
                      <a:pt x="389" y="23"/>
                    </a:cubicBezTo>
                    <a:close/>
                    <a:moveTo>
                      <a:pt x="391" y="12"/>
                    </a:moveTo>
                    <a:cubicBezTo>
                      <a:pt x="390" y="12"/>
                      <a:pt x="391" y="13"/>
                      <a:pt x="390" y="13"/>
                    </a:cubicBezTo>
                    <a:cubicBezTo>
                      <a:pt x="391" y="13"/>
                      <a:pt x="389" y="12"/>
                      <a:pt x="388" y="12"/>
                    </a:cubicBezTo>
                    <a:cubicBezTo>
                      <a:pt x="388" y="12"/>
                      <a:pt x="388" y="12"/>
                      <a:pt x="388" y="11"/>
                    </a:cubicBezTo>
                    <a:cubicBezTo>
                      <a:pt x="390" y="12"/>
                      <a:pt x="392" y="12"/>
                      <a:pt x="394" y="13"/>
                    </a:cubicBezTo>
                    <a:cubicBezTo>
                      <a:pt x="394" y="13"/>
                      <a:pt x="394" y="13"/>
                      <a:pt x="394" y="13"/>
                    </a:cubicBezTo>
                    <a:cubicBezTo>
                      <a:pt x="393" y="13"/>
                      <a:pt x="392" y="13"/>
                      <a:pt x="392" y="14"/>
                    </a:cubicBezTo>
                    <a:cubicBezTo>
                      <a:pt x="392" y="14"/>
                      <a:pt x="392" y="13"/>
                      <a:pt x="391" y="12"/>
                    </a:cubicBezTo>
                    <a:close/>
                    <a:moveTo>
                      <a:pt x="394" y="18"/>
                    </a:moveTo>
                    <a:cubicBezTo>
                      <a:pt x="394" y="18"/>
                      <a:pt x="394" y="18"/>
                      <a:pt x="394" y="18"/>
                    </a:cubicBezTo>
                    <a:cubicBezTo>
                      <a:pt x="394" y="18"/>
                      <a:pt x="394" y="18"/>
                      <a:pt x="394" y="18"/>
                    </a:cubicBezTo>
                    <a:cubicBezTo>
                      <a:pt x="394" y="18"/>
                      <a:pt x="394" y="19"/>
                      <a:pt x="394" y="19"/>
                    </a:cubicBezTo>
                    <a:cubicBezTo>
                      <a:pt x="394" y="19"/>
                      <a:pt x="395" y="19"/>
                      <a:pt x="395" y="19"/>
                    </a:cubicBezTo>
                    <a:cubicBezTo>
                      <a:pt x="395" y="19"/>
                      <a:pt x="395" y="19"/>
                      <a:pt x="395" y="19"/>
                    </a:cubicBezTo>
                    <a:cubicBezTo>
                      <a:pt x="396" y="19"/>
                      <a:pt x="396" y="19"/>
                      <a:pt x="396" y="20"/>
                    </a:cubicBezTo>
                    <a:cubicBezTo>
                      <a:pt x="395" y="21"/>
                      <a:pt x="394" y="20"/>
                      <a:pt x="393" y="20"/>
                    </a:cubicBezTo>
                    <a:cubicBezTo>
                      <a:pt x="394" y="18"/>
                      <a:pt x="392" y="19"/>
                      <a:pt x="392" y="18"/>
                    </a:cubicBezTo>
                    <a:cubicBezTo>
                      <a:pt x="392" y="18"/>
                      <a:pt x="392" y="18"/>
                      <a:pt x="393" y="17"/>
                    </a:cubicBezTo>
                    <a:cubicBezTo>
                      <a:pt x="393" y="18"/>
                      <a:pt x="393" y="18"/>
                      <a:pt x="393" y="18"/>
                    </a:cubicBezTo>
                    <a:cubicBezTo>
                      <a:pt x="393" y="18"/>
                      <a:pt x="393" y="17"/>
                      <a:pt x="393" y="17"/>
                    </a:cubicBezTo>
                    <a:cubicBezTo>
                      <a:pt x="394" y="17"/>
                      <a:pt x="395" y="17"/>
                      <a:pt x="396" y="18"/>
                    </a:cubicBezTo>
                    <a:cubicBezTo>
                      <a:pt x="395" y="18"/>
                      <a:pt x="394" y="18"/>
                      <a:pt x="394" y="18"/>
                    </a:cubicBezTo>
                    <a:close/>
                    <a:moveTo>
                      <a:pt x="399" y="22"/>
                    </a:moveTo>
                    <a:cubicBezTo>
                      <a:pt x="398" y="22"/>
                      <a:pt x="398" y="21"/>
                      <a:pt x="398" y="21"/>
                    </a:cubicBezTo>
                    <a:cubicBezTo>
                      <a:pt x="399" y="21"/>
                      <a:pt x="399" y="22"/>
                      <a:pt x="399" y="22"/>
                    </a:cubicBezTo>
                    <a:close/>
                    <a:moveTo>
                      <a:pt x="403" y="28"/>
                    </a:moveTo>
                    <a:cubicBezTo>
                      <a:pt x="401" y="28"/>
                      <a:pt x="401" y="27"/>
                      <a:pt x="400" y="26"/>
                    </a:cubicBezTo>
                    <a:cubicBezTo>
                      <a:pt x="402" y="26"/>
                      <a:pt x="402" y="25"/>
                      <a:pt x="403" y="24"/>
                    </a:cubicBezTo>
                    <a:cubicBezTo>
                      <a:pt x="403" y="25"/>
                      <a:pt x="402" y="25"/>
                      <a:pt x="402" y="27"/>
                    </a:cubicBezTo>
                    <a:cubicBezTo>
                      <a:pt x="403" y="27"/>
                      <a:pt x="404" y="27"/>
                      <a:pt x="403" y="28"/>
                    </a:cubicBezTo>
                    <a:close/>
                    <a:moveTo>
                      <a:pt x="427" y="27"/>
                    </a:moveTo>
                    <a:cubicBezTo>
                      <a:pt x="427" y="26"/>
                      <a:pt x="425" y="26"/>
                      <a:pt x="426" y="25"/>
                    </a:cubicBezTo>
                    <a:cubicBezTo>
                      <a:pt x="427" y="25"/>
                      <a:pt x="427" y="25"/>
                      <a:pt x="427" y="25"/>
                    </a:cubicBezTo>
                    <a:cubicBezTo>
                      <a:pt x="427" y="26"/>
                      <a:pt x="427" y="27"/>
                      <a:pt x="427" y="27"/>
                    </a:cubicBezTo>
                    <a:close/>
                    <a:moveTo>
                      <a:pt x="435" y="22"/>
                    </a:moveTo>
                    <a:cubicBezTo>
                      <a:pt x="437" y="22"/>
                      <a:pt x="437" y="22"/>
                      <a:pt x="437" y="22"/>
                    </a:cubicBezTo>
                    <a:cubicBezTo>
                      <a:pt x="440" y="22"/>
                      <a:pt x="435" y="23"/>
                      <a:pt x="435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142" name="Freeform 3365"/>
              <p:cNvSpPr/>
              <p:nvPr/>
            </p:nvSpPr>
            <p:spPr bwMode="auto">
              <a:xfrm>
                <a:off x="8604251" y="4851400"/>
                <a:ext cx="3175" cy="476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>
                  <a:latin typeface="+mn-lt"/>
                  <a:ea typeface="+mn-ea"/>
                </a:endParaRPr>
              </a:p>
            </p:txBody>
          </p:sp>
        </p:grpSp>
      </p:grpSp>
      <p:pic>
        <p:nvPicPr>
          <p:cNvPr id="343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58" y="3348318"/>
            <a:ext cx="811006" cy="793376"/>
          </a:xfrm>
          <a:prstGeom prst="rect">
            <a:avLst/>
          </a:prstGeom>
        </p:spPr>
      </p:pic>
      <p:pic>
        <p:nvPicPr>
          <p:cNvPr id="344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25" y="3260231"/>
            <a:ext cx="945718" cy="971004"/>
          </a:xfrm>
          <a:prstGeom prst="rect">
            <a:avLst/>
          </a:prstGeom>
        </p:spPr>
      </p:pic>
      <p:pic>
        <p:nvPicPr>
          <p:cNvPr id="34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796" y="3348621"/>
            <a:ext cx="797122" cy="969300"/>
          </a:xfrm>
          <a:prstGeom prst="rect">
            <a:avLst/>
          </a:prstGeom>
        </p:spPr>
      </p:pic>
      <p:pic>
        <p:nvPicPr>
          <p:cNvPr id="346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988" y="3168020"/>
            <a:ext cx="908820" cy="885060"/>
          </a:xfrm>
          <a:prstGeom prst="rect">
            <a:avLst/>
          </a:prstGeom>
        </p:spPr>
      </p:pic>
      <p:sp>
        <p:nvSpPr>
          <p:cNvPr id="347" name="矩形 346"/>
          <p:cNvSpPr/>
          <p:nvPr/>
        </p:nvSpPr>
        <p:spPr>
          <a:xfrm>
            <a:off x="860557" y="4169882"/>
            <a:ext cx="15976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-634834" y="4886271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</a:t>
            </a:r>
            <a:r>
              <a: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meaning of the topic</a:t>
            </a:r>
            <a:endParaRPr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3523015" y="4167405"/>
            <a:ext cx="184467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文本框 349"/>
          <p:cNvSpPr txBox="1"/>
          <p:nvPr/>
        </p:nvSpPr>
        <p:spPr>
          <a:xfrm>
            <a:off x="2210832" y="4887553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 Technology</a:t>
            </a:r>
            <a:endParaRPr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877096" y="4169942"/>
            <a:ext cx="13690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5160244" y="4887553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display</a:t>
            </a:r>
            <a:endParaRPr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9243152" y="4132906"/>
            <a:ext cx="13690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问题总结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文本框 353"/>
          <p:cNvSpPr txBox="1"/>
          <p:nvPr/>
        </p:nvSpPr>
        <p:spPr>
          <a:xfrm>
            <a:off x="7632345" y="4887707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onclusion of issue</a:t>
            </a:r>
            <a:endParaRPr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3570" r="25238" b="692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59" y="533286"/>
            <a:ext cx="811006" cy="7933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05123" y="367191"/>
            <a:ext cx="1325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732" y="1083580"/>
            <a:ext cx="5022106" cy="33718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</a:t>
            </a:r>
            <a:r>
              <a: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meaning of the topic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51189" y="2177861"/>
            <a:ext cx="3688467" cy="38165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18680" y="2435225"/>
            <a:ext cx="3789045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台球俱乐部的管理，互联网技术，管理流程的相互结合，让我们的管理更加敏捷高效。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手工管理，让俱乐部的运营成本增高，容易出现数据的误差，因此为了让人们的生活更具有效率，更具有智慧，让计算机为我们完成一些繁琐的，重复的工作，正是让生活变得优质的重要途径，所以开发这款台球俱乐部管理系统，可以让台球俱乐部的管理更加容易便捷，效率更高，成本更低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70343" y="1932214"/>
            <a:ext cx="2424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955" y="5482841"/>
            <a:ext cx="653590" cy="512111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3570" r="25238" b="692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09732" y="367191"/>
            <a:ext cx="5022106" cy="1053285"/>
            <a:chOff x="3584947" y="3389282"/>
            <a:chExt cx="5022106" cy="1053285"/>
          </a:xfrm>
        </p:grpSpPr>
        <p:pic>
          <p:nvPicPr>
            <p:cNvPr id="13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3158" y="3471563"/>
              <a:ext cx="945718" cy="97100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849505" y="3389282"/>
              <a:ext cx="13258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应用的技术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84947" y="4073235"/>
              <a:ext cx="5022106" cy="36829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Application Technology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1" name="Diagram 1"/>
          <p:cNvGraphicFramePr>
            <a:graphicFrameLocks noChangeAspect="1"/>
          </p:cNvGraphicFramePr>
          <p:nvPr/>
        </p:nvGraphicFramePr>
        <p:xfrm>
          <a:off x="-1766570" y="1939925"/>
          <a:ext cx="5834380" cy="427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3256765" y="2271081"/>
            <a:ext cx="240978" cy="256699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3201074" y="3356655"/>
            <a:ext cx="310577" cy="310906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3200976" y="5812138"/>
            <a:ext cx="264573" cy="265408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5" name="Freeform 26"/>
          <p:cNvSpPr/>
          <p:nvPr/>
        </p:nvSpPr>
        <p:spPr bwMode="auto">
          <a:xfrm>
            <a:off x="3294014" y="5346793"/>
            <a:ext cx="217797" cy="225877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6" name="Freeform 16"/>
          <p:cNvSpPr>
            <a:spLocks noChangeAspect="1" noEditPoints="1"/>
          </p:cNvSpPr>
          <p:nvPr/>
        </p:nvSpPr>
        <p:spPr bwMode="auto">
          <a:xfrm>
            <a:off x="3045958" y="4487860"/>
            <a:ext cx="247631" cy="248213"/>
          </a:xfrm>
          <a:custGeom>
            <a:avLst/>
            <a:gdLst>
              <a:gd name="T0" fmla="*/ 136 w 360"/>
              <a:gd name="T1" fmla="*/ 226 h 361"/>
              <a:gd name="T2" fmla="*/ 56 w 360"/>
              <a:gd name="T3" fmla="*/ 194 h 361"/>
              <a:gd name="T4" fmla="*/ 56 w 360"/>
              <a:gd name="T5" fmla="*/ 221 h 361"/>
              <a:gd name="T6" fmla="*/ 136 w 360"/>
              <a:gd name="T7" fmla="*/ 253 h 361"/>
              <a:gd name="T8" fmla="*/ 136 w 360"/>
              <a:gd name="T9" fmla="*/ 226 h 361"/>
              <a:gd name="T10" fmla="*/ 136 w 360"/>
              <a:gd name="T11" fmla="*/ 143 h 361"/>
              <a:gd name="T12" fmla="*/ 56 w 360"/>
              <a:gd name="T13" fmla="*/ 111 h 361"/>
              <a:gd name="T14" fmla="*/ 56 w 360"/>
              <a:gd name="T15" fmla="*/ 138 h 361"/>
              <a:gd name="T16" fmla="*/ 136 w 360"/>
              <a:gd name="T17" fmla="*/ 170 h 361"/>
              <a:gd name="T18" fmla="*/ 136 w 360"/>
              <a:gd name="T19" fmla="*/ 143 h 361"/>
              <a:gd name="T20" fmla="*/ 351 w 360"/>
              <a:gd name="T21" fmla="*/ 4 h 361"/>
              <a:gd name="T22" fmla="*/ 332 w 360"/>
              <a:gd name="T23" fmla="*/ 2 h 361"/>
              <a:gd name="T24" fmla="*/ 180 w 360"/>
              <a:gd name="T25" fmla="*/ 63 h 361"/>
              <a:gd name="T26" fmla="*/ 27 w 360"/>
              <a:gd name="T27" fmla="*/ 2 h 361"/>
              <a:gd name="T28" fmla="*/ 8 w 360"/>
              <a:gd name="T29" fmla="*/ 4 h 361"/>
              <a:gd name="T30" fmla="*/ 0 w 360"/>
              <a:gd name="T31" fmla="*/ 21 h 361"/>
              <a:gd name="T32" fmla="*/ 0 w 360"/>
              <a:gd name="T33" fmla="*/ 277 h 361"/>
              <a:gd name="T34" fmla="*/ 12 w 360"/>
              <a:gd name="T35" fmla="*/ 295 h 361"/>
              <a:gd name="T36" fmla="*/ 172 w 360"/>
              <a:gd name="T37" fmla="*/ 359 h 361"/>
              <a:gd name="T38" fmla="*/ 176 w 360"/>
              <a:gd name="T39" fmla="*/ 361 h 361"/>
              <a:gd name="T40" fmla="*/ 180 w 360"/>
              <a:gd name="T41" fmla="*/ 361 h 361"/>
              <a:gd name="T42" fmla="*/ 184 w 360"/>
              <a:gd name="T43" fmla="*/ 361 h 361"/>
              <a:gd name="T44" fmla="*/ 187 w 360"/>
              <a:gd name="T45" fmla="*/ 359 h 361"/>
              <a:gd name="T46" fmla="*/ 347 w 360"/>
              <a:gd name="T47" fmla="*/ 295 h 361"/>
              <a:gd name="T48" fmla="*/ 360 w 360"/>
              <a:gd name="T49" fmla="*/ 277 h 361"/>
              <a:gd name="T50" fmla="*/ 360 w 360"/>
              <a:gd name="T51" fmla="*/ 21 h 361"/>
              <a:gd name="T52" fmla="*/ 351 w 360"/>
              <a:gd name="T53" fmla="*/ 4 h 361"/>
              <a:gd name="T54" fmla="*/ 160 w 360"/>
              <a:gd name="T55" fmla="*/ 320 h 361"/>
              <a:gd name="T56" fmla="*/ 32 w 360"/>
              <a:gd name="T57" fmla="*/ 269 h 361"/>
              <a:gd name="T58" fmla="*/ 32 w 360"/>
              <a:gd name="T59" fmla="*/ 45 h 361"/>
              <a:gd name="T60" fmla="*/ 160 w 360"/>
              <a:gd name="T61" fmla="*/ 96 h 361"/>
              <a:gd name="T62" fmla="*/ 160 w 360"/>
              <a:gd name="T63" fmla="*/ 320 h 361"/>
              <a:gd name="T64" fmla="*/ 328 w 360"/>
              <a:gd name="T65" fmla="*/ 269 h 361"/>
              <a:gd name="T66" fmla="*/ 200 w 360"/>
              <a:gd name="T67" fmla="*/ 320 h 361"/>
              <a:gd name="T68" fmla="*/ 200 w 360"/>
              <a:gd name="T69" fmla="*/ 96 h 361"/>
              <a:gd name="T70" fmla="*/ 328 w 360"/>
              <a:gd name="T71" fmla="*/ 45 h 361"/>
              <a:gd name="T72" fmla="*/ 328 w 360"/>
              <a:gd name="T73" fmla="*/ 269 h 361"/>
              <a:gd name="T74" fmla="*/ 304 w 360"/>
              <a:gd name="T75" fmla="*/ 194 h 361"/>
              <a:gd name="T76" fmla="*/ 224 w 360"/>
              <a:gd name="T77" fmla="*/ 226 h 361"/>
              <a:gd name="T78" fmla="*/ 224 w 360"/>
              <a:gd name="T79" fmla="*/ 253 h 361"/>
              <a:gd name="T80" fmla="*/ 304 w 360"/>
              <a:gd name="T81" fmla="*/ 221 h 361"/>
              <a:gd name="T82" fmla="*/ 304 w 360"/>
              <a:gd name="T83" fmla="*/ 194 h 361"/>
              <a:gd name="T84" fmla="*/ 304 w 360"/>
              <a:gd name="T85" fmla="*/ 111 h 361"/>
              <a:gd name="T86" fmla="*/ 224 w 360"/>
              <a:gd name="T87" fmla="*/ 143 h 361"/>
              <a:gd name="T88" fmla="*/ 224 w 360"/>
              <a:gd name="T89" fmla="*/ 170 h 361"/>
              <a:gd name="T90" fmla="*/ 304 w 360"/>
              <a:gd name="T91" fmla="*/ 138 h 361"/>
              <a:gd name="T92" fmla="*/ 304 w 360"/>
              <a:gd name="T93" fmla="*/ 11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0" h="361">
                <a:moveTo>
                  <a:pt x="136" y="226"/>
                </a:moveTo>
                <a:cubicBezTo>
                  <a:pt x="56" y="194"/>
                  <a:pt x="56" y="194"/>
                  <a:pt x="56" y="194"/>
                </a:cubicBezTo>
                <a:cubicBezTo>
                  <a:pt x="56" y="221"/>
                  <a:pt x="56" y="221"/>
                  <a:pt x="56" y="221"/>
                </a:cubicBezTo>
                <a:cubicBezTo>
                  <a:pt x="136" y="253"/>
                  <a:pt x="136" y="253"/>
                  <a:pt x="136" y="253"/>
                </a:cubicBezTo>
                <a:lnTo>
                  <a:pt x="136" y="226"/>
                </a:lnTo>
                <a:close/>
                <a:moveTo>
                  <a:pt x="136" y="143"/>
                </a:moveTo>
                <a:cubicBezTo>
                  <a:pt x="56" y="111"/>
                  <a:pt x="56" y="111"/>
                  <a:pt x="56" y="111"/>
                </a:cubicBezTo>
                <a:cubicBezTo>
                  <a:pt x="56" y="138"/>
                  <a:pt x="56" y="138"/>
                  <a:pt x="56" y="138"/>
                </a:cubicBezTo>
                <a:cubicBezTo>
                  <a:pt x="136" y="170"/>
                  <a:pt x="136" y="170"/>
                  <a:pt x="136" y="170"/>
                </a:cubicBezTo>
                <a:lnTo>
                  <a:pt x="136" y="143"/>
                </a:lnTo>
                <a:close/>
                <a:moveTo>
                  <a:pt x="351" y="4"/>
                </a:moveTo>
                <a:cubicBezTo>
                  <a:pt x="345" y="1"/>
                  <a:pt x="338" y="0"/>
                  <a:pt x="332" y="2"/>
                </a:cubicBezTo>
                <a:cubicBezTo>
                  <a:pt x="180" y="63"/>
                  <a:pt x="180" y="63"/>
                  <a:pt x="180" y="63"/>
                </a:cubicBezTo>
                <a:cubicBezTo>
                  <a:pt x="27" y="2"/>
                  <a:pt x="27" y="2"/>
                  <a:pt x="27" y="2"/>
                </a:cubicBezTo>
                <a:cubicBezTo>
                  <a:pt x="21" y="0"/>
                  <a:pt x="14" y="1"/>
                  <a:pt x="8" y="4"/>
                </a:cubicBezTo>
                <a:cubicBezTo>
                  <a:pt x="3" y="8"/>
                  <a:pt x="0" y="14"/>
                  <a:pt x="0" y="2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85"/>
                  <a:pt x="5" y="292"/>
                  <a:pt x="12" y="295"/>
                </a:cubicBezTo>
                <a:cubicBezTo>
                  <a:pt x="172" y="359"/>
                  <a:pt x="172" y="359"/>
                  <a:pt x="172" y="359"/>
                </a:cubicBezTo>
                <a:cubicBezTo>
                  <a:pt x="172" y="359"/>
                  <a:pt x="175" y="360"/>
                  <a:pt x="176" y="361"/>
                </a:cubicBezTo>
                <a:cubicBezTo>
                  <a:pt x="177" y="361"/>
                  <a:pt x="178" y="361"/>
                  <a:pt x="180" y="361"/>
                </a:cubicBezTo>
                <a:cubicBezTo>
                  <a:pt x="181" y="361"/>
                  <a:pt x="182" y="361"/>
                  <a:pt x="184" y="361"/>
                </a:cubicBezTo>
                <a:cubicBezTo>
                  <a:pt x="184" y="360"/>
                  <a:pt x="187" y="359"/>
                  <a:pt x="187" y="359"/>
                </a:cubicBezTo>
                <a:cubicBezTo>
                  <a:pt x="347" y="295"/>
                  <a:pt x="347" y="295"/>
                  <a:pt x="347" y="295"/>
                </a:cubicBezTo>
                <a:cubicBezTo>
                  <a:pt x="355" y="292"/>
                  <a:pt x="360" y="285"/>
                  <a:pt x="360" y="277"/>
                </a:cubicBezTo>
                <a:cubicBezTo>
                  <a:pt x="360" y="21"/>
                  <a:pt x="360" y="21"/>
                  <a:pt x="360" y="21"/>
                </a:cubicBezTo>
                <a:cubicBezTo>
                  <a:pt x="360" y="14"/>
                  <a:pt x="356" y="8"/>
                  <a:pt x="351" y="4"/>
                </a:cubicBezTo>
                <a:close/>
                <a:moveTo>
                  <a:pt x="160" y="320"/>
                </a:moveTo>
                <a:cubicBezTo>
                  <a:pt x="32" y="269"/>
                  <a:pt x="32" y="269"/>
                  <a:pt x="32" y="269"/>
                </a:cubicBezTo>
                <a:cubicBezTo>
                  <a:pt x="32" y="45"/>
                  <a:pt x="32" y="45"/>
                  <a:pt x="32" y="45"/>
                </a:cubicBezTo>
                <a:cubicBezTo>
                  <a:pt x="160" y="96"/>
                  <a:pt x="160" y="96"/>
                  <a:pt x="160" y="96"/>
                </a:cubicBezTo>
                <a:lnTo>
                  <a:pt x="160" y="320"/>
                </a:lnTo>
                <a:close/>
                <a:moveTo>
                  <a:pt x="328" y="269"/>
                </a:moveTo>
                <a:cubicBezTo>
                  <a:pt x="200" y="320"/>
                  <a:pt x="200" y="320"/>
                  <a:pt x="200" y="320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328" y="45"/>
                  <a:pt x="328" y="45"/>
                  <a:pt x="328" y="45"/>
                </a:cubicBezTo>
                <a:lnTo>
                  <a:pt x="328" y="269"/>
                </a:lnTo>
                <a:close/>
                <a:moveTo>
                  <a:pt x="304" y="194"/>
                </a:moveTo>
                <a:cubicBezTo>
                  <a:pt x="224" y="226"/>
                  <a:pt x="224" y="226"/>
                  <a:pt x="224" y="226"/>
                </a:cubicBezTo>
                <a:cubicBezTo>
                  <a:pt x="224" y="253"/>
                  <a:pt x="224" y="253"/>
                  <a:pt x="224" y="253"/>
                </a:cubicBezTo>
                <a:cubicBezTo>
                  <a:pt x="304" y="221"/>
                  <a:pt x="304" y="221"/>
                  <a:pt x="304" y="221"/>
                </a:cubicBezTo>
                <a:lnTo>
                  <a:pt x="304" y="194"/>
                </a:lnTo>
                <a:close/>
                <a:moveTo>
                  <a:pt x="304" y="111"/>
                </a:moveTo>
                <a:cubicBezTo>
                  <a:pt x="224" y="143"/>
                  <a:pt x="224" y="143"/>
                  <a:pt x="224" y="143"/>
                </a:cubicBezTo>
                <a:cubicBezTo>
                  <a:pt x="224" y="170"/>
                  <a:pt x="224" y="170"/>
                  <a:pt x="224" y="170"/>
                </a:cubicBezTo>
                <a:cubicBezTo>
                  <a:pt x="304" y="138"/>
                  <a:pt x="304" y="138"/>
                  <a:pt x="304" y="138"/>
                </a:cubicBezTo>
                <a:lnTo>
                  <a:pt x="304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27" name="Group 6"/>
          <p:cNvGrpSpPr/>
          <p:nvPr/>
        </p:nvGrpSpPr>
        <p:grpSpPr>
          <a:xfrm>
            <a:off x="4131919" y="2383790"/>
            <a:ext cx="1832016" cy="3366135"/>
            <a:chOff x="4556602" y="2674447"/>
            <a:chExt cx="1831824" cy="1997480"/>
          </a:xfrm>
        </p:grpSpPr>
        <p:cxnSp>
          <p:nvCxnSpPr>
            <p:cNvPr id="28" name="Straight Connector 11"/>
            <p:cNvCxnSpPr/>
            <p:nvPr/>
          </p:nvCxnSpPr>
          <p:spPr>
            <a:xfrm>
              <a:off x="4556602" y="3343892"/>
              <a:ext cx="116706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5"/>
            <p:cNvCxnSpPr/>
            <p:nvPr/>
          </p:nvCxnSpPr>
          <p:spPr>
            <a:xfrm>
              <a:off x="4616404" y="4040495"/>
              <a:ext cx="132310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9"/>
            <p:cNvCxnSpPr/>
            <p:nvPr/>
          </p:nvCxnSpPr>
          <p:spPr>
            <a:xfrm>
              <a:off x="4556628" y="4671927"/>
              <a:ext cx="116706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3"/>
            <p:cNvCxnSpPr/>
            <p:nvPr/>
          </p:nvCxnSpPr>
          <p:spPr>
            <a:xfrm>
              <a:off x="4616451" y="2674447"/>
              <a:ext cx="1771975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6370236" y="2011445"/>
            <a:ext cx="2424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43871" y="2271349"/>
            <a:ext cx="3137597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该技术应用在前端页面的编写中，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技术可以通过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 %&gt;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标签书写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逻辑代码，是前端的编码更加灵活方便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89846" y="3233853"/>
            <a:ext cx="2424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79356" y="3512172"/>
            <a:ext cx="3137597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数据库操作语句可以灵活地操作数据库，使数据的操作与程序的交互更加灵活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75876" y="4442797"/>
            <a:ext cx="2424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679356" y="4685556"/>
            <a:ext cx="3137597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整体采用</a:t>
            </a:r>
            <a:r>
              <a:rPr 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 Spring Mybatis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管理整个工程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75876" y="5412602"/>
            <a:ext cx="2424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679356" y="5642026"/>
            <a:ext cx="3137597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方便的脚本语言，可以便捷的在前端中使用用以做一些表单控制的判断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22" grpId="0" animBg="1"/>
      <p:bldP spid="23" grpId="0" bldLvl="0" animBg="1"/>
      <p:bldP spid="24" grpId="0" bldLvl="0" animBg="1"/>
      <p:bldP spid="25" grpId="0" animBg="1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3570" r="25238" b="692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173" y="367191"/>
            <a:ext cx="5022106" cy="1053522"/>
            <a:chOff x="3075042" y="3389282"/>
            <a:chExt cx="5022106" cy="1053522"/>
          </a:xfrm>
        </p:grpSpPr>
        <p:pic>
          <p:nvPicPr>
            <p:cNvPr id="13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3158" y="3471563"/>
              <a:ext cx="945718" cy="97100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849505" y="3389282"/>
              <a:ext cx="13258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应用的工具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75042" y="4074505"/>
              <a:ext cx="5022106" cy="36829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Applied tool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59067" y="2130658"/>
            <a:ext cx="8258628" cy="3836027"/>
            <a:chOff x="1465944" y="2359344"/>
            <a:chExt cx="8432799" cy="3916929"/>
          </a:xfrm>
        </p:grpSpPr>
        <p:grpSp>
          <p:nvGrpSpPr>
            <p:cNvPr id="5" name="组合 4"/>
            <p:cNvGrpSpPr/>
            <p:nvPr/>
          </p:nvGrpSpPr>
          <p:grpSpPr>
            <a:xfrm>
              <a:off x="1465944" y="2359344"/>
              <a:ext cx="5658213" cy="3775772"/>
              <a:chOff x="1018236" y="2359344"/>
              <a:chExt cx="6105922" cy="3775772"/>
            </a:xfrm>
          </p:grpSpPr>
          <p:sp>
            <p:nvSpPr>
              <p:cNvPr id="89" name="任意多边形 88"/>
              <p:cNvSpPr/>
              <p:nvPr/>
            </p:nvSpPr>
            <p:spPr>
              <a:xfrm>
                <a:off x="1018236" y="3278066"/>
                <a:ext cx="4276044" cy="717960"/>
              </a:xfrm>
              <a:custGeom>
                <a:avLst/>
                <a:gdLst>
                  <a:gd name="connsiteX0" fmla="*/ 3917064 w 4276044"/>
                  <a:gd name="connsiteY0" fmla="*/ 0 h 717960"/>
                  <a:gd name="connsiteX1" fmla="*/ 4276044 w 4276044"/>
                  <a:gd name="connsiteY1" fmla="*/ 358980 h 717960"/>
                  <a:gd name="connsiteX2" fmla="*/ 3917064 w 4276044"/>
                  <a:gd name="connsiteY2" fmla="*/ 717960 h 717960"/>
                  <a:gd name="connsiteX3" fmla="*/ 3777333 w 4276044"/>
                  <a:gd name="connsiteY3" fmla="*/ 689750 h 717960"/>
                  <a:gd name="connsiteX4" fmla="*/ 3736080 w 4276044"/>
                  <a:gd name="connsiteY4" fmla="*/ 667358 h 717960"/>
                  <a:gd name="connsiteX5" fmla="*/ 0 w 4276044"/>
                  <a:gd name="connsiteY5" fmla="*/ 667358 h 717960"/>
                  <a:gd name="connsiteX6" fmla="*/ 0 w 4276044"/>
                  <a:gd name="connsiteY6" fmla="*/ 80809 h 717960"/>
                  <a:gd name="connsiteX7" fmla="*/ 3692720 w 4276044"/>
                  <a:gd name="connsiteY7" fmla="*/ 80809 h 717960"/>
                  <a:gd name="connsiteX8" fmla="*/ 3716355 w 4276044"/>
                  <a:gd name="connsiteY8" fmla="*/ 61308 h 717960"/>
                  <a:gd name="connsiteX9" fmla="*/ 3917064 w 4276044"/>
                  <a:gd name="connsiteY9" fmla="*/ 0 h 71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6044" h="717960">
                    <a:moveTo>
                      <a:pt x="3917064" y="0"/>
                    </a:moveTo>
                    <a:cubicBezTo>
                      <a:pt x="4115323" y="0"/>
                      <a:pt x="4276044" y="160721"/>
                      <a:pt x="4276044" y="358980"/>
                    </a:cubicBezTo>
                    <a:cubicBezTo>
                      <a:pt x="4276044" y="557239"/>
                      <a:pt x="4115323" y="717960"/>
                      <a:pt x="3917064" y="717960"/>
                    </a:cubicBezTo>
                    <a:cubicBezTo>
                      <a:pt x="3867500" y="717960"/>
                      <a:pt x="3820281" y="707915"/>
                      <a:pt x="3777333" y="689750"/>
                    </a:cubicBezTo>
                    <a:lnTo>
                      <a:pt x="3736080" y="667358"/>
                    </a:lnTo>
                    <a:lnTo>
                      <a:pt x="0" y="667358"/>
                    </a:lnTo>
                    <a:lnTo>
                      <a:pt x="0" y="80809"/>
                    </a:lnTo>
                    <a:lnTo>
                      <a:pt x="3692720" y="80809"/>
                    </a:lnTo>
                    <a:lnTo>
                      <a:pt x="3716355" y="61308"/>
                    </a:lnTo>
                    <a:cubicBezTo>
                      <a:pt x="3773649" y="22601"/>
                      <a:pt x="3842717" y="0"/>
                      <a:pt x="3917064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id-ID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018236" y="5417156"/>
                <a:ext cx="4735371" cy="717960"/>
              </a:xfrm>
              <a:custGeom>
                <a:avLst/>
                <a:gdLst>
                  <a:gd name="connsiteX0" fmla="*/ 4376391 w 4735371"/>
                  <a:gd name="connsiteY0" fmla="*/ 0 h 717960"/>
                  <a:gd name="connsiteX1" fmla="*/ 4735371 w 4735371"/>
                  <a:gd name="connsiteY1" fmla="*/ 358980 h 717960"/>
                  <a:gd name="connsiteX2" fmla="*/ 4376391 w 4735371"/>
                  <a:gd name="connsiteY2" fmla="*/ 717960 h 717960"/>
                  <a:gd name="connsiteX3" fmla="*/ 4236660 w 4735371"/>
                  <a:gd name="connsiteY3" fmla="*/ 689750 h 717960"/>
                  <a:gd name="connsiteX4" fmla="*/ 4202762 w 4735371"/>
                  <a:gd name="connsiteY4" fmla="*/ 671350 h 717960"/>
                  <a:gd name="connsiteX5" fmla="*/ 0 w 4735371"/>
                  <a:gd name="connsiteY5" fmla="*/ 671350 h 717960"/>
                  <a:gd name="connsiteX6" fmla="*/ 0 w 4735371"/>
                  <a:gd name="connsiteY6" fmla="*/ 84801 h 717960"/>
                  <a:gd name="connsiteX7" fmla="*/ 4147209 w 4735371"/>
                  <a:gd name="connsiteY7" fmla="*/ 84801 h 717960"/>
                  <a:gd name="connsiteX8" fmla="*/ 4175682 w 4735371"/>
                  <a:gd name="connsiteY8" fmla="*/ 61308 h 717960"/>
                  <a:gd name="connsiteX9" fmla="*/ 4376391 w 4735371"/>
                  <a:gd name="connsiteY9" fmla="*/ 0 h 71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35371" h="717960">
                    <a:moveTo>
                      <a:pt x="4376391" y="0"/>
                    </a:moveTo>
                    <a:cubicBezTo>
                      <a:pt x="4574650" y="0"/>
                      <a:pt x="4735371" y="160721"/>
                      <a:pt x="4735371" y="358980"/>
                    </a:cubicBezTo>
                    <a:cubicBezTo>
                      <a:pt x="4735371" y="557239"/>
                      <a:pt x="4574650" y="717960"/>
                      <a:pt x="4376391" y="717960"/>
                    </a:cubicBezTo>
                    <a:cubicBezTo>
                      <a:pt x="4326827" y="717960"/>
                      <a:pt x="4279608" y="707915"/>
                      <a:pt x="4236660" y="689750"/>
                    </a:cubicBezTo>
                    <a:lnTo>
                      <a:pt x="4202762" y="671350"/>
                    </a:lnTo>
                    <a:lnTo>
                      <a:pt x="0" y="671350"/>
                    </a:lnTo>
                    <a:lnTo>
                      <a:pt x="0" y="84801"/>
                    </a:lnTo>
                    <a:lnTo>
                      <a:pt x="4147209" y="84801"/>
                    </a:lnTo>
                    <a:lnTo>
                      <a:pt x="4175682" y="61308"/>
                    </a:lnTo>
                    <a:cubicBezTo>
                      <a:pt x="4232976" y="22601"/>
                      <a:pt x="4302044" y="0"/>
                      <a:pt x="4376391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id-ID"/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1018236" y="2359344"/>
                <a:ext cx="3127234" cy="717960"/>
              </a:xfrm>
              <a:custGeom>
                <a:avLst/>
                <a:gdLst>
                  <a:gd name="connsiteX0" fmla="*/ 2768254 w 3127234"/>
                  <a:gd name="connsiteY0" fmla="*/ 0 h 717960"/>
                  <a:gd name="connsiteX1" fmla="*/ 3127234 w 3127234"/>
                  <a:gd name="connsiteY1" fmla="*/ 358980 h 717960"/>
                  <a:gd name="connsiteX2" fmla="*/ 2768254 w 3127234"/>
                  <a:gd name="connsiteY2" fmla="*/ 717960 h 717960"/>
                  <a:gd name="connsiteX3" fmla="*/ 2628523 w 3127234"/>
                  <a:gd name="connsiteY3" fmla="*/ 689750 h 717960"/>
                  <a:gd name="connsiteX4" fmla="*/ 2578090 w 3127234"/>
                  <a:gd name="connsiteY4" fmla="*/ 662376 h 717960"/>
                  <a:gd name="connsiteX5" fmla="*/ 2578090 w 3127234"/>
                  <a:gd name="connsiteY5" fmla="*/ 689823 h 717960"/>
                  <a:gd name="connsiteX6" fmla="*/ 0 w 3127234"/>
                  <a:gd name="connsiteY6" fmla="*/ 689823 h 717960"/>
                  <a:gd name="connsiteX7" fmla="*/ 0 w 3127234"/>
                  <a:gd name="connsiteY7" fmla="*/ 103274 h 717960"/>
                  <a:gd name="connsiteX8" fmla="*/ 2516682 w 3127234"/>
                  <a:gd name="connsiteY8" fmla="*/ 103274 h 717960"/>
                  <a:gd name="connsiteX9" fmla="*/ 2567545 w 3127234"/>
                  <a:gd name="connsiteY9" fmla="*/ 61308 h 717960"/>
                  <a:gd name="connsiteX10" fmla="*/ 2768254 w 3127234"/>
                  <a:gd name="connsiteY10" fmla="*/ 0 h 71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7234" h="717960">
                    <a:moveTo>
                      <a:pt x="2768254" y="0"/>
                    </a:moveTo>
                    <a:cubicBezTo>
                      <a:pt x="2966513" y="0"/>
                      <a:pt x="3127234" y="160721"/>
                      <a:pt x="3127234" y="358980"/>
                    </a:cubicBezTo>
                    <a:cubicBezTo>
                      <a:pt x="3127234" y="557239"/>
                      <a:pt x="2966513" y="717960"/>
                      <a:pt x="2768254" y="717960"/>
                    </a:cubicBezTo>
                    <a:cubicBezTo>
                      <a:pt x="2718689" y="717960"/>
                      <a:pt x="2671471" y="707915"/>
                      <a:pt x="2628523" y="689750"/>
                    </a:cubicBezTo>
                    <a:lnTo>
                      <a:pt x="2578090" y="662376"/>
                    </a:lnTo>
                    <a:lnTo>
                      <a:pt x="2578090" y="689823"/>
                    </a:lnTo>
                    <a:lnTo>
                      <a:pt x="0" y="689823"/>
                    </a:lnTo>
                    <a:lnTo>
                      <a:pt x="0" y="103274"/>
                    </a:lnTo>
                    <a:lnTo>
                      <a:pt x="2516682" y="103274"/>
                    </a:lnTo>
                    <a:lnTo>
                      <a:pt x="2567545" y="61308"/>
                    </a:lnTo>
                    <a:cubicBezTo>
                      <a:pt x="2624839" y="22601"/>
                      <a:pt x="2693907" y="0"/>
                      <a:pt x="2768254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id-ID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1018236" y="4178956"/>
                <a:ext cx="3672398" cy="717960"/>
              </a:xfrm>
              <a:custGeom>
                <a:avLst/>
                <a:gdLst>
                  <a:gd name="connsiteX0" fmla="*/ 3313418 w 3672398"/>
                  <a:gd name="connsiteY0" fmla="*/ 0 h 717960"/>
                  <a:gd name="connsiteX1" fmla="*/ 3672398 w 3672398"/>
                  <a:gd name="connsiteY1" fmla="*/ 358980 h 717960"/>
                  <a:gd name="connsiteX2" fmla="*/ 3313418 w 3672398"/>
                  <a:gd name="connsiteY2" fmla="*/ 717960 h 717960"/>
                  <a:gd name="connsiteX3" fmla="*/ 3173687 w 3672398"/>
                  <a:gd name="connsiteY3" fmla="*/ 689750 h 717960"/>
                  <a:gd name="connsiteX4" fmla="*/ 3154771 w 3672398"/>
                  <a:gd name="connsiteY4" fmla="*/ 679482 h 717960"/>
                  <a:gd name="connsiteX5" fmla="*/ 0 w 3672398"/>
                  <a:gd name="connsiteY5" fmla="*/ 679482 h 717960"/>
                  <a:gd name="connsiteX6" fmla="*/ 0 w 3672398"/>
                  <a:gd name="connsiteY6" fmla="*/ 92933 h 717960"/>
                  <a:gd name="connsiteX7" fmla="*/ 3074380 w 3672398"/>
                  <a:gd name="connsiteY7" fmla="*/ 92933 h 717960"/>
                  <a:gd name="connsiteX8" fmla="*/ 3112709 w 3672398"/>
                  <a:gd name="connsiteY8" fmla="*/ 61308 h 717960"/>
                  <a:gd name="connsiteX9" fmla="*/ 3313418 w 3672398"/>
                  <a:gd name="connsiteY9" fmla="*/ 0 h 71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72398" h="717960">
                    <a:moveTo>
                      <a:pt x="3313418" y="0"/>
                    </a:moveTo>
                    <a:cubicBezTo>
                      <a:pt x="3511677" y="0"/>
                      <a:pt x="3672398" y="160721"/>
                      <a:pt x="3672398" y="358980"/>
                    </a:cubicBezTo>
                    <a:cubicBezTo>
                      <a:pt x="3672398" y="557239"/>
                      <a:pt x="3511677" y="717960"/>
                      <a:pt x="3313418" y="717960"/>
                    </a:cubicBezTo>
                    <a:cubicBezTo>
                      <a:pt x="3263854" y="717960"/>
                      <a:pt x="3216635" y="707915"/>
                      <a:pt x="3173687" y="689750"/>
                    </a:cubicBezTo>
                    <a:lnTo>
                      <a:pt x="3154771" y="679482"/>
                    </a:lnTo>
                    <a:lnTo>
                      <a:pt x="0" y="679482"/>
                    </a:lnTo>
                    <a:lnTo>
                      <a:pt x="0" y="92933"/>
                    </a:lnTo>
                    <a:lnTo>
                      <a:pt x="3074380" y="92933"/>
                    </a:lnTo>
                    <a:lnTo>
                      <a:pt x="3112709" y="61308"/>
                    </a:lnTo>
                    <a:cubicBezTo>
                      <a:pt x="3170003" y="22601"/>
                      <a:pt x="3239071" y="0"/>
                      <a:pt x="3313418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id-ID"/>
              </a:p>
            </p:txBody>
          </p:sp>
          <p:cxnSp>
            <p:nvCxnSpPr>
              <p:cNvPr id="52" name="Straight Connector 92"/>
              <p:cNvCxnSpPr/>
              <p:nvPr/>
            </p:nvCxnSpPr>
            <p:spPr>
              <a:xfrm>
                <a:off x="4395587" y="2698753"/>
                <a:ext cx="272857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93"/>
              <p:cNvCxnSpPr/>
              <p:nvPr/>
            </p:nvCxnSpPr>
            <p:spPr>
              <a:xfrm>
                <a:off x="5471126" y="3476424"/>
                <a:ext cx="165303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95"/>
              <p:cNvCxnSpPr/>
              <p:nvPr/>
            </p:nvCxnSpPr>
            <p:spPr>
              <a:xfrm>
                <a:off x="5018998" y="4532516"/>
                <a:ext cx="1990636" cy="11671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96"/>
              <p:cNvCxnSpPr/>
              <p:nvPr/>
            </p:nvCxnSpPr>
            <p:spPr>
              <a:xfrm flipV="1">
                <a:off x="5900615" y="5890250"/>
                <a:ext cx="1210474" cy="1491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67"/>
              <p:cNvSpPr/>
              <p:nvPr/>
            </p:nvSpPr>
            <p:spPr bwMode="auto">
              <a:xfrm>
                <a:off x="3811266" y="2698432"/>
                <a:ext cx="120253" cy="120253"/>
              </a:xfrm>
              <a:custGeom>
                <a:avLst/>
                <a:gdLst>
                  <a:gd name="T0" fmla="*/ 38 w 42"/>
                  <a:gd name="T1" fmla="*/ 40 h 42"/>
                  <a:gd name="T2" fmla="*/ 38 w 42"/>
                  <a:gd name="T3" fmla="*/ 40 h 42"/>
                  <a:gd name="T4" fmla="*/ 40 w 42"/>
                  <a:gd name="T5" fmla="*/ 42 h 42"/>
                  <a:gd name="T6" fmla="*/ 42 w 42"/>
                  <a:gd name="T7" fmla="*/ 40 h 42"/>
                  <a:gd name="T8" fmla="*/ 42 w 42"/>
                  <a:gd name="T9" fmla="*/ 40 h 42"/>
                  <a:gd name="T10" fmla="*/ 2 w 42"/>
                  <a:gd name="T11" fmla="*/ 0 h 42"/>
                  <a:gd name="T12" fmla="*/ 2 w 42"/>
                  <a:gd name="T13" fmla="*/ 0 h 42"/>
                  <a:gd name="T14" fmla="*/ 0 w 42"/>
                  <a:gd name="T15" fmla="*/ 2 h 42"/>
                  <a:gd name="T16" fmla="*/ 2 w 42"/>
                  <a:gd name="T17" fmla="*/ 4 h 42"/>
                  <a:gd name="T18" fmla="*/ 2 w 42"/>
                  <a:gd name="T19" fmla="*/ 4 h 42"/>
                  <a:gd name="T20" fmla="*/ 38 w 42"/>
                  <a:gd name="T2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8" y="40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1"/>
                      <a:pt x="39" y="42"/>
                      <a:pt x="40" y="42"/>
                    </a:cubicBezTo>
                    <a:cubicBezTo>
                      <a:pt x="41" y="42"/>
                      <a:pt x="42" y="41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18"/>
                      <a:pt x="2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2" y="4"/>
                      <a:pt x="38" y="20"/>
                      <a:pt x="38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61" name="Freeform 68"/>
              <p:cNvSpPr>
                <a:spLocks noEditPoints="1"/>
              </p:cNvSpPr>
              <p:nvPr/>
            </p:nvSpPr>
            <p:spPr bwMode="auto">
              <a:xfrm>
                <a:off x="3606479" y="2539723"/>
                <a:ext cx="373856" cy="367903"/>
              </a:xfrm>
              <a:custGeom>
                <a:avLst/>
                <a:gdLst>
                  <a:gd name="T0" fmla="*/ 37 w 130"/>
                  <a:gd name="T1" fmla="*/ 4 h 128"/>
                  <a:gd name="T2" fmla="*/ 29 w 130"/>
                  <a:gd name="T3" fmla="*/ 0 h 128"/>
                  <a:gd name="T4" fmla="*/ 24 w 130"/>
                  <a:gd name="T5" fmla="*/ 1 h 128"/>
                  <a:gd name="T6" fmla="*/ 17 w 130"/>
                  <a:gd name="T7" fmla="*/ 12 h 128"/>
                  <a:gd name="T8" fmla="*/ 17 w 130"/>
                  <a:gd name="T9" fmla="*/ 67 h 128"/>
                  <a:gd name="T10" fmla="*/ 5 w 130"/>
                  <a:gd name="T11" fmla="*/ 80 h 128"/>
                  <a:gd name="T12" fmla="*/ 5 w 130"/>
                  <a:gd name="T13" fmla="*/ 96 h 128"/>
                  <a:gd name="T14" fmla="*/ 33 w 130"/>
                  <a:gd name="T15" fmla="*/ 124 h 128"/>
                  <a:gd name="T16" fmla="*/ 41 w 130"/>
                  <a:gd name="T17" fmla="*/ 128 h 128"/>
                  <a:gd name="T18" fmla="*/ 49 w 130"/>
                  <a:gd name="T19" fmla="*/ 124 h 128"/>
                  <a:gd name="T20" fmla="*/ 62 w 130"/>
                  <a:gd name="T21" fmla="*/ 112 h 128"/>
                  <a:gd name="T22" fmla="*/ 117 w 130"/>
                  <a:gd name="T23" fmla="*/ 112 h 128"/>
                  <a:gd name="T24" fmla="*/ 128 w 130"/>
                  <a:gd name="T25" fmla="*/ 105 h 128"/>
                  <a:gd name="T26" fmla="*/ 125 w 130"/>
                  <a:gd name="T27" fmla="*/ 92 h 128"/>
                  <a:gd name="T28" fmla="*/ 37 w 130"/>
                  <a:gd name="T29" fmla="*/ 4 h 128"/>
                  <a:gd name="T30" fmla="*/ 56 w 130"/>
                  <a:gd name="T31" fmla="*/ 106 h 128"/>
                  <a:gd name="T32" fmla="*/ 44 w 130"/>
                  <a:gd name="T33" fmla="*/ 119 h 128"/>
                  <a:gd name="T34" fmla="*/ 41 w 130"/>
                  <a:gd name="T35" fmla="*/ 120 h 128"/>
                  <a:gd name="T36" fmla="*/ 38 w 130"/>
                  <a:gd name="T37" fmla="*/ 119 h 128"/>
                  <a:gd name="T38" fmla="*/ 10 w 130"/>
                  <a:gd name="T39" fmla="*/ 91 h 128"/>
                  <a:gd name="T40" fmla="*/ 9 w 130"/>
                  <a:gd name="T41" fmla="*/ 88 h 128"/>
                  <a:gd name="T42" fmla="*/ 10 w 130"/>
                  <a:gd name="T43" fmla="*/ 85 h 128"/>
                  <a:gd name="T44" fmla="*/ 23 w 130"/>
                  <a:gd name="T45" fmla="*/ 73 h 128"/>
                  <a:gd name="T46" fmla="*/ 23 w 130"/>
                  <a:gd name="T47" fmla="*/ 73 h 128"/>
                  <a:gd name="T48" fmla="*/ 56 w 130"/>
                  <a:gd name="T49" fmla="*/ 106 h 128"/>
                  <a:gd name="T50" fmla="*/ 56 w 130"/>
                  <a:gd name="T51" fmla="*/ 106 h 128"/>
                  <a:gd name="T52" fmla="*/ 62 w 130"/>
                  <a:gd name="T53" fmla="*/ 104 h 128"/>
                  <a:gd name="T54" fmla="*/ 60 w 130"/>
                  <a:gd name="T55" fmla="*/ 104 h 128"/>
                  <a:gd name="T56" fmla="*/ 25 w 130"/>
                  <a:gd name="T57" fmla="*/ 69 h 128"/>
                  <a:gd name="T58" fmla="*/ 25 w 130"/>
                  <a:gd name="T59" fmla="*/ 67 h 128"/>
                  <a:gd name="T60" fmla="*/ 25 w 130"/>
                  <a:gd name="T61" fmla="*/ 19 h 128"/>
                  <a:gd name="T62" fmla="*/ 110 w 130"/>
                  <a:gd name="T63" fmla="*/ 104 h 128"/>
                  <a:gd name="T64" fmla="*/ 62 w 130"/>
                  <a:gd name="T65" fmla="*/ 104 h 128"/>
                  <a:gd name="T66" fmla="*/ 121 w 130"/>
                  <a:gd name="T67" fmla="*/ 102 h 128"/>
                  <a:gd name="T68" fmla="*/ 117 w 130"/>
                  <a:gd name="T69" fmla="*/ 104 h 128"/>
                  <a:gd name="T70" fmla="*/ 116 w 130"/>
                  <a:gd name="T71" fmla="*/ 104 h 128"/>
                  <a:gd name="T72" fmla="*/ 25 w 130"/>
                  <a:gd name="T73" fmla="*/ 13 h 128"/>
                  <a:gd name="T74" fmla="*/ 25 w 130"/>
                  <a:gd name="T75" fmla="*/ 12 h 128"/>
                  <a:gd name="T76" fmla="*/ 27 w 130"/>
                  <a:gd name="T77" fmla="*/ 8 h 128"/>
                  <a:gd name="T78" fmla="*/ 29 w 130"/>
                  <a:gd name="T79" fmla="*/ 8 h 128"/>
                  <a:gd name="T80" fmla="*/ 32 w 130"/>
                  <a:gd name="T81" fmla="*/ 9 h 128"/>
                  <a:gd name="T82" fmla="*/ 120 w 130"/>
                  <a:gd name="T83" fmla="*/ 97 h 128"/>
                  <a:gd name="T84" fmla="*/ 121 w 130"/>
                  <a:gd name="T85" fmla="*/ 10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37" y="4"/>
                    </a:move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0" y="3"/>
                      <a:pt x="17" y="7"/>
                      <a:pt x="17" y="12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0" y="84"/>
                      <a:pt x="0" y="92"/>
                      <a:pt x="5" y="96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7"/>
                      <a:pt x="38" y="128"/>
                      <a:pt x="41" y="128"/>
                    </a:cubicBezTo>
                    <a:cubicBezTo>
                      <a:pt x="44" y="128"/>
                      <a:pt x="47" y="127"/>
                      <a:pt x="49" y="124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22" y="112"/>
                      <a:pt x="126" y="109"/>
                      <a:pt x="128" y="105"/>
                    </a:cubicBezTo>
                    <a:cubicBezTo>
                      <a:pt x="130" y="100"/>
                      <a:pt x="129" y="95"/>
                      <a:pt x="125" y="92"/>
                    </a:cubicBezTo>
                    <a:lnTo>
                      <a:pt x="37" y="4"/>
                    </a:lnTo>
                    <a:close/>
                    <a:moveTo>
                      <a:pt x="56" y="106"/>
                    </a:move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0"/>
                      <a:pt x="42" y="120"/>
                      <a:pt x="41" y="120"/>
                    </a:cubicBezTo>
                    <a:cubicBezTo>
                      <a:pt x="40" y="120"/>
                      <a:pt x="39" y="120"/>
                      <a:pt x="38" y="119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9" y="90"/>
                      <a:pt x="9" y="89"/>
                      <a:pt x="9" y="88"/>
                    </a:cubicBezTo>
                    <a:cubicBezTo>
                      <a:pt x="9" y="87"/>
                      <a:pt x="9" y="86"/>
                      <a:pt x="10" y="85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lose/>
                    <a:moveTo>
                      <a:pt x="62" y="104"/>
                    </a:moveTo>
                    <a:cubicBezTo>
                      <a:pt x="61" y="104"/>
                      <a:pt x="61" y="104"/>
                      <a:pt x="60" y="104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10" y="104"/>
                      <a:pt x="110" y="104"/>
                      <a:pt x="110" y="104"/>
                    </a:cubicBezTo>
                    <a:lnTo>
                      <a:pt x="62" y="104"/>
                    </a:lnTo>
                    <a:close/>
                    <a:moveTo>
                      <a:pt x="121" y="102"/>
                    </a:moveTo>
                    <a:cubicBezTo>
                      <a:pt x="120" y="103"/>
                      <a:pt x="119" y="104"/>
                      <a:pt x="117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28" y="8"/>
                      <a:pt x="28" y="8"/>
                      <a:pt x="29" y="8"/>
                    </a:cubicBezTo>
                    <a:cubicBezTo>
                      <a:pt x="30" y="8"/>
                      <a:pt x="31" y="8"/>
                      <a:pt x="32" y="9"/>
                    </a:cubicBezTo>
                    <a:cubicBezTo>
                      <a:pt x="120" y="97"/>
                      <a:pt x="120" y="97"/>
                      <a:pt x="120" y="97"/>
                    </a:cubicBezTo>
                    <a:cubicBezTo>
                      <a:pt x="121" y="98"/>
                      <a:pt x="121" y="100"/>
                      <a:pt x="121" y="1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62" name="Freeform 69"/>
              <p:cNvSpPr/>
              <p:nvPr/>
            </p:nvSpPr>
            <p:spPr bwMode="auto">
              <a:xfrm>
                <a:off x="3805314" y="2651998"/>
                <a:ext cx="172641" cy="172640"/>
              </a:xfrm>
              <a:custGeom>
                <a:avLst/>
                <a:gdLst>
                  <a:gd name="T0" fmla="*/ 4 w 60"/>
                  <a:gd name="T1" fmla="*/ 8 h 60"/>
                  <a:gd name="T2" fmla="*/ 4 w 60"/>
                  <a:gd name="T3" fmla="*/ 8 h 60"/>
                  <a:gd name="T4" fmla="*/ 52 w 60"/>
                  <a:gd name="T5" fmla="*/ 56 h 60"/>
                  <a:gd name="T6" fmla="*/ 52 w 60"/>
                  <a:gd name="T7" fmla="*/ 56 h 60"/>
                  <a:gd name="T8" fmla="*/ 56 w 60"/>
                  <a:gd name="T9" fmla="*/ 60 h 60"/>
                  <a:gd name="T10" fmla="*/ 60 w 60"/>
                  <a:gd name="T11" fmla="*/ 56 h 60"/>
                  <a:gd name="T12" fmla="*/ 60 w 60"/>
                  <a:gd name="T13" fmla="*/ 56 h 60"/>
                  <a:gd name="T14" fmla="*/ 4 w 60"/>
                  <a:gd name="T15" fmla="*/ 0 h 60"/>
                  <a:gd name="T16" fmla="*/ 4 w 60"/>
                  <a:gd name="T17" fmla="*/ 0 h 60"/>
                  <a:gd name="T18" fmla="*/ 0 w 60"/>
                  <a:gd name="T19" fmla="*/ 4 h 60"/>
                  <a:gd name="T20" fmla="*/ 4 w 60"/>
                  <a:gd name="T2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0" y="8"/>
                      <a:pt x="52" y="30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8"/>
                      <a:pt x="54" y="60"/>
                      <a:pt x="56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25"/>
                      <a:pt x="3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66" name="Freeform 22"/>
              <p:cNvSpPr>
                <a:spLocks noEditPoints="1"/>
              </p:cNvSpPr>
              <p:nvPr/>
            </p:nvSpPr>
            <p:spPr bwMode="auto">
              <a:xfrm>
                <a:off x="4765257" y="3449070"/>
                <a:ext cx="346472" cy="367904"/>
              </a:xfrm>
              <a:custGeom>
                <a:avLst/>
                <a:gdLst>
                  <a:gd name="T0" fmla="*/ 104 w 120"/>
                  <a:gd name="T1" fmla="*/ 0 h 128"/>
                  <a:gd name="T2" fmla="*/ 16 w 120"/>
                  <a:gd name="T3" fmla="*/ 0 h 128"/>
                  <a:gd name="T4" fmla="*/ 0 w 120"/>
                  <a:gd name="T5" fmla="*/ 16 h 128"/>
                  <a:gd name="T6" fmla="*/ 0 w 120"/>
                  <a:gd name="T7" fmla="*/ 112 h 128"/>
                  <a:gd name="T8" fmla="*/ 16 w 120"/>
                  <a:gd name="T9" fmla="*/ 128 h 128"/>
                  <a:gd name="T10" fmla="*/ 104 w 120"/>
                  <a:gd name="T11" fmla="*/ 128 h 128"/>
                  <a:gd name="T12" fmla="*/ 120 w 120"/>
                  <a:gd name="T13" fmla="*/ 112 h 128"/>
                  <a:gd name="T14" fmla="*/ 120 w 120"/>
                  <a:gd name="T15" fmla="*/ 16 h 128"/>
                  <a:gd name="T16" fmla="*/ 104 w 120"/>
                  <a:gd name="T17" fmla="*/ 0 h 128"/>
                  <a:gd name="T18" fmla="*/ 112 w 120"/>
                  <a:gd name="T19" fmla="*/ 112 h 128"/>
                  <a:gd name="T20" fmla="*/ 104 w 120"/>
                  <a:gd name="T21" fmla="*/ 120 h 128"/>
                  <a:gd name="T22" fmla="*/ 16 w 120"/>
                  <a:gd name="T23" fmla="*/ 120 h 128"/>
                  <a:gd name="T24" fmla="*/ 8 w 120"/>
                  <a:gd name="T25" fmla="*/ 112 h 128"/>
                  <a:gd name="T26" fmla="*/ 8 w 120"/>
                  <a:gd name="T27" fmla="*/ 16 h 128"/>
                  <a:gd name="T28" fmla="*/ 16 w 120"/>
                  <a:gd name="T29" fmla="*/ 8 h 128"/>
                  <a:gd name="T30" fmla="*/ 104 w 120"/>
                  <a:gd name="T31" fmla="*/ 8 h 128"/>
                  <a:gd name="T32" fmla="*/ 112 w 120"/>
                  <a:gd name="T33" fmla="*/ 16 h 128"/>
                  <a:gd name="T34" fmla="*/ 112 w 120"/>
                  <a:gd name="T35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" h="128">
                    <a:moveTo>
                      <a:pt x="10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04" y="128"/>
                      <a:pt x="104" y="128"/>
                      <a:pt x="104" y="128"/>
                    </a:cubicBezTo>
                    <a:cubicBezTo>
                      <a:pt x="113" y="128"/>
                      <a:pt x="120" y="121"/>
                      <a:pt x="120" y="112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lose/>
                    <a:moveTo>
                      <a:pt x="112" y="112"/>
                    </a:moveTo>
                    <a:cubicBezTo>
                      <a:pt x="112" y="116"/>
                      <a:pt x="108" y="120"/>
                      <a:pt x="104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lnTo>
                      <a:pt x="112" y="112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67" name="Freeform 23"/>
              <p:cNvSpPr>
                <a:spLocks noEditPoints="1"/>
              </p:cNvSpPr>
              <p:nvPr/>
            </p:nvSpPr>
            <p:spPr bwMode="auto">
              <a:xfrm>
                <a:off x="4810501" y="3476158"/>
                <a:ext cx="254794" cy="230982"/>
              </a:xfrm>
              <a:custGeom>
                <a:avLst/>
                <a:gdLst>
                  <a:gd name="T0" fmla="*/ 84 w 88"/>
                  <a:gd name="T1" fmla="*/ 0 h 80"/>
                  <a:gd name="T2" fmla="*/ 4 w 88"/>
                  <a:gd name="T3" fmla="*/ 0 h 80"/>
                  <a:gd name="T4" fmla="*/ 0 w 88"/>
                  <a:gd name="T5" fmla="*/ 4 h 80"/>
                  <a:gd name="T6" fmla="*/ 0 w 88"/>
                  <a:gd name="T7" fmla="*/ 76 h 80"/>
                  <a:gd name="T8" fmla="*/ 4 w 88"/>
                  <a:gd name="T9" fmla="*/ 80 h 80"/>
                  <a:gd name="T10" fmla="*/ 84 w 88"/>
                  <a:gd name="T11" fmla="*/ 80 h 80"/>
                  <a:gd name="T12" fmla="*/ 88 w 88"/>
                  <a:gd name="T13" fmla="*/ 76 h 80"/>
                  <a:gd name="T14" fmla="*/ 88 w 88"/>
                  <a:gd name="T15" fmla="*/ 4 h 80"/>
                  <a:gd name="T16" fmla="*/ 84 w 88"/>
                  <a:gd name="T17" fmla="*/ 0 h 80"/>
                  <a:gd name="T18" fmla="*/ 84 w 88"/>
                  <a:gd name="T19" fmla="*/ 4 h 80"/>
                  <a:gd name="T20" fmla="*/ 84 w 88"/>
                  <a:gd name="T21" fmla="*/ 59 h 80"/>
                  <a:gd name="T22" fmla="*/ 71 w 88"/>
                  <a:gd name="T23" fmla="*/ 45 h 80"/>
                  <a:gd name="T24" fmla="*/ 68 w 88"/>
                  <a:gd name="T25" fmla="*/ 44 h 80"/>
                  <a:gd name="T26" fmla="*/ 65 w 88"/>
                  <a:gd name="T27" fmla="*/ 45 h 80"/>
                  <a:gd name="T28" fmla="*/ 55 w 88"/>
                  <a:gd name="T29" fmla="*/ 57 h 80"/>
                  <a:gd name="T30" fmla="*/ 23 w 88"/>
                  <a:gd name="T31" fmla="*/ 21 h 80"/>
                  <a:gd name="T32" fmla="*/ 20 w 88"/>
                  <a:gd name="T33" fmla="*/ 20 h 80"/>
                  <a:gd name="T34" fmla="*/ 17 w 88"/>
                  <a:gd name="T35" fmla="*/ 21 h 80"/>
                  <a:gd name="T36" fmla="*/ 4 w 88"/>
                  <a:gd name="T37" fmla="*/ 36 h 80"/>
                  <a:gd name="T38" fmla="*/ 4 w 88"/>
                  <a:gd name="T39" fmla="*/ 4 h 80"/>
                  <a:gd name="T40" fmla="*/ 84 w 88"/>
                  <a:gd name="T41" fmla="*/ 4 h 80"/>
                  <a:gd name="T42" fmla="*/ 4 w 88"/>
                  <a:gd name="T43" fmla="*/ 42 h 80"/>
                  <a:gd name="T44" fmla="*/ 20 w 88"/>
                  <a:gd name="T45" fmla="*/ 24 h 80"/>
                  <a:gd name="T46" fmla="*/ 52 w 88"/>
                  <a:gd name="T47" fmla="*/ 61 h 80"/>
                  <a:gd name="T48" fmla="*/ 55 w 88"/>
                  <a:gd name="T49" fmla="*/ 63 h 80"/>
                  <a:gd name="T50" fmla="*/ 66 w 88"/>
                  <a:gd name="T51" fmla="*/ 76 h 80"/>
                  <a:gd name="T52" fmla="*/ 4 w 88"/>
                  <a:gd name="T53" fmla="*/ 76 h 80"/>
                  <a:gd name="T54" fmla="*/ 4 w 88"/>
                  <a:gd name="T55" fmla="*/ 42 h 80"/>
                  <a:gd name="T56" fmla="*/ 71 w 88"/>
                  <a:gd name="T57" fmla="*/ 76 h 80"/>
                  <a:gd name="T58" fmla="*/ 57 w 88"/>
                  <a:gd name="T59" fmla="*/ 60 h 80"/>
                  <a:gd name="T60" fmla="*/ 68 w 88"/>
                  <a:gd name="T61" fmla="*/ 48 h 80"/>
                  <a:gd name="T62" fmla="*/ 84 w 88"/>
                  <a:gd name="T63" fmla="*/ 66 h 80"/>
                  <a:gd name="T64" fmla="*/ 84 w 88"/>
                  <a:gd name="T65" fmla="*/ 76 h 80"/>
                  <a:gd name="T66" fmla="*/ 71 w 88"/>
                  <a:gd name="T6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0">
                    <a:moveTo>
                      <a:pt x="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2" y="80"/>
                      <a:pt x="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80"/>
                      <a:pt x="88" y="78"/>
                      <a:pt x="88" y="7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lose/>
                    <a:moveTo>
                      <a:pt x="84" y="4"/>
                    </a:moveTo>
                    <a:cubicBezTo>
                      <a:pt x="84" y="59"/>
                      <a:pt x="84" y="59"/>
                      <a:pt x="84" y="59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0" y="44"/>
                      <a:pt x="69" y="44"/>
                      <a:pt x="68" y="44"/>
                    </a:cubicBezTo>
                    <a:cubicBezTo>
                      <a:pt x="67" y="44"/>
                      <a:pt x="66" y="44"/>
                      <a:pt x="65" y="45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2" y="20"/>
                      <a:pt x="21" y="20"/>
                      <a:pt x="20" y="20"/>
                    </a:cubicBezTo>
                    <a:cubicBezTo>
                      <a:pt x="19" y="20"/>
                      <a:pt x="18" y="20"/>
                      <a:pt x="17" y="21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4" y="4"/>
                    </a:lnTo>
                    <a:close/>
                    <a:moveTo>
                      <a:pt x="4" y="42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42"/>
                    </a:lnTo>
                    <a:close/>
                    <a:moveTo>
                      <a:pt x="71" y="76"/>
                    </a:moveTo>
                    <a:cubicBezTo>
                      <a:pt x="57" y="60"/>
                      <a:pt x="57" y="60"/>
                      <a:pt x="57" y="6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76"/>
                      <a:pt x="84" y="76"/>
                      <a:pt x="84" y="76"/>
                    </a:cubicBezTo>
                    <a:lnTo>
                      <a:pt x="71" y="7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68" name="Freeform 24"/>
              <p:cNvSpPr>
                <a:spLocks noEditPoints="1"/>
              </p:cNvSpPr>
              <p:nvPr/>
            </p:nvSpPr>
            <p:spPr bwMode="auto">
              <a:xfrm>
                <a:off x="4949803" y="3357666"/>
                <a:ext cx="69056" cy="69056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12 w 24"/>
                  <a:gd name="T11" fmla="*/ 4 h 24"/>
                  <a:gd name="T12" fmla="*/ 20 w 24"/>
                  <a:gd name="T13" fmla="*/ 12 h 24"/>
                  <a:gd name="T14" fmla="*/ 12 w 24"/>
                  <a:gd name="T15" fmla="*/ 20 h 24"/>
                  <a:gd name="T16" fmla="*/ 4 w 24"/>
                  <a:gd name="T17" fmla="*/ 12 h 24"/>
                  <a:gd name="T18" fmla="*/ 12 w 24"/>
                  <a:gd name="T1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72" name="Freeform 15"/>
              <p:cNvSpPr>
                <a:spLocks noEditPoints="1"/>
              </p:cNvSpPr>
              <p:nvPr/>
            </p:nvSpPr>
            <p:spPr bwMode="auto">
              <a:xfrm>
                <a:off x="4170323" y="4396831"/>
                <a:ext cx="322660" cy="369094"/>
              </a:xfrm>
              <a:custGeom>
                <a:avLst/>
                <a:gdLst>
                  <a:gd name="T0" fmla="*/ 112 w 112"/>
                  <a:gd name="T1" fmla="*/ 27 h 128"/>
                  <a:gd name="T2" fmla="*/ 100 w 112"/>
                  <a:gd name="T3" fmla="*/ 16 h 128"/>
                  <a:gd name="T4" fmla="*/ 88 w 112"/>
                  <a:gd name="T5" fmla="*/ 16 h 128"/>
                  <a:gd name="T6" fmla="*/ 88 w 112"/>
                  <a:gd name="T7" fmla="*/ 12 h 128"/>
                  <a:gd name="T8" fmla="*/ 88 w 112"/>
                  <a:gd name="T9" fmla="*/ 12 h 128"/>
                  <a:gd name="T10" fmla="*/ 76 w 112"/>
                  <a:gd name="T11" fmla="*/ 0 h 128"/>
                  <a:gd name="T12" fmla="*/ 36 w 112"/>
                  <a:gd name="T13" fmla="*/ 0 h 128"/>
                  <a:gd name="T14" fmla="*/ 24 w 112"/>
                  <a:gd name="T15" fmla="*/ 12 h 128"/>
                  <a:gd name="T16" fmla="*/ 24 w 112"/>
                  <a:gd name="T17" fmla="*/ 12 h 128"/>
                  <a:gd name="T18" fmla="*/ 24 w 112"/>
                  <a:gd name="T19" fmla="*/ 16 h 128"/>
                  <a:gd name="T20" fmla="*/ 12 w 112"/>
                  <a:gd name="T21" fmla="*/ 16 h 128"/>
                  <a:gd name="T22" fmla="*/ 0 w 112"/>
                  <a:gd name="T23" fmla="*/ 27 h 128"/>
                  <a:gd name="T24" fmla="*/ 0 w 112"/>
                  <a:gd name="T25" fmla="*/ 27 h 128"/>
                  <a:gd name="T26" fmla="*/ 0 w 112"/>
                  <a:gd name="T27" fmla="*/ 32 h 128"/>
                  <a:gd name="T28" fmla="*/ 0 w 112"/>
                  <a:gd name="T29" fmla="*/ 36 h 128"/>
                  <a:gd name="T30" fmla="*/ 8 w 112"/>
                  <a:gd name="T31" fmla="*/ 44 h 128"/>
                  <a:gd name="T32" fmla="*/ 8 w 112"/>
                  <a:gd name="T33" fmla="*/ 44 h 128"/>
                  <a:gd name="T34" fmla="*/ 8 w 112"/>
                  <a:gd name="T35" fmla="*/ 112 h 128"/>
                  <a:gd name="T36" fmla="*/ 24 w 112"/>
                  <a:gd name="T37" fmla="*/ 128 h 128"/>
                  <a:gd name="T38" fmla="*/ 88 w 112"/>
                  <a:gd name="T39" fmla="*/ 128 h 128"/>
                  <a:gd name="T40" fmla="*/ 104 w 112"/>
                  <a:gd name="T41" fmla="*/ 112 h 128"/>
                  <a:gd name="T42" fmla="*/ 104 w 112"/>
                  <a:gd name="T43" fmla="*/ 44 h 128"/>
                  <a:gd name="T44" fmla="*/ 104 w 112"/>
                  <a:gd name="T45" fmla="*/ 44 h 128"/>
                  <a:gd name="T46" fmla="*/ 112 w 112"/>
                  <a:gd name="T47" fmla="*/ 36 h 128"/>
                  <a:gd name="T48" fmla="*/ 112 w 112"/>
                  <a:gd name="T49" fmla="*/ 32 h 128"/>
                  <a:gd name="T50" fmla="*/ 112 w 112"/>
                  <a:gd name="T51" fmla="*/ 27 h 128"/>
                  <a:gd name="T52" fmla="*/ 32 w 112"/>
                  <a:gd name="T53" fmla="*/ 12 h 128"/>
                  <a:gd name="T54" fmla="*/ 36 w 112"/>
                  <a:gd name="T55" fmla="*/ 8 h 128"/>
                  <a:gd name="T56" fmla="*/ 76 w 112"/>
                  <a:gd name="T57" fmla="*/ 8 h 128"/>
                  <a:gd name="T58" fmla="*/ 80 w 112"/>
                  <a:gd name="T59" fmla="*/ 12 h 128"/>
                  <a:gd name="T60" fmla="*/ 80 w 112"/>
                  <a:gd name="T61" fmla="*/ 16 h 128"/>
                  <a:gd name="T62" fmla="*/ 32 w 112"/>
                  <a:gd name="T63" fmla="*/ 16 h 128"/>
                  <a:gd name="T64" fmla="*/ 32 w 112"/>
                  <a:gd name="T65" fmla="*/ 12 h 128"/>
                  <a:gd name="T66" fmla="*/ 96 w 112"/>
                  <a:gd name="T67" fmla="*/ 112 h 128"/>
                  <a:gd name="T68" fmla="*/ 88 w 112"/>
                  <a:gd name="T69" fmla="*/ 120 h 128"/>
                  <a:gd name="T70" fmla="*/ 24 w 112"/>
                  <a:gd name="T71" fmla="*/ 120 h 128"/>
                  <a:gd name="T72" fmla="*/ 16 w 112"/>
                  <a:gd name="T73" fmla="*/ 112 h 128"/>
                  <a:gd name="T74" fmla="*/ 16 w 112"/>
                  <a:gd name="T75" fmla="*/ 44 h 128"/>
                  <a:gd name="T76" fmla="*/ 96 w 112"/>
                  <a:gd name="T77" fmla="*/ 44 h 128"/>
                  <a:gd name="T78" fmla="*/ 96 w 112"/>
                  <a:gd name="T79" fmla="*/ 112 h 128"/>
                  <a:gd name="T80" fmla="*/ 104 w 112"/>
                  <a:gd name="T81" fmla="*/ 32 h 128"/>
                  <a:gd name="T82" fmla="*/ 104 w 112"/>
                  <a:gd name="T83" fmla="*/ 36 h 128"/>
                  <a:gd name="T84" fmla="*/ 8 w 112"/>
                  <a:gd name="T85" fmla="*/ 36 h 128"/>
                  <a:gd name="T86" fmla="*/ 8 w 112"/>
                  <a:gd name="T87" fmla="*/ 32 h 128"/>
                  <a:gd name="T88" fmla="*/ 8 w 112"/>
                  <a:gd name="T89" fmla="*/ 28 h 128"/>
                  <a:gd name="T90" fmla="*/ 12 w 112"/>
                  <a:gd name="T91" fmla="*/ 24 h 128"/>
                  <a:gd name="T92" fmla="*/ 100 w 112"/>
                  <a:gd name="T93" fmla="*/ 24 h 128"/>
                  <a:gd name="T94" fmla="*/ 104 w 112"/>
                  <a:gd name="T95" fmla="*/ 28 h 128"/>
                  <a:gd name="T96" fmla="*/ 104 w 112"/>
                  <a:gd name="T97" fmla="*/ 3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" h="128">
                    <a:moveTo>
                      <a:pt x="112" y="27"/>
                    </a:moveTo>
                    <a:cubicBezTo>
                      <a:pt x="112" y="21"/>
                      <a:pt x="106" y="16"/>
                      <a:pt x="10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9" y="0"/>
                      <a:pt x="24" y="5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0" y="21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21"/>
                      <a:pt x="15" y="128"/>
                      <a:pt x="24" y="128"/>
                    </a:cubicBezTo>
                    <a:cubicBezTo>
                      <a:pt x="88" y="128"/>
                      <a:pt x="88" y="128"/>
                      <a:pt x="88" y="128"/>
                    </a:cubicBezTo>
                    <a:cubicBezTo>
                      <a:pt x="97" y="128"/>
                      <a:pt x="104" y="121"/>
                      <a:pt x="104" y="112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8" y="44"/>
                      <a:pt x="112" y="40"/>
                      <a:pt x="112" y="36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12" y="27"/>
                      <a:pt x="112" y="27"/>
                      <a:pt x="112" y="27"/>
                    </a:cubicBezTo>
                    <a:close/>
                    <a:moveTo>
                      <a:pt x="32" y="12"/>
                    </a:moveTo>
                    <a:cubicBezTo>
                      <a:pt x="32" y="10"/>
                      <a:pt x="34" y="8"/>
                      <a:pt x="36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80" y="10"/>
                      <a:pt x="80" y="1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12"/>
                    </a:lnTo>
                    <a:close/>
                    <a:moveTo>
                      <a:pt x="96" y="112"/>
                    </a:moveTo>
                    <a:cubicBezTo>
                      <a:pt x="96" y="116"/>
                      <a:pt x="92" y="120"/>
                      <a:pt x="88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0" y="120"/>
                      <a:pt x="16" y="116"/>
                      <a:pt x="16" y="112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6" y="44"/>
                      <a:pt x="96" y="44"/>
                      <a:pt x="96" y="44"/>
                    </a:cubicBezTo>
                    <a:lnTo>
                      <a:pt x="96" y="112"/>
                    </a:lnTo>
                    <a:close/>
                    <a:moveTo>
                      <a:pt x="104" y="32"/>
                    </a:moveTo>
                    <a:cubicBezTo>
                      <a:pt x="104" y="36"/>
                      <a:pt x="104" y="36"/>
                      <a:pt x="104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6"/>
                      <a:pt x="10" y="24"/>
                      <a:pt x="12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2" y="24"/>
                      <a:pt x="104" y="26"/>
                      <a:pt x="104" y="28"/>
                    </a:cubicBezTo>
                    <a:lnTo>
                      <a:pt x="104" y="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4331526" y="4544256"/>
                <a:ext cx="46435" cy="172641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4285832" y="4544256"/>
                <a:ext cx="46435" cy="172641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77" name="Freeform 28"/>
              <p:cNvSpPr>
                <a:spLocks noEditPoints="1"/>
              </p:cNvSpPr>
              <p:nvPr/>
            </p:nvSpPr>
            <p:spPr bwMode="auto">
              <a:xfrm>
                <a:off x="5111496" y="5632927"/>
                <a:ext cx="369094" cy="369094"/>
              </a:xfrm>
              <a:custGeom>
                <a:avLst/>
                <a:gdLst>
                  <a:gd name="T0" fmla="*/ 114 w 128"/>
                  <a:gd name="T1" fmla="*/ 29 h 128"/>
                  <a:gd name="T2" fmla="*/ 112 w 128"/>
                  <a:gd name="T3" fmla="*/ 8 h 128"/>
                  <a:gd name="T4" fmla="*/ 24 w 128"/>
                  <a:gd name="T5" fmla="*/ 0 h 128"/>
                  <a:gd name="T6" fmla="*/ 16 w 128"/>
                  <a:gd name="T7" fmla="*/ 27 h 128"/>
                  <a:gd name="T8" fmla="*/ 2 w 128"/>
                  <a:gd name="T9" fmla="*/ 45 h 128"/>
                  <a:gd name="T10" fmla="*/ 0 w 128"/>
                  <a:gd name="T11" fmla="*/ 56 h 128"/>
                  <a:gd name="T12" fmla="*/ 12 w 128"/>
                  <a:gd name="T13" fmla="*/ 68 h 128"/>
                  <a:gd name="T14" fmla="*/ 20 w 128"/>
                  <a:gd name="T15" fmla="*/ 128 h 128"/>
                  <a:gd name="T16" fmla="*/ 116 w 128"/>
                  <a:gd name="T17" fmla="*/ 120 h 128"/>
                  <a:gd name="T18" fmla="*/ 116 w 128"/>
                  <a:gd name="T19" fmla="*/ 68 h 128"/>
                  <a:gd name="T20" fmla="*/ 128 w 128"/>
                  <a:gd name="T21" fmla="*/ 52 h 128"/>
                  <a:gd name="T22" fmla="*/ 104 w 128"/>
                  <a:gd name="T23" fmla="*/ 8 h 128"/>
                  <a:gd name="T24" fmla="*/ 24 w 128"/>
                  <a:gd name="T25" fmla="*/ 24 h 128"/>
                  <a:gd name="T26" fmla="*/ 24 w 128"/>
                  <a:gd name="T27" fmla="*/ 8 h 128"/>
                  <a:gd name="T28" fmla="*/ 41 w 128"/>
                  <a:gd name="T29" fmla="*/ 60 h 128"/>
                  <a:gd name="T30" fmla="*/ 40 w 128"/>
                  <a:gd name="T31" fmla="*/ 32 h 128"/>
                  <a:gd name="T32" fmla="*/ 41 w 128"/>
                  <a:gd name="T33" fmla="*/ 60 h 128"/>
                  <a:gd name="T34" fmla="*/ 62 w 128"/>
                  <a:gd name="T35" fmla="*/ 32 h 128"/>
                  <a:gd name="T36" fmla="*/ 45 w 128"/>
                  <a:gd name="T37" fmla="*/ 60 h 128"/>
                  <a:gd name="T38" fmla="*/ 66 w 128"/>
                  <a:gd name="T39" fmla="*/ 32 h 128"/>
                  <a:gd name="T40" fmla="*/ 83 w 128"/>
                  <a:gd name="T41" fmla="*/ 60 h 128"/>
                  <a:gd name="T42" fmla="*/ 66 w 128"/>
                  <a:gd name="T43" fmla="*/ 32 h 128"/>
                  <a:gd name="T44" fmla="*/ 88 w 128"/>
                  <a:gd name="T45" fmla="*/ 32 h 128"/>
                  <a:gd name="T46" fmla="*/ 87 w 128"/>
                  <a:gd name="T47" fmla="*/ 60 h 128"/>
                  <a:gd name="T48" fmla="*/ 8 w 128"/>
                  <a:gd name="T49" fmla="*/ 56 h 128"/>
                  <a:gd name="T50" fmla="*/ 9 w 128"/>
                  <a:gd name="T51" fmla="*/ 50 h 128"/>
                  <a:gd name="T52" fmla="*/ 24 w 128"/>
                  <a:gd name="T53" fmla="*/ 32 h 128"/>
                  <a:gd name="T54" fmla="*/ 19 w 128"/>
                  <a:gd name="T55" fmla="*/ 60 h 128"/>
                  <a:gd name="T56" fmla="*/ 8 w 128"/>
                  <a:gd name="T57" fmla="*/ 56 h 128"/>
                  <a:gd name="T58" fmla="*/ 50 w 128"/>
                  <a:gd name="T59" fmla="*/ 120 h 128"/>
                  <a:gd name="T60" fmla="*/ 80 w 128"/>
                  <a:gd name="T61" fmla="*/ 80 h 128"/>
                  <a:gd name="T62" fmla="*/ 108 w 128"/>
                  <a:gd name="T63" fmla="*/ 120 h 128"/>
                  <a:gd name="T64" fmla="*/ 84 w 128"/>
                  <a:gd name="T65" fmla="*/ 80 h 128"/>
                  <a:gd name="T66" fmla="*/ 50 w 128"/>
                  <a:gd name="T67" fmla="*/ 76 h 128"/>
                  <a:gd name="T68" fmla="*/ 46 w 128"/>
                  <a:gd name="T69" fmla="*/ 120 h 128"/>
                  <a:gd name="T70" fmla="*/ 20 w 128"/>
                  <a:gd name="T71" fmla="*/ 68 h 128"/>
                  <a:gd name="T72" fmla="*/ 108 w 128"/>
                  <a:gd name="T73" fmla="*/ 120 h 128"/>
                  <a:gd name="T74" fmla="*/ 116 w 128"/>
                  <a:gd name="T75" fmla="*/ 60 h 128"/>
                  <a:gd name="T76" fmla="*/ 93 w 128"/>
                  <a:gd name="T77" fmla="*/ 32 h 128"/>
                  <a:gd name="T78" fmla="*/ 104 w 128"/>
                  <a:gd name="T79" fmla="*/ 32 h 128"/>
                  <a:gd name="T80" fmla="*/ 119 w 128"/>
                  <a:gd name="T81" fmla="*/ 50 h 128"/>
                  <a:gd name="T82" fmla="*/ 120 w 128"/>
                  <a:gd name="T83" fmla="*/ 5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8" h="128">
                    <a:moveTo>
                      <a:pt x="126" y="45"/>
                    </a:moveTo>
                    <a:cubicBezTo>
                      <a:pt x="114" y="29"/>
                      <a:pt x="114" y="29"/>
                      <a:pt x="114" y="29"/>
                    </a:cubicBezTo>
                    <a:cubicBezTo>
                      <a:pt x="113" y="28"/>
                      <a:pt x="113" y="28"/>
                      <a:pt x="112" y="27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6" y="4"/>
                      <a:pt x="16" y="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8"/>
                      <a:pt x="15" y="28"/>
                      <a:pt x="14" y="29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7"/>
                      <a:pt x="0" y="49"/>
                      <a:pt x="0" y="5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8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4"/>
                      <a:pt x="16" y="128"/>
                      <a:pt x="20" y="128"/>
                    </a:cubicBezTo>
                    <a:cubicBezTo>
                      <a:pt x="108" y="128"/>
                      <a:pt x="108" y="128"/>
                      <a:pt x="108" y="128"/>
                    </a:cubicBezTo>
                    <a:cubicBezTo>
                      <a:pt x="112" y="128"/>
                      <a:pt x="116" y="124"/>
                      <a:pt x="116" y="120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23" y="68"/>
                      <a:pt x="128" y="63"/>
                      <a:pt x="128" y="56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9"/>
                      <a:pt x="127" y="47"/>
                      <a:pt x="126" y="45"/>
                    </a:cubicBezTo>
                    <a:close/>
                    <a:moveTo>
                      <a:pt x="104" y="8"/>
                    </a:moveTo>
                    <a:cubicBezTo>
                      <a:pt x="104" y="24"/>
                      <a:pt x="104" y="24"/>
                      <a:pt x="10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lnTo>
                      <a:pt x="104" y="8"/>
                    </a:lnTo>
                    <a:close/>
                    <a:moveTo>
                      <a:pt x="41" y="60"/>
                    </a:moveTo>
                    <a:cubicBezTo>
                      <a:pt x="24" y="60"/>
                      <a:pt x="24" y="60"/>
                      <a:pt x="24" y="60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9" y="32"/>
                      <a:pt x="49" y="32"/>
                      <a:pt x="49" y="32"/>
                    </a:cubicBezTo>
                    <a:lnTo>
                      <a:pt x="41" y="60"/>
                    </a:lnTo>
                    <a:close/>
                    <a:moveTo>
                      <a:pt x="53" y="32"/>
                    </a:moveTo>
                    <a:cubicBezTo>
                      <a:pt x="62" y="32"/>
                      <a:pt x="62" y="32"/>
                      <a:pt x="62" y="32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45" y="60"/>
                      <a:pt x="45" y="60"/>
                      <a:pt x="45" y="60"/>
                    </a:cubicBezTo>
                    <a:lnTo>
                      <a:pt x="53" y="32"/>
                    </a:lnTo>
                    <a:close/>
                    <a:moveTo>
                      <a:pt x="66" y="32"/>
                    </a:moveTo>
                    <a:cubicBezTo>
                      <a:pt x="75" y="32"/>
                      <a:pt x="75" y="32"/>
                      <a:pt x="75" y="32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66" y="60"/>
                      <a:pt x="66" y="60"/>
                      <a:pt x="66" y="60"/>
                    </a:cubicBezTo>
                    <a:lnTo>
                      <a:pt x="66" y="32"/>
                    </a:lnTo>
                    <a:close/>
                    <a:moveTo>
                      <a:pt x="79" y="32"/>
                    </a:moveTo>
                    <a:cubicBezTo>
                      <a:pt x="88" y="32"/>
                      <a:pt x="88" y="32"/>
                      <a:pt x="88" y="32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87" y="60"/>
                      <a:pt x="87" y="60"/>
                      <a:pt x="87" y="60"/>
                    </a:cubicBezTo>
                    <a:lnTo>
                      <a:pt x="79" y="32"/>
                    </a:lnTo>
                    <a:close/>
                    <a:moveTo>
                      <a:pt x="8" y="56"/>
                    </a:moveTo>
                    <a:cubicBezTo>
                      <a:pt x="8" y="52"/>
                      <a:pt x="8" y="52"/>
                      <a:pt x="8" y="52"/>
                    </a:cubicBezTo>
                    <a:cubicBezTo>
                      <a:pt x="8" y="51"/>
                      <a:pt x="8" y="50"/>
                      <a:pt x="9" y="50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3"/>
                      <a:pt x="23" y="32"/>
                      <a:pt x="24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80" y="120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80" y="80"/>
                      <a:pt x="80" y="80"/>
                      <a:pt x="80" y="80"/>
                    </a:cubicBezTo>
                    <a:lnTo>
                      <a:pt x="80" y="120"/>
                    </a:lnTo>
                    <a:close/>
                    <a:moveTo>
                      <a:pt x="108" y="120"/>
                    </a:moveTo>
                    <a:cubicBezTo>
                      <a:pt x="84" y="120"/>
                      <a:pt x="84" y="120"/>
                      <a:pt x="84" y="12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78"/>
                      <a:pt x="82" y="76"/>
                      <a:pt x="80" y="76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48" y="76"/>
                      <a:pt x="46" y="78"/>
                      <a:pt x="46" y="8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08" y="68"/>
                      <a:pt x="108" y="68"/>
                      <a:pt x="108" y="68"/>
                    </a:cubicBezTo>
                    <a:lnTo>
                      <a:pt x="108" y="120"/>
                    </a:lnTo>
                    <a:close/>
                    <a:moveTo>
                      <a:pt x="120" y="56"/>
                    </a:moveTo>
                    <a:cubicBezTo>
                      <a:pt x="120" y="58"/>
                      <a:pt x="118" y="60"/>
                      <a:pt x="116" y="60"/>
                    </a:cubicBezTo>
                    <a:cubicBezTo>
                      <a:pt x="109" y="60"/>
                      <a:pt x="109" y="60"/>
                      <a:pt x="109" y="60"/>
                    </a:cubicBezTo>
                    <a:cubicBezTo>
                      <a:pt x="93" y="32"/>
                      <a:pt x="93" y="32"/>
                      <a:pt x="93" y="32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5" y="32"/>
                      <a:pt x="106" y="33"/>
                      <a:pt x="107" y="34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20" y="50"/>
                      <a:pt x="120" y="51"/>
                      <a:pt x="120" y="52"/>
                    </a:cubicBezTo>
                    <a:lnTo>
                      <a:pt x="1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84" name="Freeform 34"/>
              <p:cNvSpPr>
                <a:spLocks noEditPoints="1"/>
              </p:cNvSpPr>
              <p:nvPr/>
            </p:nvSpPr>
            <p:spPr bwMode="auto">
              <a:xfrm>
                <a:off x="4936293" y="5683502"/>
                <a:ext cx="57150" cy="5715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  <p:sp>
            <p:nvSpPr>
              <p:cNvPr id="86" name="Oval 36"/>
              <p:cNvSpPr>
                <a:spLocks noChangeArrowheads="1"/>
              </p:cNvSpPr>
              <p:nvPr/>
            </p:nvSpPr>
            <p:spPr bwMode="auto">
              <a:xfrm>
                <a:off x="4763653" y="5937106"/>
                <a:ext cx="22622" cy="22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id-ID" sz="1350"/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7355934" y="2514997"/>
              <a:ext cx="2542809" cy="36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工程集成开发工具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355934" y="3323312"/>
              <a:ext cx="2542809" cy="36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5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轻量级数据库操作便捷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355934" y="4397812"/>
              <a:ext cx="2542809" cy="64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5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小型的本地服务器，便捷并且运行速度快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7355934" y="5633068"/>
              <a:ext cx="2542809" cy="64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5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数据库可视化工具，使得数据库的管理更加直观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972852" y="2582862"/>
              <a:ext cx="967386" cy="376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eclipse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972852" y="3449079"/>
              <a:ext cx="967386" cy="376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bg1"/>
                  </a:solidFill>
                </a:rPr>
                <a:t>mysql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972852" y="4328551"/>
              <a:ext cx="967386" cy="376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>
                  <a:solidFill>
                    <a:schemeClr val="bg1"/>
                  </a:solidFill>
                </a:rPr>
                <a:t>tomcat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972852" y="5589147"/>
              <a:ext cx="967386" cy="376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Navicat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3570" r="25238" b="6923"/>
          <a:stretch>
            <a:fillRect/>
          </a:stretch>
        </p:blipFill>
        <p:spPr>
          <a:xfrm>
            <a:off x="0" y="262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57942" y="367191"/>
            <a:ext cx="5022106" cy="1110763"/>
            <a:chOff x="4494764" y="4167402"/>
            <a:chExt cx="5022106" cy="1110763"/>
          </a:xfrm>
        </p:grpSpPr>
        <p:pic>
          <p:nvPicPr>
            <p:cNvPr id="51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305" y="4308865"/>
              <a:ext cx="797122" cy="969300"/>
            </a:xfrm>
            <a:prstGeom prst="rect">
              <a:avLst/>
            </a:prstGeom>
          </p:spPr>
        </p:pic>
        <p:sp>
          <p:nvSpPr>
            <p:cNvPr id="57" name="矩形 56"/>
            <p:cNvSpPr/>
            <p:nvPr/>
          </p:nvSpPr>
          <p:spPr>
            <a:xfrm>
              <a:off x="6457361" y="4167402"/>
              <a:ext cx="10972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流程展示</a:t>
              </a:r>
              <a:endPara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494764" y="4812623"/>
              <a:ext cx="5022106" cy="36829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Process display</a:t>
              </a: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3" name="对象 -2147482621"/>
          <p:cNvGraphicFramePr>
            <a:graphicFrameLocks noChangeAspect="1"/>
          </p:cNvGraphicFramePr>
          <p:nvPr/>
        </p:nvGraphicFramePr>
        <p:xfrm>
          <a:off x="3070860" y="850900"/>
          <a:ext cx="7124700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4178300" imgH="3124200" progId="Visio.Drawing.11">
                  <p:embed/>
                </p:oleObj>
              </mc:Choice>
              <mc:Fallback>
                <p:oleObj name="" r:id="rId3" imgW="4178300" imgH="31242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860" y="850900"/>
                        <a:ext cx="7124700" cy="550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3570" r="25238" b="6923"/>
          <a:stretch>
            <a:fillRect/>
          </a:stretch>
        </p:blipFill>
        <p:spPr>
          <a:xfrm>
            <a:off x="0" y="-2278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46686" y="165735"/>
            <a:ext cx="2607945" cy="1745615"/>
            <a:chOff x="4881605" y="3197740"/>
            <a:chExt cx="2462781" cy="2025066"/>
          </a:xfrm>
        </p:grpSpPr>
        <p:pic>
          <p:nvPicPr>
            <p:cNvPr id="10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794" y="3197740"/>
              <a:ext cx="797122" cy="9693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288171" y="4167179"/>
              <a:ext cx="1827747" cy="74844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lnSpc>
                  <a:spcPct val="200000"/>
                </a:lnSpc>
              </a:pP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数据库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展示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881605" y="4795546"/>
              <a:ext cx="2462781" cy="427260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Database display</a:t>
              </a:r>
              <a:endPara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6" name="对象 5"/>
          <p:cNvGraphicFramePr/>
          <p:nvPr/>
        </p:nvGraphicFramePr>
        <p:xfrm>
          <a:off x="713740" y="2044065"/>
          <a:ext cx="4726940" cy="217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267200" imgH="1295400" progId="Paint.Picture">
                  <p:embed/>
                </p:oleObj>
              </mc:Choice>
              <mc:Fallback>
                <p:oleObj name="" r:id="rId3" imgW="4267200" imgH="12954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740" y="2044065"/>
                        <a:ext cx="4726940" cy="217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430020" y="4719320"/>
          <a:ext cx="9332595" cy="175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9324975" imgH="1752600" progId="Paint.Picture">
                  <p:embed/>
                </p:oleObj>
              </mc:Choice>
              <mc:Fallback>
                <p:oleObj name="" r:id="rId5" imgW="9324975" imgH="17526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0020" y="4719320"/>
                        <a:ext cx="9332595" cy="175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195446" y="4351020"/>
            <a:ext cx="2607945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付费信息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0381" y="1646555"/>
            <a:ext cx="2607945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管理员信息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37021" y="1954530"/>
            <a:ext cx="2607945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订桌信息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5648325" y="2323465"/>
          <a:ext cx="6345555" cy="190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9429750" imgH="914400" progId="Paint.Picture">
                  <p:embed/>
                </p:oleObj>
              </mc:Choice>
              <mc:Fallback>
                <p:oleObj name="" r:id="rId7" imgW="9429750" imgH="914400" progId="Paint.Picture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8325" y="2323465"/>
                        <a:ext cx="6345555" cy="1900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3570" r="25238" b="6923"/>
          <a:stretch>
            <a:fillRect/>
          </a:stretch>
        </p:blipFill>
        <p:spPr>
          <a:xfrm>
            <a:off x="0" y="262"/>
            <a:ext cx="12192000" cy="6858000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2087880" y="1836420"/>
          <a:ext cx="8971280" cy="191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8420100" imgH="1057275" progId="Paint.Picture">
                  <p:embed/>
                </p:oleObj>
              </mc:Choice>
              <mc:Fallback>
                <p:oleObj name="" r:id="rId2" imgW="8420100" imgH="10572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7880" y="1836420"/>
                        <a:ext cx="8971280" cy="191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975861" y="1468120"/>
            <a:ext cx="2607945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会员信息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2806065" y="4403725"/>
          <a:ext cx="714438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5381625" imgH="695325" progId="Paint.Picture">
                  <p:embed/>
                </p:oleObj>
              </mc:Choice>
              <mc:Fallback>
                <p:oleObj name="" r:id="rId4" imgW="5381625" imgH="6953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065" y="4403725"/>
                        <a:ext cx="714438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817110" y="4035425"/>
            <a:ext cx="2925445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活动信息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3570" r="25238" b="6923"/>
          <a:stretch>
            <a:fillRect/>
          </a:stretch>
        </p:blipFill>
        <p:spPr>
          <a:xfrm>
            <a:off x="0" y="-2278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9732" y="427156"/>
            <a:ext cx="5022106" cy="1007530"/>
            <a:chOff x="3584947" y="3407162"/>
            <a:chExt cx="5022106" cy="1007530"/>
          </a:xfrm>
        </p:grpSpPr>
        <p:pic>
          <p:nvPicPr>
            <p:cNvPr id="59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9247" y="3495115"/>
              <a:ext cx="908820" cy="88506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5195754" y="3407162"/>
              <a:ext cx="1325880" cy="645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问题的总结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584947" y="4046393"/>
              <a:ext cx="5022106" cy="36829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</a:t>
              </a:r>
              <a:r>
                <a:rPr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onclusion of issue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84297" y="2431814"/>
            <a:ext cx="9328953" cy="3845248"/>
            <a:chOff x="2071946" y="2504384"/>
            <a:chExt cx="9328953" cy="3845248"/>
          </a:xfrm>
        </p:grpSpPr>
        <p:graphicFrame>
          <p:nvGraphicFramePr>
            <p:cNvPr id="63" name="Chart 4"/>
            <p:cNvGraphicFramePr/>
            <p:nvPr/>
          </p:nvGraphicFramePr>
          <p:xfrm>
            <a:off x="5633027" y="2504384"/>
            <a:ext cx="5767872" cy="38452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64" name="Chart 5"/>
            <p:cNvGraphicFramePr/>
            <p:nvPr/>
          </p:nvGraphicFramePr>
          <p:xfrm>
            <a:off x="6100245" y="2815863"/>
            <a:ext cx="4833436" cy="32222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5" name="Chart 6"/>
            <p:cNvGraphicFramePr/>
            <p:nvPr/>
          </p:nvGraphicFramePr>
          <p:xfrm>
            <a:off x="6553762" y="3118207"/>
            <a:ext cx="3926402" cy="26176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6" name="Freeform 7"/>
            <p:cNvSpPr/>
            <p:nvPr/>
          </p:nvSpPr>
          <p:spPr bwMode="auto">
            <a:xfrm>
              <a:off x="7631399" y="3540707"/>
              <a:ext cx="1771128" cy="1772603"/>
            </a:xfrm>
            <a:custGeom>
              <a:avLst/>
              <a:gdLst>
                <a:gd name="connsiteX0" fmla="*/ 952501 w 1905001"/>
                <a:gd name="connsiteY0" fmla="*/ 0 h 1906588"/>
                <a:gd name="connsiteX1" fmla="*/ 1004095 w 1905001"/>
                <a:gd name="connsiteY1" fmla="*/ 1589 h 1906588"/>
                <a:gd name="connsiteX2" fmla="*/ 1056482 w 1905001"/>
                <a:gd name="connsiteY2" fmla="*/ 5561 h 1906588"/>
                <a:gd name="connsiteX3" fmla="*/ 1106488 w 1905001"/>
                <a:gd name="connsiteY3" fmla="*/ 11916 h 1906588"/>
                <a:gd name="connsiteX4" fmla="*/ 1156495 w 1905001"/>
                <a:gd name="connsiteY4" fmla="*/ 23038 h 1906588"/>
                <a:gd name="connsiteX5" fmla="*/ 1205707 w 1905001"/>
                <a:gd name="connsiteY5" fmla="*/ 34954 h 1906588"/>
                <a:gd name="connsiteX6" fmla="*/ 1254126 w 1905001"/>
                <a:gd name="connsiteY6" fmla="*/ 48459 h 1906588"/>
                <a:gd name="connsiteX7" fmla="*/ 1301751 w 1905001"/>
                <a:gd name="connsiteY7" fmla="*/ 66731 h 1906588"/>
                <a:gd name="connsiteX8" fmla="*/ 1348582 w 1905001"/>
                <a:gd name="connsiteY8" fmla="*/ 86591 h 1906588"/>
                <a:gd name="connsiteX9" fmla="*/ 1394620 w 1905001"/>
                <a:gd name="connsiteY9" fmla="*/ 108040 h 1906588"/>
                <a:gd name="connsiteX10" fmla="*/ 1438276 w 1905001"/>
                <a:gd name="connsiteY10" fmla="*/ 134256 h 1906588"/>
                <a:gd name="connsiteX11" fmla="*/ 1481138 w 1905001"/>
                <a:gd name="connsiteY11" fmla="*/ 159677 h 1906588"/>
                <a:gd name="connsiteX12" fmla="*/ 1522413 w 1905001"/>
                <a:gd name="connsiteY12" fmla="*/ 190659 h 1906588"/>
                <a:gd name="connsiteX13" fmla="*/ 1562101 w 1905001"/>
                <a:gd name="connsiteY13" fmla="*/ 220847 h 1906588"/>
                <a:gd name="connsiteX14" fmla="*/ 1600201 w 1905001"/>
                <a:gd name="connsiteY14" fmla="*/ 254212 h 1906588"/>
                <a:gd name="connsiteX15" fmla="*/ 1638301 w 1905001"/>
                <a:gd name="connsiteY15" fmla="*/ 291549 h 1906588"/>
                <a:gd name="connsiteX16" fmla="*/ 1671638 w 1905001"/>
                <a:gd name="connsiteY16" fmla="*/ 329681 h 1906588"/>
                <a:gd name="connsiteX17" fmla="*/ 1704182 w 1905001"/>
                <a:gd name="connsiteY17" fmla="*/ 367813 h 1906588"/>
                <a:gd name="connsiteX18" fmla="*/ 1732757 w 1905001"/>
                <a:gd name="connsiteY18" fmla="*/ 405944 h 1906588"/>
                <a:gd name="connsiteX19" fmla="*/ 1758951 w 1905001"/>
                <a:gd name="connsiteY19" fmla="*/ 446459 h 1906588"/>
                <a:gd name="connsiteX20" fmla="*/ 1782763 w 1905001"/>
                <a:gd name="connsiteY20" fmla="*/ 487769 h 1906588"/>
                <a:gd name="connsiteX21" fmla="*/ 1805782 w 1905001"/>
                <a:gd name="connsiteY21" fmla="*/ 529078 h 1906588"/>
                <a:gd name="connsiteX22" fmla="*/ 1825626 w 1905001"/>
                <a:gd name="connsiteY22" fmla="*/ 571977 h 1906588"/>
                <a:gd name="connsiteX23" fmla="*/ 1842295 w 1905001"/>
                <a:gd name="connsiteY23" fmla="*/ 614875 h 1906588"/>
                <a:gd name="connsiteX24" fmla="*/ 1858963 w 1905001"/>
                <a:gd name="connsiteY24" fmla="*/ 658567 h 1906588"/>
                <a:gd name="connsiteX25" fmla="*/ 1871663 w 1905001"/>
                <a:gd name="connsiteY25" fmla="*/ 703054 h 1906588"/>
                <a:gd name="connsiteX26" fmla="*/ 1881982 w 1905001"/>
                <a:gd name="connsiteY26" fmla="*/ 749130 h 1906588"/>
                <a:gd name="connsiteX27" fmla="*/ 1891507 w 1905001"/>
                <a:gd name="connsiteY27" fmla="*/ 792823 h 1906588"/>
                <a:gd name="connsiteX28" fmla="*/ 1898651 w 1905001"/>
                <a:gd name="connsiteY28" fmla="*/ 838899 h 1906588"/>
                <a:gd name="connsiteX29" fmla="*/ 1901826 w 1905001"/>
                <a:gd name="connsiteY29" fmla="*/ 884975 h 1906588"/>
                <a:gd name="connsiteX30" fmla="*/ 1905001 w 1905001"/>
                <a:gd name="connsiteY30" fmla="*/ 930256 h 1906588"/>
                <a:gd name="connsiteX31" fmla="*/ 1905001 w 1905001"/>
                <a:gd name="connsiteY31" fmla="*/ 976332 h 1906588"/>
                <a:gd name="connsiteX32" fmla="*/ 1901826 w 1905001"/>
                <a:gd name="connsiteY32" fmla="*/ 1021614 h 1906588"/>
                <a:gd name="connsiteX33" fmla="*/ 1898651 w 1905001"/>
                <a:gd name="connsiteY33" fmla="*/ 1067689 h 1906588"/>
                <a:gd name="connsiteX34" fmla="*/ 1891507 w 1905001"/>
                <a:gd name="connsiteY34" fmla="*/ 1112177 h 1906588"/>
                <a:gd name="connsiteX35" fmla="*/ 1883570 w 1905001"/>
                <a:gd name="connsiteY35" fmla="*/ 1157458 h 1906588"/>
                <a:gd name="connsiteX36" fmla="*/ 1873251 w 1905001"/>
                <a:gd name="connsiteY36" fmla="*/ 1201945 h 1906588"/>
                <a:gd name="connsiteX37" fmla="*/ 1858963 w 1905001"/>
                <a:gd name="connsiteY37" fmla="*/ 1246432 h 1906588"/>
                <a:gd name="connsiteX38" fmla="*/ 1843882 w 1905001"/>
                <a:gd name="connsiteY38" fmla="*/ 1290125 h 1906588"/>
                <a:gd name="connsiteX39" fmla="*/ 1827213 w 1905001"/>
                <a:gd name="connsiteY39" fmla="*/ 1333023 h 1906588"/>
                <a:gd name="connsiteX40" fmla="*/ 1807370 w 1905001"/>
                <a:gd name="connsiteY40" fmla="*/ 1374332 h 1906588"/>
                <a:gd name="connsiteX41" fmla="*/ 1785939 w 1905001"/>
                <a:gd name="connsiteY41" fmla="*/ 1415642 h 1906588"/>
                <a:gd name="connsiteX42" fmla="*/ 1762126 w 1905001"/>
                <a:gd name="connsiteY42" fmla="*/ 1456951 h 1906588"/>
                <a:gd name="connsiteX43" fmla="*/ 1737520 w 1905001"/>
                <a:gd name="connsiteY43" fmla="*/ 1495083 h 1906588"/>
                <a:gd name="connsiteX44" fmla="*/ 1708151 w 1905001"/>
                <a:gd name="connsiteY44" fmla="*/ 1534804 h 1906588"/>
                <a:gd name="connsiteX45" fmla="*/ 1679576 w 1905001"/>
                <a:gd name="connsiteY45" fmla="*/ 1571346 h 1906588"/>
                <a:gd name="connsiteX46" fmla="*/ 1647826 w 1905001"/>
                <a:gd name="connsiteY46" fmla="*/ 1606301 h 1906588"/>
                <a:gd name="connsiteX47" fmla="*/ 1612107 w 1905001"/>
                <a:gd name="connsiteY47" fmla="*/ 1641255 h 1906588"/>
                <a:gd name="connsiteX48" fmla="*/ 1575595 w 1905001"/>
                <a:gd name="connsiteY48" fmla="*/ 1674620 h 1906588"/>
                <a:gd name="connsiteX49" fmla="*/ 1537495 w 1905001"/>
                <a:gd name="connsiteY49" fmla="*/ 1705602 h 1906588"/>
                <a:gd name="connsiteX50" fmla="*/ 1499395 w 1905001"/>
                <a:gd name="connsiteY50" fmla="*/ 1734201 h 1906588"/>
                <a:gd name="connsiteX51" fmla="*/ 1459707 w 1905001"/>
                <a:gd name="connsiteY51" fmla="*/ 1762005 h 1906588"/>
                <a:gd name="connsiteX52" fmla="*/ 1419226 w 1905001"/>
                <a:gd name="connsiteY52" fmla="*/ 1786632 h 1906588"/>
                <a:gd name="connsiteX53" fmla="*/ 1376363 w 1905001"/>
                <a:gd name="connsiteY53" fmla="*/ 1807287 h 1906588"/>
                <a:gd name="connsiteX54" fmla="*/ 1333501 w 1905001"/>
                <a:gd name="connsiteY54" fmla="*/ 1827147 h 1906588"/>
                <a:gd name="connsiteX55" fmla="*/ 1290638 w 1905001"/>
                <a:gd name="connsiteY55" fmla="*/ 1846213 h 1906588"/>
                <a:gd name="connsiteX56" fmla="*/ 1246982 w 1905001"/>
                <a:gd name="connsiteY56" fmla="*/ 1861307 h 1906588"/>
                <a:gd name="connsiteX57" fmla="*/ 1202532 w 1905001"/>
                <a:gd name="connsiteY57" fmla="*/ 1874812 h 1906588"/>
                <a:gd name="connsiteX58" fmla="*/ 1158082 w 1905001"/>
                <a:gd name="connsiteY58" fmla="*/ 1885139 h 1906588"/>
                <a:gd name="connsiteX59" fmla="*/ 1112838 w 1905001"/>
                <a:gd name="connsiteY59" fmla="*/ 1894672 h 1906588"/>
                <a:gd name="connsiteX60" fmla="*/ 1066801 w 1905001"/>
                <a:gd name="connsiteY60" fmla="*/ 1901027 h 1906588"/>
                <a:gd name="connsiteX61" fmla="*/ 1020763 w 1905001"/>
                <a:gd name="connsiteY61" fmla="*/ 1904999 h 1906588"/>
                <a:gd name="connsiteX62" fmla="*/ 975519 w 1905001"/>
                <a:gd name="connsiteY62" fmla="*/ 1906588 h 1906588"/>
                <a:gd name="connsiteX63" fmla="*/ 929482 w 1905001"/>
                <a:gd name="connsiteY63" fmla="*/ 1906588 h 1906588"/>
                <a:gd name="connsiteX64" fmla="*/ 884238 w 1905001"/>
                <a:gd name="connsiteY64" fmla="*/ 1904999 h 1906588"/>
                <a:gd name="connsiteX65" fmla="*/ 839788 w 1905001"/>
                <a:gd name="connsiteY65" fmla="*/ 1901027 h 1906588"/>
                <a:gd name="connsiteX66" fmla="*/ 793751 w 1905001"/>
                <a:gd name="connsiteY66" fmla="*/ 1894672 h 1906588"/>
                <a:gd name="connsiteX67" fmla="*/ 748507 w 1905001"/>
                <a:gd name="connsiteY67" fmla="*/ 1885139 h 1906588"/>
                <a:gd name="connsiteX68" fmla="*/ 704057 w 1905001"/>
                <a:gd name="connsiteY68" fmla="*/ 1874812 h 1906588"/>
                <a:gd name="connsiteX69" fmla="*/ 659607 w 1905001"/>
                <a:gd name="connsiteY69" fmla="*/ 1861307 h 1906588"/>
                <a:gd name="connsiteX70" fmla="*/ 617538 w 1905001"/>
                <a:gd name="connsiteY70" fmla="*/ 1846213 h 1906588"/>
                <a:gd name="connsiteX71" fmla="*/ 574676 w 1905001"/>
                <a:gd name="connsiteY71" fmla="*/ 1828736 h 1906588"/>
                <a:gd name="connsiteX72" fmla="*/ 531813 w 1905001"/>
                <a:gd name="connsiteY72" fmla="*/ 1808876 h 1906588"/>
                <a:gd name="connsiteX73" fmla="*/ 490538 w 1905001"/>
                <a:gd name="connsiteY73" fmla="*/ 1788221 h 1906588"/>
                <a:gd name="connsiteX74" fmla="*/ 450851 w 1905001"/>
                <a:gd name="connsiteY74" fmla="*/ 1765183 h 1906588"/>
                <a:gd name="connsiteX75" fmla="*/ 411163 w 1905001"/>
                <a:gd name="connsiteY75" fmla="*/ 1738967 h 1906588"/>
                <a:gd name="connsiteX76" fmla="*/ 373063 w 1905001"/>
                <a:gd name="connsiteY76" fmla="*/ 1710369 h 1906588"/>
                <a:gd name="connsiteX77" fmla="*/ 334963 w 1905001"/>
                <a:gd name="connsiteY77" fmla="*/ 1680975 h 1906588"/>
                <a:gd name="connsiteX78" fmla="*/ 300038 w 1905001"/>
                <a:gd name="connsiteY78" fmla="*/ 1649199 h 1906588"/>
                <a:gd name="connsiteX79" fmla="*/ 265113 w 1905001"/>
                <a:gd name="connsiteY79" fmla="*/ 1614245 h 1906588"/>
                <a:gd name="connsiteX80" fmla="*/ 233363 w 1905001"/>
                <a:gd name="connsiteY80" fmla="*/ 1578496 h 1906588"/>
                <a:gd name="connsiteX81" fmla="*/ 354807 w 1905001"/>
                <a:gd name="connsiteY81" fmla="*/ 1472045 h 1906588"/>
                <a:gd name="connsiteX82" fmla="*/ 384176 w 1905001"/>
                <a:gd name="connsiteY82" fmla="*/ 1503821 h 1906588"/>
                <a:gd name="connsiteX83" fmla="*/ 414338 w 1905001"/>
                <a:gd name="connsiteY83" fmla="*/ 1533215 h 1906588"/>
                <a:gd name="connsiteX84" fmla="*/ 446882 w 1905001"/>
                <a:gd name="connsiteY84" fmla="*/ 1561814 h 1906588"/>
                <a:gd name="connsiteX85" fmla="*/ 480219 w 1905001"/>
                <a:gd name="connsiteY85" fmla="*/ 1588029 h 1906588"/>
                <a:gd name="connsiteX86" fmla="*/ 513557 w 1905001"/>
                <a:gd name="connsiteY86" fmla="*/ 1612656 h 1906588"/>
                <a:gd name="connsiteX87" fmla="*/ 550069 w 1905001"/>
                <a:gd name="connsiteY87" fmla="*/ 1634899 h 1906588"/>
                <a:gd name="connsiteX88" fmla="*/ 586582 w 1905001"/>
                <a:gd name="connsiteY88" fmla="*/ 1654760 h 1906588"/>
                <a:gd name="connsiteX89" fmla="*/ 624682 w 1905001"/>
                <a:gd name="connsiteY89" fmla="*/ 1673031 h 1906588"/>
                <a:gd name="connsiteX90" fmla="*/ 662782 w 1905001"/>
                <a:gd name="connsiteY90" fmla="*/ 1690508 h 1906588"/>
                <a:gd name="connsiteX91" fmla="*/ 702469 w 1905001"/>
                <a:gd name="connsiteY91" fmla="*/ 1704013 h 1906588"/>
                <a:gd name="connsiteX92" fmla="*/ 742157 w 1905001"/>
                <a:gd name="connsiteY92" fmla="*/ 1715929 h 1906588"/>
                <a:gd name="connsiteX93" fmla="*/ 783432 w 1905001"/>
                <a:gd name="connsiteY93" fmla="*/ 1727051 h 1906588"/>
                <a:gd name="connsiteX94" fmla="*/ 824707 w 1905001"/>
                <a:gd name="connsiteY94" fmla="*/ 1734201 h 1906588"/>
                <a:gd name="connsiteX95" fmla="*/ 866776 w 1905001"/>
                <a:gd name="connsiteY95" fmla="*/ 1740556 h 1906588"/>
                <a:gd name="connsiteX96" fmla="*/ 909638 w 1905001"/>
                <a:gd name="connsiteY96" fmla="*/ 1743734 h 1906588"/>
                <a:gd name="connsiteX97" fmla="*/ 952501 w 1905001"/>
                <a:gd name="connsiteY97" fmla="*/ 1745323 h 1906588"/>
                <a:gd name="connsiteX98" fmla="*/ 993776 w 1905001"/>
                <a:gd name="connsiteY98" fmla="*/ 1743734 h 1906588"/>
                <a:gd name="connsiteX99" fmla="*/ 1033463 w 1905001"/>
                <a:gd name="connsiteY99" fmla="*/ 1740556 h 1906588"/>
                <a:gd name="connsiteX100" fmla="*/ 1073151 w 1905001"/>
                <a:gd name="connsiteY100" fmla="*/ 1735790 h 1906588"/>
                <a:gd name="connsiteX101" fmla="*/ 1112838 w 1905001"/>
                <a:gd name="connsiteY101" fmla="*/ 1728640 h 1906588"/>
                <a:gd name="connsiteX102" fmla="*/ 1150938 w 1905001"/>
                <a:gd name="connsiteY102" fmla="*/ 1720696 h 1906588"/>
                <a:gd name="connsiteX103" fmla="*/ 1187451 w 1905001"/>
                <a:gd name="connsiteY103" fmla="*/ 1710369 h 1906588"/>
                <a:gd name="connsiteX104" fmla="*/ 1223963 w 1905001"/>
                <a:gd name="connsiteY104" fmla="*/ 1697658 h 1906588"/>
                <a:gd name="connsiteX105" fmla="*/ 1260476 w 1905001"/>
                <a:gd name="connsiteY105" fmla="*/ 1682564 h 1906588"/>
                <a:gd name="connsiteX106" fmla="*/ 1295401 w 1905001"/>
                <a:gd name="connsiteY106" fmla="*/ 1667470 h 1906588"/>
                <a:gd name="connsiteX107" fmla="*/ 1328738 w 1905001"/>
                <a:gd name="connsiteY107" fmla="*/ 1649199 h 1906588"/>
                <a:gd name="connsiteX108" fmla="*/ 1362076 w 1905001"/>
                <a:gd name="connsiteY108" fmla="*/ 1630927 h 1906588"/>
                <a:gd name="connsiteX109" fmla="*/ 1394620 w 1905001"/>
                <a:gd name="connsiteY109" fmla="*/ 1609478 h 1906588"/>
                <a:gd name="connsiteX110" fmla="*/ 1455738 w 1905001"/>
                <a:gd name="connsiteY110" fmla="*/ 1564991 h 1906588"/>
                <a:gd name="connsiteX111" fmla="*/ 1512095 w 1905001"/>
                <a:gd name="connsiteY111" fmla="*/ 1513354 h 1906588"/>
                <a:gd name="connsiteX112" fmla="*/ 1562101 w 1905001"/>
                <a:gd name="connsiteY112" fmla="*/ 1456951 h 1906588"/>
                <a:gd name="connsiteX113" fmla="*/ 1608138 w 1905001"/>
                <a:gd name="connsiteY113" fmla="*/ 1395781 h 1906588"/>
                <a:gd name="connsiteX114" fmla="*/ 1628776 w 1905001"/>
                <a:gd name="connsiteY114" fmla="*/ 1364005 h 1906588"/>
                <a:gd name="connsiteX115" fmla="*/ 1647826 w 1905001"/>
                <a:gd name="connsiteY115" fmla="*/ 1331434 h 1906588"/>
                <a:gd name="connsiteX116" fmla="*/ 1666082 w 1905001"/>
                <a:gd name="connsiteY116" fmla="*/ 1296480 h 1906588"/>
                <a:gd name="connsiteX117" fmla="*/ 1681163 w 1905001"/>
                <a:gd name="connsiteY117" fmla="*/ 1261526 h 1906588"/>
                <a:gd name="connsiteX118" fmla="*/ 1694657 w 1905001"/>
                <a:gd name="connsiteY118" fmla="*/ 1226572 h 1906588"/>
                <a:gd name="connsiteX119" fmla="*/ 1706563 w 1905001"/>
                <a:gd name="connsiteY119" fmla="*/ 1190029 h 1906588"/>
                <a:gd name="connsiteX120" fmla="*/ 1717676 w 1905001"/>
                <a:gd name="connsiteY120" fmla="*/ 1151897 h 1906588"/>
                <a:gd name="connsiteX121" fmla="*/ 1726407 w 1905001"/>
                <a:gd name="connsiteY121" fmla="*/ 1113765 h 1906588"/>
                <a:gd name="connsiteX122" fmla="*/ 1734345 w 1905001"/>
                <a:gd name="connsiteY122" fmla="*/ 1074045 h 1906588"/>
                <a:gd name="connsiteX123" fmla="*/ 1739107 w 1905001"/>
                <a:gd name="connsiteY123" fmla="*/ 1034324 h 1906588"/>
                <a:gd name="connsiteX124" fmla="*/ 1742282 w 1905001"/>
                <a:gd name="connsiteY124" fmla="*/ 994604 h 1906588"/>
                <a:gd name="connsiteX125" fmla="*/ 1743076 w 1905001"/>
                <a:gd name="connsiteY125" fmla="*/ 953294 h 1906588"/>
                <a:gd name="connsiteX126" fmla="*/ 1742282 w 1905001"/>
                <a:gd name="connsiteY126" fmla="*/ 913574 h 1906588"/>
                <a:gd name="connsiteX127" fmla="*/ 1739107 w 1905001"/>
                <a:gd name="connsiteY127" fmla="*/ 872264 h 1906588"/>
                <a:gd name="connsiteX128" fmla="*/ 1734345 w 1905001"/>
                <a:gd name="connsiteY128" fmla="*/ 832544 h 1906588"/>
                <a:gd name="connsiteX129" fmla="*/ 1726407 w 1905001"/>
                <a:gd name="connsiteY129" fmla="*/ 794412 h 1906588"/>
                <a:gd name="connsiteX130" fmla="*/ 1717676 w 1905001"/>
                <a:gd name="connsiteY130" fmla="*/ 756280 h 1906588"/>
                <a:gd name="connsiteX131" fmla="*/ 1706563 w 1905001"/>
                <a:gd name="connsiteY131" fmla="*/ 718148 h 1906588"/>
                <a:gd name="connsiteX132" fmla="*/ 1694657 w 1905001"/>
                <a:gd name="connsiteY132" fmla="*/ 681605 h 1906588"/>
                <a:gd name="connsiteX133" fmla="*/ 1681163 w 1905001"/>
                <a:gd name="connsiteY133" fmla="*/ 645062 h 1906588"/>
                <a:gd name="connsiteX134" fmla="*/ 1666082 w 1905001"/>
                <a:gd name="connsiteY134" fmla="*/ 610108 h 1906588"/>
                <a:gd name="connsiteX135" fmla="*/ 1647826 w 1905001"/>
                <a:gd name="connsiteY135" fmla="*/ 576743 h 1906588"/>
                <a:gd name="connsiteX136" fmla="*/ 1628776 w 1905001"/>
                <a:gd name="connsiteY136" fmla="*/ 542583 h 1906588"/>
                <a:gd name="connsiteX137" fmla="*/ 1608138 w 1905001"/>
                <a:gd name="connsiteY137" fmla="*/ 510807 h 1906588"/>
                <a:gd name="connsiteX138" fmla="*/ 1562101 w 1905001"/>
                <a:gd name="connsiteY138" fmla="*/ 449637 h 1906588"/>
                <a:gd name="connsiteX139" fmla="*/ 1512095 w 1905001"/>
                <a:gd name="connsiteY139" fmla="*/ 393234 h 1906588"/>
                <a:gd name="connsiteX140" fmla="*/ 1455738 w 1905001"/>
                <a:gd name="connsiteY140" fmla="*/ 343186 h 1906588"/>
                <a:gd name="connsiteX141" fmla="*/ 1394620 w 1905001"/>
                <a:gd name="connsiteY141" fmla="*/ 297110 h 1906588"/>
                <a:gd name="connsiteX142" fmla="*/ 1362076 w 1905001"/>
                <a:gd name="connsiteY142" fmla="*/ 277250 h 1906588"/>
                <a:gd name="connsiteX143" fmla="*/ 1328738 w 1905001"/>
                <a:gd name="connsiteY143" fmla="*/ 257389 h 1906588"/>
                <a:gd name="connsiteX144" fmla="*/ 1295401 w 1905001"/>
                <a:gd name="connsiteY144" fmla="*/ 240707 h 1906588"/>
                <a:gd name="connsiteX145" fmla="*/ 1260476 w 1905001"/>
                <a:gd name="connsiteY145" fmla="*/ 224024 h 1906588"/>
                <a:gd name="connsiteX146" fmla="*/ 1223963 w 1905001"/>
                <a:gd name="connsiteY146" fmla="*/ 210519 h 1906588"/>
                <a:gd name="connsiteX147" fmla="*/ 1187451 w 1905001"/>
                <a:gd name="connsiteY147" fmla="*/ 197809 h 1906588"/>
                <a:gd name="connsiteX148" fmla="*/ 1150938 w 1905001"/>
                <a:gd name="connsiteY148" fmla="*/ 187481 h 1906588"/>
                <a:gd name="connsiteX149" fmla="*/ 1112838 w 1905001"/>
                <a:gd name="connsiteY149" fmla="*/ 177948 h 1906588"/>
                <a:gd name="connsiteX150" fmla="*/ 1073151 w 1905001"/>
                <a:gd name="connsiteY150" fmla="*/ 172387 h 1906588"/>
                <a:gd name="connsiteX151" fmla="*/ 1033463 w 1905001"/>
                <a:gd name="connsiteY151" fmla="*/ 166032 h 1906588"/>
                <a:gd name="connsiteX152" fmla="*/ 993776 w 1905001"/>
                <a:gd name="connsiteY152" fmla="*/ 162854 h 1906588"/>
                <a:gd name="connsiteX153" fmla="*/ 952501 w 1905001"/>
                <a:gd name="connsiteY153" fmla="*/ 162854 h 1906588"/>
                <a:gd name="connsiteX154" fmla="*/ 952500 w 1905001"/>
                <a:gd name="connsiteY154" fmla="*/ 0 h 1906588"/>
                <a:gd name="connsiteX155" fmla="*/ 952500 w 1905001"/>
                <a:gd name="connsiteY155" fmla="*/ 162801 h 1906588"/>
                <a:gd name="connsiteX156" fmla="*/ 917575 w 1905001"/>
                <a:gd name="connsiteY156" fmla="*/ 162801 h 1906588"/>
                <a:gd name="connsiteX157" fmla="*/ 881063 w 1905001"/>
                <a:gd name="connsiteY157" fmla="*/ 165977 h 1906588"/>
                <a:gd name="connsiteX158" fmla="*/ 846137 w 1905001"/>
                <a:gd name="connsiteY158" fmla="*/ 169154 h 1906588"/>
                <a:gd name="connsiteX159" fmla="*/ 812006 w 1905001"/>
                <a:gd name="connsiteY159" fmla="*/ 175507 h 1906588"/>
                <a:gd name="connsiteX160" fmla="*/ 777081 w 1905001"/>
                <a:gd name="connsiteY160" fmla="*/ 181066 h 1906588"/>
                <a:gd name="connsiteX161" fmla="*/ 743744 w 1905001"/>
                <a:gd name="connsiteY161" fmla="*/ 190596 h 1906588"/>
                <a:gd name="connsiteX162" fmla="*/ 676275 w 1905001"/>
                <a:gd name="connsiteY162" fmla="*/ 212038 h 1906588"/>
                <a:gd name="connsiteX163" fmla="*/ 611187 w 1905001"/>
                <a:gd name="connsiteY163" fmla="*/ 239039 h 1906588"/>
                <a:gd name="connsiteX164" fmla="*/ 550069 w 1905001"/>
                <a:gd name="connsiteY164" fmla="*/ 273187 h 1906588"/>
                <a:gd name="connsiteX165" fmla="*/ 490537 w 1905001"/>
                <a:gd name="connsiteY165" fmla="*/ 311307 h 1906588"/>
                <a:gd name="connsiteX166" fmla="*/ 434181 w 1905001"/>
                <a:gd name="connsiteY166" fmla="*/ 354985 h 1906588"/>
                <a:gd name="connsiteX167" fmla="*/ 405606 w 1905001"/>
                <a:gd name="connsiteY167" fmla="*/ 382780 h 1906588"/>
                <a:gd name="connsiteX168" fmla="*/ 376237 w 1905001"/>
                <a:gd name="connsiteY168" fmla="*/ 411370 h 1906588"/>
                <a:gd name="connsiteX169" fmla="*/ 350837 w 1905001"/>
                <a:gd name="connsiteY169" fmla="*/ 442341 h 1906588"/>
                <a:gd name="connsiteX170" fmla="*/ 324644 w 1905001"/>
                <a:gd name="connsiteY170" fmla="*/ 472519 h 1906588"/>
                <a:gd name="connsiteX171" fmla="*/ 301625 w 1905001"/>
                <a:gd name="connsiteY171" fmla="*/ 504285 h 1906588"/>
                <a:gd name="connsiteX172" fmla="*/ 280194 w 1905001"/>
                <a:gd name="connsiteY172" fmla="*/ 536845 h 1906588"/>
                <a:gd name="connsiteX173" fmla="*/ 260350 w 1905001"/>
                <a:gd name="connsiteY173" fmla="*/ 570199 h 1906588"/>
                <a:gd name="connsiteX174" fmla="*/ 242094 w 1905001"/>
                <a:gd name="connsiteY174" fmla="*/ 603554 h 1906588"/>
                <a:gd name="connsiteX175" fmla="*/ 227013 w 1905001"/>
                <a:gd name="connsiteY175" fmla="*/ 638496 h 1906588"/>
                <a:gd name="connsiteX176" fmla="*/ 211931 w 1905001"/>
                <a:gd name="connsiteY176" fmla="*/ 675821 h 1906588"/>
                <a:gd name="connsiteX177" fmla="*/ 200025 w 1905001"/>
                <a:gd name="connsiteY177" fmla="*/ 710764 h 1906588"/>
                <a:gd name="connsiteX178" fmla="*/ 188913 w 1905001"/>
                <a:gd name="connsiteY178" fmla="*/ 747295 h 1906588"/>
                <a:gd name="connsiteX179" fmla="*/ 180181 w 1905001"/>
                <a:gd name="connsiteY179" fmla="*/ 783826 h 1906588"/>
                <a:gd name="connsiteX180" fmla="*/ 173831 w 1905001"/>
                <a:gd name="connsiteY180" fmla="*/ 821945 h 1906588"/>
                <a:gd name="connsiteX181" fmla="*/ 167481 w 1905001"/>
                <a:gd name="connsiteY181" fmla="*/ 860064 h 1906588"/>
                <a:gd name="connsiteX182" fmla="*/ 164306 w 1905001"/>
                <a:gd name="connsiteY182" fmla="*/ 896595 h 1906588"/>
                <a:gd name="connsiteX183" fmla="*/ 161925 w 1905001"/>
                <a:gd name="connsiteY183" fmla="*/ 934714 h 1906588"/>
                <a:gd name="connsiteX184" fmla="*/ 161925 w 1905001"/>
                <a:gd name="connsiteY184" fmla="*/ 972833 h 1906588"/>
                <a:gd name="connsiteX185" fmla="*/ 164306 w 1905001"/>
                <a:gd name="connsiteY185" fmla="*/ 1010952 h 1906588"/>
                <a:gd name="connsiteX186" fmla="*/ 167481 w 1905001"/>
                <a:gd name="connsiteY186" fmla="*/ 1049072 h 1906588"/>
                <a:gd name="connsiteX187" fmla="*/ 173831 w 1905001"/>
                <a:gd name="connsiteY187" fmla="*/ 1087191 h 1906588"/>
                <a:gd name="connsiteX188" fmla="*/ 180181 w 1905001"/>
                <a:gd name="connsiteY188" fmla="*/ 1123722 h 1906588"/>
                <a:gd name="connsiteX189" fmla="*/ 188913 w 1905001"/>
                <a:gd name="connsiteY189" fmla="*/ 1161841 h 1906588"/>
                <a:gd name="connsiteX190" fmla="*/ 200819 w 1905001"/>
                <a:gd name="connsiteY190" fmla="*/ 1198372 h 1906588"/>
                <a:gd name="connsiteX191" fmla="*/ 213519 w 1905001"/>
                <a:gd name="connsiteY191" fmla="*/ 1234903 h 1906588"/>
                <a:gd name="connsiteX192" fmla="*/ 228600 w 1905001"/>
                <a:gd name="connsiteY192" fmla="*/ 1269845 h 1906588"/>
                <a:gd name="connsiteX193" fmla="*/ 243681 w 1905001"/>
                <a:gd name="connsiteY193" fmla="*/ 1305582 h 1906588"/>
                <a:gd name="connsiteX194" fmla="*/ 263525 w 1905001"/>
                <a:gd name="connsiteY194" fmla="*/ 1340524 h 1906588"/>
                <a:gd name="connsiteX195" fmla="*/ 283369 w 1905001"/>
                <a:gd name="connsiteY195" fmla="*/ 1373879 h 1906588"/>
                <a:gd name="connsiteX196" fmla="*/ 304800 w 1905001"/>
                <a:gd name="connsiteY196" fmla="*/ 1407233 h 1906588"/>
                <a:gd name="connsiteX197" fmla="*/ 329406 w 1905001"/>
                <a:gd name="connsiteY197" fmla="*/ 1439793 h 1906588"/>
                <a:gd name="connsiteX198" fmla="*/ 354806 w 1905001"/>
                <a:gd name="connsiteY198" fmla="*/ 1471559 h 1906588"/>
                <a:gd name="connsiteX199" fmla="*/ 233363 w 1905001"/>
                <a:gd name="connsiteY199" fmla="*/ 1577975 h 1906588"/>
                <a:gd name="connsiteX200" fmla="*/ 205581 w 1905001"/>
                <a:gd name="connsiteY200" fmla="*/ 1544621 h 1906588"/>
                <a:gd name="connsiteX201" fmla="*/ 180181 w 1905001"/>
                <a:gd name="connsiteY201" fmla="*/ 1511267 h 1906588"/>
                <a:gd name="connsiteX202" fmla="*/ 155575 w 1905001"/>
                <a:gd name="connsiteY202" fmla="*/ 1476324 h 1906588"/>
                <a:gd name="connsiteX203" fmla="*/ 132556 w 1905001"/>
                <a:gd name="connsiteY203" fmla="*/ 1439793 h 1906588"/>
                <a:gd name="connsiteX204" fmla="*/ 112713 w 1905001"/>
                <a:gd name="connsiteY204" fmla="*/ 1403262 h 1906588"/>
                <a:gd name="connsiteX205" fmla="*/ 92869 w 1905001"/>
                <a:gd name="connsiteY205" fmla="*/ 1365143 h 1906588"/>
                <a:gd name="connsiteX206" fmla="*/ 76200 w 1905001"/>
                <a:gd name="connsiteY206" fmla="*/ 1325436 h 1906588"/>
                <a:gd name="connsiteX207" fmla="*/ 59531 w 1905001"/>
                <a:gd name="connsiteY207" fmla="*/ 1287316 h 1906588"/>
                <a:gd name="connsiteX208" fmla="*/ 46037 w 1905001"/>
                <a:gd name="connsiteY208" fmla="*/ 1247609 h 1906588"/>
                <a:gd name="connsiteX209" fmla="*/ 33337 w 1905001"/>
                <a:gd name="connsiteY209" fmla="*/ 1206313 h 1906588"/>
                <a:gd name="connsiteX210" fmla="*/ 24606 w 1905001"/>
                <a:gd name="connsiteY210" fmla="*/ 1165017 h 1906588"/>
                <a:gd name="connsiteX211" fmla="*/ 15081 w 1905001"/>
                <a:gd name="connsiteY211" fmla="*/ 1123722 h 1906588"/>
                <a:gd name="connsiteX212" fmla="*/ 9525 w 1905001"/>
                <a:gd name="connsiteY212" fmla="*/ 1080838 h 1906588"/>
                <a:gd name="connsiteX213" fmla="*/ 4763 w 1905001"/>
                <a:gd name="connsiteY213" fmla="*/ 1038748 h 1906588"/>
                <a:gd name="connsiteX214" fmla="*/ 1587 w 1905001"/>
                <a:gd name="connsiteY214" fmla="*/ 995864 h 1906588"/>
                <a:gd name="connsiteX215" fmla="*/ 0 w 1905001"/>
                <a:gd name="connsiteY215" fmla="*/ 952980 h 1906588"/>
                <a:gd name="connsiteX216" fmla="*/ 1587 w 1905001"/>
                <a:gd name="connsiteY216" fmla="*/ 904536 h 1906588"/>
                <a:gd name="connsiteX217" fmla="*/ 4763 w 1905001"/>
                <a:gd name="connsiteY217" fmla="*/ 855299 h 1906588"/>
                <a:gd name="connsiteX218" fmla="*/ 10319 w 1905001"/>
                <a:gd name="connsiteY218" fmla="*/ 808444 h 1906588"/>
                <a:gd name="connsiteX219" fmla="*/ 19844 w 1905001"/>
                <a:gd name="connsiteY219" fmla="*/ 760795 h 1906588"/>
                <a:gd name="connsiteX220" fmla="*/ 30163 w 1905001"/>
                <a:gd name="connsiteY220" fmla="*/ 714735 h 1906588"/>
                <a:gd name="connsiteX221" fmla="*/ 42863 w 1905001"/>
                <a:gd name="connsiteY221" fmla="*/ 669468 h 1906588"/>
                <a:gd name="connsiteX222" fmla="*/ 57944 w 1905001"/>
                <a:gd name="connsiteY222" fmla="*/ 624996 h 1906588"/>
                <a:gd name="connsiteX223" fmla="*/ 74613 w 1905001"/>
                <a:gd name="connsiteY223" fmla="*/ 582112 h 1906588"/>
                <a:gd name="connsiteX224" fmla="*/ 94456 w 1905001"/>
                <a:gd name="connsiteY224" fmla="*/ 540022 h 1906588"/>
                <a:gd name="connsiteX225" fmla="*/ 114300 w 1905001"/>
                <a:gd name="connsiteY225" fmla="*/ 498726 h 1906588"/>
                <a:gd name="connsiteX226" fmla="*/ 138906 w 1905001"/>
                <a:gd name="connsiteY226" fmla="*/ 459019 h 1906588"/>
                <a:gd name="connsiteX227" fmla="*/ 162719 w 1905001"/>
                <a:gd name="connsiteY227" fmla="*/ 420899 h 1906588"/>
                <a:gd name="connsiteX228" fmla="*/ 188913 w 1905001"/>
                <a:gd name="connsiteY228" fmla="*/ 382780 h 1906588"/>
                <a:gd name="connsiteX229" fmla="*/ 218281 w 1905001"/>
                <a:gd name="connsiteY229" fmla="*/ 347838 h 1906588"/>
                <a:gd name="connsiteX230" fmla="*/ 246856 w 1905001"/>
                <a:gd name="connsiteY230" fmla="*/ 312101 h 1906588"/>
                <a:gd name="connsiteX231" fmla="*/ 278606 w 1905001"/>
                <a:gd name="connsiteY231" fmla="*/ 278747 h 1906588"/>
                <a:gd name="connsiteX232" fmla="*/ 312737 w 1905001"/>
                <a:gd name="connsiteY232" fmla="*/ 248569 h 1906588"/>
                <a:gd name="connsiteX233" fmla="*/ 346075 w 1905001"/>
                <a:gd name="connsiteY233" fmla="*/ 217597 h 1906588"/>
                <a:gd name="connsiteX234" fmla="*/ 382587 w 1905001"/>
                <a:gd name="connsiteY234" fmla="*/ 189008 h 1906588"/>
                <a:gd name="connsiteX235" fmla="*/ 420687 w 1905001"/>
                <a:gd name="connsiteY235" fmla="*/ 162801 h 1906588"/>
                <a:gd name="connsiteX236" fmla="*/ 458787 w 1905001"/>
                <a:gd name="connsiteY236" fmla="*/ 138976 h 1906588"/>
                <a:gd name="connsiteX237" fmla="*/ 498475 w 1905001"/>
                <a:gd name="connsiteY237" fmla="*/ 115946 h 1906588"/>
                <a:gd name="connsiteX238" fmla="*/ 539750 w 1905001"/>
                <a:gd name="connsiteY238" fmla="*/ 94504 h 1906588"/>
                <a:gd name="connsiteX239" fmla="*/ 581819 w 1905001"/>
                <a:gd name="connsiteY239" fmla="*/ 74650 h 1906588"/>
                <a:gd name="connsiteX240" fmla="*/ 624681 w 1905001"/>
                <a:gd name="connsiteY240" fmla="*/ 57973 h 1906588"/>
                <a:gd name="connsiteX241" fmla="*/ 669131 w 1905001"/>
                <a:gd name="connsiteY241" fmla="*/ 42884 h 1906588"/>
                <a:gd name="connsiteX242" fmla="*/ 714375 w 1905001"/>
                <a:gd name="connsiteY242" fmla="*/ 30178 h 1906588"/>
                <a:gd name="connsiteX243" fmla="*/ 760413 w 1905001"/>
                <a:gd name="connsiteY243" fmla="*/ 19854 h 1906588"/>
                <a:gd name="connsiteX244" fmla="*/ 808037 w 1905001"/>
                <a:gd name="connsiteY244" fmla="*/ 10324 h 1906588"/>
                <a:gd name="connsiteX245" fmla="*/ 854869 w 1905001"/>
                <a:gd name="connsiteY245" fmla="*/ 5559 h 1906588"/>
                <a:gd name="connsiteX246" fmla="*/ 904081 w 1905001"/>
                <a:gd name="connsiteY246" fmla="*/ 1588 h 190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905001" h="1906588">
                  <a:moveTo>
                    <a:pt x="952501" y="0"/>
                  </a:moveTo>
                  <a:lnTo>
                    <a:pt x="1004095" y="1589"/>
                  </a:lnTo>
                  <a:lnTo>
                    <a:pt x="1056482" y="5561"/>
                  </a:lnTo>
                  <a:lnTo>
                    <a:pt x="1106488" y="11916"/>
                  </a:lnTo>
                  <a:lnTo>
                    <a:pt x="1156495" y="23038"/>
                  </a:lnTo>
                  <a:lnTo>
                    <a:pt x="1205707" y="34954"/>
                  </a:lnTo>
                  <a:lnTo>
                    <a:pt x="1254126" y="48459"/>
                  </a:lnTo>
                  <a:lnTo>
                    <a:pt x="1301751" y="66731"/>
                  </a:lnTo>
                  <a:lnTo>
                    <a:pt x="1348582" y="86591"/>
                  </a:lnTo>
                  <a:lnTo>
                    <a:pt x="1394620" y="108040"/>
                  </a:lnTo>
                  <a:lnTo>
                    <a:pt x="1438276" y="134256"/>
                  </a:lnTo>
                  <a:lnTo>
                    <a:pt x="1481138" y="159677"/>
                  </a:lnTo>
                  <a:lnTo>
                    <a:pt x="1522413" y="190659"/>
                  </a:lnTo>
                  <a:lnTo>
                    <a:pt x="1562101" y="220847"/>
                  </a:lnTo>
                  <a:lnTo>
                    <a:pt x="1600201" y="254212"/>
                  </a:lnTo>
                  <a:lnTo>
                    <a:pt x="1638301" y="291549"/>
                  </a:lnTo>
                  <a:lnTo>
                    <a:pt x="1671638" y="329681"/>
                  </a:lnTo>
                  <a:lnTo>
                    <a:pt x="1704182" y="367813"/>
                  </a:lnTo>
                  <a:lnTo>
                    <a:pt x="1732757" y="405944"/>
                  </a:lnTo>
                  <a:lnTo>
                    <a:pt x="1758951" y="446459"/>
                  </a:lnTo>
                  <a:lnTo>
                    <a:pt x="1782763" y="487769"/>
                  </a:lnTo>
                  <a:lnTo>
                    <a:pt x="1805782" y="529078"/>
                  </a:lnTo>
                  <a:lnTo>
                    <a:pt x="1825626" y="571977"/>
                  </a:lnTo>
                  <a:lnTo>
                    <a:pt x="1842295" y="614875"/>
                  </a:lnTo>
                  <a:lnTo>
                    <a:pt x="1858963" y="658567"/>
                  </a:lnTo>
                  <a:lnTo>
                    <a:pt x="1871663" y="703054"/>
                  </a:lnTo>
                  <a:lnTo>
                    <a:pt x="1881982" y="749130"/>
                  </a:lnTo>
                  <a:lnTo>
                    <a:pt x="1891507" y="792823"/>
                  </a:lnTo>
                  <a:lnTo>
                    <a:pt x="1898651" y="838899"/>
                  </a:lnTo>
                  <a:lnTo>
                    <a:pt x="1901826" y="884975"/>
                  </a:lnTo>
                  <a:lnTo>
                    <a:pt x="1905001" y="930256"/>
                  </a:lnTo>
                  <a:lnTo>
                    <a:pt x="1905001" y="976332"/>
                  </a:lnTo>
                  <a:lnTo>
                    <a:pt x="1901826" y="1021614"/>
                  </a:lnTo>
                  <a:lnTo>
                    <a:pt x="1898651" y="1067689"/>
                  </a:lnTo>
                  <a:lnTo>
                    <a:pt x="1891507" y="1112177"/>
                  </a:lnTo>
                  <a:lnTo>
                    <a:pt x="1883570" y="1157458"/>
                  </a:lnTo>
                  <a:lnTo>
                    <a:pt x="1873251" y="1201945"/>
                  </a:lnTo>
                  <a:lnTo>
                    <a:pt x="1858963" y="1246432"/>
                  </a:lnTo>
                  <a:lnTo>
                    <a:pt x="1843882" y="1290125"/>
                  </a:lnTo>
                  <a:lnTo>
                    <a:pt x="1827213" y="1333023"/>
                  </a:lnTo>
                  <a:lnTo>
                    <a:pt x="1807370" y="1374332"/>
                  </a:lnTo>
                  <a:lnTo>
                    <a:pt x="1785939" y="1415642"/>
                  </a:lnTo>
                  <a:lnTo>
                    <a:pt x="1762126" y="1456951"/>
                  </a:lnTo>
                  <a:lnTo>
                    <a:pt x="1737520" y="1495083"/>
                  </a:lnTo>
                  <a:lnTo>
                    <a:pt x="1708151" y="1534804"/>
                  </a:lnTo>
                  <a:lnTo>
                    <a:pt x="1679576" y="1571346"/>
                  </a:lnTo>
                  <a:lnTo>
                    <a:pt x="1647826" y="1606301"/>
                  </a:lnTo>
                  <a:lnTo>
                    <a:pt x="1612107" y="1641255"/>
                  </a:lnTo>
                  <a:lnTo>
                    <a:pt x="1575595" y="1674620"/>
                  </a:lnTo>
                  <a:lnTo>
                    <a:pt x="1537495" y="1705602"/>
                  </a:lnTo>
                  <a:lnTo>
                    <a:pt x="1499395" y="1734201"/>
                  </a:lnTo>
                  <a:lnTo>
                    <a:pt x="1459707" y="1762005"/>
                  </a:lnTo>
                  <a:lnTo>
                    <a:pt x="1419226" y="1786632"/>
                  </a:lnTo>
                  <a:lnTo>
                    <a:pt x="1376363" y="1807287"/>
                  </a:lnTo>
                  <a:lnTo>
                    <a:pt x="1333501" y="1827147"/>
                  </a:lnTo>
                  <a:lnTo>
                    <a:pt x="1290638" y="1846213"/>
                  </a:lnTo>
                  <a:lnTo>
                    <a:pt x="1246982" y="1861307"/>
                  </a:lnTo>
                  <a:lnTo>
                    <a:pt x="1202532" y="1874812"/>
                  </a:lnTo>
                  <a:lnTo>
                    <a:pt x="1158082" y="1885139"/>
                  </a:lnTo>
                  <a:lnTo>
                    <a:pt x="1112838" y="1894672"/>
                  </a:lnTo>
                  <a:lnTo>
                    <a:pt x="1066801" y="1901027"/>
                  </a:lnTo>
                  <a:lnTo>
                    <a:pt x="1020763" y="1904999"/>
                  </a:lnTo>
                  <a:lnTo>
                    <a:pt x="975519" y="1906588"/>
                  </a:lnTo>
                  <a:lnTo>
                    <a:pt x="929482" y="1906588"/>
                  </a:lnTo>
                  <a:lnTo>
                    <a:pt x="884238" y="1904999"/>
                  </a:lnTo>
                  <a:lnTo>
                    <a:pt x="839788" y="1901027"/>
                  </a:lnTo>
                  <a:lnTo>
                    <a:pt x="793751" y="1894672"/>
                  </a:lnTo>
                  <a:lnTo>
                    <a:pt x="748507" y="1885139"/>
                  </a:lnTo>
                  <a:lnTo>
                    <a:pt x="704057" y="1874812"/>
                  </a:lnTo>
                  <a:lnTo>
                    <a:pt x="659607" y="1861307"/>
                  </a:lnTo>
                  <a:lnTo>
                    <a:pt x="617538" y="1846213"/>
                  </a:lnTo>
                  <a:lnTo>
                    <a:pt x="574676" y="1828736"/>
                  </a:lnTo>
                  <a:lnTo>
                    <a:pt x="531813" y="1808876"/>
                  </a:lnTo>
                  <a:lnTo>
                    <a:pt x="490538" y="1788221"/>
                  </a:lnTo>
                  <a:lnTo>
                    <a:pt x="450851" y="1765183"/>
                  </a:lnTo>
                  <a:lnTo>
                    <a:pt x="411163" y="1738967"/>
                  </a:lnTo>
                  <a:lnTo>
                    <a:pt x="373063" y="1710369"/>
                  </a:lnTo>
                  <a:lnTo>
                    <a:pt x="334963" y="1680975"/>
                  </a:lnTo>
                  <a:lnTo>
                    <a:pt x="300038" y="1649199"/>
                  </a:lnTo>
                  <a:lnTo>
                    <a:pt x="265113" y="1614245"/>
                  </a:lnTo>
                  <a:lnTo>
                    <a:pt x="233363" y="1578496"/>
                  </a:lnTo>
                  <a:lnTo>
                    <a:pt x="354807" y="1472045"/>
                  </a:lnTo>
                  <a:lnTo>
                    <a:pt x="384176" y="1503821"/>
                  </a:lnTo>
                  <a:lnTo>
                    <a:pt x="414338" y="1533215"/>
                  </a:lnTo>
                  <a:lnTo>
                    <a:pt x="446882" y="1561814"/>
                  </a:lnTo>
                  <a:lnTo>
                    <a:pt x="480219" y="1588029"/>
                  </a:lnTo>
                  <a:lnTo>
                    <a:pt x="513557" y="1612656"/>
                  </a:lnTo>
                  <a:lnTo>
                    <a:pt x="550069" y="1634899"/>
                  </a:lnTo>
                  <a:lnTo>
                    <a:pt x="586582" y="1654760"/>
                  </a:lnTo>
                  <a:lnTo>
                    <a:pt x="624682" y="1673031"/>
                  </a:lnTo>
                  <a:lnTo>
                    <a:pt x="662782" y="1690508"/>
                  </a:lnTo>
                  <a:lnTo>
                    <a:pt x="702469" y="1704013"/>
                  </a:lnTo>
                  <a:lnTo>
                    <a:pt x="742157" y="1715929"/>
                  </a:lnTo>
                  <a:lnTo>
                    <a:pt x="783432" y="1727051"/>
                  </a:lnTo>
                  <a:lnTo>
                    <a:pt x="824707" y="1734201"/>
                  </a:lnTo>
                  <a:lnTo>
                    <a:pt x="866776" y="1740556"/>
                  </a:lnTo>
                  <a:lnTo>
                    <a:pt x="909638" y="1743734"/>
                  </a:lnTo>
                  <a:lnTo>
                    <a:pt x="952501" y="1745323"/>
                  </a:lnTo>
                  <a:lnTo>
                    <a:pt x="993776" y="1743734"/>
                  </a:lnTo>
                  <a:lnTo>
                    <a:pt x="1033463" y="1740556"/>
                  </a:lnTo>
                  <a:lnTo>
                    <a:pt x="1073151" y="1735790"/>
                  </a:lnTo>
                  <a:lnTo>
                    <a:pt x="1112838" y="1728640"/>
                  </a:lnTo>
                  <a:lnTo>
                    <a:pt x="1150938" y="1720696"/>
                  </a:lnTo>
                  <a:lnTo>
                    <a:pt x="1187451" y="1710369"/>
                  </a:lnTo>
                  <a:lnTo>
                    <a:pt x="1223963" y="1697658"/>
                  </a:lnTo>
                  <a:lnTo>
                    <a:pt x="1260476" y="1682564"/>
                  </a:lnTo>
                  <a:lnTo>
                    <a:pt x="1295401" y="1667470"/>
                  </a:lnTo>
                  <a:lnTo>
                    <a:pt x="1328738" y="1649199"/>
                  </a:lnTo>
                  <a:lnTo>
                    <a:pt x="1362076" y="1630927"/>
                  </a:lnTo>
                  <a:lnTo>
                    <a:pt x="1394620" y="1609478"/>
                  </a:lnTo>
                  <a:lnTo>
                    <a:pt x="1455738" y="1564991"/>
                  </a:lnTo>
                  <a:lnTo>
                    <a:pt x="1512095" y="1513354"/>
                  </a:lnTo>
                  <a:lnTo>
                    <a:pt x="1562101" y="1456951"/>
                  </a:lnTo>
                  <a:lnTo>
                    <a:pt x="1608138" y="1395781"/>
                  </a:lnTo>
                  <a:lnTo>
                    <a:pt x="1628776" y="1364005"/>
                  </a:lnTo>
                  <a:lnTo>
                    <a:pt x="1647826" y="1331434"/>
                  </a:lnTo>
                  <a:lnTo>
                    <a:pt x="1666082" y="1296480"/>
                  </a:lnTo>
                  <a:lnTo>
                    <a:pt x="1681163" y="1261526"/>
                  </a:lnTo>
                  <a:lnTo>
                    <a:pt x="1694657" y="1226572"/>
                  </a:lnTo>
                  <a:lnTo>
                    <a:pt x="1706563" y="1190029"/>
                  </a:lnTo>
                  <a:lnTo>
                    <a:pt x="1717676" y="1151897"/>
                  </a:lnTo>
                  <a:lnTo>
                    <a:pt x="1726407" y="1113765"/>
                  </a:lnTo>
                  <a:lnTo>
                    <a:pt x="1734345" y="1074045"/>
                  </a:lnTo>
                  <a:lnTo>
                    <a:pt x="1739107" y="1034324"/>
                  </a:lnTo>
                  <a:lnTo>
                    <a:pt x="1742282" y="994604"/>
                  </a:lnTo>
                  <a:lnTo>
                    <a:pt x="1743076" y="953294"/>
                  </a:lnTo>
                  <a:lnTo>
                    <a:pt x="1742282" y="913574"/>
                  </a:lnTo>
                  <a:lnTo>
                    <a:pt x="1739107" y="872264"/>
                  </a:lnTo>
                  <a:lnTo>
                    <a:pt x="1734345" y="832544"/>
                  </a:lnTo>
                  <a:lnTo>
                    <a:pt x="1726407" y="794412"/>
                  </a:lnTo>
                  <a:lnTo>
                    <a:pt x="1717676" y="756280"/>
                  </a:lnTo>
                  <a:lnTo>
                    <a:pt x="1706563" y="718148"/>
                  </a:lnTo>
                  <a:lnTo>
                    <a:pt x="1694657" y="681605"/>
                  </a:lnTo>
                  <a:lnTo>
                    <a:pt x="1681163" y="645062"/>
                  </a:lnTo>
                  <a:lnTo>
                    <a:pt x="1666082" y="610108"/>
                  </a:lnTo>
                  <a:lnTo>
                    <a:pt x="1647826" y="576743"/>
                  </a:lnTo>
                  <a:lnTo>
                    <a:pt x="1628776" y="542583"/>
                  </a:lnTo>
                  <a:lnTo>
                    <a:pt x="1608138" y="510807"/>
                  </a:lnTo>
                  <a:lnTo>
                    <a:pt x="1562101" y="449637"/>
                  </a:lnTo>
                  <a:lnTo>
                    <a:pt x="1512095" y="393234"/>
                  </a:lnTo>
                  <a:lnTo>
                    <a:pt x="1455738" y="343186"/>
                  </a:lnTo>
                  <a:lnTo>
                    <a:pt x="1394620" y="297110"/>
                  </a:lnTo>
                  <a:lnTo>
                    <a:pt x="1362076" y="277250"/>
                  </a:lnTo>
                  <a:lnTo>
                    <a:pt x="1328738" y="257389"/>
                  </a:lnTo>
                  <a:lnTo>
                    <a:pt x="1295401" y="240707"/>
                  </a:lnTo>
                  <a:lnTo>
                    <a:pt x="1260476" y="224024"/>
                  </a:lnTo>
                  <a:lnTo>
                    <a:pt x="1223963" y="210519"/>
                  </a:lnTo>
                  <a:lnTo>
                    <a:pt x="1187451" y="197809"/>
                  </a:lnTo>
                  <a:lnTo>
                    <a:pt x="1150938" y="187481"/>
                  </a:lnTo>
                  <a:lnTo>
                    <a:pt x="1112838" y="177948"/>
                  </a:lnTo>
                  <a:lnTo>
                    <a:pt x="1073151" y="172387"/>
                  </a:lnTo>
                  <a:lnTo>
                    <a:pt x="1033463" y="166032"/>
                  </a:lnTo>
                  <a:lnTo>
                    <a:pt x="993776" y="162854"/>
                  </a:lnTo>
                  <a:lnTo>
                    <a:pt x="952501" y="162854"/>
                  </a:lnTo>
                  <a:close/>
                  <a:moveTo>
                    <a:pt x="952500" y="0"/>
                  </a:moveTo>
                  <a:lnTo>
                    <a:pt x="952500" y="162801"/>
                  </a:lnTo>
                  <a:lnTo>
                    <a:pt x="917575" y="162801"/>
                  </a:lnTo>
                  <a:lnTo>
                    <a:pt x="881063" y="165977"/>
                  </a:lnTo>
                  <a:lnTo>
                    <a:pt x="846137" y="169154"/>
                  </a:lnTo>
                  <a:lnTo>
                    <a:pt x="812006" y="175507"/>
                  </a:lnTo>
                  <a:lnTo>
                    <a:pt x="777081" y="181066"/>
                  </a:lnTo>
                  <a:lnTo>
                    <a:pt x="743744" y="190596"/>
                  </a:lnTo>
                  <a:lnTo>
                    <a:pt x="676275" y="212038"/>
                  </a:lnTo>
                  <a:lnTo>
                    <a:pt x="611187" y="239039"/>
                  </a:lnTo>
                  <a:lnTo>
                    <a:pt x="550069" y="273187"/>
                  </a:lnTo>
                  <a:lnTo>
                    <a:pt x="490537" y="311307"/>
                  </a:lnTo>
                  <a:lnTo>
                    <a:pt x="434181" y="354985"/>
                  </a:lnTo>
                  <a:lnTo>
                    <a:pt x="405606" y="382780"/>
                  </a:lnTo>
                  <a:lnTo>
                    <a:pt x="376237" y="411370"/>
                  </a:lnTo>
                  <a:lnTo>
                    <a:pt x="350837" y="442341"/>
                  </a:lnTo>
                  <a:lnTo>
                    <a:pt x="324644" y="472519"/>
                  </a:lnTo>
                  <a:lnTo>
                    <a:pt x="301625" y="504285"/>
                  </a:lnTo>
                  <a:lnTo>
                    <a:pt x="280194" y="536845"/>
                  </a:lnTo>
                  <a:lnTo>
                    <a:pt x="260350" y="570199"/>
                  </a:lnTo>
                  <a:lnTo>
                    <a:pt x="242094" y="603554"/>
                  </a:lnTo>
                  <a:lnTo>
                    <a:pt x="227013" y="638496"/>
                  </a:lnTo>
                  <a:lnTo>
                    <a:pt x="211931" y="675821"/>
                  </a:lnTo>
                  <a:lnTo>
                    <a:pt x="200025" y="710764"/>
                  </a:lnTo>
                  <a:lnTo>
                    <a:pt x="188913" y="747295"/>
                  </a:lnTo>
                  <a:lnTo>
                    <a:pt x="180181" y="783826"/>
                  </a:lnTo>
                  <a:lnTo>
                    <a:pt x="173831" y="821945"/>
                  </a:lnTo>
                  <a:lnTo>
                    <a:pt x="167481" y="860064"/>
                  </a:lnTo>
                  <a:lnTo>
                    <a:pt x="164306" y="896595"/>
                  </a:lnTo>
                  <a:lnTo>
                    <a:pt x="161925" y="934714"/>
                  </a:lnTo>
                  <a:lnTo>
                    <a:pt x="161925" y="972833"/>
                  </a:lnTo>
                  <a:lnTo>
                    <a:pt x="164306" y="1010952"/>
                  </a:lnTo>
                  <a:lnTo>
                    <a:pt x="167481" y="1049072"/>
                  </a:lnTo>
                  <a:lnTo>
                    <a:pt x="173831" y="1087191"/>
                  </a:lnTo>
                  <a:lnTo>
                    <a:pt x="180181" y="1123722"/>
                  </a:lnTo>
                  <a:lnTo>
                    <a:pt x="188913" y="1161841"/>
                  </a:lnTo>
                  <a:lnTo>
                    <a:pt x="200819" y="1198372"/>
                  </a:lnTo>
                  <a:lnTo>
                    <a:pt x="213519" y="1234903"/>
                  </a:lnTo>
                  <a:lnTo>
                    <a:pt x="228600" y="1269845"/>
                  </a:lnTo>
                  <a:lnTo>
                    <a:pt x="243681" y="1305582"/>
                  </a:lnTo>
                  <a:lnTo>
                    <a:pt x="263525" y="1340524"/>
                  </a:lnTo>
                  <a:lnTo>
                    <a:pt x="283369" y="1373879"/>
                  </a:lnTo>
                  <a:lnTo>
                    <a:pt x="304800" y="1407233"/>
                  </a:lnTo>
                  <a:lnTo>
                    <a:pt x="329406" y="1439793"/>
                  </a:lnTo>
                  <a:lnTo>
                    <a:pt x="354806" y="1471559"/>
                  </a:lnTo>
                  <a:lnTo>
                    <a:pt x="233363" y="1577975"/>
                  </a:lnTo>
                  <a:lnTo>
                    <a:pt x="205581" y="1544621"/>
                  </a:lnTo>
                  <a:lnTo>
                    <a:pt x="180181" y="1511267"/>
                  </a:lnTo>
                  <a:lnTo>
                    <a:pt x="155575" y="1476324"/>
                  </a:lnTo>
                  <a:lnTo>
                    <a:pt x="132556" y="1439793"/>
                  </a:lnTo>
                  <a:lnTo>
                    <a:pt x="112713" y="1403262"/>
                  </a:lnTo>
                  <a:lnTo>
                    <a:pt x="92869" y="1365143"/>
                  </a:lnTo>
                  <a:lnTo>
                    <a:pt x="76200" y="1325436"/>
                  </a:lnTo>
                  <a:lnTo>
                    <a:pt x="59531" y="1287316"/>
                  </a:lnTo>
                  <a:lnTo>
                    <a:pt x="46037" y="1247609"/>
                  </a:lnTo>
                  <a:lnTo>
                    <a:pt x="33337" y="1206313"/>
                  </a:lnTo>
                  <a:lnTo>
                    <a:pt x="24606" y="1165017"/>
                  </a:lnTo>
                  <a:lnTo>
                    <a:pt x="15081" y="1123722"/>
                  </a:lnTo>
                  <a:lnTo>
                    <a:pt x="9525" y="1080838"/>
                  </a:lnTo>
                  <a:lnTo>
                    <a:pt x="4763" y="1038748"/>
                  </a:lnTo>
                  <a:lnTo>
                    <a:pt x="1587" y="995864"/>
                  </a:lnTo>
                  <a:lnTo>
                    <a:pt x="0" y="952980"/>
                  </a:lnTo>
                  <a:lnTo>
                    <a:pt x="1587" y="904536"/>
                  </a:lnTo>
                  <a:lnTo>
                    <a:pt x="4763" y="855299"/>
                  </a:lnTo>
                  <a:lnTo>
                    <a:pt x="10319" y="808444"/>
                  </a:lnTo>
                  <a:lnTo>
                    <a:pt x="19844" y="760795"/>
                  </a:lnTo>
                  <a:lnTo>
                    <a:pt x="30163" y="714735"/>
                  </a:lnTo>
                  <a:lnTo>
                    <a:pt x="42863" y="669468"/>
                  </a:lnTo>
                  <a:lnTo>
                    <a:pt x="57944" y="624996"/>
                  </a:lnTo>
                  <a:lnTo>
                    <a:pt x="74613" y="582112"/>
                  </a:lnTo>
                  <a:lnTo>
                    <a:pt x="94456" y="540022"/>
                  </a:lnTo>
                  <a:lnTo>
                    <a:pt x="114300" y="498726"/>
                  </a:lnTo>
                  <a:lnTo>
                    <a:pt x="138906" y="459019"/>
                  </a:lnTo>
                  <a:lnTo>
                    <a:pt x="162719" y="420899"/>
                  </a:lnTo>
                  <a:lnTo>
                    <a:pt x="188913" y="382780"/>
                  </a:lnTo>
                  <a:lnTo>
                    <a:pt x="218281" y="347838"/>
                  </a:lnTo>
                  <a:lnTo>
                    <a:pt x="246856" y="312101"/>
                  </a:lnTo>
                  <a:lnTo>
                    <a:pt x="278606" y="278747"/>
                  </a:lnTo>
                  <a:lnTo>
                    <a:pt x="312737" y="248569"/>
                  </a:lnTo>
                  <a:lnTo>
                    <a:pt x="346075" y="217597"/>
                  </a:lnTo>
                  <a:lnTo>
                    <a:pt x="382587" y="189008"/>
                  </a:lnTo>
                  <a:lnTo>
                    <a:pt x="420687" y="162801"/>
                  </a:lnTo>
                  <a:lnTo>
                    <a:pt x="458787" y="138976"/>
                  </a:lnTo>
                  <a:lnTo>
                    <a:pt x="498475" y="115946"/>
                  </a:lnTo>
                  <a:lnTo>
                    <a:pt x="539750" y="94504"/>
                  </a:lnTo>
                  <a:lnTo>
                    <a:pt x="581819" y="74650"/>
                  </a:lnTo>
                  <a:lnTo>
                    <a:pt x="624681" y="57973"/>
                  </a:lnTo>
                  <a:lnTo>
                    <a:pt x="669131" y="42884"/>
                  </a:lnTo>
                  <a:lnTo>
                    <a:pt x="714375" y="30178"/>
                  </a:lnTo>
                  <a:lnTo>
                    <a:pt x="760413" y="19854"/>
                  </a:lnTo>
                  <a:lnTo>
                    <a:pt x="808037" y="10324"/>
                  </a:lnTo>
                  <a:lnTo>
                    <a:pt x="854869" y="5559"/>
                  </a:lnTo>
                  <a:lnTo>
                    <a:pt x="904081" y="1588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Connector 8"/>
            <p:cNvCxnSpPr/>
            <p:nvPr/>
          </p:nvCxnSpPr>
          <p:spPr>
            <a:xfrm flipH="1">
              <a:off x="6150319" y="2958422"/>
              <a:ext cx="3261413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"/>
            <p:cNvCxnSpPr/>
            <p:nvPr/>
          </p:nvCxnSpPr>
          <p:spPr>
            <a:xfrm flipH="1">
              <a:off x="6219533" y="5053816"/>
              <a:ext cx="3757244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peed"/>
            <p:cNvSpPr txBox="1">
              <a:spLocks noChangeArrowheads="1"/>
            </p:cNvSpPr>
            <p:nvPr/>
          </p:nvSpPr>
          <p:spPr bwMode="auto">
            <a:xfrm>
              <a:off x="4805523" y="2587455"/>
              <a:ext cx="1172659" cy="664797"/>
            </a:xfrm>
            <a:prstGeom prst="rect">
              <a:avLst/>
            </a:prstGeom>
            <a:noFill/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4800">
                  <a:solidFill>
                    <a:schemeClr val="bg1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30%</a:t>
              </a:r>
              <a:endParaRPr lang="en-US" altLang="ko-KR" sz="1100" dirty="0">
                <a:solidFill>
                  <a:schemeClr val="bg1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speed"/>
            <p:cNvSpPr txBox="1">
              <a:spLocks noChangeArrowheads="1"/>
            </p:cNvSpPr>
            <p:nvPr/>
          </p:nvSpPr>
          <p:spPr bwMode="auto">
            <a:xfrm>
              <a:off x="4927443" y="4557563"/>
              <a:ext cx="1172659" cy="664210"/>
            </a:xfrm>
            <a:prstGeom prst="rect">
              <a:avLst/>
            </a:prstGeom>
            <a:noFill/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en-US" altLang="ko-KR" sz="4800">
                  <a:solidFill>
                    <a:schemeClr val="bg1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70%</a:t>
              </a:r>
              <a:endParaRPr lang="en-US" altLang="ko-KR" sz="1100" dirty="0">
                <a:solidFill>
                  <a:schemeClr val="bg1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speed"/>
            <p:cNvSpPr txBox="1">
              <a:spLocks noChangeArrowheads="1"/>
            </p:cNvSpPr>
            <p:nvPr/>
          </p:nvSpPr>
          <p:spPr bwMode="auto">
            <a:xfrm flipH="1">
              <a:off x="7874855" y="4300819"/>
              <a:ext cx="1284215" cy="24574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>
                <a:bevelT w="0" h="0"/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  <a:buClr>
                  <a:prstClr val="white"/>
                </a:buCl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404 500 </a:t>
              </a:r>
              <a:endParaRPr lang="en-US" altLang="ko-KR" sz="2000" b="1" dirty="0">
                <a:solidFill>
                  <a:schemeClr val="bg1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071946" y="2525974"/>
              <a:ext cx="237483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框架问题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071946" y="4546681"/>
              <a:ext cx="2374831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代码编写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501140" y="2790825"/>
            <a:ext cx="2616835" cy="1437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第一次在实践中使用了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SSM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框架，这中间由于不熟练、在整合搭建候出现了好多的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4041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主要原因、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mapper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的应用失误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4470" y="4839970"/>
            <a:ext cx="2616835" cy="1437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首次独立完成整个项目的搭建与编写，在编码过程中由于一些不太规范的操作，以及命名给自己的逻辑连接造成了很大的麻烦，总是把数据流弄乱。</a:t>
            </a:r>
            <a:endParaRPr 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ULTRA_SCORM_COURSE_ID" val="9678AF6B-BF04-4173-B1E6-BA9FCFF7D4F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FpjE7qV58LqwQAADERAAAdAAAAdW5pdmVyc2FsL2NvbW1vbl9tZXNzYWdlcy5sbmetWG1r3EYQ/h7If1gEgRZaJykkhGKf0UnrO2GddJH2fHZfEGtpfbdY0jp6ucT5lJRCof0BhYR+CJSSH9BCTKD9LyV2mn/R2dWd7csLkmzDHdyubp6ZnZlnZlar64+SGM1YlnORrmm3V25piKWhiHg6WdNGZOPLexrKC5pGNBYpW9NSoaH1zvVrqzFNJyWdMPh9/RpCqwnLc1jmHbk6WyMerWnDbmC4g6Hu7AS223ODrtXTOoZIDmh6iGwxEd9ln311996j23fufr56cy7ZBMgf6La9DIUU0p1bDYAc4rl2AGjYDhy8TbTOm1e/vHn15N2Lv9oJuyNiWw7WOvMf7aSHHt6Sqn9uqHrkedghgW9bJg4sP3BcorxiY4JNrbMjSjSlM4YKgWacPUTFlEFMC54xlMc8Ug9CARtpyeqUme5At5zAwz7xLINYrqN1fJFlh18oWFoWU5GBuhxFPKe7MYuUTsge9fwgYzmopgVkF4JPMeXwT5FQnq7Uqvb0seX0AuK6th9gx1zsaB2cRsjMqFTTEsXTfewBQEZzll1ANlD5psSRHsftEPpWr2/Dl0gT+nwyjeFbtLVjiCEGQ5bWSUGOYA9SzPfHrmdKp4EqRNEBzfOHIouW8uN8oOqALcdwIQUNcg6cSIwFMMSYQw3JMhYWdWAD7Pt6DwdddxsSWes4bhsJdxM4t9lGYgf7QBHs18k4+pbV02XCS4ot8n/Br5DKdI4PEQ1DkJPum3FR5rAjXQosUEzLV9qp8fH9EYTN0u1P0LhCBe+q1YTPGNiRRSyrVQRFxsCmzKL7I+ubYEO3bGwGkFamOw6IKn5SY0IPUSoKRKMZTUOGdllIS8j1Q3gW8Ug9k3FW+h+U/DGixbyq3JgXJMfE2zfa2rNUwz5iVpmDTUXBkoOiTrV02Nz8i1ghc/qTJjQ5+sX0+wZ2dM9yryYyOU/KuKq6l47PqWVtY1RrxCU91TxaV22JX9XWrgUFq8tFcwkM3VT2D2iAcXMpy9kARcOqREMNt9K9Fjoddw7gCHRRjC1w1ZIJW+DCFvJj3PUtAgPSmO3mvKgdOxQbqwB9PLQhTHwxK9gZGXfZnoAJJ2Z0Vk0f0IVUpGsDem64WWoVxCI2mOwA4KRKHoCMeQL2Rw0wRwO88EBV4JdOMhZlHCnyxnxfFXnwbZmwD8emvUwkajem+SJ5qyazfhkrqsN5ldJhi/Z/yr/G8TlHv4tHyce6Z/QDQ3cMLEd+ydW4oRBQQLrCJn5g610pDlxIaBFOoZnuiTKNGgJVA7uJN3QAm595OCTHR6/fPX/575M/GsK8Z0y1i+a7X7cCAW7LQohPwb51RMHy7+tAiN5dllOLJlLzO85C7uT5n8e/Pzt5+eLkt3/e/nB0/NPrk1+f/vf30dtnP556phbWgiy9kjsGrVpPIhLYWqnXCySYB1UnRDf6A+CJr2ghygxGuzYIA93bhFqnpnStM6DZPhRKIkTcCkXFQSZo0U772R20LGKesjayl2s18sDEGga6aapbOZAz5uF+1VMjuHGE8+t5DNfzpmBGX3egDr+HxyJetARUrWtRpaAQVOuzMjD7sJOdrnL1cmP15rl3Hf8DUEsDBBQAAgAIAJFpjE6G9mq8OgMAAJAMAAAnAAAAdW5pdmVyc2FsL2ZsYXNoX3B1Ymxpc2hpbmdfc2V0dGluZ3MueG1s1VfdbtowFL7nKSxPvSxpO7p2KKGqCmjVWkCFaetVZWJDrDp2FjtQetXr7Sl2szeY1OeZerO32HEMFNSuS3+QNiFEfH6+839i/L2LWKARSzVXMsCb5Q2MmAwV5XIY4A+95vouRtoQSYlQkgVYKoz2aiU/yfqC66jLjAFRjQBG6mpiAhwZk1Q9bzwel7lOUstVIjOAr8uhir0kZZpJw1IvEWQCP2aSMI2nCAUA4BsrOVWrlUoI+Q7pWNFMMMQpeC65DYqIpiA6wp4T65PwfJiqTNIDJVSK0mE/wK929+1nJuOg6jxm0uZE14BoyaZKKOXWCyK6/JKhiPFhBO7uVDAac2qiAG9VLApIe3dRcmwXOrEoBwpyIM0UPmaGUGKIOzp7hl0YPSM4Ep1IEvOwBxxk4w9wvXf27rTTODk6bL0/67XbR73DjnMi1/GWcXxv2ZAPDqksDdncjk+MIWEEfoPOgAjNfG+RNBMbKLnknD2jvhKQ+1wL2ijuM9oiMVuoRvecyyZIbmI0gEDEJMD7KScCI26I4OFcWWd9bbjJq95clESABe3J0HEX35p32Qkjkmq26NaMo23Ow9pHlQmKJipDgp8zZBSC+LMYniKGFouDBqmKcyq0j0FacLA44mzM6F6e0yngnwydgok4A03o1UQw4yx8zvgl6rOBSgGXkRF0NtC5dvjlRwEnROtbUDLzca17dFhvnB226o1PazZAQkdEho8Eh4KzODErwScTJJWZ6UE6QpJplheFcprzisRWfnoZNI8z4cr80sVYgF5hSVZj5TGF+asHhc1GZJQPoh2uHBpGkENJHCYwQlgXXGasKGBIJFJSTBAJYa1pO9YjrjINFDfADlo/3UOnj7jMT0NYbWAxpSwtBLmxufW6sv1mZ/dttez9vPq+/qDSdOF3BLHm3MY/eHDlz9f+3W3oe3ZL37+0TZr9mzv75vrLzfXVr28/iiT35vprceHTRreIWKtdRKr9vojUiXvddBZeNYVcgPU0dOMGC0rwmBtGX7LZntAwz3rLu25bTcOsMObnDMl/E7I7zS+MSzdE37v3Cms5MZc8hkTY5Ti/99a2Kxtw57yXVSoB2vK/iFrpN1BLAwQUAAIACACRaYxOpsmKrL0CAABVCgAAIQAAAHVuaXZlcnNhbC9mbGFzaF9za2luX3NldHRpbmdzLnhtbJVWbU/bMBD+vl9Rdd8Jey2TTCUonYTEBhqI705yTaw6dmQ7Zf338yU2sdukzWoh1XfPc3e+t0L0lonlh9mMZJJL9QzGMFFolHjZjOXX87QxRoqLTAoDwlwIqSrK58uPP9sPSVrkOZbcgZrK2dAMejeL9jOF4nx8W+AZI2SyqqnYP8hCXqQ02xZKNiI/G1q5r0FxJrYWefljsVqPOuBMm3sDVRTT+grPNEqtQGvAkL6v8ZxlcZoC954u289ETu/q9OsPaDummWlpN5/wjNFqWkCc5KsbPON4Ya3HVVngOU0w8NdY6JfPeEahnO5BxcbvvuIZZci6qf+nR2olC0xozDldxHcOlzS344dRXeI5S8AHoaOzVXDpad96F4Dc13DuCY6rkvwJ83qwELDoKYelUQ2QxN86nS7l22Nj7HzAckO5toBQ1IOebNBPtNHeTCzrcX/gjYk8tOUkPeRV8qaCVRdwYC6W9/jV6rbdFaHRd1kQoYKdEwYh9sIe+dvm9QgZCHvkM2c5PAq+P4IfajqOr/EtddU8nX6rBUHtNXdaf/Na9PSAk6sD107gMZXMYakxnBdWAZaNJK2sCyk5iokIumMFNUyKX4hL9+1jNEkOFK7VhhuLGGY4DPVbG6Pd0mHIeI270RUzbsfuR6F/W3efGbvDr+fUGJqVlf1R0vOZ49khsU7myTADt6SFg7oXGxlwWt9jpIqqLagXKbmeShHSwNSYZDdaY6ZJEuSAJMNJJs7IUPZFU6Wg1rZoDHzXxLIOV7Ki5PbPvDJ4g9wrXVlGtB3VlNaeoIy/wwOJ6wGgKit9B3SXTlM13DAOO/CjHwjaJ4+9jWjbpGP9dmMeYGPCDeEkBy0ZAIKedJui75UQFysGCK82rmFGp5nQ94amun1aNPl+C/dzFO1lv82w+UL3ncB1U2TZ6o9zaIX47+Q/UEsDBBQAAgAIAJFpjE71eJSxDQMAAKELAAAmAAAAdW5pdmVyc2FsL2h0bWxfcHVibGlzaGluZ19zZXR0aW5ncy54bWzNVt9OWjEYv+cpmi5eylHnpiMHjBGMRCdEWDavTDktnMae9qztAfHK6+0pdrM3WOLzLN7sLfb1FBCiY0cjy0II9Pvz+/5/bbh3lQg0ZNpwJat4s7yBEZORolwOqvhD93B9FyNjiaREKMmqWCqM9mqlMM16gpu4w6wFUYMARppKaqs4tjatBMFoNCpzk2rHVSKzgG/KkUqCVDPDpGU6SAUZw48dp8zgCUIBAPgmSk7UaqUSQqFHeq9oJhjiFDyX3AVFxJFNBA68VI9ElwOtMkkPlFAa6UGvil/t7rvPVMYj1XnCpEuJqQHRkW2FUMqdE0R0+DVDMeODGLzd2cZoxKmNq3hr26GAdPAQJcf2kROHcqAgBdJO4BNmCSWW+KO3Z9mVNVOCJ9GxJAmPusBBLvwqrncvjs7bjbOT5unxRbfVOuk2296JXCdYxAmDRUMhOKQyHbGZnZBYS6IY/AadPhGGhcE8aSrWV3LBOXdGPSUg9bkWRn3wVIyreF9zIjDilggezbiW6AGzh1xADE53s9yXFt8D+nijmGjD5g1NOcZlMap9VJmgaKwyJPglQ1YhiChL4F/M0Hy6UV+rJKcKYiwyglOGhpyNGN3LszQB/JOhczCRZKAJzZcKZr2Fzxm/Rj3WVxpwGRlCqwKdG49ffhJwSoy5ByVTH9c6J81646J5Wm98WnMBEjokMnoiOJSQJaldCT4ZI6nsVA/SEZHMsLwolNOcVyS28vPLYHiSCV/mly7GHPQKS7IaK08pzF89KGw2JsN8EN1w5dAwghxK4jGBEcG4c5mxooARkUhJMUYkgkVl3FgPucoMUPwAe2jzfA+9PuIyPw3g5gCLmjJdCHJjc+v19pu3O7vvKuXg58339aVKkxXeFsSZ8zv8YOkSny3yh9swDNzufHwNW539qy18d/vl7vbm17cfRdJ1d/u1uPB5o1NE7LRVRKp1XETqzF8g7bnLo5ALsHAGfoBg5QiecMvoS7bPM1pg+U3sG+SFWmCFUSxt5P83CH+aPbwWXlph8OhTsAT0xWd1rfQbUEsDBBQAAgAIAJFpjE52fLStlgEAABkGAAAfAAAAdW5pdmVyc2FsL2h0bWxfc2tpbl9zZXR0aW5ncy5qc42Uy07DMBBF9/2KyGxRVZ4BdhUtElIXSLBDLJx0mkZ1bMt2QkPVfyfjvmLHoXg29e3xHc9Ens0gahZJSfQUbexvu39z91YD1Iwq4dLVWY9eoE40y+fwkRfAcg7EQ6rD0aO8PREhY8KtaVK/o61u+RGB/ywo021cBixUQNOhw1UA/A5o69DhH6e0fVm7klp9TkpjBB+mghvgZsiFKqhlyMWLXe0KPVhUoM6gC5qCYxrb1UeeHO9ijDaXikJSXs9EJoYJTVeZEiWf9+Vf1hJU88VXO2D0GD9PHTuWa/NqoPATTx8w+kmpQGvY572fYgRhRhNgLd+RXX+gjnG3II+ucp2bAz2+wmjTkmbQ6dLDGMPFeOPV6WaM0eUMrM2OuLnGcAhGa1Adq8kthgMKWcp/fECpRIYd6aDdnh9RJug859k+9QgjyOFl0bave6dC7fUnxHlCwntCy9DrK/pGR+jde5o5Gjp5tZd3FsrLQiIPiSKQWfZOoe51jD9JcP8ZEWoMTZdFMyCa6djkFqYZk9HXmbHqJxlsfwFQSwMEFAACAAgAkWmMT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WmMTieqgVJ0AAAAdAAAABwAAAB1bml2ZXJzYWwvbG9jYWxfc2V0dGluZ3MueG1ss7GvyM1RKEstKs7Mz7NVMtQzUFJIzUvOT8nMS7dVCg1x07VQUiguScxLSczJz0u1VcrLV1Kwt+OyyclPTswJTi0pASosVijISaxMLQpJzQUySlL9EnOBKp9Obnze2fNi/b7nK7oVdBWe7F/3bMpOJX07LgBQSwMEFAACAAgA95JT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WmMTnWTheFxAQAA/QIAACkAAAB1bml2ZXJzYWwvc2tpbl9jdXN0b21pemF0aW9uX3NldHRpbmdzLnhtbI1S207cMBB95yssfmBtj2+R0pV8C9qXUnERj1XYuFVUcKrYCIT88XWA1bJlq+J5mjlnzmjGp02/xmgfUp7ux+c+j1O8DDmP8WdanyDUbqe7af42hxRyWu0rN2McpsdN/DEttVpNuY9DPw92QdMao+7lISW1cqpmzDCKJPPUK+Q8txVrwDVgK+Yose3qL4lX3TlsQ8zHVdvVAfqxYRNTmPMmDuFpDYfs99DhBmdzP4yVl9aCLVF2U4tjSyBGuOS+UA0AAlnuiMNFykZqgjxmHEMxigIFRDgnjShEUg416xpRVZhvBGKSMeoK9bR2I62No7ZIaAjRdZpXjS1dZyTGiBACzBUuoDMYVTZUDQ1qOSA4MCCKNpooQJ3tTMeKd15YjhT1AuPCjAGM98fdb/f+XPvqp9fZnfM/gke/4Ci6eGt1xFzt9mGeK/kq3P++63NAt30Km+HLqbnQX5133+359cWlP31z54uTd9zFsnX3fzr8D1BLAwQUAAIACACRaYxOXc5DJ1ELAAA/IAAAFwAAAHVuaXZlcnNhbC91bml2ZXJzYWwucG5n7VlpVFPXFr4oatUKtmrVMqRglFoZijxJkwgRRAOVeSgVCFgn6kBQkhCGJNBiHxUKkVCFyuQcBiECQkgCxBYlpUwqAQyXAJUhklGkIUAE3k189r31utb78X6+lR/33nX2d88++3x7n332Oueivy923ZoP1wAAsM7L0yMQAIy9AGB57DsrIYkV+8IL6GNECMS6A1Vd5pNQwzjazccNAKrpa19/tQJqrz7neZgAACYtusdIEFt6HABgQi8Pt+CESIXYJ9M8xEzwO2UHJhX2oHLEfdAz3pob6PbzNWup+42PjL+7VmWd8TH+23e4AcHrra2N3+ts3bz+b7yvKddLllxcb9sUJaPETjinDZJPGl54hRa59jr1XJf1i/fYfNASN/7b5UfkYSp7dgaMJVPmxvMgY4ClrUHTpYsBFscjFi/CMa9f7kdvgaQj/PKkX+/LPRhRtLnb4vV6SRX3V184J0l9mmcEtR+cD6COeVBXMsNXQ61zEcEw5FRvaFTdLh2YnSndZsPdpNMvyPJcBn3WW+t+2/c9XCezYujeFwyAATAABsAAGAADYAAMgAEwAAbAABgAA2AADIABMAD/f0DhrLo/arP+cLDof9WUnAHPc4iKLMSk0M5PdPz0KMjPpS7hxfX07MIB1gB/oHtgWEnTn1LusQTJgt4KYf6rvvDYGGIHDuzLP0Uhg5AESZ9GZMMxi7Ojz4VlQYouy5A6ft2weMEIAFJHJ57ePhSe3LPfgtCvIE3/cLogRn1hQEOaGBS25owNcggKE0uS7mcRCzFMIWDZeNE2+t4a3dEqi7d4k+4a1vjyl7XoyMTxy7I+pxKH5tnnJaoFnqo5uZM7JQkEs2QH1U4F9dpJZknVYQSOr+wmsYdzYjrO31QU0+YnL2sI/NbPm7KWftDM46tv1sAA4NyXUh9jMMF+b9LceB7IOVjng4hnSV3Pate9Z4ZlFChw8NwBlXJRjrU4OxTXbodeVSyeP2HjV9yo5K6xJVEtLuWBeF6MJC4RPREwrM3YpnbhLy1ql1Zv32R9p+QAZzQbHb8uYk+V/ZmzMYjKiuHMNaZ1+Pkkc3CShq13FJQrpM19in5VXCVMENM+qNpXAUZKMIK3ln3X1MP0Y3dHayoKYoVZIhbXAaRUx416PlUIO2/wMMkhqy6T7oXlkR6LYpzKl8uVQP0Q8lPL/L6YSkKyPIo6LBjxV90o/TQwyiH9wpqj6tpy1q6zPpjanTXeYK+q5Y+uGxkmozxXfJO6z/m+d7zWQiQzJ8HusEJjQjWJ89TiXQzzh+jHfYnsZwEiUwD4zFZt8kKZKHcmTmdxHUF/TVlBrIMHw+Wq65V7eGFpmnxqHxkx5BV3Thpd87q2It8/r32qvLl4aDzA6ljGxk1md2J++0Prb3R0DmelVoVgQDENO4PCUnF8JmIAn7F9lAQ6S3iIHXuwCM2LUvkqADD/OyodqzGPD+ciseL8mFLJCIjCXPSs8esxOsPGB7OEdNYYWfqAksReNi2jxQfBD5usVKvjvv64ZyZ30pmniN1opZuUylyGJ99cAOnKqc/S8coAxEkT8SDEb750207Q1bStBj8EycKlxxDiwoL3vWZOoY4o+rKumAZiSUciZCsYab0LchMnBpEd5cFQkwh0riPPjsVfTOItoLgcI2Dk0xjtrbIivZICqd9a8jTeHS5iTqbWhSPK6P7yep8VDNRmD7L9mokQ2E9bW4QJvgwubd7TZ2u31+5yBZNe8eMkxYokJobnhkjgh9XommFkn9gXPkcW+X20U2/pl67QappJlNXrRwfjf//lu3glySIMfjiyD8eG6ZYLydprxSXx4v3TFgl+Nh2FtrDG3fR511DbfJqzujbf3fPA9/Oc4IdX3fs2+kjjMlaP5nOLHF2D87cIbNMznmRBntiNXYjE1zhg7RiNmqFkhbpi0e/FhCXp2JU88YTYA4HQuYOz9MtoaUEKFIr1XJZ2LjPXus2110hCfMkpGKejvO/QRba8J4pqF3VTFb32x50Z3rJPvL1lUrFZj3r0YjgzdXcMYlF+51pAf/94ORCA0Sjna/qRUmfmy5qu5rtr9mh7XSzJQUtl1OlOBM91hsxrJurm295+eVfoB90umgiegvuG8Q61hIYWv76J7zCfIdDezzHOx2kS5I2zzzPROUfDWkk9fGa7L0JTauZkV0KdES3x59E/ypn1ZMJy4IFbBYFI7A6VPFW0QHheU3GJB9zoZL+LpU3FlXFF65t+Qe1EEwa38IqKv0Trvn6rwAwATJ4+ytwMSsoJ0pljwqyfgqim3IUvD/zZ9RSVLJrUE+b3NAxWV0ZmyCVQROncd8nkOUtkK/vv3VCbsDOESAYeDy00T/G0kEPSOkpbOypBeogHY1Pz4rzs0SGHpvsE9/YAXKiM6/hAzRWMHu/dXamyR4sHISa40uph3PDkxEogNU3o4lcUzoZB0kH9aKeCgbLlN7RKXuxUh1O3bXHK4tyZvXNjuZnJSk50tFm1Mf5u8l7fL+x65pU1PZ0u0ta7N32lA9TXJ9nkAqKetCRpGXPgL5M//Gq6G+NgmTDyTdH6V9IKllIqF9WiQWH9njs8u5FY8ej5mtOHh/CNcr0jEYEp56PDWv0D89SqccUhfUzdMnWdvUatQjHxmIPifGSv5pp+wtvVvjnpMFrDum1FA/WtRPaK15XJe+OHklVNSxjpUuS/ebg2e4o1FLylLKX/hJ14Rs/3465CZI9rVNEhtinEQIS0maw9t826bSTTofnZ3Bafzfu/4MiqeB/E8hdmnkP2S3ZMt5rFyil3M8S96B1cQTv0jOKlRWYVyx7i+/P0GQN37OOteXhQ752v9VskilRO7UKl42E6s4XUKu2QoiXre3gayupMUdpx5LfCChBGm/09ez4pcWGD397qBHm1YCDtXHaz/bvnKpVTNReVUw2fLzBnOhHD92VfLJQ81tF+9uhckX0dESTpOP+qIWHqqLaQZPIm0O0jGh538bP3Z8LTr/MwNyEqyJIQuWNq43QXut8iuJ806qx2LkarGqe5igYkMSD1DIme50OkC5B68mVXu9xqGolgvF41MmWRom0kgVyOLrOiycoItIbrwfi5LdeGdRF2G11q3w7lZ61CEW9OxW0cCROPntgAedNEH2mo+LVwyEj9avoKRZ0nagdJBdxEnaZy/snafrrI24PxjWfcXtJ/GkF4oQvPlj9G6ZguGo3xJmfa47jCLt7qnOOPqYN3utzuUfybKJHvw9gcztv+5g/bbpzOxiufvNmH3iVVZSuR8noiIRvKhq+mBDA2Af85fKuw5JXCd3B+UataIuzDRTmwWBvYfSXLLE0bOYlv+RBKlvEEY86V06KWf+6yExTfwU4ExH2Lc0larLmXyfPLz5B3p6VKmxJKDWFfg7kbfkzJU0U2zgycURh9hgWZJbQk3PqRMChyj2gTRA8HYxUVYBUSohJ7AgNA2amXacWV1GoDJMsnJz7sdRY/WyjVPu2sC4UKirSE7fEmsiu3sTAqcWos16/e8VYQVDop61NTeiXLJbPdDXhCbrel5eUFqFpq2S3ITJeZE2J5Nh1T1uOtOceVoUcl99oQkDnNIBLRBtE4dDCnTVQbTa4viznjTQ7XXRpv7F1LAVH1UZr85AKX6/jo7M07oYLsRJWub14oeVeScM5LemwliWPuWQwlxyK6lRD1jTE0XsET52wFwmXC9QckoprpGRdBefnzqkzddCV+y+lSblh/lu4aGu/71/rx4cVhmrYSZ/TnpbVWxWf/69Iayl6s+O1v77cfWmeSc/WFaggpJyze2ssu5fUUlmelw1NC1JdOzdkwhK8kJSn2VZFNAya6ynSWpbtNHxs+UT0LQ1xt9TFCysp1GrwO+HpUuR/59h9QSwMEFAACAAgAkWmMTisLwG1KAAAAawAAABsAAAB1bml2ZXJzYWwvdW5pdmVyc2FsLnBuZy54bWyzsa/IzVEoSy0qzszPs1Uy1DNQsrfj5bIpKEoty0wtV6gAihnpGUCAkkIlKrc8M6UkAyhkYG6MEMxIzUzPKLFVsjAwhQvqA80EAFBLAQIAABQAAgAIAJFpjE7qV58LqwQAADERAAAdAAAAAAAAAAEAAAAAAAAAAAB1bml2ZXJzYWwvY29tbW9uX21lc3NhZ2VzLmxuZ1BLAQIAABQAAgAIAJFpjE6G9mq8OgMAAJAMAAAnAAAAAAAAAAEAAAAAAOYEAAB1bml2ZXJzYWwvZmxhc2hfcHVibGlzaGluZ19zZXR0aW5ncy54bWxQSwECAAAUAAIACACRaYxOpsmKrL0CAABVCgAAIQAAAAAAAAABAAAAAABlCAAAdW5pdmVyc2FsL2ZsYXNoX3NraW5fc2V0dGluZ3MueG1sUEsBAgAAFAACAAgAkWmMTvV4lLENAwAAoQsAACYAAAAAAAAAAQAAAAAAYQsAAHVuaXZlcnNhbC9odG1sX3B1Ymxpc2hpbmdfc2V0dGluZ3MueG1sUEsBAgAAFAACAAgAkWmMTnZ8tK2WAQAAGQYAAB8AAAAAAAAAAQAAAAAAsg4AAHVuaXZlcnNhbC9odG1sX3NraW5fc2V0dGluZ3MuanNQSwECAAAUAAIACACRaYxOPTwv0cEAAADlAQAAGgAAAAAAAAABAAAAAACFEAAAdW5pdmVyc2FsL2kxOG5fcHJlc2V0cy54bWxQSwECAAAUAAIACACRaYxOJ6qBUnQAAAB0AAAAHAAAAAAAAAABAAAAAAB+EQAAdW5pdmVyc2FsL2xvY2FsX3NldHRpbmdzLnhtbFBLAQIAABQAAgAIAPeSU0cjtE77+wIAALAIAAAUAAAAAAAAAAEAAAAAACwSAAB1bml2ZXJzYWwvcGxheWVyLnhtbFBLAQIAABQAAgAIAJFpjE51k4XhcQEAAP0CAAApAAAAAAAAAAEAAAAAAFkVAAB1bml2ZXJzYWwvc2tpbl9jdXN0b21pemF0aW9uX3NldHRpbmdzLnhtbFBLAQIAABQAAgAIAJFpjE5dzkMnUQsAAD8gAAAXAAAAAAAAAAAAAAAAABEXAAB1bml2ZXJzYWwvdW5pdmVyc2FsLnBuZ1BLAQIAABQAAgAIAJFpjE4rC8BtSgAAAGsAAAAbAAAAAAAAAAEAAAAAAJciAAB1bml2ZXJzYWwvdW5pdmVyc2FsLnBuZy54bWxQSwUGAAAAAAsACwBJAwAAGiMAAAAA"/>
  <p:tag name="ISPRING_PRESENTATION_TITLE" val="1524536404664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演示</Application>
  <PresentationFormat>自定义</PresentationFormat>
  <Paragraphs>117</Paragraphs>
  <Slides>10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华文仿宋</vt:lpstr>
      <vt:lpstr>굴림</vt:lpstr>
      <vt:lpstr>Calibri</vt:lpstr>
      <vt:lpstr>Tahoma</vt:lpstr>
      <vt:lpstr>Arial Unicode MS</vt:lpstr>
      <vt:lpstr>Calibri Light</vt:lpstr>
      <vt:lpstr>等线</vt:lpstr>
      <vt:lpstr>Adobe Gothic Std B</vt:lpstr>
      <vt:lpstr>Office 主题</vt:lpstr>
      <vt:lpstr>Visio.Drawing.11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15245364046641</dc:title>
  <dc:creator>Administrator</dc:creator>
  <cp:lastModifiedBy>UTF-8</cp:lastModifiedBy>
  <cp:revision>41</cp:revision>
  <dcterms:created xsi:type="dcterms:W3CDTF">2017-05-05T05:20:00Z</dcterms:created>
  <dcterms:modified xsi:type="dcterms:W3CDTF">2019-05-04T23:18:31Z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