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97" r:id="rId6"/>
    <p:sldId id="276" r:id="rId7"/>
    <p:sldId id="268" r:id="rId8"/>
    <p:sldId id="277" r:id="rId9"/>
    <p:sldId id="298" r:id="rId10"/>
    <p:sldId id="278" r:id="rId11"/>
    <p:sldId id="299"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56" d="100"/>
          <a:sy n="56" d="100"/>
        </p:scale>
        <p:origin x="-96" y="-15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741045" y="2480310"/>
            <a:ext cx="5634355" cy="1999615"/>
          </a:xfrm>
          <a:prstGeom prst="rect">
            <a:avLst/>
          </a:prstGeom>
          <a:noFill/>
        </p:spPr>
        <p:txBody>
          <a:bodyPr wrap="square" rtlCol="0">
            <a:spAutoFit/>
          </a:bodyPr>
          <a:lstStyle/>
          <a:p>
            <a:r>
              <a:rPr lang="en-US" altLang="zh-CN" sz="8000" dirty="0" smtClean="0">
                <a:solidFill>
                  <a:srgbClr val="002B41"/>
                </a:solidFill>
                <a:latin typeface="Impact" panose="020B0806030902050204" pitchFamily="34" charset="0"/>
                <a:ea typeface="微软雅黑" panose="020B0503020204020204" pitchFamily="34" charset="-122"/>
              </a:rPr>
              <a:t>2018</a:t>
            </a:r>
            <a:endParaRPr lang="en-US" altLang="zh-CN" sz="8000" dirty="0">
              <a:solidFill>
                <a:srgbClr val="002B41"/>
              </a:solidFill>
              <a:latin typeface="Impact" panose="020B0806030902050204" pitchFamily="34" charset="0"/>
              <a:ea typeface="微软雅黑" panose="020B0503020204020204" pitchFamily="34" charset="-122"/>
            </a:endParaRPr>
          </a:p>
          <a:p>
            <a:r>
              <a:rPr lang="en-US" altLang="zh-CN" sz="4400" dirty="0">
                <a:solidFill>
                  <a:srgbClr val="002B41"/>
                </a:solidFill>
                <a:latin typeface="微软雅黑" panose="020B0503020204020204" pitchFamily="34" charset="-122"/>
                <a:ea typeface="微软雅黑" panose="020B0503020204020204" pitchFamily="34" charset="-122"/>
              </a:rPr>
              <a:t>SSM</a:t>
            </a:r>
            <a:r>
              <a:rPr lang="zh-CN" altLang="en-US" sz="4400" dirty="0">
                <a:solidFill>
                  <a:srgbClr val="002B41"/>
                </a:solidFill>
                <a:latin typeface="微软雅黑" panose="020B0503020204020204" pitchFamily="34" charset="-122"/>
                <a:ea typeface="微软雅黑" panose="020B0503020204020204" pitchFamily="34" charset="-122"/>
              </a:rPr>
              <a:t>订单管理系统</a:t>
            </a:r>
            <a:endParaRPr lang="zh-CN" altLang="en-US"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198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参考文献</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678520" y="2060801"/>
            <a:ext cx="4350636" cy="2886710"/>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基于SSM框架的图书管理系统的设计与实现[J].魏书寒.工业控制计算机.2017(07)</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 基于SSM框架的Web系统研究与应用[J].邹红霆.湖南理工学院学报(自然科学版).2017(01)</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SSM框架在Web应用开发中的设计与实现[J].李洋.计算机技术与发展.2016(12)</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基于Spring MVC及MyBatis的Web应用框架研究[J].徐雯、高建华.微型电脑应用. 2012(07)</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]基于SSM的客户关系管理系统的设计与实现[D]. 白元.北京交通大学 2016</a:t>
            </a:r>
            <a:endParaRPr 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200329"/>
          </a:xfrm>
          <a:prstGeom prst="rect">
            <a:avLst/>
          </a:prstGeom>
          <a:noFill/>
        </p:spPr>
        <p:txBody>
          <a:bodyPr wrap="square" rtlCol="0">
            <a:spAutoFit/>
          </a:bodyPr>
          <a:lstStyle/>
          <a:p>
            <a:r>
              <a:rPr lang="zh-CN" altLang="en-US" sz="7200" dirty="0" smtClean="0">
                <a:solidFill>
                  <a:srgbClr val="002B41"/>
                </a:solidFill>
                <a:latin typeface="微软雅黑" panose="020B0503020204020204" pitchFamily="34" charset="-122"/>
                <a:ea typeface="微软雅黑" panose="020B0503020204020204" pitchFamily="34" charset="-122"/>
              </a:rPr>
              <a:t>感谢观看</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256976" y="1335477"/>
            <a:ext cx="2897077" cy="52197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选题意义</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12104" y="257995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56976" y="2579942"/>
            <a:ext cx="2897077" cy="52197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需求分析</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12104" y="382731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56976" y="3858419"/>
            <a:ext cx="2897077" cy="52197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数据库设计</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6348911" y="498943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12104" y="506760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256976" y="5091726"/>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参考文献</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21"/>
          <p:cNvSpPr txBox="1"/>
          <p:nvPr/>
        </p:nvSpPr>
        <p:spPr>
          <a:xfrm>
            <a:off x="2336422" y="4494307"/>
            <a:ext cx="7519154" cy="2914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061777" y="3909532"/>
            <a:ext cx="4068445" cy="460375"/>
          </a:xfrm>
          <a:prstGeom prst="rect">
            <a:avLst/>
          </a:prstGeom>
          <a:effectLst/>
        </p:spPr>
        <p:txBody>
          <a:bodyPr wrap="none">
            <a:spAutoFit/>
          </a:bodyPr>
          <a:lstStyle/>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Meaning of topic selection</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选题意义</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198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选题意义</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724875" y="1886811"/>
            <a:ext cx="4350636" cy="3446145"/>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en-US" altLang="zh-CN" sz="1400" dirty="0" smtClean="0">
                <a:solidFill>
                  <a:srgbClr val="002B41"/>
                </a:solidFill>
                <a:latin typeface="微软雅黑" panose="020B0503020204020204" pitchFamily="34" charset="-122"/>
                <a:ea typeface="微软雅黑" panose="020B0503020204020204" pitchFamily="34" charset="-122"/>
              </a:rPr>
              <a:t>    现如今订单管理随处可见，它们承当着商城交易中的重要角色。它为我们提供了优质的可视化的简单的具有联系的清晰地商品交易信息整合管理功能，为我们日常生活的交易，网络购物，提供了可视化的资源管理，可以做到行为的记录和保障，便于查询交易的信息，便于校验交易的准确，可以方便的管理交易，可以方便的修改交易，为我们日常生活中遇到的交易问题提供了数据的备份与安全的管理，精准的订单系统还可以大大加快商品交易的周期，也可以让交易的执行者感到数据提供的安全感，所以我编写了基于SSM的订单管理系统这个项目。</a:t>
            </a:r>
            <a:endParaRPr lang="en-US" alt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773295" y="3909532"/>
            <a:ext cx="2645410" cy="46037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Demand analysis</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需求分析</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198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需求分析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877910" y="2402431"/>
            <a:ext cx="4350636" cy="2047875"/>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400" dirty="0" smtClean="0">
                <a:solidFill>
                  <a:srgbClr val="002B41"/>
                </a:solidFill>
                <a:latin typeface="微软雅黑" panose="020B0503020204020204" pitchFamily="34" charset="-122"/>
                <a:ea typeface="微软雅黑" panose="020B0503020204020204" pitchFamily="34" charset="-122"/>
              </a:rPr>
              <a:t>订单的创建功能</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订单的分类</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订单的排序</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订单的模糊查询</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订单的修改</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订单的删除</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订单生成时间查询</a:t>
            </a:r>
            <a:endParaRPr 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795520" y="3909532"/>
            <a:ext cx="2600960" cy="46037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Database design</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251293" y="332509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数据库设计</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452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数据库设计</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877910" y="2402431"/>
            <a:ext cx="4350636" cy="1489075"/>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设置订单表 属性有 订单号 订单信息  订单地址 订单类型</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时间表订单的操作记录，将订单的每一次增删该查都已记录的形式存入时间表属性有 订单号 操作时间 操作行为</a:t>
            </a:r>
            <a:endParaRPr 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第四部分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5214937" y="3909532"/>
            <a:ext cx="1762125" cy="46037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References</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参考文献</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WPS 演示</Application>
  <PresentationFormat>自定义</PresentationFormat>
  <Paragraphs>75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Impact</vt:lpstr>
      <vt:lpstr>微软雅黑</vt:lpstr>
      <vt:lpstr>Calibri</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UTF-8</cp:lastModifiedBy>
  <cp:revision>32</cp:revision>
  <dcterms:created xsi:type="dcterms:W3CDTF">2016-12-09T01:44:00Z</dcterms:created>
  <dcterms:modified xsi:type="dcterms:W3CDTF">2018-10-17T11:30:08Z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8</vt:lpwstr>
  </property>
</Properties>
</file>