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4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  <a:endParaRPr lang="en-US" altLang="zh-CN" strike="noStrike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  <a:endParaRPr lang="en-US" altLang="zh-CN" strike="noStrike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94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624205" y="1196975"/>
            <a:ext cx="10944225" cy="1449070"/>
          </a:xfrm>
        </p:spPr>
        <p:txBody>
          <a:bodyPr anchor="ctr"/>
          <a:p>
            <a:pPr>
              <a:buClrTx/>
              <a:buSzTx/>
              <a:buFontTx/>
            </a:pPr>
            <a:r>
              <a:rPr kern="1200">
                <a:latin typeface="+mj-lt"/>
                <a:ea typeface="+mj-ea"/>
                <a:cs typeface="+mj-cs"/>
              </a:rPr>
              <a:t>Color_Image_Processing and Canny_Edge_Detect</a:t>
            </a:r>
            <a:endParaRPr kern="1200">
              <a:latin typeface="+mj-lt"/>
              <a:ea typeface="+mj-ea"/>
              <a:cs typeface="+mj-cs"/>
            </a:endParaRPr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627063" y="2422525"/>
            <a:ext cx="10948987" cy="1752600"/>
          </a:xfrm>
        </p:spPr>
        <p:txBody>
          <a:bodyPr anchor="t"/>
          <a:p>
            <a:pPr>
              <a:buClrTx/>
              <a:buSzTx/>
            </a:pPr>
            <a:r>
              <a:rPr lang="en-US" altLang="zh-CN" kern="1200">
                <a:latin typeface="+mn-lt"/>
                <a:ea typeface="+mn-ea"/>
                <a:cs typeface="+mn-cs"/>
              </a:rPr>
              <a:t>Xuchen Sun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Input and Output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mypc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.jpg    &lt;dimensions of 800*600&gt;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resolution are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96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dpi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&lt;bit depth is 24&gt;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Output:     Figure1       &lt;Normalized Gray Histogram &gt;	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 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	      Figure2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&lt;HSL image&gt; Color Image Processing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                Figure22     &lt;6 pictures about Canny processing&gt; Edge Detecting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 Key processing steps</a:t>
            </a:r>
            <a:endParaRPr lang="en-US" altLang="zh-CN"/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607050"/>
          </a:xfrm>
        </p:spPr>
        <p:txBody>
          <a:bodyPr anchor="t"/>
          <a:p>
            <a:r>
              <a:rPr lang="en-US" altLang="zh-CN">
                <a:sym typeface="SimSun" panose="02010600030101010101" pitchFamily="2" charset="-122"/>
              </a:rPr>
              <a:t>Color Image Processing:</a:t>
            </a:r>
            <a:endParaRPr lang="en-US" altLang="zh-CN">
              <a:sym typeface="SimSun" panose="02010600030101010101" pitchFamily="2" charset="-122"/>
            </a:endParaRPr>
          </a:p>
          <a:p>
            <a:r>
              <a:rPr lang="en-US" altLang="zh-CN"/>
              <a:t>Step1: Seperate Red Green and Blue of original picture</a:t>
            </a:r>
            <a:endParaRPr lang="en-US" altLang="zh-CN"/>
          </a:p>
          <a:p>
            <a:r>
              <a:rPr lang="en-US" altLang="zh-CN"/>
              <a:t>Step2: calculation about i,s,h,θ(hue, saturation,lightness)</a:t>
            </a:r>
            <a:endParaRPr lang="en-US" altLang="zh-CN"/>
          </a:p>
          <a:p>
            <a:r>
              <a:rPr lang="en-US" altLang="zh-CN"/>
              <a:t>Step3</a:t>
            </a:r>
            <a:r>
              <a:rPr lang="zh-CN" altLang="en-US"/>
              <a:t>： </a:t>
            </a:r>
            <a:r>
              <a:rPr lang="en-US" altLang="zh-CN"/>
              <a:t>Change value andCombine to a new HSL image.</a:t>
            </a:r>
            <a:endParaRPr lang="en-US" altLang="zh-CN"/>
          </a:p>
          <a:p>
            <a:r>
              <a:rPr lang="en-US" altLang="zh-CN">
                <a:sym typeface="SimSun" panose="02010600030101010101" pitchFamily="2" charset="-122"/>
              </a:rPr>
              <a:t>Canny Edge Detecting:</a:t>
            </a:r>
            <a:endParaRPr lang="en-US" altLang="zh-CN">
              <a:sym typeface="SimSun" panose="02010600030101010101" pitchFamily="2" charset="-122"/>
            </a:endParaRPr>
          </a:p>
          <a:p>
            <a:r>
              <a:rPr lang="en-US" altLang="zh-CN">
                <a:sym typeface="SimSun" panose="02010600030101010101" pitchFamily="2" charset="-122"/>
              </a:rPr>
              <a:t>Step1: Gaussian filter processing</a:t>
            </a:r>
            <a:endParaRPr lang="en-US" altLang="zh-CN">
              <a:sym typeface="SimSun" panose="02010600030101010101" pitchFamily="2" charset="-122"/>
            </a:endParaRPr>
          </a:p>
          <a:p>
            <a:r>
              <a:rPr lang="en-US" altLang="zh-CN">
                <a:sym typeface="SimSun" panose="02010600030101010101" pitchFamily="2" charset="-122"/>
              </a:rPr>
              <a:t>Step2: Partial derivative computing</a:t>
            </a:r>
            <a:endParaRPr lang="en-US" altLang="zh-CN">
              <a:sym typeface="SimSun" panose="02010600030101010101" pitchFamily="2" charset="-122"/>
            </a:endParaRPr>
          </a:p>
          <a:p>
            <a:r>
              <a:rPr lang="en-US" altLang="zh-CN">
                <a:sym typeface="SimSun" panose="02010600030101010101" pitchFamily="2" charset="-122"/>
              </a:rPr>
              <a:t>Step3: Gradient magnitude computing(Critical Section)</a:t>
            </a:r>
            <a:endParaRPr lang="en-US" altLang="zh-CN">
              <a:sym typeface="SimSun" panose="02010600030101010101" pitchFamily="2" charset="-122"/>
            </a:endParaRPr>
          </a:p>
          <a:p>
            <a:r>
              <a:rPr lang="en-US" altLang="zh-CN">
                <a:sym typeface="SimSun" panose="02010600030101010101" pitchFamily="2" charset="-122"/>
              </a:rPr>
              <a:t>Step4: Double threshold algorithm and connects edges</a:t>
            </a:r>
            <a:endParaRPr lang="en-US" altLang="zh-CN">
              <a:sym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1416050" y="1339850"/>
            <a:ext cx="10972800" cy="1493838"/>
          </a:xfrm>
        </p:spPr>
        <p:txBody>
          <a:bodyPr anchor="ctr"/>
          <a:p>
            <a:r>
              <a:rPr lang="en-US" altLang="zh-CN" sz="6000"/>
              <a:t>Thanks for watching </a:t>
            </a:r>
            <a:endParaRPr lang="en-US" altLang="zh-CN" sz="6000"/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858963" y="2833688"/>
            <a:ext cx="10972800" cy="2419350"/>
          </a:xfrm>
        </p:spPr>
        <p:txBody>
          <a:bodyPr anchor="t"/>
          <a:p>
            <a:pPr marL="0" indent="0">
              <a:buNone/>
            </a:pPr>
            <a:r>
              <a:rPr lang="en-US" altLang="zh-CN" sz="5400"/>
              <a:t>Best wishes</a:t>
            </a:r>
            <a:endParaRPr lang="en-US" altLang="zh-CN" sz="5400"/>
          </a:p>
          <a:p>
            <a:pPr marL="0" indent="0">
              <a:buNone/>
            </a:pPr>
            <a:r>
              <a:rPr lang="en-US" altLang="zh-CN" sz="5400"/>
              <a:t>Xuchen Sun</a:t>
            </a:r>
            <a:endParaRPr lang="en-US" altLang="zh-CN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Presentation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HSL and Edge Detection</vt:lpstr>
      <vt:lpstr>Input and Output</vt:lpstr>
      <vt:lpstr> Key processing steps</vt:lpstr>
      <vt:lpstr>Thanks for watching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Project：Two visuals</dc:title>
  <dc:creator>81430</dc:creator>
  <cp:lastModifiedBy>81430</cp:lastModifiedBy>
  <cp:revision>9</cp:revision>
  <dcterms:created xsi:type="dcterms:W3CDTF">2020-08-08T07:35:00Z</dcterms:created>
  <dcterms:modified xsi:type="dcterms:W3CDTF">2020-08-30T18:27:24Z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