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5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4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85C542-3BC1-4A15-A152-6F23D44B925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dong1994/Unit-20/blob/b8f14a58b95e9fbe80486eae9b17633e2c5f1f0c/Capstone%20two%20project%20report.pdf" TargetMode="External"/><Relationship Id="rId2" Type="http://schemas.openxmlformats.org/officeDocument/2006/relationships/hyperlink" Target="mailto:lv16462873259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6A06EA-EC2D-4DF6-B675-1EC8D7210F8E}"/>
              </a:ext>
            </a:extLst>
          </p:cNvPr>
          <p:cNvSpPr/>
          <p:nvPr/>
        </p:nvSpPr>
        <p:spPr>
          <a:xfrm>
            <a:off x="625207" y="422382"/>
            <a:ext cx="109415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Smart</a:t>
            </a:r>
            <a:r>
              <a:rPr lang="zh-CN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US" alt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phone price prediction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5E068B78-4FB6-4456-A62D-02FC131A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60" y="2321351"/>
            <a:ext cx="9163878" cy="38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E2F8FD-5D77-48C6-8C88-F556BB01257E}"/>
              </a:ext>
            </a:extLst>
          </p:cNvPr>
          <p:cNvSpPr txBox="1"/>
          <p:nvPr/>
        </p:nvSpPr>
        <p:spPr>
          <a:xfrm>
            <a:off x="2315817" y="1530378"/>
            <a:ext cx="7245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Xudong</a:t>
            </a:r>
            <a:r>
              <a:rPr lang="en-US" sz="40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69287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3943E0-223E-47FF-9518-15ADC5013F66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result with grid search method</a:t>
            </a:r>
            <a:endParaRPr 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1E45FF-EC46-4FDC-8091-6872E964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519859"/>
            <a:ext cx="10678335" cy="4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2F67D-5C7A-4AB3-AB67-72CE430FD290}"/>
              </a:ext>
            </a:extLst>
          </p:cNvPr>
          <p:cNvSpPr txBox="1"/>
          <p:nvPr/>
        </p:nvSpPr>
        <p:spPr>
          <a:xfrm>
            <a:off x="542925" y="409575"/>
            <a:ext cx="965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>
                <a:effectLst/>
              </a:rPr>
              <a:t>Features importance</a:t>
            </a:r>
          </a:p>
          <a:p>
            <a:endParaRPr 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CFB1A3-8C5E-4FDD-8AE3-896A997C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281112"/>
            <a:ext cx="8491745" cy="50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7311AF-8E42-4ACE-B447-87016422F6E0}"/>
              </a:ext>
            </a:extLst>
          </p:cNvPr>
          <p:cNvSpPr txBox="1"/>
          <p:nvPr/>
        </p:nvSpPr>
        <p:spPr>
          <a:xfrm>
            <a:off x="542925" y="409575"/>
            <a:ext cx="9658350" cy="82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effectLst/>
                <a:latin typeface="+mj-lt"/>
                <a:ea typeface="Times New Roman" panose="02020603050405020304" pitchFamily="18" charset="0"/>
              </a:rPr>
              <a:t> Future Improvements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17B4E1-5571-4B7E-965B-EBB3597D52D4}"/>
              </a:ext>
            </a:extLst>
          </p:cNvPr>
          <p:cNvSpPr txBox="1"/>
          <p:nvPr/>
        </p:nvSpPr>
        <p:spPr>
          <a:xfrm>
            <a:off x="819150" y="1685925"/>
            <a:ext cx="103536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operating system of all mobile phones in this project is Android. For iPhone, the world's largest phone brand, it could have turned out differently.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future, comparing the importance of the same parameter under different operating systems may be a topic.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47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6FB0CC-9521-4DAC-BEF6-6B7A1D778E0B}"/>
              </a:ext>
            </a:extLst>
          </p:cNvPr>
          <p:cNvSpPr/>
          <p:nvPr/>
        </p:nvSpPr>
        <p:spPr>
          <a:xfrm>
            <a:off x="3218690" y="2505670"/>
            <a:ext cx="54498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zh-CN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498EF-0086-4CD0-9777-6A3E1C0BAC0D}"/>
              </a:ext>
            </a:extLst>
          </p:cNvPr>
          <p:cNvSpPr txBox="1"/>
          <p:nvPr/>
        </p:nvSpPr>
        <p:spPr>
          <a:xfrm>
            <a:off x="657225" y="4981575"/>
            <a:ext cx="736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Xudong</a:t>
            </a:r>
            <a:r>
              <a:rPr lang="en-US" dirty="0"/>
              <a:t> Li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lv16462873259@gmail.com</a:t>
            </a:r>
            <a:endParaRPr lang="en-US" dirty="0"/>
          </a:p>
          <a:p>
            <a:r>
              <a:rPr lang="en-US" dirty="0"/>
              <a:t>Project report link: </a:t>
            </a:r>
            <a:r>
              <a:rPr lang="en-US" dirty="0">
                <a:hlinkClick r:id="rId3"/>
              </a:rPr>
              <a:t>https://github.com/Xudong1994/Unit-20/blob/b8f14a58b95e9fbe80486eae9b17633e2c5f1f0c/Capstone%20two%20project%20report.pdf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0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98DA85-B4A5-4D0E-9FC2-889C507D9AF4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Who might care?</a:t>
            </a: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00F9C5E4-3E80-490A-A464-392702FF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8" y="2728453"/>
            <a:ext cx="3441424" cy="37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C5051B-9A6B-45A9-AFAD-FE56B676F946}"/>
              </a:ext>
            </a:extLst>
          </p:cNvPr>
          <p:cNvSpPr txBox="1"/>
          <p:nvPr/>
        </p:nvSpPr>
        <p:spPr>
          <a:xfrm>
            <a:off x="521110" y="1360532"/>
            <a:ext cx="481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Mobile parts manufacturer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C1D395-E4DC-4D55-A20F-3B7E5CC5098D}"/>
              </a:ext>
            </a:extLst>
          </p:cNvPr>
          <p:cNvSpPr txBox="1"/>
          <p:nvPr/>
        </p:nvSpPr>
        <p:spPr>
          <a:xfrm>
            <a:off x="4175982" y="1360532"/>
            <a:ext cx="3240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Smart phone users</a:t>
            </a:r>
          </a:p>
        </p:txBody>
      </p: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1824539B-C019-4010-AFA5-F8F03DC9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82" y="2728453"/>
            <a:ext cx="3840034" cy="37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E53170-7DC5-4DE5-B8B8-B6D003448865}"/>
              </a:ext>
            </a:extLst>
          </p:cNvPr>
          <p:cNvSpPr txBox="1"/>
          <p:nvPr/>
        </p:nvSpPr>
        <p:spPr>
          <a:xfrm>
            <a:off x="8647043" y="1344548"/>
            <a:ext cx="3240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Smart phone companies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2FD717-4324-43A9-A290-3CDF1EAB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265" y="2728452"/>
            <a:ext cx="3523111" cy="3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2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8C45FD-40F6-4635-BAB1-3E62C1818FE5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parameters might affect price?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8ADF1B-57EE-4AA7-8ABA-7DB44151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109837"/>
            <a:ext cx="10829377" cy="55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521200-E03C-4B6D-9726-E56D8750EAFF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information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671436-0E3A-4E6B-B6B8-F0CC6EC6922D}"/>
              </a:ext>
            </a:extLst>
          </p:cNvPr>
          <p:cNvSpPr txBox="1"/>
          <p:nvPr/>
        </p:nvSpPr>
        <p:spPr>
          <a:xfrm>
            <a:off x="747252" y="1278194"/>
            <a:ext cx="75020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Provide by : Kaggle</a:t>
            </a:r>
          </a:p>
          <a:p>
            <a:endParaRPr lang="en-US" sz="3600" b="1" dirty="0"/>
          </a:p>
          <a:p>
            <a:r>
              <a:rPr lang="en-US" sz="3600" b="1" dirty="0"/>
              <a:t>Last updated day : </a:t>
            </a:r>
            <a:r>
              <a:rPr lang="en-US" sz="3600" b="1" i="0" dirty="0">
                <a:effectLst/>
              </a:rPr>
              <a:t>2021-04-25</a:t>
            </a:r>
          </a:p>
          <a:p>
            <a:endParaRPr lang="en-US" sz="3600" b="1" dirty="0"/>
          </a:p>
          <a:p>
            <a:r>
              <a:rPr lang="en-US" sz="3600" b="1" dirty="0"/>
              <a:t>Data columns : 20 parameters</a:t>
            </a:r>
          </a:p>
          <a:p>
            <a:endParaRPr lang="en-US" sz="3600" b="1" dirty="0"/>
          </a:p>
          <a:p>
            <a:r>
              <a:rPr lang="en-US" sz="3600" b="1" dirty="0"/>
              <a:t>Data rows : 459 rows</a:t>
            </a:r>
          </a:p>
          <a:p>
            <a:endParaRPr lang="en-US" sz="3600" b="1" dirty="0"/>
          </a:p>
          <a:p>
            <a:r>
              <a:rPr lang="en-US" sz="3600" b="1" dirty="0"/>
              <a:t>Operation system only Android</a:t>
            </a:r>
          </a:p>
        </p:txBody>
      </p:sp>
    </p:spTree>
    <p:extLst>
      <p:ext uri="{BB962C8B-B14F-4D97-AF65-F5344CB8AC3E}">
        <p14:creationId xmlns:p14="http://schemas.microsoft.com/office/powerpoint/2010/main" val="16809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C089F4-FB87-4C0E-A015-3A6C32AE72E1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cleaning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0A075E-666A-4A64-8011-40AC889C45BD}"/>
              </a:ext>
            </a:extLst>
          </p:cNvPr>
          <p:cNvSpPr txBox="1"/>
          <p:nvPr/>
        </p:nvSpPr>
        <p:spPr>
          <a:xfrm>
            <a:off x="718457" y="1296955"/>
            <a:ext cx="103569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 cleaning all unnecessary symbols</a:t>
            </a:r>
          </a:p>
          <a:p>
            <a:endParaRPr lang="en-US" sz="3200" dirty="0"/>
          </a:p>
          <a:p>
            <a:r>
              <a:rPr lang="en-US" sz="3200" dirty="0"/>
              <a:t>Step 2: Recreate the value containing the operation into a new column</a:t>
            </a:r>
          </a:p>
          <a:p>
            <a:endParaRPr lang="en-US" sz="3200" dirty="0"/>
          </a:p>
          <a:p>
            <a:r>
              <a:rPr lang="en-US" sz="3200" dirty="0"/>
              <a:t>Step 3: separate numerical variables and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634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0FF34F-7580-4D65-AA63-E63A5115864F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exploration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94FC79-4D95-4A1D-9D19-83D63AE4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2" y="1150982"/>
            <a:ext cx="6787845" cy="54784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9CEB62-8B7F-4441-8605-215CABF62791}"/>
              </a:ext>
            </a:extLst>
          </p:cNvPr>
          <p:cNvSpPr txBox="1"/>
          <p:nvPr/>
        </p:nvSpPr>
        <p:spPr>
          <a:xfrm>
            <a:off x="7553131" y="1150982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Ram : 0.77</a:t>
            </a:r>
          </a:p>
          <a:p>
            <a:endParaRPr lang="en-US" sz="3600" dirty="0"/>
          </a:p>
          <a:p>
            <a:r>
              <a:rPr lang="en-US" sz="3600" dirty="0" err="1"/>
              <a:t>Int_memory</a:t>
            </a:r>
            <a:r>
              <a:rPr lang="en-US" sz="3600" dirty="0"/>
              <a:t>: 0.76</a:t>
            </a:r>
          </a:p>
          <a:p>
            <a:endParaRPr lang="en-US" sz="3600" dirty="0"/>
          </a:p>
          <a:p>
            <a:r>
              <a:rPr lang="en-US" sz="3600" dirty="0" err="1"/>
              <a:t>Mp_speed</a:t>
            </a:r>
            <a:r>
              <a:rPr lang="en-US" sz="3600" dirty="0"/>
              <a:t>: 0.62</a:t>
            </a:r>
          </a:p>
          <a:p>
            <a:endParaRPr lang="en-US" sz="3600" dirty="0"/>
          </a:p>
          <a:p>
            <a:r>
              <a:rPr lang="en-US" sz="3600" dirty="0" err="1"/>
              <a:t>Resolution_multiply</a:t>
            </a:r>
            <a:r>
              <a:rPr lang="en-US" sz="3600" dirty="0"/>
              <a:t>: 0.56</a:t>
            </a:r>
          </a:p>
        </p:txBody>
      </p:sp>
    </p:spTree>
    <p:extLst>
      <p:ext uri="{BB962C8B-B14F-4D97-AF65-F5344CB8AC3E}">
        <p14:creationId xmlns:p14="http://schemas.microsoft.com/office/powerpoint/2010/main" val="20945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786EF-E5BB-49DD-B22B-307618FED30C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Training the data with different model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8F126F-DB01-414F-A598-2C4271673C24}"/>
              </a:ext>
            </a:extLst>
          </p:cNvPr>
          <p:cNvSpPr txBox="1"/>
          <p:nvPr/>
        </p:nvSpPr>
        <p:spPr>
          <a:xfrm>
            <a:off x="709127" y="1296955"/>
            <a:ext cx="10077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Linear Regression 					 Ridge Regression </a:t>
            </a:r>
          </a:p>
          <a:p>
            <a:endParaRPr lang="en-US" sz="3600" dirty="0"/>
          </a:p>
          <a:p>
            <a:r>
              <a:rPr lang="en-US" sz="3600" dirty="0"/>
              <a:t>k Neighbors Regression 		 SVM (support vector machine) </a:t>
            </a:r>
          </a:p>
          <a:p>
            <a:endParaRPr lang="en-US" sz="3600" dirty="0"/>
          </a:p>
          <a:p>
            <a:r>
              <a:rPr lang="en-US" sz="3600" dirty="0"/>
              <a:t>Lasso Regression 				     Gradient Boosting</a:t>
            </a:r>
          </a:p>
          <a:p>
            <a:endParaRPr lang="en-US" sz="3600" dirty="0"/>
          </a:p>
          <a:p>
            <a:r>
              <a:rPr lang="en-US" sz="3600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125367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BDE8A4-3255-486F-8E2E-0CA02A2CA47F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Modeling overview</a:t>
            </a:r>
            <a:endParaRPr 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2E84B3-1C1A-4A4F-A6BD-122B1CB0D89D}"/>
              </a:ext>
            </a:extLst>
          </p:cNvPr>
          <p:cNvSpPr txBox="1"/>
          <p:nvPr/>
        </p:nvSpPr>
        <p:spPr>
          <a:xfrm>
            <a:off x="742950" y="1304925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Type</a:t>
            </a:r>
            <a:r>
              <a:rPr lang="zh-CN" altLang="en-US" sz="4000" dirty="0"/>
              <a:t>：</a:t>
            </a:r>
            <a:r>
              <a:rPr lang="en-US" altLang="zh-CN" sz="4000" dirty="0"/>
              <a:t>Supervised learning</a:t>
            </a:r>
            <a:r>
              <a:rPr lang="zh-CN" altLang="en-US" sz="4000" dirty="0"/>
              <a:t> 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D7352-E7F2-4057-911C-770C611D6A09}"/>
              </a:ext>
            </a:extLst>
          </p:cNvPr>
          <p:cNvSpPr txBox="1"/>
          <p:nvPr/>
        </p:nvSpPr>
        <p:spPr>
          <a:xfrm>
            <a:off x="742950" y="2388261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Problem type</a:t>
            </a:r>
            <a:r>
              <a:rPr lang="zh-CN" altLang="en-US" sz="4000" dirty="0"/>
              <a:t>：</a:t>
            </a:r>
            <a:r>
              <a:rPr lang="en-US" altLang="zh-CN" sz="4000" dirty="0"/>
              <a:t>Regression problem</a:t>
            </a:r>
            <a:r>
              <a:rPr lang="zh-CN" altLang="en-US" sz="4000" dirty="0"/>
              <a:t> </a:t>
            </a:r>
            <a:endParaRPr 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26124A-C06F-4E7B-995D-9AFAA0A4D0A9}"/>
              </a:ext>
            </a:extLst>
          </p:cNvPr>
          <p:cNvSpPr txBox="1"/>
          <p:nvPr/>
        </p:nvSpPr>
        <p:spPr>
          <a:xfrm>
            <a:off x="742950" y="3464631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Testing/Training: 25% / 75%</a:t>
            </a:r>
            <a:endParaRPr 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27141-9CD3-44B1-854C-8F7D57695334}"/>
              </a:ext>
            </a:extLst>
          </p:cNvPr>
          <p:cNvSpPr txBox="1"/>
          <p:nvPr/>
        </p:nvSpPr>
        <p:spPr>
          <a:xfrm>
            <a:off x="756469" y="4491247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Tools: Python </a:t>
            </a:r>
          </a:p>
        </p:txBody>
      </p:sp>
    </p:spTree>
    <p:extLst>
      <p:ext uri="{BB962C8B-B14F-4D97-AF65-F5344CB8AC3E}">
        <p14:creationId xmlns:p14="http://schemas.microsoft.com/office/powerpoint/2010/main" val="14198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6D4AD0-E54E-416D-873C-3C1585035340}"/>
              </a:ext>
            </a:extLst>
          </p:cNvPr>
          <p:cNvSpPr txBox="1"/>
          <p:nvPr/>
        </p:nvSpPr>
        <p:spPr>
          <a:xfrm>
            <a:off x="681135" y="345233"/>
            <a:ext cx="896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</a:t>
            </a:r>
            <a:r>
              <a:rPr lang="en-US" sz="4000" dirty="0"/>
              <a:t> result summary 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E5975C09-53C1-4B17-9670-971F63C69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1164174"/>
            <a:ext cx="10713986" cy="51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446</TotalTime>
  <Words>266</Words>
  <Application>Microsoft Office PowerPoint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Calisto MT</vt:lpstr>
      <vt:lpstr>Symbol</vt:lpstr>
      <vt:lpstr>Times New Roman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旭东 李</dc:creator>
  <cp:lastModifiedBy>旭东 李</cp:lastModifiedBy>
  <cp:revision>7</cp:revision>
  <dcterms:created xsi:type="dcterms:W3CDTF">2022-03-02T05:35:26Z</dcterms:created>
  <dcterms:modified xsi:type="dcterms:W3CDTF">2022-03-05T15:53:41Z</dcterms:modified>
</cp:coreProperties>
</file>