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BD72-2D41-8C1B-AFBD-88EE7BCF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5641-0E58-1F8A-6EC8-00501601B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AC0D-7797-3608-02E4-CC161DE4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D8A1E-3EBA-5372-098E-0C2C979B0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B712E-B539-F566-9986-349E89DA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5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096E-F303-84F5-EE8F-BA5CC048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36FDED-FD40-8E32-97EE-07A7F99BB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17576-F86D-2C39-8479-D7450F14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8EF97-5C66-30D1-E31A-854086C0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4E03-77D3-E651-448D-F24B8618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4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EF113-3E7A-9F78-BD88-2C1183162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71232-1166-7733-0DC3-A46F3114B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53C16-B789-9A06-3877-87F7BD86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8C34-E6D5-EC32-520C-C39C5BAF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58986-1FC5-4C39-1365-E6A27827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9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AA1EE-E748-234E-8DA9-326FDB38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C49E-43A1-3849-EFB6-4FA0C18C0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77970-4A3D-29B9-DD5E-9DDCE7CA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BB82A-3A04-503F-EC34-124FC7FF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75477-AB48-380C-755B-C50409FF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9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1C7D-7606-00DC-4D29-E3C3E5CD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F31BA-D8E1-EE53-CA9F-918FEA654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D0C5F-F552-5D46-BFBE-AD60DD7C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28F72-670D-0292-E60E-A6402A77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EDA45-73A5-7D1C-4F43-BD0462AA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6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53AA-C83F-BC5C-28A3-C1ED61D0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17544-EFBA-9689-E2E6-D10DEA36B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C25C-F6E5-9F56-9EB9-6FDB3E055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7D706-17B9-BCA3-BF68-6D4FF449C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93759-466D-4319-56A9-86AD6BC2D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86641-CC32-1B29-3EBD-F8E1DA8F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33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2210-0996-FF38-7C2C-4B9642FD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7F9B-8A54-DF25-DBA3-85EB89D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F368E9-EF47-D5EE-34C3-7A86BF666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C07D4-5380-790F-BCFE-9B3736BE0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DB424-7D1A-5D29-B4CD-D15338904F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0ABB90-5FFD-8AEF-D4D0-1646D41C6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D097B-9722-C454-E8DA-B1CB0822F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C54B8-1776-55B5-C6B1-FD2AA943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0B67-D1FC-AE00-E155-BBB87738B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6C526-86C3-DEE5-73E5-AF25A0C7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71DAE5-953E-B57E-DEA2-D5D20444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CA6DA-1901-2318-84DA-5A6A9C0C2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E43AB-412C-69EB-A852-D1B1EDE28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770CA-659E-89F2-A545-60F68AE9E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DD705-0EFC-1C79-E9F8-E88094A9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76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9C841-DF09-6CA9-7B4D-AB4D2A487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9D3DD-78E1-2B9C-FFDF-2F39B67A9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5B032-D7D3-A2B4-523C-B9DB47128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79E49-2006-44DE-7C16-010B1738D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22AEB-D328-DBF1-FACA-7AD39160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FAA87-FE9A-46A7-573C-AB544786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6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A4CC-A057-5368-A730-DEBF2D540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BFC30-550A-7F9E-61B3-AA3061D926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DFE90-192F-FCE1-7456-F8929C85A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AF777-A5A1-E7BD-9FEF-1B617C4D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381E3-C8B7-2077-9116-C6C830FCE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728A7-7872-AC5F-5FAB-A54D9E02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9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9F321-1A19-B0A9-E4DE-32EC96D8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86686-530B-2CD5-9134-8E77469A9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FACFB-6483-DD87-0D35-234F683A73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473AE-B281-7A43-8442-E827E0097E4E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ED50-369F-0A75-47B2-6491C321B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066EB-5F0A-F6BA-9A4F-CED340059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C4D533-B8E8-F646-8406-0102E970B2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0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6F8568C-96D8-AB27-C7AB-8B1A38F7E089}"/>
              </a:ext>
            </a:extLst>
          </p:cNvPr>
          <p:cNvGrpSpPr/>
          <p:nvPr/>
        </p:nvGrpSpPr>
        <p:grpSpPr>
          <a:xfrm>
            <a:off x="522916" y="2201282"/>
            <a:ext cx="11146167" cy="2455436"/>
            <a:chOff x="930365" y="2201281"/>
            <a:chExt cx="11146167" cy="2455436"/>
          </a:xfrm>
        </p:grpSpPr>
        <p:pic>
          <p:nvPicPr>
            <p:cNvPr id="5" name="Picture 4" descr="A logo with blue text&#10;&#10;AI-generated content may be incorrect.">
              <a:extLst>
                <a:ext uri="{FF2B5EF4-FFF2-40B4-BE49-F238E27FC236}">
                  <a16:creationId xmlns:a16="http://schemas.microsoft.com/office/drawing/2014/main" id="{796BD4D7-A868-7020-C636-C70B83DAE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25580" r="59945" b="24821"/>
            <a:stretch>
              <a:fillRect/>
            </a:stretch>
          </p:blipFill>
          <p:spPr>
            <a:xfrm>
              <a:off x="930365" y="2201281"/>
              <a:ext cx="1982956" cy="245543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F11B6BB-A8D6-02BB-7124-D123B01E3914}"/>
                </a:ext>
              </a:extLst>
            </p:cNvPr>
            <p:cNvSpPr txBox="1"/>
            <p:nvPr/>
          </p:nvSpPr>
          <p:spPr>
            <a:xfrm>
              <a:off x="2592333" y="2844224"/>
              <a:ext cx="9484199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0" b="1" dirty="0">
                  <a:solidFill>
                    <a:srgbClr val="005BBB"/>
                  </a:solidFill>
                </a:rPr>
                <a:t>UB</a:t>
              </a:r>
              <a:r>
                <a:rPr lang="en-US" sz="7000" dirty="0"/>
                <a:t> </a:t>
              </a:r>
              <a:r>
                <a:rPr lang="en-US" sz="7000" dirty="0">
                  <a:solidFill>
                    <a:srgbClr val="005BBB"/>
                  </a:solidFill>
                </a:rPr>
                <a:t>QUANTUM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36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Xudong Fan</dc:creator>
  <cp:lastModifiedBy>Xudong Fan</cp:lastModifiedBy>
  <cp:revision>2</cp:revision>
  <dcterms:created xsi:type="dcterms:W3CDTF">2025-10-26T14:15:46Z</dcterms:created>
  <dcterms:modified xsi:type="dcterms:W3CDTF">2025-10-26T14:19:06Z</dcterms:modified>
</cp:coreProperties>
</file>