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455" r:id="rId4"/>
  </p:sldMasterIdLst>
  <p:notesMasterIdLst>
    <p:notesMasterId r:id="rId22"/>
  </p:notesMasterIdLst>
  <p:sldIdLst>
    <p:sldId id="256" r:id="rId5"/>
    <p:sldId id="308" r:id="rId6"/>
    <p:sldId id="290" r:id="rId7"/>
    <p:sldId id="310" r:id="rId8"/>
    <p:sldId id="309" r:id="rId9"/>
    <p:sldId id="311" r:id="rId10"/>
    <p:sldId id="289" r:id="rId11"/>
    <p:sldId id="318" r:id="rId12"/>
    <p:sldId id="288" r:id="rId13"/>
    <p:sldId id="312" r:id="rId14"/>
    <p:sldId id="313" r:id="rId15"/>
    <p:sldId id="314" r:id="rId16"/>
    <p:sldId id="315" r:id="rId17"/>
    <p:sldId id="316" r:id="rId18"/>
    <p:sldId id="317" r:id="rId19"/>
    <p:sldId id="292" r:id="rId20"/>
    <p:sldId id="257"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65">
          <p15:clr>
            <a:srgbClr val="A4A3A4"/>
          </p15:clr>
        </p15:guide>
        <p15:guide id="2" orient="horz" pos="2995">
          <p15:clr>
            <a:srgbClr val="A4A3A4"/>
          </p15:clr>
        </p15:guide>
        <p15:guide id="3" orient="horz" pos="890">
          <p15:clr>
            <a:srgbClr val="A4A3A4"/>
          </p15:clr>
        </p15:guide>
        <p15:guide id="4" pos="2009">
          <p15:clr>
            <a:srgbClr val="A4A3A4"/>
          </p15:clr>
        </p15:guide>
        <p15:guide id="5" pos="276">
          <p15:clr>
            <a:srgbClr val="A4A3A4"/>
          </p15:clr>
        </p15:guide>
        <p15:guide id="6" pos="525">
          <p15:clr>
            <a:srgbClr val="A4A3A4"/>
          </p15:clr>
        </p15:guide>
        <p15:guide id="7" pos="29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E8"/>
    <a:srgbClr val="1771EB"/>
    <a:srgbClr val="24215F"/>
    <a:srgbClr val="1771EA"/>
    <a:srgbClr val="646464"/>
    <a:srgbClr val="9F55FB"/>
    <a:srgbClr val="24BEBC"/>
    <a:srgbClr val="25C1FB"/>
    <a:srgbClr val="1A15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06" autoAdjust="0"/>
    <p:restoredTop sz="66372" autoAdjust="0"/>
  </p:normalViewPr>
  <p:slideViewPr>
    <p:cSldViewPr snapToGrid="0" snapToObjects="1">
      <p:cViewPr>
        <p:scale>
          <a:sx n="75" d="100"/>
          <a:sy n="75" d="100"/>
        </p:scale>
        <p:origin x="-1506" y="-168"/>
      </p:cViewPr>
      <p:guideLst>
        <p:guide orient="horz" pos="665"/>
        <p:guide orient="horz" pos="2995"/>
        <p:guide orient="horz" pos="890"/>
        <p:guide pos="2009"/>
        <p:guide pos="276"/>
        <p:guide pos="525"/>
        <p:guide pos="2987"/>
      </p:guideLst>
    </p:cSldViewPr>
  </p:slideViewPr>
  <p:notesTextViewPr>
    <p:cViewPr>
      <p:scale>
        <a:sx n="100" d="100"/>
        <a:sy n="100" d="100"/>
      </p:scale>
      <p:origin x="0" y="1686"/>
    </p:cViewPr>
  </p:notesTextViewPr>
  <p:sorterViewPr>
    <p:cViewPr>
      <p:scale>
        <a:sx n="119" d="100"/>
        <a:sy n="11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80A160-EB8B-1D46-9645-B3CAB15B07FE}" type="datetimeFigureOut">
              <a:rPr lang="en-US" smtClean="0"/>
              <a:t>5/30/2019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7B0E1F-4EC3-CD47-9A99-59421DE59B0D}" type="slidenum">
              <a:rPr lang="en-US" smtClean="0"/>
              <a:t>‹#›</a:t>
            </a:fld>
            <a:endParaRPr lang="en-US"/>
          </a:p>
        </p:txBody>
      </p:sp>
    </p:spTree>
    <p:extLst>
      <p:ext uri="{BB962C8B-B14F-4D97-AF65-F5344CB8AC3E}">
        <p14:creationId xmlns:p14="http://schemas.microsoft.com/office/powerpoint/2010/main" val="37872061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7B0E1F-4EC3-CD47-9A99-59421DE59B0D}" type="slidenum">
              <a:rPr lang="en-US" smtClean="0"/>
              <a:t>1</a:t>
            </a:fld>
            <a:endParaRPr lang="en-US"/>
          </a:p>
        </p:txBody>
      </p:sp>
    </p:spTree>
    <p:extLst>
      <p:ext uri="{BB962C8B-B14F-4D97-AF65-F5344CB8AC3E}">
        <p14:creationId xmlns:p14="http://schemas.microsoft.com/office/powerpoint/2010/main" val="1341106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7B0E1F-4EC3-CD47-9A99-59421DE59B0D}" type="slidenum">
              <a:rPr lang="en-US" smtClean="0"/>
              <a:t>2</a:t>
            </a:fld>
            <a:endParaRPr lang="en-US"/>
          </a:p>
        </p:txBody>
      </p:sp>
    </p:spTree>
    <p:extLst>
      <p:ext uri="{BB962C8B-B14F-4D97-AF65-F5344CB8AC3E}">
        <p14:creationId xmlns:p14="http://schemas.microsoft.com/office/powerpoint/2010/main" val="1099945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所有的系统，甚至是宇宙他们是一系列事物的集合，事物之间存在某种关系，就像物理法则一样，现状和目标是由事物组成，事物之间必须满足事物之间的关系。</a:t>
            </a:r>
            <a:endParaRPr lang="en-US" altLang="zh-CN" dirty="0" smtClean="0"/>
          </a:p>
          <a:p>
            <a:endParaRPr lang="en-US" altLang="zh-CN" dirty="0" smtClean="0"/>
          </a:p>
          <a:p>
            <a:r>
              <a:rPr lang="zh-CN" altLang="en-US" dirty="0" smtClean="0"/>
              <a:t>现状就是现在这个时刻存在的事物以及事物所处的状态。</a:t>
            </a:r>
            <a:endParaRPr lang="en-US" altLang="zh-CN" dirty="0" smtClean="0"/>
          </a:p>
          <a:p>
            <a:endParaRPr lang="en-US" altLang="zh-CN" dirty="0" smtClean="0"/>
          </a:p>
          <a:p>
            <a:r>
              <a:rPr lang="zh-CN" altLang="en-US" dirty="0" smtClean="0"/>
              <a:t>目标就是现在的事物更改自己到目标状态，我们希望所发生的事情。</a:t>
            </a:r>
            <a:endParaRPr lang="en-US" altLang="zh-CN" dirty="0" smtClean="0"/>
          </a:p>
          <a:p>
            <a:endParaRPr lang="en-US" altLang="zh-CN" dirty="0" smtClean="0"/>
          </a:p>
          <a:p>
            <a:r>
              <a:rPr lang="zh-CN" altLang="en-US" dirty="0" smtClean="0"/>
              <a:t>路径就是在现状的基础上，通过一些列活动，时间推移后，现在的状态和目标状态一致。</a:t>
            </a:r>
            <a:endParaRPr lang="en-US" altLang="zh-CN" dirty="0" smtClean="0"/>
          </a:p>
          <a:p>
            <a:endParaRPr lang="en-US" altLang="zh-CN" dirty="0" smtClean="0"/>
          </a:p>
          <a:p>
            <a:r>
              <a:rPr lang="zh-CN" altLang="en-US" dirty="0" smtClean="0"/>
              <a:t>人基本是唯一的路径构建器，</a:t>
            </a:r>
            <a:endParaRPr lang="en-US" altLang="zh-CN" dirty="0" smtClean="0"/>
          </a:p>
          <a:p>
            <a:endParaRPr lang="en-US" altLang="zh-CN" dirty="0" smtClean="0"/>
          </a:p>
          <a:p>
            <a:r>
              <a:rPr lang="zh-CN" altLang="en-US" dirty="0" smtClean="0"/>
              <a:t>我们现在写程序的时候，我们的程序同时混合了  事物的定义，事物之间应该具有的关系，目标和怎么实现目标的方法。</a:t>
            </a:r>
            <a:endParaRPr lang="en-US" altLang="zh-CN" dirty="0" smtClean="0"/>
          </a:p>
          <a:p>
            <a:endParaRPr lang="en-US" altLang="zh-CN" dirty="0" smtClean="0"/>
          </a:p>
          <a:p>
            <a:r>
              <a:rPr lang="zh-CN" altLang="en-US" dirty="0" smtClean="0"/>
              <a:t>可能是我在我们公司呆着的原因，一直写一些业务流程，我觉得我们写程序的时候，不需要写怎么做，只需要写我们想要什么就好了，当可以利用的事物，现状，</a:t>
            </a:r>
            <a:endParaRPr lang="en-US" altLang="zh-CN" dirty="0" smtClean="0"/>
          </a:p>
          <a:p>
            <a:r>
              <a:rPr lang="zh-CN" altLang="en-US" dirty="0" smtClean="0"/>
              <a:t>目标都确定的时候，可以实现目标的路径其实就被确定了，可能路径存在很多，就像条条大路通罗马一样，但是目标是一致的，可以根据数学构建出来，具体他是怎么实现目标的，我们懒得管。</a:t>
            </a:r>
            <a:endParaRPr lang="en-US" altLang="zh-CN" dirty="0" smtClean="0"/>
          </a:p>
          <a:p>
            <a:endParaRPr lang="en-US" altLang="zh-CN" dirty="0" smtClean="0"/>
          </a:p>
          <a:p>
            <a:r>
              <a:rPr lang="zh-CN" altLang="en-US" dirty="0" smtClean="0"/>
              <a:t>说明一下现在程序多</a:t>
            </a:r>
            <a:r>
              <a:rPr lang="en-US" altLang="zh-CN" dirty="0" smtClean="0"/>
              <a:t>bug</a:t>
            </a:r>
            <a:r>
              <a:rPr lang="zh-CN" altLang="en-US" dirty="0" smtClean="0"/>
              <a:t>的原因。</a:t>
            </a:r>
            <a:endParaRPr lang="en-US" altLang="zh-CN" dirty="0" smtClean="0"/>
          </a:p>
          <a:p>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b="1" dirty="0" smtClean="0"/>
              <a:t>事物的定义和事物的关系</a:t>
            </a:r>
            <a:r>
              <a:rPr lang="zh-CN" altLang="en-US" dirty="0" smtClean="0"/>
              <a:t>就像化学元素一样，也就</a:t>
            </a:r>
            <a:r>
              <a:rPr lang="en-US" altLang="zh-CN" dirty="0" smtClean="0"/>
              <a:t>100</a:t>
            </a:r>
            <a:r>
              <a:rPr lang="zh-CN" altLang="en-US" dirty="0" smtClean="0"/>
              <a:t>多重，他们之间的关系按道理来说固定不变的，但是就是这</a:t>
            </a:r>
            <a:r>
              <a:rPr lang="en-US" altLang="zh-CN" dirty="0" smtClean="0"/>
              <a:t>100</a:t>
            </a:r>
            <a:r>
              <a:rPr lang="zh-CN" altLang="en-US" dirty="0" smtClean="0"/>
              <a:t>多种元素组成了我们现在</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的复杂的世界。复杂的地方不在于他们之间的关系，而在于他们之间组合的多样性。所以我们的程序中出现了无数的</a:t>
            </a:r>
            <a:r>
              <a:rPr lang="en-US" altLang="zh-CN" dirty="0" smtClean="0"/>
              <a:t>if else</a:t>
            </a:r>
            <a:r>
              <a:rPr lang="zh-CN" altLang="en-US" dirty="0" smtClean="0"/>
              <a:t>。我们写的那些无数的</a:t>
            </a:r>
            <a:r>
              <a:rPr lang="en-US" altLang="zh-CN" dirty="0" smtClean="0"/>
              <a:t>if else</a:t>
            </a:r>
            <a:r>
              <a:rPr lang="zh-CN" altLang="en-US" dirty="0" smtClean="0"/>
              <a:t>和这种组合的多样性进行抗衡，由于组合爆炸，所以总有意想不到的情况发生，所以我们的程序的</a:t>
            </a:r>
            <a:r>
              <a:rPr lang="en-US" altLang="zh-CN" dirty="0" smtClean="0"/>
              <a:t>bug</a:t>
            </a:r>
            <a:r>
              <a:rPr lang="zh-CN" altLang="en-US" dirty="0" smtClean="0"/>
              <a:t>非常多。</a:t>
            </a:r>
            <a:endParaRPr lang="en-US" altLang="zh-CN" dirty="0" smtClean="0"/>
          </a:p>
          <a:p>
            <a:r>
              <a:rPr lang="zh-CN" altLang="en-US" dirty="0" smtClean="0"/>
              <a:t>但是如果我们有一个路径构建器，因为路径构建器可以构建从现状到目标的执行路径，我们可以把我们认为的错误状态当作目标，我们就可以知道我们程序是否存在</a:t>
            </a:r>
            <a:r>
              <a:rPr lang="en-US" altLang="zh-CN" dirty="0" smtClean="0"/>
              <a:t>bug</a:t>
            </a:r>
            <a:r>
              <a:rPr lang="zh-CN" altLang="en-US" dirty="0" smtClean="0"/>
              <a:t>了，如果可以构建通往错误状态的路径，说明程序是存在</a:t>
            </a:r>
            <a:r>
              <a:rPr lang="en-US" altLang="zh-CN" dirty="0" smtClean="0"/>
              <a:t>bug</a:t>
            </a:r>
            <a:r>
              <a:rPr lang="zh-CN" altLang="en-US" dirty="0" smtClean="0"/>
              <a:t>的。</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BD7B0E1F-4EC3-CD47-9A99-59421DE59B0D}" type="slidenum">
              <a:rPr lang="en-US" smtClean="0"/>
              <a:t>8</a:t>
            </a:fld>
            <a:endParaRPr lang="en-US"/>
          </a:p>
        </p:txBody>
      </p:sp>
    </p:spTree>
    <p:extLst>
      <p:ext uri="{BB962C8B-B14F-4D97-AF65-F5344CB8AC3E}">
        <p14:creationId xmlns:p14="http://schemas.microsoft.com/office/powerpoint/2010/main" val="979215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7B0E1F-4EC3-CD47-9A99-59421DE59B0D}" type="slidenum">
              <a:rPr lang="en-US" smtClean="0"/>
              <a:t>12</a:t>
            </a:fld>
            <a:endParaRPr lang="en-US"/>
          </a:p>
        </p:txBody>
      </p:sp>
    </p:spTree>
    <p:extLst>
      <p:ext uri="{BB962C8B-B14F-4D97-AF65-F5344CB8AC3E}">
        <p14:creationId xmlns:p14="http://schemas.microsoft.com/office/powerpoint/2010/main" val="2735273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1771EB"/>
        </a:solidFill>
        <a:effectLst/>
      </p:bgPr>
    </p:bg>
    <p:spTree>
      <p:nvGrpSpPr>
        <p:cNvPr id="1" name=""/>
        <p:cNvGrpSpPr/>
        <p:nvPr/>
      </p:nvGrpSpPr>
      <p:grpSpPr>
        <a:xfrm>
          <a:off x="0" y="0"/>
          <a:ext cx="0" cy="0"/>
          <a:chOff x="0" y="0"/>
          <a:chExt cx="0" cy="0"/>
        </a:xfrm>
      </p:grpSpPr>
      <p:sp>
        <p:nvSpPr>
          <p:cNvPr id="5" name="Rectangle 37"/>
          <p:cNvSpPr/>
          <p:nvPr userDrawn="1"/>
        </p:nvSpPr>
        <p:spPr bwMode="auto">
          <a:xfrm>
            <a:off x="856193" y="4741878"/>
            <a:ext cx="2875380" cy="304800"/>
          </a:xfrm>
          <a:prstGeom prst="rect">
            <a:avLst/>
          </a:prstGeom>
          <a:noFill/>
          <a:ln>
            <a:noFill/>
          </a:ln>
        </p:spPr>
        <p:txBody>
          <a:bodyPr lIns="0" tIns="0" rIns="0" bIns="0" anchor="ctr"/>
          <a:lstStyle/>
          <a:p>
            <a:pPr algn="l"/>
            <a:r>
              <a:rPr lang="zh-CN" altLang="en-US" sz="700" b="0" i="0" spc="0" baseline="0" dirty="0">
                <a:solidFill>
                  <a:schemeClr val="bg1">
                    <a:alpha val="50000"/>
                  </a:schemeClr>
                </a:solidFill>
                <a:latin typeface="微软雅黑" pitchFamily="34" charset="-122"/>
                <a:ea typeface="微软雅黑" pitchFamily="34" charset="-122"/>
                <a:cs typeface="微软雅黑"/>
                <a:sym typeface="Microsoft YaHei Bold" charset="0"/>
              </a:rPr>
              <a:t>版权所有</a:t>
            </a:r>
            <a:r>
              <a:rPr lang="en-US" altLang="zh-CN" sz="700" b="0" i="0" spc="0" baseline="0" dirty="0">
                <a:solidFill>
                  <a:schemeClr val="bg1">
                    <a:alpha val="50000"/>
                  </a:schemeClr>
                </a:solidFill>
                <a:latin typeface="微软雅黑" pitchFamily="34" charset="-122"/>
                <a:ea typeface="微软雅黑" pitchFamily="34" charset="-122"/>
                <a:cs typeface="微软雅黑"/>
                <a:sym typeface="Helvetica Neue" charset="0"/>
              </a:rPr>
              <a:t>©</a:t>
            </a:r>
            <a:r>
              <a:rPr lang="en-US" altLang="zh-CN" sz="700" b="0" i="0" spc="0" baseline="0" dirty="0" smtClean="0">
                <a:solidFill>
                  <a:schemeClr val="bg1">
                    <a:alpha val="50000"/>
                  </a:schemeClr>
                </a:solidFill>
                <a:latin typeface="微软雅黑" pitchFamily="34" charset="-122"/>
                <a:ea typeface="微软雅黑" pitchFamily="34" charset="-122"/>
                <a:cs typeface="微软雅黑"/>
                <a:sym typeface="Helvetica Neue" charset="0"/>
              </a:rPr>
              <a:t>1993-2019 </a:t>
            </a:r>
            <a:r>
              <a:rPr lang="zh-CN" altLang="en-US" sz="700" b="0" i="0" spc="0" baseline="0" dirty="0">
                <a:solidFill>
                  <a:schemeClr val="bg1">
                    <a:alpha val="50000"/>
                  </a:schemeClr>
                </a:solidFill>
                <a:latin typeface="微软雅黑" pitchFamily="34" charset="-122"/>
                <a:ea typeface="微软雅黑" pitchFamily="34" charset="-122"/>
                <a:cs typeface="微软雅黑"/>
                <a:sym typeface="Microsoft YaHei Bold" charset="0"/>
              </a:rPr>
              <a:t>金蝶国际软件集团有限公司</a:t>
            </a:r>
          </a:p>
        </p:txBody>
      </p:sp>
      <p:pic>
        <p:nvPicPr>
          <p:cNvPr id="10" name="【最终版本】11S定版本.gif" descr="【最终版本】11S定版本.gif">
            <a:extLst>
              <a:ext uri="{FF2B5EF4-FFF2-40B4-BE49-F238E27FC236}">
                <a16:creationId xmlns="" xmlns:a16="http://schemas.microsoft.com/office/drawing/2014/main" id="{F1E7A80A-9C38-8B40-B0E3-061B22869495}"/>
              </a:ext>
            </a:extLst>
          </p:cNvPr>
          <p:cNvPicPr>
            <a:picLocks/>
          </p:cNvPicPr>
          <p:nvPr userDrawn="1"/>
        </p:nvPicPr>
        <p:blipFill>
          <a:blip r:embed="rId2">
            <a:extLst/>
          </a:blip>
          <a:stretch>
            <a:fillRect/>
          </a:stretch>
        </p:blipFill>
        <p:spPr>
          <a:xfrm>
            <a:off x="253596" y="183383"/>
            <a:ext cx="1695125" cy="866633"/>
          </a:xfrm>
          <a:prstGeom prst="rect">
            <a:avLst/>
          </a:prstGeom>
          <a:ln w="12700">
            <a:miter lim="400000"/>
          </a:ln>
        </p:spPr>
      </p:pic>
      <p:sp>
        <p:nvSpPr>
          <p:cNvPr id="8" name="文本框 16"/>
          <p:cNvSpPr txBox="1"/>
          <p:nvPr userDrawn="1"/>
        </p:nvSpPr>
        <p:spPr>
          <a:xfrm>
            <a:off x="2512373" y="4840417"/>
            <a:ext cx="1219200"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en-US"/>
            </a:defPPr>
            <a:lvl1pPr algn="r" eaLnBrk="0" hangingPunct="0">
              <a:spcBef>
                <a:spcPct val="50000"/>
              </a:spcBef>
              <a:defRPr kumimoji="0" sz="800">
                <a:solidFill>
                  <a:srgbClr val="837A80"/>
                </a:solidFill>
                <a:latin typeface="Verdana" charset="0"/>
                <a:ea typeface="宋体" charset="0"/>
                <a:cs typeface="MS PGothic" charset="0"/>
              </a:defRPr>
            </a:lvl1pPr>
            <a:lvl2pPr marL="742950" indent="-285750" eaLnBrk="0" hangingPunct="0">
              <a:defRPr kumimoji="1" sz="2400">
                <a:latin typeface="宋体" charset="0"/>
                <a:ea typeface="宋体" charset="0"/>
              </a:defRPr>
            </a:lvl2pPr>
            <a:lvl3pPr marL="1143000" indent="-228600" eaLnBrk="0" hangingPunct="0">
              <a:defRPr kumimoji="1" sz="2400">
                <a:latin typeface="宋体" charset="0"/>
                <a:ea typeface="宋体" charset="0"/>
              </a:defRPr>
            </a:lvl3pPr>
            <a:lvl4pPr marL="1600200" indent="-228600" eaLnBrk="0" hangingPunct="0">
              <a:defRPr kumimoji="1" sz="2400">
                <a:latin typeface="宋体" charset="0"/>
                <a:ea typeface="宋体" charset="0"/>
              </a:defRPr>
            </a:lvl4pPr>
            <a:lvl5pPr marL="2057400" indent="-228600" eaLnBrk="0" hangingPunct="0">
              <a:defRPr kumimoji="1" sz="2400">
                <a:latin typeface="宋体" charset="0"/>
                <a:ea typeface="宋体" charset="0"/>
              </a:defRPr>
            </a:lvl5pPr>
            <a:lvl6pPr marL="2514600" indent="-228600" eaLnBrk="0" fontAlgn="base" hangingPunct="0">
              <a:spcBef>
                <a:spcPct val="0"/>
              </a:spcBef>
              <a:spcAft>
                <a:spcPct val="0"/>
              </a:spcAft>
              <a:defRPr kumimoji="1" sz="2400">
                <a:latin typeface="宋体" charset="0"/>
                <a:ea typeface="宋体" charset="0"/>
              </a:defRPr>
            </a:lvl6pPr>
            <a:lvl7pPr marL="2971800" indent="-228600" eaLnBrk="0" fontAlgn="base" hangingPunct="0">
              <a:spcBef>
                <a:spcPct val="0"/>
              </a:spcBef>
              <a:spcAft>
                <a:spcPct val="0"/>
              </a:spcAft>
              <a:defRPr kumimoji="1" sz="2400">
                <a:latin typeface="宋体" charset="0"/>
                <a:ea typeface="宋体" charset="0"/>
              </a:defRPr>
            </a:lvl7pPr>
            <a:lvl8pPr marL="3429000" indent="-228600" eaLnBrk="0" fontAlgn="base" hangingPunct="0">
              <a:spcBef>
                <a:spcPct val="0"/>
              </a:spcBef>
              <a:spcAft>
                <a:spcPct val="0"/>
              </a:spcAft>
              <a:defRPr kumimoji="1" sz="2400">
                <a:latin typeface="宋体" charset="0"/>
                <a:ea typeface="宋体" charset="0"/>
              </a:defRPr>
            </a:lvl8pPr>
            <a:lvl9pPr marL="3886200" indent="-228600" eaLnBrk="0" fontAlgn="base" hangingPunct="0">
              <a:spcBef>
                <a:spcPct val="0"/>
              </a:spcBef>
              <a:spcAft>
                <a:spcPct val="0"/>
              </a:spcAft>
              <a:defRPr kumimoji="1" sz="2400">
                <a:latin typeface="宋体" charset="0"/>
                <a:ea typeface="宋体" charset="0"/>
              </a:defRPr>
            </a:lvl9pPr>
          </a:lstStyle>
          <a:p>
            <a:pPr defTabSz="609585"/>
            <a:r>
              <a:rPr lang="zh-CN" altLang="en-US" sz="700" b="0" i="0" kern="1200" spc="0" baseline="0" dirty="0">
                <a:solidFill>
                  <a:schemeClr val="bg1">
                    <a:alpha val="50000"/>
                  </a:schemeClr>
                </a:solidFill>
                <a:latin typeface="微软雅黑" pitchFamily="34" charset="-122"/>
                <a:ea typeface="微软雅黑" pitchFamily="34" charset="-122"/>
                <a:cs typeface="微软雅黑"/>
              </a:rPr>
              <a:t>④内部公开 请勿外传</a:t>
            </a:r>
          </a:p>
        </p:txBody>
      </p:sp>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77006" y="2845308"/>
            <a:ext cx="4767072" cy="2298192"/>
          </a:xfrm>
          <a:prstGeom prst="rect">
            <a:avLst/>
          </a:prstGeom>
        </p:spPr>
      </p:pic>
    </p:spTree>
    <p:extLst>
      <p:ext uri="{BB962C8B-B14F-4D97-AF65-F5344CB8AC3E}">
        <p14:creationId xmlns:p14="http://schemas.microsoft.com/office/powerpoint/2010/main" val="17617789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Vertical Title and Text">
    <p:bg>
      <p:bgPr>
        <a:solidFill>
          <a:srgbClr val="1771EB"/>
        </a:solidFill>
        <a:effectLst/>
      </p:bgPr>
    </p:bg>
    <p:spTree>
      <p:nvGrpSpPr>
        <p:cNvPr id="1" name=""/>
        <p:cNvGrpSpPr/>
        <p:nvPr/>
      </p:nvGrpSpPr>
      <p:grpSpPr>
        <a:xfrm>
          <a:off x="0" y="0"/>
          <a:ext cx="0" cy="0"/>
          <a:chOff x="0" y="0"/>
          <a:chExt cx="0" cy="0"/>
        </a:xfrm>
      </p:grpSpPr>
      <p:grpSp>
        <p:nvGrpSpPr>
          <p:cNvPr id="8" name="组合 12"/>
          <p:cNvGrpSpPr>
            <a:grpSpLocks/>
          </p:cNvGrpSpPr>
          <p:nvPr userDrawn="1"/>
        </p:nvGrpSpPr>
        <p:grpSpPr bwMode="auto">
          <a:xfrm>
            <a:off x="856193" y="2146142"/>
            <a:ext cx="3015231" cy="1432972"/>
            <a:chOff x="3490332" y="1315926"/>
            <a:chExt cx="3017607" cy="1437748"/>
          </a:xfrm>
        </p:grpSpPr>
        <p:sp>
          <p:nvSpPr>
            <p:cNvPr id="9" name="Rectangle 4"/>
            <p:cNvSpPr>
              <a:spLocks/>
            </p:cNvSpPr>
            <p:nvPr/>
          </p:nvSpPr>
          <p:spPr bwMode="auto">
            <a:xfrm>
              <a:off x="4718426" y="1519345"/>
              <a:ext cx="1401734" cy="573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fontAlgn="base">
                <a:spcBef>
                  <a:spcPct val="0"/>
                </a:spcBef>
                <a:spcAft>
                  <a:spcPct val="0"/>
                </a:spcAft>
                <a:defRPr>
                  <a:solidFill>
                    <a:schemeClr val="tx1"/>
                  </a:solidFill>
                  <a:latin typeface="Calibri" charset="0"/>
                </a:defRPr>
              </a:lvl6pPr>
              <a:lvl7pPr marL="2971800" indent="-228600" defTabSz="457200" fontAlgn="base">
                <a:spcBef>
                  <a:spcPct val="0"/>
                </a:spcBef>
                <a:spcAft>
                  <a:spcPct val="0"/>
                </a:spcAft>
                <a:defRPr>
                  <a:solidFill>
                    <a:schemeClr val="tx1"/>
                  </a:solidFill>
                  <a:latin typeface="Calibri" charset="0"/>
                </a:defRPr>
              </a:lvl7pPr>
              <a:lvl8pPr marL="3429000" indent="-228600" defTabSz="457200" fontAlgn="base">
                <a:spcBef>
                  <a:spcPct val="0"/>
                </a:spcBef>
                <a:spcAft>
                  <a:spcPct val="0"/>
                </a:spcAft>
                <a:defRPr>
                  <a:solidFill>
                    <a:schemeClr val="tx1"/>
                  </a:solidFill>
                  <a:latin typeface="Calibri" charset="0"/>
                </a:defRPr>
              </a:lvl8pPr>
              <a:lvl9pPr marL="3886200" indent="-228600" defTabSz="457200" fontAlgn="base">
                <a:spcBef>
                  <a:spcPct val="0"/>
                </a:spcBef>
                <a:spcAft>
                  <a:spcPct val="0"/>
                </a:spcAft>
                <a:defRPr>
                  <a:solidFill>
                    <a:schemeClr val="tx1"/>
                  </a:solidFill>
                  <a:latin typeface="Calibri" charset="0"/>
                </a:defRPr>
              </a:lvl9pPr>
            </a:lstStyle>
            <a:p>
              <a:pPr algn="ctr" defTabSz="825512"/>
              <a:r>
                <a:rPr lang="en-US" altLang="zh-CN" sz="4800" b="0" kern="0" dirty="0">
                  <a:solidFill>
                    <a:srgbClr val="FFFFFF"/>
                  </a:solidFill>
                  <a:latin typeface="Goudy Old Style" charset="0"/>
                  <a:ea typeface="Helvetica Neue"/>
                  <a:cs typeface="宋体" charset="-122"/>
                  <a:sym typeface="Helvetica Neue UltraLight" charset="0"/>
                </a:rPr>
                <a:t>Thanks</a:t>
              </a:r>
            </a:p>
          </p:txBody>
        </p:sp>
        <p:sp>
          <p:nvSpPr>
            <p:cNvPr id="10" name="Rectangle 5"/>
            <p:cNvSpPr>
              <a:spLocks/>
            </p:cNvSpPr>
            <p:nvPr/>
          </p:nvSpPr>
          <p:spPr bwMode="auto">
            <a:xfrm>
              <a:off x="4242022" y="2245072"/>
              <a:ext cx="615274" cy="167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fontAlgn="base">
                <a:spcBef>
                  <a:spcPct val="0"/>
                </a:spcBef>
                <a:spcAft>
                  <a:spcPct val="0"/>
                </a:spcAft>
                <a:defRPr>
                  <a:solidFill>
                    <a:schemeClr val="tx1"/>
                  </a:solidFill>
                  <a:latin typeface="Calibri" charset="0"/>
                </a:defRPr>
              </a:lvl6pPr>
              <a:lvl7pPr marL="2971800" indent="-228600" defTabSz="457200" fontAlgn="base">
                <a:spcBef>
                  <a:spcPct val="0"/>
                </a:spcBef>
                <a:spcAft>
                  <a:spcPct val="0"/>
                </a:spcAft>
                <a:defRPr>
                  <a:solidFill>
                    <a:schemeClr val="tx1"/>
                  </a:solidFill>
                  <a:latin typeface="Calibri" charset="0"/>
                </a:defRPr>
              </a:lvl7pPr>
              <a:lvl8pPr marL="3429000" indent="-228600" defTabSz="457200" fontAlgn="base">
                <a:spcBef>
                  <a:spcPct val="0"/>
                </a:spcBef>
                <a:spcAft>
                  <a:spcPct val="0"/>
                </a:spcAft>
                <a:defRPr>
                  <a:solidFill>
                    <a:schemeClr val="tx1"/>
                  </a:solidFill>
                  <a:latin typeface="Calibri" charset="0"/>
                </a:defRPr>
              </a:lvl8pPr>
              <a:lvl9pPr marL="3886200" indent="-228600" defTabSz="457200" fontAlgn="base">
                <a:spcBef>
                  <a:spcPct val="0"/>
                </a:spcBef>
                <a:spcAft>
                  <a:spcPct val="0"/>
                </a:spcAft>
                <a:defRPr>
                  <a:solidFill>
                    <a:schemeClr val="tx1"/>
                  </a:solidFill>
                  <a:latin typeface="Calibri" charset="0"/>
                </a:defRPr>
              </a:lvl9pPr>
            </a:lstStyle>
            <a:p>
              <a:pPr algn="ctr" defTabSz="825512"/>
              <a:r>
                <a:rPr lang="en-US" altLang="zh-CN" sz="1400" b="0" kern="0">
                  <a:solidFill>
                    <a:srgbClr val="FFFFFF"/>
                  </a:solidFill>
                  <a:latin typeface="Arial Narrow" charset="0"/>
                  <a:ea typeface="Helvetica Neue"/>
                  <a:cs typeface="宋体" charset="-122"/>
                  <a:sym typeface="Arial Narrow" charset="0"/>
                </a:rPr>
                <a:t>terima kasih</a:t>
              </a:r>
            </a:p>
          </p:txBody>
        </p:sp>
        <p:sp>
          <p:nvSpPr>
            <p:cNvPr id="11" name="Rectangle 6"/>
            <p:cNvSpPr>
              <a:spLocks/>
            </p:cNvSpPr>
            <p:nvPr/>
          </p:nvSpPr>
          <p:spPr bwMode="auto">
            <a:xfrm>
              <a:off x="3586309" y="1337705"/>
              <a:ext cx="714513" cy="429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fontAlgn="base">
                <a:spcBef>
                  <a:spcPct val="0"/>
                </a:spcBef>
                <a:spcAft>
                  <a:spcPct val="0"/>
                </a:spcAft>
                <a:defRPr>
                  <a:solidFill>
                    <a:schemeClr val="tx1"/>
                  </a:solidFill>
                  <a:latin typeface="Calibri" charset="0"/>
                </a:defRPr>
              </a:lvl6pPr>
              <a:lvl7pPr marL="2971800" indent="-228600" defTabSz="457200" fontAlgn="base">
                <a:spcBef>
                  <a:spcPct val="0"/>
                </a:spcBef>
                <a:spcAft>
                  <a:spcPct val="0"/>
                </a:spcAft>
                <a:defRPr>
                  <a:solidFill>
                    <a:schemeClr val="tx1"/>
                  </a:solidFill>
                  <a:latin typeface="Calibri" charset="0"/>
                </a:defRPr>
              </a:lvl7pPr>
              <a:lvl8pPr marL="3429000" indent="-228600" defTabSz="457200" fontAlgn="base">
                <a:spcBef>
                  <a:spcPct val="0"/>
                </a:spcBef>
                <a:spcAft>
                  <a:spcPct val="0"/>
                </a:spcAft>
                <a:defRPr>
                  <a:solidFill>
                    <a:schemeClr val="tx1"/>
                  </a:solidFill>
                  <a:latin typeface="Calibri" charset="0"/>
                </a:defRPr>
              </a:lvl8pPr>
              <a:lvl9pPr marL="3886200" indent="-228600" defTabSz="457200" fontAlgn="base">
                <a:spcBef>
                  <a:spcPct val="0"/>
                </a:spcBef>
                <a:spcAft>
                  <a:spcPct val="0"/>
                </a:spcAft>
                <a:defRPr>
                  <a:solidFill>
                    <a:schemeClr val="tx1"/>
                  </a:solidFill>
                  <a:latin typeface="Calibri" charset="0"/>
                </a:defRPr>
              </a:lvl9pPr>
            </a:lstStyle>
            <a:p>
              <a:pPr algn="ctr" defTabSz="825512"/>
              <a:r>
                <a:rPr lang="zh-CN" altLang="en-US" sz="3600" b="0" kern="0" dirty="0">
                  <a:solidFill>
                    <a:srgbClr val="FFFFFF"/>
                  </a:solidFill>
                  <a:latin typeface="Arial" charset="0"/>
                  <a:ea typeface="Helvetica Neue"/>
                  <a:cs typeface="宋体" charset="-122"/>
                  <a:sym typeface="Arial" charset="0"/>
                </a:rPr>
                <a:t>感謝</a:t>
              </a:r>
            </a:p>
          </p:txBody>
        </p:sp>
        <p:sp>
          <p:nvSpPr>
            <p:cNvPr id="12" name="Rectangle 7"/>
            <p:cNvSpPr>
              <a:spLocks/>
            </p:cNvSpPr>
            <p:nvPr/>
          </p:nvSpPr>
          <p:spPr bwMode="auto">
            <a:xfrm>
              <a:off x="5332616" y="2180610"/>
              <a:ext cx="952683" cy="573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fontAlgn="base">
                <a:spcBef>
                  <a:spcPct val="0"/>
                </a:spcBef>
                <a:spcAft>
                  <a:spcPct val="0"/>
                </a:spcAft>
                <a:defRPr>
                  <a:solidFill>
                    <a:schemeClr val="tx1"/>
                  </a:solidFill>
                  <a:latin typeface="Calibri" charset="0"/>
                </a:defRPr>
              </a:lvl6pPr>
              <a:lvl7pPr marL="2971800" indent="-228600" defTabSz="457200" fontAlgn="base">
                <a:spcBef>
                  <a:spcPct val="0"/>
                </a:spcBef>
                <a:spcAft>
                  <a:spcPct val="0"/>
                </a:spcAft>
                <a:defRPr>
                  <a:solidFill>
                    <a:schemeClr val="tx1"/>
                  </a:solidFill>
                  <a:latin typeface="Calibri" charset="0"/>
                </a:defRPr>
              </a:lvl7pPr>
              <a:lvl8pPr marL="3429000" indent="-228600" defTabSz="457200" fontAlgn="base">
                <a:spcBef>
                  <a:spcPct val="0"/>
                </a:spcBef>
                <a:spcAft>
                  <a:spcPct val="0"/>
                </a:spcAft>
                <a:defRPr>
                  <a:solidFill>
                    <a:schemeClr val="tx1"/>
                  </a:solidFill>
                  <a:latin typeface="Calibri" charset="0"/>
                </a:defRPr>
              </a:lvl8pPr>
              <a:lvl9pPr marL="3886200" indent="-228600" defTabSz="457200" fontAlgn="base">
                <a:spcBef>
                  <a:spcPct val="0"/>
                </a:spcBef>
                <a:spcAft>
                  <a:spcPct val="0"/>
                </a:spcAft>
                <a:defRPr>
                  <a:solidFill>
                    <a:schemeClr val="tx1"/>
                  </a:solidFill>
                  <a:latin typeface="Calibri" charset="0"/>
                </a:defRPr>
              </a:lvl9pPr>
            </a:lstStyle>
            <a:p>
              <a:pPr algn="ctr" defTabSz="825512"/>
              <a:r>
                <a:rPr lang="zh-CN" altLang="en-US" sz="4800" b="0" kern="0" dirty="0">
                  <a:solidFill>
                    <a:srgbClr val="FFFFFF"/>
                  </a:solidFill>
                  <a:latin typeface="微软雅黑" charset="-122"/>
                  <a:ea typeface="微软雅黑" charset="-122"/>
                  <a:cs typeface="微软雅黑" charset="-122"/>
                  <a:sym typeface="Microsoft YaHei Bold" charset="-122"/>
                </a:rPr>
                <a:t>谢谢</a:t>
              </a:r>
            </a:p>
          </p:txBody>
        </p:sp>
        <p:sp>
          <p:nvSpPr>
            <p:cNvPr id="13" name="Rectangle 8"/>
            <p:cNvSpPr>
              <a:spLocks/>
            </p:cNvSpPr>
            <p:nvPr/>
          </p:nvSpPr>
          <p:spPr bwMode="auto">
            <a:xfrm>
              <a:off x="5317085" y="1315926"/>
              <a:ext cx="1190854" cy="28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fontAlgn="base">
                <a:spcBef>
                  <a:spcPct val="0"/>
                </a:spcBef>
                <a:spcAft>
                  <a:spcPct val="0"/>
                </a:spcAft>
                <a:defRPr>
                  <a:solidFill>
                    <a:schemeClr val="tx1"/>
                  </a:solidFill>
                  <a:latin typeface="Calibri" charset="0"/>
                </a:defRPr>
              </a:lvl6pPr>
              <a:lvl7pPr marL="2971800" indent="-228600" defTabSz="457200" fontAlgn="base">
                <a:spcBef>
                  <a:spcPct val="0"/>
                </a:spcBef>
                <a:spcAft>
                  <a:spcPct val="0"/>
                </a:spcAft>
                <a:defRPr>
                  <a:solidFill>
                    <a:schemeClr val="tx1"/>
                  </a:solidFill>
                  <a:latin typeface="Calibri" charset="0"/>
                </a:defRPr>
              </a:lvl7pPr>
              <a:lvl8pPr marL="3429000" indent="-228600" defTabSz="457200" fontAlgn="base">
                <a:spcBef>
                  <a:spcPct val="0"/>
                </a:spcBef>
                <a:spcAft>
                  <a:spcPct val="0"/>
                </a:spcAft>
                <a:defRPr>
                  <a:solidFill>
                    <a:schemeClr val="tx1"/>
                  </a:solidFill>
                  <a:latin typeface="Calibri" charset="0"/>
                </a:defRPr>
              </a:lvl8pPr>
              <a:lvl9pPr marL="3886200" indent="-228600" defTabSz="457200" fontAlgn="base">
                <a:spcBef>
                  <a:spcPct val="0"/>
                </a:spcBef>
                <a:spcAft>
                  <a:spcPct val="0"/>
                </a:spcAft>
                <a:defRPr>
                  <a:solidFill>
                    <a:schemeClr val="tx1"/>
                  </a:solidFill>
                  <a:latin typeface="Calibri" charset="0"/>
                </a:defRPr>
              </a:lvl9pPr>
            </a:lstStyle>
            <a:p>
              <a:pPr algn="ctr" defTabSz="825512"/>
              <a:r>
                <a:rPr lang="zh-CN" altLang="en-US" sz="2400" b="0" kern="0">
                  <a:solidFill>
                    <a:srgbClr val="FFFFFF"/>
                  </a:solidFill>
                  <a:latin typeface="Arial" charset="0"/>
                  <a:ea typeface="Helvetica Neue"/>
                  <a:cs typeface="宋体" charset="-122"/>
                  <a:sym typeface="Arial" charset="0"/>
                </a:rPr>
                <a:t>ありがとう</a:t>
              </a:r>
            </a:p>
          </p:txBody>
        </p:sp>
        <p:sp>
          <p:nvSpPr>
            <p:cNvPr id="14" name="Rectangle 9"/>
            <p:cNvSpPr>
              <a:spLocks/>
            </p:cNvSpPr>
            <p:nvPr/>
          </p:nvSpPr>
          <p:spPr bwMode="auto">
            <a:xfrm>
              <a:off x="3490332" y="1921827"/>
              <a:ext cx="591706" cy="214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fontAlgn="base">
                <a:spcBef>
                  <a:spcPct val="0"/>
                </a:spcBef>
                <a:spcAft>
                  <a:spcPct val="0"/>
                </a:spcAft>
                <a:defRPr>
                  <a:solidFill>
                    <a:schemeClr val="tx1"/>
                  </a:solidFill>
                  <a:latin typeface="Calibri" charset="0"/>
                </a:defRPr>
              </a:lvl6pPr>
              <a:lvl7pPr marL="2971800" indent="-228600" defTabSz="457200" fontAlgn="base">
                <a:spcBef>
                  <a:spcPct val="0"/>
                </a:spcBef>
                <a:spcAft>
                  <a:spcPct val="0"/>
                </a:spcAft>
                <a:defRPr>
                  <a:solidFill>
                    <a:schemeClr val="tx1"/>
                  </a:solidFill>
                  <a:latin typeface="Calibri" charset="0"/>
                </a:defRPr>
              </a:lvl7pPr>
              <a:lvl8pPr marL="3429000" indent="-228600" defTabSz="457200" fontAlgn="base">
                <a:spcBef>
                  <a:spcPct val="0"/>
                </a:spcBef>
                <a:spcAft>
                  <a:spcPct val="0"/>
                </a:spcAft>
                <a:defRPr>
                  <a:solidFill>
                    <a:schemeClr val="tx1"/>
                  </a:solidFill>
                  <a:latin typeface="Calibri" charset="0"/>
                </a:defRPr>
              </a:lvl8pPr>
              <a:lvl9pPr marL="3886200" indent="-228600" defTabSz="457200" fontAlgn="base">
                <a:spcBef>
                  <a:spcPct val="0"/>
                </a:spcBef>
                <a:spcAft>
                  <a:spcPct val="0"/>
                </a:spcAft>
                <a:defRPr>
                  <a:solidFill>
                    <a:schemeClr val="tx1"/>
                  </a:solidFill>
                  <a:latin typeface="Calibri" charset="0"/>
                </a:defRPr>
              </a:lvl9pPr>
            </a:lstStyle>
            <a:p>
              <a:pPr algn="ctr" defTabSz="825512"/>
              <a:r>
                <a:rPr lang="en-US" altLang="zh-CN" sz="1800" b="0" kern="0">
                  <a:solidFill>
                    <a:srgbClr val="FFFFFF"/>
                  </a:solidFill>
                  <a:latin typeface="Arial" charset="0"/>
                  <a:ea typeface="Helvetica Neue"/>
                  <a:cs typeface="宋体" charset="-122"/>
                  <a:sym typeface="Arial" charset="0"/>
                </a:rPr>
                <a:t>ขอบคุณ</a:t>
              </a:r>
            </a:p>
          </p:txBody>
        </p:sp>
      </p:grpSp>
      <p:sp>
        <p:nvSpPr>
          <p:cNvPr id="15" name="Rectangle 37"/>
          <p:cNvSpPr/>
          <p:nvPr userDrawn="1"/>
        </p:nvSpPr>
        <p:spPr bwMode="auto">
          <a:xfrm>
            <a:off x="856193" y="4741878"/>
            <a:ext cx="2875380" cy="304800"/>
          </a:xfrm>
          <a:prstGeom prst="rect">
            <a:avLst/>
          </a:prstGeom>
          <a:noFill/>
          <a:ln>
            <a:noFill/>
          </a:ln>
        </p:spPr>
        <p:txBody>
          <a:bodyPr lIns="0" tIns="0" rIns="0" bIns="0" anchor="ctr"/>
          <a:lstStyle/>
          <a:p>
            <a:pPr algn="l"/>
            <a:r>
              <a:rPr lang="zh-CN" altLang="en-US" sz="700" b="0" i="0" spc="0" baseline="0" dirty="0">
                <a:solidFill>
                  <a:schemeClr val="bg1">
                    <a:alpha val="50000"/>
                  </a:schemeClr>
                </a:solidFill>
                <a:latin typeface="微软雅黑" pitchFamily="34" charset="-122"/>
                <a:ea typeface="微软雅黑" pitchFamily="34" charset="-122"/>
                <a:cs typeface="微软雅黑"/>
                <a:sym typeface="Microsoft YaHei Bold" charset="0"/>
              </a:rPr>
              <a:t>版权所有</a:t>
            </a:r>
            <a:r>
              <a:rPr lang="en-US" altLang="zh-CN" sz="700" b="0" i="0" spc="0" baseline="0" dirty="0">
                <a:solidFill>
                  <a:schemeClr val="bg1">
                    <a:alpha val="50000"/>
                  </a:schemeClr>
                </a:solidFill>
                <a:latin typeface="微软雅黑" pitchFamily="34" charset="-122"/>
                <a:ea typeface="微软雅黑" pitchFamily="34" charset="-122"/>
                <a:cs typeface="微软雅黑"/>
                <a:sym typeface="Helvetica Neue" charset="0"/>
              </a:rPr>
              <a:t>©</a:t>
            </a:r>
            <a:r>
              <a:rPr lang="en-US" altLang="zh-CN" sz="700" b="0" i="0" spc="0" baseline="0" dirty="0" smtClean="0">
                <a:solidFill>
                  <a:schemeClr val="bg1">
                    <a:alpha val="50000"/>
                  </a:schemeClr>
                </a:solidFill>
                <a:latin typeface="微软雅黑" pitchFamily="34" charset="-122"/>
                <a:ea typeface="微软雅黑" pitchFamily="34" charset="-122"/>
                <a:cs typeface="微软雅黑"/>
                <a:sym typeface="Helvetica Neue" charset="0"/>
              </a:rPr>
              <a:t>1993-2019 </a:t>
            </a:r>
            <a:r>
              <a:rPr lang="zh-CN" altLang="en-US" sz="700" b="0" i="0" spc="0" baseline="0" dirty="0">
                <a:solidFill>
                  <a:schemeClr val="bg1">
                    <a:alpha val="50000"/>
                  </a:schemeClr>
                </a:solidFill>
                <a:latin typeface="微软雅黑" pitchFamily="34" charset="-122"/>
                <a:ea typeface="微软雅黑" pitchFamily="34" charset="-122"/>
                <a:cs typeface="微软雅黑"/>
                <a:sym typeface="Microsoft YaHei Bold" charset="0"/>
              </a:rPr>
              <a:t>金蝶国际软件集团有限公司</a:t>
            </a:r>
          </a:p>
        </p:txBody>
      </p:sp>
      <p:sp>
        <p:nvSpPr>
          <p:cNvPr id="16" name="Text Box 2"/>
          <p:cNvSpPr txBox="1">
            <a:spLocks noChangeArrowheads="1"/>
          </p:cNvSpPr>
          <p:nvPr userDrawn="1"/>
        </p:nvSpPr>
        <p:spPr bwMode="auto">
          <a:xfrm>
            <a:off x="7270055" y="4778118"/>
            <a:ext cx="1622425" cy="250031"/>
          </a:xfrm>
          <a:prstGeom prst="rect">
            <a:avLst/>
          </a:prstGeom>
          <a:noFill/>
          <a:ln>
            <a:noFill/>
          </a:ln>
        </p:spPr>
        <p:txBody>
          <a:bodyPr lIns="55721" tIns="6668" rIns="55721" bIns="6668" anchor="ct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pPr algn="r">
              <a:lnSpc>
                <a:spcPts val="1050"/>
              </a:lnSpc>
            </a:pPr>
            <a:r>
              <a:rPr kumimoji="0" lang="en-US" altLang="zh-CN" sz="700" dirty="0">
                <a:solidFill>
                  <a:schemeClr val="bg1">
                    <a:alpha val="50000"/>
                  </a:schemeClr>
                </a:solidFill>
                <a:latin typeface="微软雅黑" pitchFamily="34" charset="-122"/>
                <a:ea typeface="微软雅黑" pitchFamily="34" charset="-122"/>
              </a:rPr>
              <a:t>①</a:t>
            </a:r>
            <a:r>
              <a:rPr kumimoji="0" lang="zh-CN" altLang="en-US" sz="700" dirty="0">
                <a:solidFill>
                  <a:schemeClr val="bg1">
                    <a:alpha val="50000"/>
                  </a:schemeClr>
                </a:solidFill>
                <a:latin typeface="微软雅黑" pitchFamily="34" charset="-122"/>
                <a:ea typeface="微软雅黑" pitchFamily="34" charset="-122"/>
              </a:rPr>
              <a:t> 绝密信息 严禁泄露</a:t>
            </a:r>
          </a:p>
        </p:txBody>
      </p:sp>
      <p:pic>
        <p:nvPicPr>
          <p:cNvPr id="19" name="【最终版本】11S定版本.gif" descr="【最终版本】11S定版本.gif">
            <a:extLst>
              <a:ext uri="{FF2B5EF4-FFF2-40B4-BE49-F238E27FC236}">
                <a16:creationId xmlns="" xmlns:a16="http://schemas.microsoft.com/office/drawing/2014/main" id="{F1E7A80A-9C38-8B40-B0E3-061B22869495}"/>
              </a:ext>
            </a:extLst>
          </p:cNvPr>
          <p:cNvPicPr>
            <a:picLocks/>
          </p:cNvPicPr>
          <p:nvPr userDrawn="1"/>
        </p:nvPicPr>
        <p:blipFill>
          <a:blip r:embed="rId2">
            <a:extLst/>
          </a:blip>
          <a:stretch>
            <a:fillRect/>
          </a:stretch>
        </p:blipFill>
        <p:spPr>
          <a:xfrm>
            <a:off x="253596" y="183383"/>
            <a:ext cx="1695125" cy="866633"/>
          </a:xfrm>
          <a:prstGeom prst="rect">
            <a:avLst/>
          </a:prstGeom>
          <a:ln w="12700">
            <a:miter lim="400000"/>
          </a:ln>
        </p:spPr>
      </p:pic>
      <p:pic>
        <p:nvPicPr>
          <p:cNvPr id="17" name="图片 16">
            <a:extLst>
              <a:ext uri="{FF2B5EF4-FFF2-40B4-BE49-F238E27FC236}">
                <a16:creationId xmlns:a16="http://schemas.microsoft.com/office/drawing/2014/main" xmlns="" id="{1A044560-67BE-3B43-9744-BAE65B6F8BC0}"/>
              </a:ext>
            </a:extLst>
          </p:cNvPr>
          <p:cNvPicPr>
            <a:picLocks noChangeAspect="1"/>
          </p:cNvPicPr>
          <p:nvPr userDrawn="1"/>
        </p:nvPicPr>
        <p:blipFill rotWithShape="1">
          <a:blip r:embed="rId3"/>
          <a:srcRect t="19867" r="15798"/>
          <a:stretch/>
        </p:blipFill>
        <p:spPr>
          <a:xfrm>
            <a:off x="4541563" y="-1"/>
            <a:ext cx="4602437" cy="2920046"/>
          </a:xfrm>
          <a:prstGeom prst="rect">
            <a:avLst/>
          </a:prstGeom>
        </p:spPr>
      </p:pic>
    </p:spTree>
    <p:extLst>
      <p:ext uri="{BB962C8B-B14F-4D97-AF65-F5344CB8AC3E}">
        <p14:creationId xmlns:p14="http://schemas.microsoft.com/office/powerpoint/2010/main" val="2232828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3063DE0D-DEDF-4964-95BB-FC80B56B14AC}" type="datetimeFigureOut">
              <a:rPr lang="zh-CN" altLang="en-US" smtClean="0"/>
              <a:t>2019/5/30</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ACADDD5E-3D77-4B4E-93C3-E6811FA76740}" type="slidenum">
              <a:rPr lang="zh-CN" altLang="en-US" smtClean="0"/>
              <a:t>‹#›</a:t>
            </a:fld>
            <a:endParaRPr lang="zh-CN" altLang="en-US"/>
          </a:p>
        </p:txBody>
      </p:sp>
    </p:spTree>
    <p:extLst>
      <p:ext uri="{BB962C8B-B14F-4D97-AF65-F5344CB8AC3E}">
        <p14:creationId xmlns:p14="http://schemas.microsoft.com/office/powerpoint/2010/main" val="65515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grpSp>
        <p:nvGrpSpPr>
          <p:cNvPr id="11" name="Group 10"/>
          <p:cNvGrpSpPr/>
          <p:nvPr userDrawn="1"/>
        </p:nvGrpSpPr>
        <p:grpSpPr>
          <a:xfrm>
            <a:off x="-201085" y="208515"/>
            <a:ext cx="136829" cy="4388332"/>
            <a:chOff x="-279703" y="208515"/>
            <a:chExt cx="243417" cy="4388332"/>
          </a:xfrm>
        </p:grpSpPr>
        <p:cxnSp>
          <p:nvCxnSpPr>
            <p:cNvPr id="19" name="Straight Connector 18"/>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userDrawn="1"/>
          </p:nvGrpSpPr>
          <p:grpSpPr>
            <a:xfrm>
              <a:off x="-279703" y="4254803"/>
              <a:ext cx="243417" cy="342044"/>
              <a:chOff x="-243418" y="1063625"/>
              <a:chExt cx="243417" cy="342044"/>
            </a:xfrm>
          </p:grpSpPr>
          <p:cxnSp>
            <p:nvCxnSpPr>
              <p:cNvPr id="17" name="Straight Connector 16"/>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userDrawn="1"/>
          </p:nvGrpSpPr>
          <p:grpSpPr>
            <a:xfrm>
              <a:off x="-279703" y="208515"/>
              <a:ext cx="243417" cy="864155"/>
              <a:chOff x="-243418" y="1063625"/>
              <a:chExt cx="243417" cy="864155"/>
            </a:xfrm>
          </p:grpSpPr>
          <p:cxnSp>
            <p:nvCxnSpPr>
              <p:cNvPr id="15" name="Straight Connector 14"/>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sp>
        <p:nvSpPr>
          <p:cNvPr id="24" name="Content Placeholder 5"/>
          <p:cNvSpPr>
            <a:spLocks noGrp="1"/>
          </p:cNvSpPr>
          <p:nvPr>
            <p:ph sz="quarter" idx="12"/>
          </p:nvPr>
        </p:nvSpPr>
        <p:spPr>
          <a:xfrm>
            <a:off x="443869" y="1079506"/>
            <a:ext cx="8404856" cy="3667649"/>
          </a:xfrm>
        </p:spPr>
        <p:txBody>
          <a:bodyPr/>
          <a:lstStyle>
            <a:lvl1pPr>
              <a:spcBef>
                <a:spcPts val="1000"/>
              </a:spcBef>
              <a:defRPr sz="1200" baseline="0">
                <a:solidFill>
                  <a:srgbClr val="646464"/>
                </a:solidFill>
                <a:latin typeface="Microsoft YaHei" charset="-122"/>
                <a:ea typeface="Microsoft YaHei" charset="-122"/>
                <a:cs typeface="Microsoft YaHei" charset="-122"/>
              </a:defRPr>
            </a:lvl1pPr>
            <a:lvl2pPr marL="173038" indent="-119063">
              <a:defRPr sz="1200">
                <a:solidFill>
                  <a:srgbClr val="646464"/>
                </a:solidFill>
                <a:latin typeface="Microsoft YaHei" charset="-122"/>
                <a:ea typeface="Microsoft YaHei" charset="-122"/>
                <a:cs typeface="Microsoft YaHei" charset="-122"/>
              </a:defRPr>
            </a:lvl2pPr>
            <a:lvl3pPr marL="368300" indent="-153988">
              <a:defRPr sz="1200">
                <a:solidFill>
                  <a:srgbClr val="646464"/>
                </a:solidFill>
                <a:latin typeface="Microsoft YaHei" charset="-122"/>
                <a:ea typeface="Microsoft YaHei" charset="-122"/>
                <a:cs typeface="Microsoft YaHei" charset="-122"/>
              </a:defRPr>
            </a:lvl3pPr>
            <a:lvl4pPr marL="533400" indent="-123825">
              <a:tabLst/>
              <a:defRPr sz="1200">
                <a:solidFill>
                  <a:srgbClr val="646464"/>
                </a:solidFill>
                <a:latin typeface="Microsoft YaHei" charset="-122"/>
                <a:ea typeface="Microsoft YaHei" charset="-122"/>
                <a:cs typeface="Microsoft YaHei" charset="-122"/>
              </a:defRPr>
            </a:lvl4pPr>
            <a:lvl5pPr marL="730250" indent="-160338">
              <a:defRPr sz="1200">
                <a:solidFill>
                  <a:srgbClr val="646464"/>
                </a:solidFill>
                <a:latin typeface="Microsoft YaHei" charset="-122"/>
                <a:ea typeface="Microsoft YaHei" charset="-122"/>
                <a:cs typeface="Microsoft YaHei"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20" name="Title 1"/>
          <p:cNvSpPr>
            <a:spLocks noGrp="1"/>
          </p:cNvSpPr>
          <p:nvPr>
            <p:ph type="title"/>
          </p:nvPr>
        </p:nvSpPr>
        <p:spPr>
          <a:xfrm>
            <a:off x="443869" y="222590"/>
            <a:ext cx="8403269" cy="525528"/>
          </a:xfrm>
        </p:spPr>
        <p:txBody>
          <a:bodyPr/>
          <a:lstStyle>
            <a:lvl1pPr>
              <a:defRPr baseline="0">
                <a:solidFill>
                  <a:srgbClr val="1771EA"/>
                </a:solidFill>
                <a:latin typeface="Microsoft YaHei" charset="-122"/>
                <a:ea typeface="Microsoft YaHei" charset="-122"/>
                <a:cs typeface="Microsoft YaHei" charset="-122"/>
              </a:defRPr>
            </a:lvl1pPr>
          </a:lstStyle>
          <a:p>
            <a:r>
              <a:rPr lang="zh-CN" altLang="en-US" dirty="0" smtClean="0"/>
              <a:t>单击此处编辑母版标题样式</a:t>
            </a:r>
            <a:endParaRPr lang="en-US" dirty="0"/>
          </a:p>
        </p:txBody>
      </p:sp>
      <p:pic>
        <p:nvPicPr>
          <p:cNvPr id="21" name="图片 20"/>
          <p:cNvPicPr>
            <a:picLocks noChangeAspect="1"/>
          </p:cNvPicPr>
          <p:nvPr userDrawn="1"/>
        </p:nvPicPr>
        <p:blipFill rotWithShape="1">
          <a:blip r:embed="rId2">
            <a:extLst>
              <a:ext uri="{28A0092B-C50C-407E-A947-70E740481C1C}">
                <a14:useLocalDpi xmlns:a14="http://schemas.microsoft.com/office/drawing/2010/main" val="0"/>
              </a:ext>
            </a:extLst>
          </a:blip>
          <a:srcRect r="38287"/>
          <a:stretch/>
        </p:blipFill>
        <p:spPr>
          <a:xfrm>
            <a:off x="7811386" y="192776"/>
            <a:ext cx="1035751" cy="349091"/>
          </a:xfrm>
          <a:prstGeom prst="rect">
            <a:avLst/>
          </a:prstGeom>
        </p:spPr>
      </p:pic>
      <p:sp>
        <p:nvSpPr>
          <p:cNvPr id="22" name="Text Box 5">
            <a:extLst>
              <a:ext uri="{FF2B5EF4-FFF2-40B4-BE49-F238E27FC236}">
                <a16:creationId xmlns:a16="http://schemas.microsoft.com/office/drawing/2014/main" xmlns="" id="{66B87493-C003-6B48-80CC-99817ED7BD76}"/>
              </a:ext>
            </a:extLst>
          </p:cNvPr>
          <p:cNvSpPr txBox="1">
            <a:spLocks noChangeArrowheads="1"/>
          </p:cNvSpPr>
          <p:nvPr userDrawn="1"/>
        </p:nvSpPr>
        <p:spPr bwMode="auto">
          <a:xfrm>
            <a:off x="8682438" y="4918883"/>
            <a:ext cx="461562" cy="12695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577" fontAlgn="base">
              <a:spcBef>
                <a:spcPct val="50000"/>
              </a:spcBef>
              <a:spcAft>
                <a:spcPct val="0"/>
              </a:spcAft>
              <a:defRPr/>
            </a:pPr>
            <a:fld id="{046AD7C7-DE3F-5E43-A3A8-CA80750AE375}" type="slidenum">
              <a:rPr kumimoji="0" lang="en-US" altLang="zh-CN" sz="825" b="0" kern="0" smtClean="0">
                <a:solidFill>
                  <a:schemeClr val="tx1"/>
                </a:solidFill>
                <a:latin typeface="Arial" panose="020B0604020202020204"/>
                <a:cs typeface="Arial" panose="020B0604020202020204"/>
                <a:sym typeface="Helvetica Neue"/>
              </a:rPr>
              <a:pPr defTabSz="308577" fontAlgn="base">
                <a:spcBef>
                  <a:spcPct val="50000"/>
                </a:spcBef>
                <a:spcAft>
                  <a:spcPct val="0"/>
                </a:spcAft>
                <a:defRPr/>
              </a:pPr>
              <a:t>‹#›</a:t>
            </a:fld>
            <a:endParaRPr kumimoji="0" lang="en-US" altLang="zh-CN" sz="825" b="0" kern="0" dirty="0">
              <a:solidFill>
                <a:schemeClr val="tx1"/>
              </a:solidFill>
              <a:latin typeface="Arial" panose="020B0604020202020204"/>
              <a:cs typeface="Arial" panose="020B0604020202020204"/>
              <a:sym typeface="Helvetica Neue"/>
            </a:endParaRPr>
          </a:p>
        </p:txBody>
      </p:sp>
      <p:sp>
        <p:nvSpPr>
          <p:cNvPr id="23" name="Text Box 2">
            <a:extLst>
              <a:ext uri="{FF2B5EF4-FFF2-40B4-BE49-F238E27FC236}">
                <a16:creationId xmlns:a16="http://schemas.microsoft.com/office/drawing/2014/main" xmlns="" id="{C0362A9A-1519-7846-B4B9-7B69D2476AA2}"/>
              </a:ext>
            </a:extLst>
          </p:cNvPr>
          <p:cNvSpPr txBox="1"/>
          <p:nvPr userDrawn="1"/>
        </p:nvSpPr>
        <p:spPr>
          <a:xfrm>
            <a:off x="6938360" y="4907760"/>
            <a:ext cx="1622426" cy="130999"/>
          </a:xfrm>
          <a:prstGeom prst="rect">
            <a:avLst/>
          </a:prstGeom>
          <a:ln w="12700">
            <a:miter lim="400000"/>
          </a:ln>
          <a:extLst>
            <a:ext uri="{C572A759-6A51-4108-AA02-DFA0A04FC94B}">
              <ma14:wrappingTextBoxFlag xmlns="" xmlns:ma14="http://schemas.microsoft.com/office/mac/drawingml/2011/main" val="1"/>
            </a:ext>
          </a:extLst>
        </p:spPr>
        <p:txBody>
          <a:bodyPr lIns="6668" tIns="6668" rIns="6668" bIns="6668" anchor="ctr">
            <a:spAutoFit/>
          </a:bodyPr>
          <a:lstStyle/>
          <a:p>
            <a:pPr algn="r">
              <a:lnSpc>
                <a:spcPts val="1000"/>
              </a:lnSpc>
              <a:defRPr sz="700">
                <a:solidFill>
                  <a:srgbClr val="FFFFFF">
                    <a:alpha val="50000"/>
                  </a:srgbClr>
                </a:solidFill>
                <a:latin typeface="微软雅黑"/>
                <a:ea typeface="微软雅黑"/>
                <a:cs typeface="微软雅黑"/>
                <a:sym typeface="微软雅黑"/>
              </a:defRPr>
            </a:pPr>
            <a:r>
              <a:rPr dirty="0">
                <a:solidFill>
                  <a:schemeClr val="tx1"/>
                </a:solidFill>
              </a:rPr>
              <a:t>① </a:t>
            </a:r>
            <a:r>
              <a:rPr dirty="0" err="1">
                <a:solidFill>
                  <a:schemeClr val="tx1"/>
                </a:solidFill>
              </a:rPr>
              <a:t>绝密信息</a:t>
            </a:r>
            <a:r>
              <a:rPr dirty="0">
                <a:solidFill>
                  <a:schemeClr val="tx1"/>
                </a:solidFill>
              </a:rPr>
              <a:t> </a:t>
            </a:r>
            <a:r>
              <a:rPr dirty="0" err="1">
                <a:solidFill>
                  <a:schemeClr val="tx1"/>
                </a:solidFill>
              </a:rPr>
              <a:t>严禁泄露</a:t>
            </a:r>
            <a:endParaRPr dirty="0">
              <a:solidFill>
                <a:schemeClr val="tx1"/>
              </a:solidFill>
            </a:endParaRPr>
          </a:p>
        </p:txBody>
      </p:sp>
    </p:spTree>
    <p:extLst>
      <p:ext uri="{BB962C8B-B14F-4D97-AF65-F5344CB8AC3E}">
        <p14:creationId xmlns:p14="http://schemas.microsoft.com/office/powerpoint/2010/main" val="38874029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rgbClr val="1771EA"/>
        </a:solidFill>
        <a:effectLst/>
      </p:bgPr>
    </p:bg>
    <p:spTree>
      <p:nvGrpSpPr>
        <p:cNvPr id="1" name=""/>
        <p:cNvGrpSpPr/>
        <p:nvPr/>
      </p:nvGrpSpPr>
      <p:grpSpPr>
        <a:xfrm>
          <a:off x="0" y="0"/>
          <a:ext cx="0" cy="0"/>
          <a:chOff x="0" y="0"/>
          <a:chExt cx="0" cy="0"/>
        </a:xfrm>
      </p:grpSpPr>
      <p:sp>
        <p:nvSpPr>
          <p:cNvPr id="7" name="Content Placeholder 5"/>
          <p:cNvSpPr>
            <a:spLocks noGrp="1"/>
          </p:cNvSpPr>
          <p:nvPr>
            <p:ph sz="quarter" idx="12"/>
          </p:nvPr>
        </p:nvSpPr>
        <p:spPr>
          <a:xfrm>
            <a:off x="443869" y="1079506"/>
            <a:ext cx="8404856" cy="3667649"/>
          </a:xfrm>
        </p:spPr>
        <p:txBody>
          <a:bodyPr/>
          <a:lstStyle>
            <a:lvl1pPr>
              <a:spcBef>
                <a:spcPts val="1000"/>
              </a:spcBef>
              <a:defRPr sz="1200" baseline="0">
                <a:solidFill>
                  <a:schemeClr val="bg1"/>
                </a:solidFill>
                <a:latin typeface="Microsoft YaHei" charset="-122"/>
                <a:ea typeface="Microsoft YaHei" charset="-122"/>
                <a:cs typeface="Microsoft YaHei" charset="-122"/>
              </a:defRPr>
            </a:lvl1pPr>
            <a:lvl2pPr marL="173038" indent="-119063">
              <a:defRPr sz="1200">
                <a:solidFill>
                  <a:schemeClr val="bg1"/>
                </a:solidFill>
                <a:latin typeface="Microsoft YaHei" charset="-122"/>
                <a:ea typeface="Microsoft YaHei" charset="-122"/>
                <a:cs typeface="Microsoft YaHei" charset="-122"/>
              </a:defRPr>
            </a:lvl2pPr>
            <a:lvl3pPr marL="368300" indent="-153988">
              <a:defRPr sz="1200">
                <a:solidFill>
                  <a:schemeClr val="bg1"/>
                </a:solidFill>
                <a:latin typeface="Microsoft YaHei" charset="-122"/>
                <a:ea typeface="Microsoft YaHei" charset="-122"/>
                <a:cs typeface="Microsoft YaHei" charset="-122"/>
              </a:defRPr>
            </a:lvl3pPr>
            <a:lvl4pPr marL="533400" indent="-123825">
              <a:tabLst/>
              <a:defRPr sz="1200">
                <a:solidFill>
                  <a:schemeClr val="bg1"/>
                </a:solidFill>
                <a:latin typeface="Microsoft YaHei" charset="-122"/>
                <a:ea typeface="Microsoft YaHei" charset="-122"/>
                <a:cs typeface="Microsoft YaHei" charset="-122"/>
              </a:defRPr>
            </a:lvl4pPr>
            <a:lvl5pPr marL="730250" indent="-160338">
              <a:defRPr sz="1200">
                <a:solidFill>
                  <a:schemeClr val="bg1"/>
                </a:solidFill>
                <a:latin typeface="Microsoft YaHei" charset="-122"/>
                <a:ea typeface="Microsoft YaHei" charset="-122"/>
                <a:cs typeface="Microsoft YaHei"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t="-12439" r="37297" b="-1"/>
          <a:stretch/>
        </p:blipFill>
        <p:spPr>
          <a:xfrm>
            <a:off x="7826835" y="143934"/>
            <a:ext cx="1020303" cy="380554"/>
          </a:xfrm>
          <a:prstGeom prst="rect">
            <a:avLst/>
          </a:prstGeom>
        </p:spPr>
      </p:pic>
      <p:sp>
        <p:nvSpPr>
          <p:cNvPr id="6" name="Text Box 5">
            <a:extLst>
              <a:ext uri="{FF2B5EF4-FFF2-40B4-BE49-F238E27FC236}">
                <a16:creationId xmlns:a16="http://schemas.microsoft.com/office/drawing/2014/main" xmlns="" id="{66B87493-C003-6B48-80CC-99817ED7BD76}"/>
              </a:ext>
            </a:extLst>
          </p:cNvPr>
          <p:cNvSpPr txBox="1">
            <a:spLocks noChangeArrowheads="1"/>
          </p:cNvSpPr>
          <p:nvPr userDrawn="1"/>
        </p:nvSpPr>
        <p:spPr bwMode="auto">
          <a:xfrm>
            <a:off x="8682438" y="4918883"/>
            <a:ext cx="461562" cy="12695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577" fontAlgn="base">
              <a:spcBef>
                <a:spcPct val="50000"/>
              </a:spcBef>
              <a:spcAft>
                <a:spcPct val="0"/>
              </a:spcAft>
              <a:defRPr/>
            </a:pPr>
            <a:fld id="{046AD7C7-DE3F-5E43-A3A8-CA80750AE375}" type="slidenum">
              <a:rPr kumimoji="0" lang="en-US" altLang="zh-CN" sz="825" b="0" kern="0" smtClean="0">
                <a:solidFill>
                  <a:schemeClr val="bg1"/>
                </a:solidFill>
                <a:latin typeface="Arial" panose="020B0604020202020204"/>
                <a:cs typeface="Arial" panose="020B0604020202020204"/>
                <a:sym typeface="Helvetica Neue"/>
              </a:rPr>
              <a:pPr defTabSz="308577" fontAlgn="base">
                <a:spcBef>
                  <a:spcPct val="50000"/>
                </a:spcBef>
                <a:spcAft>
                  <a:spcPct val="0"/>
                </a:spcAft>
                <a:defRPr/>
              </a:pPr>
              <a:t>‹#›</a:t>
            </a:fld>
            <a:endParaRPr kumimoji="0" lang="en-US" altLang="zh-CN" sz="825" b="0" kern="0" dirty="0">
              <a:solidFill>
                <a:schemeClr val="bg1"/>
              </a:solidFill>
              <a:latin typeface="Arial" panose="020B0604020202020204"/>
              <a:cs typeface="Arial" panose="020B0604020202020204"/>
              <a:sym typeface="Helvetica Neue"/>
            </a:endParaRPr>
          </a:p>
        </p:txBody>
      </p:sp>
      <p:sp>
        <p:nvSpPr>
          <p:cNvPr id="8" name="Text Box 2">
            <a:extLst>
              <a:ext uri="{FF2B5EF4-FFF2-40B4-BE49-F238E27FC236}">
                <a16:creationId xmlns:a16="http://schemas.microsoft.com/office/drawing/2014/main" xmlns="" id="{C0362A9A-1519-7846-B4B9-7B69D2476AA2}"/>
              </a:ext>
            </a:extLst>
          </p:cNvPr>
          <p:cNvSpPr txBox="1"/>
          <p:nvPr userDrawn="1"/>
        </p:nvSpPr>
        <p:spPr>
          <a:xfrm>
            <a:off x="6938360" y="4907760"/>
            <a:ext cx="1622426" cy="130999"/>
          </a:xfrm>
          <a:prstGeom prst="rect">
            <a:avLst/>
          </a:prstGeom>
          <a:ln w="12700">
            <a:miter lim="400000"/>
          </a:ln>
          <a:extLst>
            <a:ext uri="{C572A759-6A51-4108-AA02-DFA0A04FC94B}">
              <ma14:wrappingTextBoxFlag xmlns="" xmlns:ma14="http://schemas.microsoft.com/office/mac/drawingml/2011/main" val="1"/>
            </a:ext>
          </a:extLst>
        </p:spPr>
        <p:txBody>
          <a:bodyPr lIns="6668" tIns="6668" rIns="6668" bIns="6668" anchor="ctr">
            <a:spAutoFit/>
          </a:bodyPr>
          <a:lstStyle/>
          <a:p>
            <a:pPr algn="r">
              <a:lnSpc>
                <a:spcPts val="1000"/>
              </a:lnSpc>
              <a:defRPr sz="700">
                <a:solidFill>
                  <a:srgbClr val="FFFFFF">
                    <a:alpha val="50000"/>
                  </a:srgbClr>
                </a:solidFill>
                <a:latin typeface="微软雅黑"/>
                <a:ea typeface="微软雅黑"/>
                <a:cs typeface="微软雅黑"/>
                <a:sym typeface="微软雅黑"/>
              </a:defRPr>
            </a:pPr>
            <a:r>
              <a:rPr dirty="0">
                <a:solidFill>
                  <a:schemeClr val="bg1"/>
                </a:solidFill>
              </a:rPr>
              <a:t>① </a:t>
            </a:r>
            <a:r>
              <a:rPr dirty="0" err="1">
                <a:solidFill>
                  <a:schemeClr val="bg1"/>
                </a:solidFill>
              </a:rPr>
              <a:t>绝密信息</a:t>
            </a:r>
            <a:r>
              <a:rPr dirty="0">
                <a:solidFill>
                  <a:schemeClr val="bg1"/>
                </a:solidFill>
              </a:rPr>
              <a:t> </a:t>
            </a:r>
            <a:r>
              <a:rPr dirty="0" err="1">
                <a:solidFill>
                  <a:schemeClr val="bg1"/>
                </a:solidFill>
              </a:rPr>
              <a:t>严禁泄露</a:t>
            </a:r>
            <a:endParaRPr dirty="0">
              <a:solidFill>
                <a:schemeClr val="bg1"/>
              </a:solidFill>
            </a:endParaRPr>
          </a:p>
        </p:txBody>
      </p:sp>
      <p:sp>
        <p:nvSpPr>
          <p:cNvPr id="11" name="Rectangle 2"/>
          <p:cNvSpPr>
            <a:spLocks noGrp="1" noChangeArrowheads="1"/>
          </p:cNvSpPr>
          <p:nvPr>
            <p:ph type="title" hasCustomPrompt="1"/>
          </p:nvPr>
        </p:nvSpPr>
        <p:spPr bwMode="auto">
          <a:xfrm>
            <a:off x="453872" y="222365"/>
            <a:ext cx="8396441" cy="5257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600"/>
            </a:lvl1pPr>
          </a:lstStyle>
          <a:p>
            <a:r>
              <a:rPr kumimoji="1" lang="zh-CN" altLang="en-US" sz="2400" dirty="0" smtClean="0">
                <a:solidFill>
                  <a:srgbClr val="FFC000"/>
                </a:solidFill>
                <a:latin typeface="Microsoft YaHei" charset="-122"/>
                <a:ea typeface="Microsoft YaHei" charset="-122"/>
              </a:rPr>
              <a:t>单击此处编辑标题</a:t>
            </a:r>
            <a:r>
              <a:rPr lang="zh-CN" altLang="en-US" sz="2400" dirty="0" smtClean="0">
                <a:solidFill>
                  <a:schemeClr val="bg1"/>
                </a:solidFill>
                <a:latin typeface="微软雅黑" panose="020B0503020204020204" pitchFamily="34" charset="-122"/>
                <a:ea typeface="微软雅黑" panose="020B0503020204020204" pitchFamily="34" charset="-122"/>
              </a:rPr>
              <a:t/>
            </a:r>
            <a:br>
              <a:rPr lang="zh-CN" altLang="en-US" sz="2400" dirty="0" smtClean="0">
                <a:solidFill>
                  <a:schemeClr val="bg1"/>
                </a:solidFill>
                <a:latin typeface="微软雅黑" panose="020B0503020204020204" pitchFamily="34" charset="-122"/>
                <a:ea typeface="微软雅黑" panose="020B0503020204020204" pitchFamily="34" charset="-122"/>
              </a:rPr>
            </a:br>
            <a:r>
              <a:rPr kumimoji="1" lang="zh-CN" altLang="en-US" sz="2400" dirty="0" smtClean="0">
                <a:solidFill>
                  <a:schemeClr val="bg1"/>
                </a:solidFill>
              </a:rPr>
              <a:t> </a:t>
            </a:r>
            <a:r>
              <a:rPr kumimoji="1" lang="en-US" altLang="zh-CN" sz="2400" dirty="0" smtClean="0">
                <a:solidFill>
                  <a:schemeClr val="bg1"/>
                </a:solidFill>
              </a:rPr>
              <a:t/>
            </a:r>
            <a:br>
              <a:rPr kumimoji="1" lang="en-US" altLang="zh-CN" sz="2400" dirty="0" smtClean="0">
                <a:solidFill>
                  <a:schemeClr val="bg1"/>
                </a:solidFill>
              </a:rPr>
            </a:br>
            <a:r>
              <a:rPr lang="en-US" altLang="zh-CN" sz="2400" dirty="0" smtClean="0">
                <a:solidFill>
                  <a:schemeClr val="bg1"/>
                </a:solidFill>
                <a:latin typeface="微软雅黑" panose="020B0503020204020204" pitchFamily="34" charset="-122"/>
                <a:ea typeface="微软雅黑" panose="020B0503020204020204" pitchFamily="34" charset="-122"/>
              </a:rPr>
              <a:t/>
            </a:r>
            <a:br>
              <a:rPr lang="en-US" altLang="zh-CN" sz="2400" dirty="0" smtClean="0">
                <a:solidFill>
                  <a:schemeClr val="bg1"/>
                </a:solidFill>
                <a:latin typeface="微软雅黑" panose="020B0503020204020204" pitchFamily="34" charset="-122"/>
                <a:ea typeface="微软雅黑" panose="020B0503020204020204" pitchFamily="34" charset="-122"/>
              </a:rPr>
            </a:br>
            <a:endParaRPr kumimoji="1" lang="en-US" altLang="zh-CN" sz="2400" dirty="0">
              <a:solidFill>
                <a:schemeClr val="bg1"/>
              </a:solidFill>
            </a:endParaRPr>
          </a:p>
        </p:txBody>
      </p:sp>
    </p:spTree>
    <p:extLst>
      <p:ext uri="{BB962C8B-B14F-4D97-AF65-F5344CB8AC3E}">
        <p14:creationId xmlns:p14="http://schemas.microsoft.com/office/powerpoint/2010/main" val="24868244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rgbClr val="9F55FB"/>
        </a:solidFill>
        <a:effectLst/>
      </p:bgPr>
    </p:bg>
    <p:spTree>
      <p:nvGrpSpPr>
        <p:cNvPr id="1" name=""/>
        <p:cNvGrpSpPr/>
        <p:nvPr/>
      </p:nvGrpSpPr>
      <p:grpSpPr>
        <a:xfrm>
          <a:off x="0" y="0"/>
          <a:ext cx="0" cy="0"/>
          <a:chOff x="0" y="0"/>
          <a:chExt cx="0" cy="0"/>
        </a:xfrm>
      </p:grpSpPr>
      <p:sp>
        <p:nvSpPr>
          <p:cNvPr id="7" name="Content Placeholder 5"/>
          <p:cNvSpPr>
            <a:spLocks noGrp="1"/>
          </p:cNvSpPr>
          <p:nvPr>
            <p:ph sz="quarter" idx="12"/>
          </p:nvPr>
        </p:nvSpPr>
        <p:spPr>
          <a:xfrm>
            <a:off x="443869" y="1079506"/>
            <a:ext cx="8404856" cy="3667649"/>
          </a:xfrm>
        </p:spPr>
        <p:txBody>
          <a:bodyPr/>
          <a:lstStyle>
            <a:lvl1pPr>
              <a:spcBef>
                <a:spcPts val="1000"/>
              </a:spcBef>
              <a:defRPr sz="1200" baseline="0">
                <a:solidFill>
                  <a:srgbClr val="FFFFFF"/>
                </a:solidFill>
                <a:latin typeface="Microsoft YaHei" charset="-122"/>
                <a:ea typeface="Microsoft YaHei" charset="-122"/>
                <a:cs typeface="Microsoft YaHei" charset="-122"/>
              </a:defRPr>
            </a:lvl1pPr>
            <a:lvl2pPr marL="173038" indent="-119063">
              <a:defRPr sz="1200">
                <a:solidFill>
                  <a:srgbClr val="FFFFFF"/>
                </a:solidFill>
                <a:latin typeface="Microsoft YaHei" charset="-122"/>
                <a:ea typeface="Microsoft YaHei" charset="-122"/>
                <a:cs typeface="Microsoft YaHei" charset="-122"/>
              </a:defRPr>
            </a:lvl2pPr>
            <a:lvl3pPr marL="368300" indent="-153988">
              <a:defRPr sz="1200">
                <a:solidFill>
                  <a:srgbClr val="FFFFFF"/>
                </a:solidFill>
                <a:latin typeface="Microsoft YaHei" charset="-122"/>
                <a:ea typeface="Microsoft YaHei" charset="-122"/>
                <a:cs typeface="Microsoft YaHei" charset="-122"/>
              </a:defRPr>
            </a:lvl3pPr>
            <a:lvl4pPr marL="533400" indent="-123825">
              <a:tabLst/>
              <a:defRPr sz="1200">
                <a:solidFill>
                  <a:srgbClr val="FFFFFF"/>
                </a:solidFill>
                <a:latin typeface="Microsoft YaHei" charset="-122"/>
                <a:ea typeface="Microsoft YaHei" charset="-122"/>
                <a:cs typeface="Microsoft YaHei" charset="-122"/>
              </a:defRPr>
            </a:lvl4pPr>
            <a:lvl5pPr marL="730250" indent="-160338">
              <a:defRPr sz="1200">
                <a:solidFill>
                  <a:srgbClr val="FFFFFF"/>
                </a:solidFill>
                <a:latin typeface="Microsoft YaHei" charset="-122"/>
                <a:ea typeface="Microsoft YaHei" charset="-122"/>
                <a:cs typeface="Microsoft YaHei"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Title 1"/>
          <p:cNvSpPr>
            <a:spLocks noGrp="1"/>
          </p:cNvSpPr>
          <p:nvPr>
            <p:ph type="title"/>
          </p:nvPr>
        </p:nvSpPr>
        <p:spPr>
          <a:xfrm>
            <a:off x="443869" y="222590"/>
            <a:ext cx="8403269" cy="525528"/>
          </a:xfrm>
        </p:spPr>
        <p:txBody>
          <a:bodyPr/>
          <a:lstStyle>
            <a:lvl1pPr>
              <a:defRPr baseline="0">
                <a:solidFill>
                  <a:srgbClr val="FFFFFF"/>
                </a:solidFill>
                <a:latin typeface="Microsoft YaHei" charset="-122"/>
                <a:ea typeface="Microsoft YaHei" charset="-122"/>
                <a:cs typeface="Microsoft YaHei" charset="-122"/>
              </a:defRPr>
            </a:lvl1pPr>
          </a:lstStyle>
          <a:p>
            <a:r>
              <a:rPr lang="zh-CN" altLang="en-US" dirty="0" smtClean="0"/>
              <a:t>单击此处编辑母版标题样式</a:t>
            </a:r>
            <a:endParaRPr lang="en-US" dirty="0"/>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t="-12439" r="37297" b="-1"/>
          <a:stretch/>
        </p:blipFill>
        <p:spPr>
          <a:xfrm>
            <a:off x="7826835" y="143934"/>
            <a:ext cx="1020303" cy="380554"/>
          </a:xfrm>
          <a:prstGeom prst="rect">
            <a:avLst/>
          </a:prstGeom>
        </p:spPr>
      </p:pic>
      <p:sp>
        <p:nvSpPr>
          <p:cNvPr id="6" name="Text Box 5">
            <a:extLst>
              <a:ext uri="{FF2B5EF4-FFF2-40B4-BE49-F238E27FC236}">
                <a16:creationId xmlns:a16="http://schemas.microsoft.com/office/drawing/2014/main" xmlns="" id="{66B87493-C003-6B48-80CC-99817ED7BD76}"/>
              </a:ext>
            </a:extLst>
          </p:cNvPr>
          <p:cNvSpPr txBox="1">
            <a:spLocks noChangeArrowheads="1"/>
          </p:cNvSpPr>
          <p:nvPr userDrawn="1"/>
        </p:nvSpPr>
        <p:spPr bwMode="auto">
          <a:xfrm>
            <a:off x="8682438" y="4918883"/>
            <a:ext cx="461562" cy="12695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577" fontAlgn="base">
              <a:spcBef>
                <a:spcPct val="50000"/>
              </a:spcBef>
              <a:spcAft>
                <a:spcPct val="0"/>
              </a:spcAft>
              <a:defRPr/>
            </a:pPr>
            <a:fld id="{046AD7C7-DE3F-5E43-A3A8-CA80750AE375}" type="slidenum">
              <a:rPr kumimoji="0" lang="en-US" altLang="zh-CN" sz="825" b="0" kern="0" smtClean="0">
                <a:solidFill>
                  <a:schemeClr val="bg1"/>
                </a:solidFill>
                <a:latin typeface="Arial" panose="020B0604020202020204"/>
                <a:cs typeface="Arial" panose="020B0604020202020204"/>
                <a:sym typeface="Helvetica Neue"/>
              </a:rPr>
              <a:pPr defTabSz="308577" fontAlgn="base">
                <a:spcBef>
                  <a:spcPct val="50000"/>
                </a:spcBef>
                <a:spcAft>
                  <a:spcPct val="0"/>
                </a:spcAft>
                <a:defRPr/>
              </a:pPr>
              <a:t>‹#›</a:t>
            </a:fld>
            <a:endParaRPr kumimoji="0" lang="en-US" altLang="zh-CN" sz="825" b="0" kern="0" dirty="0">
              <a:solidFill>
                <a:schemeClr val="bg1"/>
              </a:solidFill>
              <a:latin typeface="Arial" panose="020B0604020202020204"/>
              <a:cs typeface="Arial" panose="020B0604020202020204"/>
              <a:sym typeface="Helvetica Neue"/>
            </a:endParaRPr>
          </a:p>
        </p:txBody>
      </p:sp>
      <p:sp>
        <p:nvSpPr>
          <p:cNvPr id="8" name="Text Box 2">
            <a:extLst>
              <a:ext uri="{FF2B5EF4-FFF2-40B4-BE49-F238E27FC236}">
                <a16:creationId xmlns:a16="http://schemas.microsoft.com/office/drawing/2014/main" xmlns="" id="{C0362A9A-1519-7846-B4B9-7B69D2476AA2}"/>
              </a:ext>
            </a:extLst>
          </p:cNvPr>
          <p:cNvSpPr txBox="1"/>
          <p:nvPr userDrawn="1"/>
        </p:nvSpPr>
        <p:spPr>
          <a:xfrm>
            <a:off x="6938360" y="4907760"/>
            <a:ext cx="1622426" cy="130999"/>
          </a:xfrm>
          <a:prstGeom prst="rect">
            <a:avLst/>
          </a:prstGeom>
          <a:ln w="12700">
            <a:miter lim="400000"/>
          </a:ln>
          <a:extLst>
            <a:ext uri="{C572A759-6A51-4108-AA02-DFA0A04FC94B}">
              <ma14:wrappingTextBoxFlag xmlns="" xmlns:ma14="http://schemas.microsoft.com/office/mac/drawingml/2011/main" val="1"/>
            </a:ext>
          </a:extLst>
        </p:spPr>
        <p:txBody>
          <a:bodyPr lIns="6668" tIns="6668" rIns="6668" bIns="6668" anchor="ctr">
            <a:spAutoFit/>
          </a:bodyPr>
          <a:lstStyle/>
          <a:p>
            <a:pPr algn="r">
              <a:lnSpc>
                <a:spcPts val="1000"/>
              </a:lnSpc>
              <a:defRPr sz="700">
                <a:solidFill>
                  <a:srgbClr val="FFFFFF">
                    <a:alpha val="50000"/>
                  </a:srgbClr>
                </a:solidFill>
                <a:latin typeface="微软雅黑"/>
                <a:ea typeface="微软雅黑"/>
                <a:cs typeface="微软雅黑"/>
                <a:sym typeface="微软雅黑"/>
              </a:defRPr>
            </a:pPr>
            <a:r>
              <a:rPr dirty="0">
                <a:solidFill>
                  <a:schemeClr val="bg1"/>
                </a:solidFill>
              </a:rPr>
              <a:t>① </a:t>
            </a:r>
            <a:r>
              <a:rPr dirty="0" err="1">
                <a:solidFill>
                  <a:schemeClr val="bg1"/>
                </a:solidFill>
              </a:rPr>
              <a:t>绝密信息</a:t>
            </a:r>
            <a:r>
              <a:rPr dirty="0">
                <a:solidFill>
                  <a:schemeClr val="bg1"/>
                </a:solidFill>
              </a:rPr>
              <a:t> </a:t>
            </a:r>
            <a:r>
              <a:rPr dirty="0" err="1">
                <a:solidFill>
                  <a:schemeClr val="bg1"/>
                </a:solidFill>
              </a:rPr>
              <a:t>严禁泄露</a:t>
            </a:r>
            <a:endParaRPr dirty="0">
              <a:solidFill>
                <a:schemeClr val="bg1"/>
              </a:solidFill>
            </a:endParaRPr>
          </a:p>
        </p:txBody>
      </p:sp>
    </p:spTree>
    <p:extLst>
      <p:ext uri="{BB962C8B-B14F-4D97-AF65-F5344CB8AC3E}">
        <p14:creationId xmlns:p14="http://schemas.microsoft.com/office/powerpoint/2010/main" val="4172152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mparison">
    <p:bg>
      <p:bgPr>
        <a:solidFill>
          <a:srgbClr val="24BEBC"/>
        </a:solidFill>
        <a:effectLst/>
      </p:bgPr>
    </p:bg>
    <p:spTree>
      <p:nvGrpSpPr>
        <p:cNvPr id="1" name=""/>
        <p:cNvGrpSpPr/>
        <p:nvPr/>
      </p:nvGrpSpPr>
      <p:grpSpPr>
        <a:xfrm>
          <a:off x="0" y="0"/>
          <a:ext cx="0" cy="0"/>
          <a:chOff x="0" y="0"/>
          <a:chExt cx="0" cy="0"/>
        </a:xfrm>
      </p:grpSpPr>
      <p:sp>
        <p:nvSpPr>
          <p:cNvPr id="7" name="Content Placeholder 5"/>
          <p:cNvSpPr>
            <a:spLocks noGrp="1"/>
          </p:cNvSpPr>
          <p:nvPr>
            <p:ph sz="quarter" idx="12"/>
          </p:nvPr>
        </p:nvSpPr>
        <p:spPr>
          <a:xfrm>
            <a:off x="443869" y="1079506"/>
            <a:ext cx="8404856" cy="3667649"/>
          </a:xfrm>
        </p:spPr>
        <p:txBody>
          <a:bodyPr/>
          <a:lstStyle>
            <a:lvl1pPr>
              <a:spcBef>
                <a:spcPts val="1000"/>
              </a:spcBef>
              <a:defRPr sz="1200" baseline="0">
                <a:solidFill>
                  <a:srgbClr val="FFFFFF"/>
                </a:solidFill>
                <a:latin typeface="Microsoft YaHei" charset="-122"/>
                <a:ea typeface="Microsoft YaHei" charset="-122"/>
                <a:cs typeface="Microsoft YaHei" charset="-122"/>
              </a:defRPr>
            </a:lvl1pPr>
            <a:lvl2pPr marL="173038" indent="-119063">
              <a:defRPr sz="1200">
                <a:solidFill>
                  <a:srgbClr val="FFFFFF"/>
                </a:solidFill>
                <a:latin typeface="Microsoft YaHei" charset="-122"/>
                <a:ea typeface="Microsoft YaHei" charset="-122"/>
                <a:cs typeface="Microsoft YaHei" charset="-122"/>
              </a:defRPr>
            </a:lvl2pPr>
            <a:lvl3pPr marL="368300" indent="-153988">
              <a:defRPr sz="1200">
                <a:solidFill>
                  <a:srgbClr val="FFFFFF"/>
                </a:solidFill>
                <a:latin typeface="Microsoft YaHei" charset="-122"/>
                <a:ea typeface="Microsoft YaHei" charset="-122"/>
                <a:cs typeface="Microsoft YaHei" charset="-122"/>
              </a:defRPr>
            </a:lvl3pPr>
            <a:lvl4pPr marL="533400" indent="-123825">
              <a:tabLst/>
              <a:defRPr sz="1200">
                <a:solidFill>
                  <a:srgbClr val="FFFFFF"/>
                </a:solidFill>
                <a:latin typeface="Microsoft YaHei" charset="-122"/>
                <a:ea typeface="Microsoft YaHei" charset="-122"/>
                <a:cs typeface="Microsoft YaHei" charset="-122"/>
              </a:defRPr>
            </a:lvl4pPr>
            <a:lvl5pPr marL="730250" indent="-160338">
              <a:defRPr sz="1200">
                <a:solidFill>
                  <a:srgbClr val="FFFFFF"/>
                </a:solidFill>
                <a:latin typeface="Microsoft YaHei" charset="-122"/>
                <a:ea typeface="Microsoft YaHei" charset="-122"/>
                <a:cs typeface="Microsoft YaHei"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Title 1"/>
          <p:cNvSpPr>
            <a:spLocks noGrp="1"/>
          </p:cNvSpPr>
          <p:nvPr>
            <p:ph type="title"/>
          </p:nvPr>
        </p:nvSpPr>
        <p:spPr>
          <a:xfrm>
            <a:off x="443869" y="222590"/>
            <a:ext cx="8403269" cy="525528"/>
          </a:xfrm>
        </p:spPr>
        <p:txBody>
          <a:bodyPr/>
          <a:lstStyle>
            <a:lvl1pPr>
              <a:defRPr baseline="0">
                <a:solidFill>
                  <a:srgbClr val="FFFFFF"/>
                </a:solidFill>
                <a:latin typeface="Microsoft YaHei" charset="-122"/>
                <a:ea typeface="Microsoft YaHei" charset="-122"/>
                <a:cs typeface="Microsoft YaHei" charset="-122"/>
              </a:defRPr>
            </a:lvl1pPr>
          </a:lstStyle>
          <a:p>
            <a:r>
              <a:rPr lang="zh-CN" altLang="en-US" dirty="0" smtClean="0"/>
              <a:t>单击此处编辑母版标题样式</a:t>
            </a:r>
            <a:endParaRPr lang="en-US" dirty="0"/>
          </a:p>
        </p:txBody>
      </p:sp>
      <p:pic>
        <p:nvPicPr>
          <p:cNvPr id="5" name="图片 4"/>
          <p:cNvPicPr>
            <a:picLocks noChangeAspect="1"/>
          </p:cNvPicPr>
          <p:nvPr userDrawn="1"/>
        </p:nvPicPr>
        <p:blipFill rotWithShape="1">
          <a:blip r:embed="rId2">
            <a:extLst>
              <a:ext uri="{28A0092B-C50C-407E-A947-70E740481C1C}">
                <a14:useLocalDpi xmlns:a14="http://schemas.microsoft.com/office/drawing/2010/main" val="0"/>
              </a:ext>
            </a:extLst>
          </a:blip>
          <a:srcRect t="-12439" r="37297" b="-1"/>
          <a:stretch/>
        </p:blipFill>
        <p:spPr>
          <a:xfrm>
            <a:off x="7826835" y="143934"/>
            <a:ext cx="1020303" cy="380554"/>
          </a:xfrm>
          <a:prstGeom prst="rect">
            <a:avLst/>
          </a:prstGeom>
        </p:spPr>
      </p:pic>
      <p:sp>
        <p:nvSpPr>
          <p:cNvPr id="6" name="Text Box 5">
            <a:extLst>
              <a:ext uri="{FF2B5EF4-FFF2-40B4-BE49-F238E27FC236}">
                <a16:creationId xmlns:a16="http://schemas.microsoft.com/office/drawing/2014/main" xmlns="" id="{66B87493-C003-6B48-80CC-99817ED7BD76}"/>
              </a:ext>
            </a:extLst>
          </p:cNvPr>
          <p:cNvSpPr txBox="1">
            <a:spLocks noChangeArrowheads="1"/>
          </p:cNvSpPr>
          <p:nvPr userDrawn="1"/>
        </p:nvSpPr>
        <p:spPr bwMode="auto">
          <a:xfrm>
            <a:off x="8682438" y="4918883"/>
            <a:ext cx="461562" cy="12695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577" fontAlgn="base">
              <a:spcBef>
                <a:spcPct val="50000"/>
              </a:spcBef>
              <a:spcAft>
                <a:spcPct val="0"/>
              </a:spcAft>
              <a:defRPr/>
            </a:pPr>
            <a:fld id="{046AD7C7-DE3F-5E43-A3A8-CA80750AE375}" type="slidenum">
              <a:rPr kumimoji="0" lang="en-US" altLang="zh-CN" sz="825" b="0" kern="0" smtClean="0">
                <a:solidFill>
                  <a:schemeClr val="bg1"/>
                </a:solidFill>
                <a:latin typeface="Arial" panose="020B0604020202020204"/>
                <a:cs typeface="Arial" panose="020B0604020202020204"/>
                <a:sym typeface="Helvetica Neue"/>
              </a:rPr>
              <a:pPr defTabSz="308577" fontAlgn="base">
                <a:spcBef>
                  <a:spcPct val="50000"/>
                </a:spcBef>
                <a:spcAft>
                  <a:spcPct val="0"/>
                </a:spcAft>
                <a:defRPr/>
              </a:pPr>
              <a:t>‹#›</a:t>
            </a:fld>
            <a:endParaRPr kumimoji="0" lang="en-US" altLang="zh-CN" sz="825" b="0" kern="0" dirty="0">
              <a:solidFill>
                <a:schemeClr val="bg1"/>
              </a:solidFill>
              <a:latin typeface="Arial" panose="020B0604020202020204"/>
              <a:cs typeface="Arial" panose="020B0604020202020204"/>
              <a:sym typeface="Helvetica Neue"/>
            </a:endParaRPr>
          </a:p>
        </p:txBody>
      </p:sp>
      <p:sp>
        <p:nvSpPr>
          <p:cNvPr id="8" name="Text Box 2">
            <a:extLst>
              <a:ext uri="{FF2B5EF4-FFF2-40B4-BE49-F238E27FC236}">
                <a16:creationId xmlns:a16="http://schemas.microsoft.com/office/drawing/2014/main" xmlns="" id="{C0362A9A-1519-7846-B4B9-7B69D2476AA2}"/>
              </a:ext>
            </a:extLst>
          </p:cNvPr>
          <p:cNvSpPr txBox="1"/>
          <p:nvPr userDrawn="1"/>
        </p:nvSpPr>
        <p:spPr>
          <a:xfrm>
            <a:off x="6938360" y="4907760"/>
            <a:ext cx="1622426" cy="130999"/>
          </a:xfrm>
          <a:prstGeom prst="rect">
            <a:avLst/>
          </a:prstGeom>
          <a:ln w="12700">
            <a:miter lim="400000"/>
          </a:ln>
          <a:extLst>
            <a:ext uri="{C572A759-6A51-4108-AA02-DFA0A04FC94B}">
              <ma14:wrappingTextBoxFlag xmlns="" xmlns:ma14="http://schemas.microsoft.com/office/mac/drawingml/2011/main" val="1"/>
            </a:ext>
          </a:extLst>
        </p:spPr>
        <p:txBody>
          <a:bodyPr lIns="6668" tIns="6668" rIns="6668" bIns="6668" anchor="ctr">
            <a:spAutoFit/>
          </a:bodyPr>
          <a:lstStyle/>
          <a:p>
            <a:pPr algn="r">
              <a:lnSpc>
                <a:spcPts val="1000"/>
              </a:lnSpc>
              <a:defRPr sz="700">
                <a:solidFill>
                  <a:srgbClr val="FFFFFF">
                    <a:alpha val="50000"/>
                  </a:srgbClr>
                </a:solidFill>
                <a:latin typeface="微软雅黑"/>
                <a:ea typeface="微软雅黑"/>
                <a:cs typeface="微软雅黑"/>
                <a:sym typeface="微软雅黑"/>
              </a:defRPr>
            </a:pPr>
            <a:r>
              <a:rPr dirty="0">
                <a:solidFill>
                  <a:schemeClr val="bg1"/>
                </a:solidFill>
              </a:rPr>
              <a:t>① </a:t>
            </a:r>
            <a:r>
              <a:rPr dirty="0" err="1">
                <a:solidFill>
                  <a:schemeClr val="bg1"/>
                </a:solidFill>
              </a:rPr>
              <a:t>绝密信息</a:t>
            </a:r>
            <a:r>
              <a:rPr dirty="0">
                <a:solidFill>
                  <a:schemeClr val="bg1"/>
                </a:solidFill>
              </a:rPr>
              <a:t> </a:t>
            </a:r>
            <a:r>
              <a:rPr dirty="0" err="1">
                <a:solidFill>
                  <a:schemeClr val="bg1"/>
                </a:solidFill>
              </a:rPr>
              <a:t>严禁泄露</a:t>
            </a:r>
            <a:endParaRPr dirty="0">
              <a:solidFill>
                <a:schemeClr val="bg1"/>
              </a:solidFill>
            </a:endParaRPr>
          </a:p>
        </p:txBody>
      </p:sp>
    </p:spTree>
    <p:extLst>
      <p:ext uri="{BB962C8B-B14F-4D97-AF65-F5344CB8AC3E}">
        <p14:creationId xmlns:p14="http://schemas.microsoft.com/office/powerpoint/2010/main" val="292620446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omparison">
    <p:bg>
      <p:bgPr>
        <a:solidFill>
          <a:srgbClr val="24215F"/>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443869" y="222590"/>
            <a:ext cx="8403269" cy="525528"/>
          </a:xfrm>
        </p:spPr>
        <p:txBody>
          <a:bodyPr/>
          <a:lstStyle>
            <a:lvl1pPr>
              <a:defRPr baseline="0">
                <a:solidFill>
                  <a:srgbClr val="FFFFFF"/>
                </a:solidFill>
                <a:latin typeface="Microsoft YaHei" charset="-122"/>
                <a:ea typeface="Microsoft YaHei" charset="-122"/>
                <a:cs typeface="Microsoft YaHei" charset="-122"/>
              </a:defRPr>
            </a:lvl1pPr>
          </a:lstStyle>
          <a:p>
            <a:r>
              <a:rPr lang="zh-CN" altLang="en-US" dirty="0" smtClean="0"/>
              <a:t>单击此处编辑母版标题样式</a:t>
            </a:r>
            <a:endParaRPr lang="en-US" dirty="0"/>
          </a:p>
        </p:txBody>
      </p:sp>
      <p:sp>
        <p:nvSpPr>
          <p:cNvPr id="10" name="Rectangle 9"/>
          <p:cNvSpPr/>
          <p:nvPr userDrawn="1"/>
        </p:nvSpPr>
        <p:spPr>
          <a:xfrm>
            <a:off x="1" y="4735041"/>
            <a:ext cx="9143999" cy="408459"/>
          </a:xfrm>
          <a:prstGeom prst="rect">
            <a:avLst/>
          </a:prstGeom>
          <a:solidFill>
            <a:srgbClr val="2421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771EA"/>
              </a:solidFill>
            </a:endParaRPr>
          </a:p>
        </p:txBody>
      </p:sp>
      <p:sp>
        <p:nvSpPr>
          <p:cNvPr id="11" name="Text Box 5"/>
          <p:cNvSpPr txBox="1">
            <a:spLocks noChangeArrowheads="1"/>
          </p:cNvSpPr>
          <p:nvPr userDrawn="1"/>
        </p:nvSpPr>
        <p:spPr bwMode="auto">
          <a:xfrm>
            <a:off x="443869" y="4926457"/>
            <a:ext cx="2301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kumimoji="1" sz="2400">
                <a:solidFill>
                  <a:schemeClr val="tx1"/>
                </a:solidFill>
                <a:latin typeface="宋体" charset="0"/>
                <a:ea typeface="宋体" charset="0"/>
                <a:cs typeface="宋体" charset="0"/>
              </a:defRPr>
            </a:lvl1pPr>
            <a:lvl2pPr marL="742950" indent="-285750" eaLnBrk="0" hangingPunct="0">
              <a:defRPr kumimoji="1" sz="2400">
                <a:solidFill>
                  <a:schemeClr val="tx1"/>
                </a:solidFill>
                <a:latin typeface="宋体" charset="0"/>
                <a:ea typeface="宋体" charset="0"/>
              </a:defRPr>
            </a:lvl2pPr>
            <a:lvl3pPr marL="1143000" indent="-228600" eaLnBrk="0" hangingPunct="0">
              <a:defRPr kumimoji="1" sz="2400">
                <a:solidFill>
                  <a:schemeClr val="tx1"/>
                </a:solidFill>
                <a:latin typeface="宋体" charset="0"/>
                <a:ea typeface="宋体" charset="0"/>
              </a:defRPr>
            </a:lvl3pPr>
            <a:lvl4pPr marL="1600200" indent="-228600" eaLnBrk="0" hangingPunct="0">
              <a:defRPr kumimoji="1" sz="2400">
                <a:solidFill>
                  <a:schemeClr val="tx1"/>
                </a:solidFill>
                <a:latin typeface="宋体" charset="0"/>
                <a:ea typeface="宋体" charset="0"/>
              </a:defRPr>
            </a:lvl4pPr>
            <a:lvl5pPr marL="2057400" indent="-228600" eaLnBrk="0" hangingPunct="0">
              <a:defRPr kumimoji="1" sz="2400">
                <a:solidFill>
                  <a:schemeClr val="tx1"/>
                </a:solidFill>
                <a:latin typeface="宋体" charset="0"/>
                <a:ea typeface="宋体" charset="0"/>
              </a:defRPr>
            </a:lvl5pPr>
            <a:lvl6pPr marL="2514600" indent="-228600" eaLnBrk="0" fontAlgn="base" hangingPunct="0">
              <a:spcBef>
                <a:spcPct val="0"/>
              </a:spcBef>
              <a:spcAft>
                <a:spcPct val="0"/>
              </a:spcAft>
              <a:defRPr kumimoji="1" sz="2400">
                <a:solidFill>
                  <a:schemeClr val="tx1"/>
                </a:solidFill>
                <a:latin typeface="宋体" charset="0"/>
                <a:ea typeface="宋体" charset="0"/>
              </a:defRPr>
            </a:lvl6pPr>
            <a:lvl7pPr marL="2971800" indent="-228600" eaLnBrk="0" fontAlgn="base" hangingPunct="0">
              <a:spcBef>
                <a:spcPct val="0"/>
              </a:spcBef>
              <a:spcAft>
                <a:spcPct val="0"/>
              </a:spcAft>
              <a:defRPr kumimoji="1" sz="2400">
                <a:solidFill>
                  <a:schemeClr val="tx1"/>
                </a:solidFill>
                <a:latin typeface="宋体" charset="0"/>
                <a:ea typeface="宋体" charset="0"/>
              </a:defRPr>
            </a:lvl7pPr>
            <a:lvl8pPr marL="3429000" indent="-228600" eaLnBrk="0" fontAlgn="base" hangingPunct="0">
              <a:spcBef>
                <a:spcPct val="0"/>
              </a:spcBef>
              <a:spcAft>
                <a:spcPct val="0"/>
              </a:spcAft>
              <a:defRPr kumimoji="1" sz="2400">
                <a:solidFill>
                  <a:schemeClr val="tx1"/>
                </a:solidFill>
                <a:latin typeface="宋体" charset="0"/>
                <a:ea typeface="宋体" charset="0"/>
              </a:defRPr>
            </a:lvl8pPr>
            <a:lvl9pPr marL="3886200" indent="-228600" eaLnBrk="0" fontAlgn="base" hangingPunct="0">
              <a:spcBef>
                <a:spcPct val="0"/>
              </a:spcBef>
              <a:spcAft>
                <a:spcPct val="0"/>
              </a:spcAft>
              <a:defRPr kumimoji="1" sz="2400">
                <a:solidFill>
                  <a:schemeClr val="tx1"/>
                </a:solidFill>
                <a:latin typeface="宋体" charset="0"/>
                <a:ea typeface="宋体" charset="0"/>
              </a:defRPr>
            </a:lvl9pPr>
          </a:lstStyle>
          <a:p>
            <a:pPr algn="l">
              <a:spcBef>
                <a:spcPct val="50000"/>
              </a:spcBef>
              <a:defRPr/>
            </a:pPr>
            <a:fld id="{046AD7C7-DE3F-5E43-A3A8-CA80750AE375}" type="slidenum">
              <a:rPr kumimoji="0" lang="en-US" altLang="zh-CN" sz="800" smtClean="0">
                <a:solidFill>
                  <a:schemeClr val="bg1"/>
                </a:solidFill>
                <a:latin typeface="Arial"/>
                <a:cs typeface="Arial"/>
              </a:rPr>
              <a:pPr algn="l">
                <a:spcBef>
                  <a:spcPct val="50000"/>
                </a:spcBef>
                <a:defRPr/>
              </a:pPr>
              <a:t>‹#›</a:t>
            </a:fld>
            <a:endParaRPr kumimoji="0" lang="en-US" altLang="zh-CN" sz="800" dirty="0" smtClean="0">
              <a:solidFill>
                <a:schemeClr val="bg1"/>
              </a:solidFill>
              <a:latin typeface="Arial"/>
              <a:cs typeface="Arial"/>
            </a:endParaRPr>
          </a:p>
        </p:txBody>
      </p:sp>
      <p:sp>
        <p:nvSpPr>
          <p:cNvPr id="7" name="Content Placeholder 5"/>
          <p:cNvSpPr>
            <a:spLocks noGrp="1"/>
          </p:cNvSpPr>
          <p:nvPr>
            <p:ph sz="quarter" idx="12"/>
          </p:nvPr>
        </p:nvSpPr>
        <p:spPr>
          <a:xfrm>
            <a:off x="443869" y="1079506"/>
            <a:ext cx="8404856" cy="3667649"/>
          </a:xfrm>
        </p:spPr>
        <p:txBody>
          <a:bodyPr/>
          <a:lstStyle>
            <a:lvl1pPr>
              <a:spcBef>
                <a:spcPts val="1000"/>
              </a:spcBef>
              <a:defRPr sz="1200" baseline="0">
                <a:solidFill>
                  <a:srgbClr val="FFFFFF"/>
                </a:solidFill>
                <a:latin typeface="Microsoft YaHei" charset="-122"/>
                <a:ea typeface="Microsoft YaHei" charset="-122"/>
                <a:cs typeface="Microsoft YaHei" charset="-122"/>
              </a:defRPr>
            </a:lvl1pPr>
            <a:lvl2pPr marL="173038" indent="-119063">
              <a:defRPr sz="1200">
                <a:solidFill>
                  <a:srgbClr val="FFFFFF"/>
                </a:solidFill>
                <a:latin typeface="Microsoft YaHei" charset="-122"/>
                <a:ea typeface="Microsoft YaHei" charset="-122"/>
                <a:cs typeface="Microsoft YaHei" charset="-122"/>
              </a:defRPr>
            </a:lvl2pPr>
            <a:lvl3pPr marL="368300" indent="-153988">
              <a:defRPr sz="1200">
                <a:solidFill>
                  <a:srgbClr val="FFFFFF"/>
                </a:solidFill>
                <a:latin typeface="Microsoft YaHei" charset="-122"/>
                <a:ea typeface="Microsoft YaHei" charset="-122"/>
                <a:cs typeface="Microsoft YaHei" charset="-122"/>
              </a:defRPr>
            </a:lvl3pPr>
            <a:lvl4pPr marL="533400" indent="-123825">
              <a:tabLst/>
              <a:defRPr sz="1200">
                <a:solidFill>
                  <a:srgbClr val="FFFFFF"/>
                </a:solidFill>
                <a:latin typeface="Microsoft YaHei" charset="-122"/>
                <a:ea typeface="Microsoft YaHei" charset="-122"/>
                <a:cs typeface="Microsoft YaHei" charset="-122"/>
              </a:defRPr>
            </a:lvl4pPr>
            <a:lvl5pPr marL="730250" indent="-160338">
              <a:defRPr sz="1200">
                <a:solidFill>
                  <a:srgbClr val="FFFFFF"/>
                </a:solidFill>
                <a:latin typeface="Microsoft YaHei" charset="-122"/>
                <a:ea typeface="Microsoft YaHei" charset="-122"/>
                <a:cs typeface="Microsoft YaHei"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12439" r="37297" b="-1"/>
          <a:stretch/>
        </p:blipFill>
        <p:spPr>
          <a:xfrm>
            <a:off x="7826835" y="143934"/>
            <a:ext cx="1020303" cy="380554"/>
          </a:xfrm>
          <a:prstGeom prst="rect">
            <a:avLst/>
          </a:prstGeom>
        </p:spPr>
      </p:pic>
      <p:sp>
        <p:nvSpPr>
          <p:cNvPr id="12" name="Text Box 5">
            <a:extLst>
              <a:ext uri="{FF2B5EF4-FFF2-40B4-BE49-F238E27FC236}">
                <a16:creationId xmlns:a16="http://schemas.microsoft.com/office/drawing/2014/main" xmlns="" id="{66B87493-C003-6B48-80CC-99817ED7BD76}"/>
              </a:ext>
            </a:extLst>
          </p:cNvPr>
          <p:cNvSpPr txBox="1">
            <a:spLocks noChangeArrowheads="1"/>
          </p:cNvSpPr>
          <p:nvPr userDrawn="1"/>
        </p:nvSpPr>
        <p:spPr bwMode="auto">
          <a:xfrm>
            <a:off x="8682438" y="4918883"/>
            <a:ext cx="461562" cy="12695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577" fontAlgn="base">
              <a:spcBef>
                <a:spcPct val="50000"/>
              </a:spcBef>
              <a:spcAft>
                <a:spcPct val="0"/>
              </a:spcAft>
              <a:defRPr/>
            </a:pPr>
            <a:fld id="{046AD7C7-DE3F-5E43-A3A8-CA80750AE375}" type="slidenum">
              <a:rPr kumimoji="0" lang="en-US" altLang="zh-CN" sz="825" b="0" kern="0" smtClean="0">
                <a:solidFill>
                  <a:schemeClr val="bg1"/>
                </a:solidFill>
                <a:latin typeface="Arial" panose="020B0604020202020204"/>
                <a:cs typeface="Arial" panose="020B0604020202020204"/>
                <a:sym typeface="Helvetica Neue"/>
              </a:rPr>
              <a:pPr defTabSz="308577" fontAlgn="base">
                <a:spcBef>
                  <a:spcPct val="50000"/>
                </a:spcBef>
                <a:spcAft>
                  <a:spcPct val="0"/>
                </a:spcAft>
                <a:defRPr/>
              </a:pPr>
              <a:t>‹#›</a:t>
            </a:fld>
            <a:endParaRPr kumimoji="0" lang="en-US" altLang="zh-CN" sz="825" b="0" kern="0" dirty="0">
              <a:solidFill>
                <a:schemeClr val="bg1"/>
              </a:solidFill>
              <a:latin typeface="Arial" panose="020B0604020202020204"/>
              <a:cs typeface="Arial" panose="020B0604020202020204"/>
              <a:sym typeface="Helvetica Neue"/>
            </a:endParaRPr>
          </a:p>
        </p:txBody>
      </p:sp>
      <p:sp>
        <p:nvSpPr>
          <p:cNvPr id="13" name="Text Box 2">
            <a:extLst>
              <a:ext uri="{FF2B5EF4-FFF2-40B4-BE49-F238E27FC236}">
                <a16:creationId xmlns:a16="http://schemas.microsoft.com/office/drawing/2014/main" xmlns="" id="{C0362A9A-1519-7846-B4B9-7B69D2476AA2}"/>
              </a:ext>
            </a:extLst>
          </p:cNvPr>
          <p:cNvSpPr txBox="1"/>
          <p:nvPr userDrawn="1"/>
        </p:nvSpPr>
        <p:spPr>
          <a:xfrm>
            <a:off x="6938360" y="4907760"/>
            <a:ext cx="1622426" cy="130999"/>
          </a:xfrm>
          <a:prstGeom prst="rect">
            <a:avLst/>
          </a:prstGeom>
          <a:ln w="12700">
            <a:miter lim="400000"/>
          </a:ln>
          <a:extLst>
            <a:ext uri="{C572A759-6A51-4108-AA02-DFA0A04FC94B}">
              <ma14:wrappingTextBoxFlag xmlns="" xmlns:ma14="http://schemas.microsoft.com/office/mac/drawingml/2011/main" val="1"/>
            </a:ext>
          </a:extLst>
        </p:spPr>
        <p:txBody>
          <a:bodyPr lIns="6668" tIns="6668" rIns="6668" bIns="6668" anchor="ctr">
            <a:spAutoFit/>
          </a:bodyPr>
          <a:lstStyle/>
          <a:p>
            <a:pPr algn="r">
              <a:lnSpc>
                <a:spcPts val="1000"/>
              </a:lnSpc>
              <a:defRPr sz="700">
                <a:solidFill>
                  <a:srgbClr val="FFFFFF">
                    <a:alpha val="50000"/>
                  </a:srgbClr>
                </a:solidFill>
                <a:latin typeface="微软雅黑"/>
                <a:ea typeface="微软雅黑"/>
                <a:cs typeface="微软雅黑"/>
                <a:sym typeface="微软雅黑"/>
              </a:defRPr>
            </a:pPr>
            <a:r>
              <a:rPr dirty="0">
                <a:solidFill>
                  <a:schemeClr val="bg1"/>
                </a:solidFill>
              </a:rPr>
              <a:t>① </a:t>
            </a:r>
            <a:r>
              <a:rPr dirty="0" err="1">
                <a:solidFill>
                  <a:schemeClr val="bg1"/>
                </a:solidFill>
              </a:rPr>
              <a:t>绝密信息</a:t>
            </a:r>
            <a:r>
              <a:rPr dirty="0">
                <a:solidFill>
                  <a:schemeClr val="bg1"/>
                </a:solidFill>
              </a:rPr>
              <a:t> </a:t>
            </a:r>
            <a:r>
              <a:rPr dirty="0" err="1">
                <a:solidFill>
                  <a:schemeClr val="bg1"/>
                </a:solidFill>
              </a:rPr>
              <a:t>严禁泄露</a:t>
            </a:r>
            <a:endParaRPr dirty="0">
              <a:solidFill>
                <a:schemeClr val="bg1"/>
              </a:solidFill>
            </a:endParaRPr>
          </a:p>
        </p:txBody>
      </p:sp>
    </p:spTree>
    <p:extLst>
      <p:ext uri="{BB962C8B-B14F-4D97-AF65-F5344CB8AC3E}">
        <p14:creationId xmlns:p14="http://schemas.microsoft.com/office/powerpoint/2010/main" val="33244800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mparison">
    <p:bg>
      <p:bgPr>
        <a:solidFill>
          <a:srgbClr val="1771EA"/>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3869" y="287867"/>
            <a:ext cx="8417186" cy="4466696"/>
          </a:xfrm>
        </p:spPr>
        <p:txBody>
          <a:bodyPr/>
          <a:lstStyle>
            <a:lvl1pPr>
              <a:defRPr sz="4900" baseline="0">
                <a:solidFill>
                  <a:schemeClr val="bg1"/>
                </a:solidFill>
                <a:latin typeface="Microsoft YaHei" charset="-122"/>
                <a:ea typeface="Microsoft YaHei" charset="-122"/>
                <a:cs typeface="Microsoft YaHei" charset="-122"/>
              </a:defRPr>
            </a:lvl1pPr>
          </a:lstStyle>
          <a:p>
            <a:r>
              <a:rPr lang="zh-CN" altLang="en-US" dirty="0" smtClean="0"/>
              <a:t>单击此处</a:t>
            </a:r>
            <a:r>
              <a:rPr lang="en-US" altLang="zh-CN" dirty="0" smtClean="0"/>
              <a:t/>
            </a:r>
            <a:br>
              <a:rPr lang="en-US" altLang="zh-CN" dirty="0" smtClean="0"/>
            </a:br>
            <a:r>
              <a:rPr lang="zh-CN" altLang="en-US" dirty="0" smtClean="0"/>
              <a:t>可更改模板标题</a:t>
            </a:r>
            <a:r>
              <a:rPr lang="en-US" altLang="zh-CN" dirty="0" smtClean="0"/>
              <a:t/>
            </a:r>
            <a:br>
              <a:rPr lang="en-US" altLang="zh-CN" dirty="0" smtClean="0"/>
            </a:br>
            <a:r>
              <a:rPr lang="zh-CN" altLang="en-US" dirty="0" smtClean="0"/>
              <a:t>中的文字</a:t>
            </a:r>
            <a:endParaRPr lang="en-US" dirty="0"/>
          </a:p>
        </p:txBody>
      </p:sp>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12439" r="37297" b="-1"/>
          <a:stretch/>
        </p:blipFill>
        <p:spPr>
          <a:xfrm>
            <a:off x="7826835" y="143934"/>
            <a:ext cx="1020303" cy="380554"/>
          </a:xfrm>
          <a:prstGeom prst="rect">
            <a:avLst/>
          </a:prstGeom>
        </p:spPr>
      </p:pic>
      <p:sp>
        <p:nvSpPr>
          <p:cNvPr id="5" name="Text Box 5">
            <a:extLst>
              <a:ext uri="{FF2B5EF4-FFF2-40B4-BE49-F238E27FC236}">
                <a16:creationId xmlns:a16="http://schemas.microsoft.com/office/drawing/2014/main" xmlns="" id="{66B87493-C003-6B48-80CC-99817ED7BD76}"/>
              </a:ext>
            </a:extLst>
          </p:cNvPr>
          <p:cNvSpPr txBox="1">
            <a:spLocks noChangeArrowheads="1"/>
          </p:cNvSpPr>
          <p:nvPr userDrawn="1"/>
        </p:nvSpPr>
        <p:spPr bwMode="auto">
          <a:xfrm>
            <a:off x="8682438" y="4918883"/>
            <a:ext cx="461562" cy="12695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577" fontAlgn="base">
              <a:spcBef>
                <a:spcPct val="50000"/>
              </a:spcBef>
              <a:spcAft>
                <a:spcPct val="0"/>
              </a:spcAft>
              <a:defRPr/>
            </a:pPr>
            <a:fld id="{046AD7C7-DE3F-5E43-A3A8-CA80750AE375}" type="slidenum">
              <a:rPr kumimoji="0" lang="en-US" altLang="zh-CN" sz="825" b="0" kern="0" smtClean="0">
                <a:solidFill>
                  <a:schemeClr val="bg1"/>
                </a:solidFill>
                <a:latin typeface="Arial" panose="020B0604020202020204"/>
                <a:cs typeface="Arial" panose="020B0604020202020204"/>
                <a:sym typeface="Helvetica Neue"/>
              </a:rPr>
              <a:pPr defTabSz="308577" fontAlgn="base">
                <a:spcBef>
                  <a:spcPct val="50000"/>
                </a:spcBef>
                <a:spcAft>
                  <a:spcPct val="0"/>
                </a:spcAft>
                <a:defRPr/>
              </a:pPr>
              <a:t>‹#›</a:t>
            </a:fld>
            <a:endParaRPr kumimoji="0" lang="en-US" altLang="zh-CN" sz="825" b="0" kern="0" dirty="0">
              <a:solidFill>
                <a:schemeClr val="bg1"/>
              </a:solidFill>
              <a:latin typeface="Arial" panose="020B0604020202020204"/>
              <a:cs typeface="Arial" panose="020B0604020202020204"/>
              <a:sym typeface="Helvetica Neue"/>
            </a:endParaRPr>
          </a:p>
        </p:txBody>
      </p:sp>
      <p:sp>
        <p:nvSpPr>
          <p:cNvPr id="6" name="Text Box 2">
            <a:extLst>
              <a:ext uri="{FF2B5EF4-FFF2-40B4-BE49-F238E27FC236}">
                <a16:creationId xmlns:a16="http://schemas.microsoft.com/office/drawing/2014/main" xmlns="" id="{C0362A9A-1519-7846-B4B9-7B69D2476AA2}"/>
              </a:ext>
            </a:extLst>
          </p:cNvPr>
          <p:cNvSpPr txBox="1"/>
          <p:nvPr userDrawn="1"/>
        </p:nvSpPr>
        <p:spPr>
          <a:xfrm>
            <a:off x="6938360" y="4907760"/>
            <a:ext cx="1622426" cy="130999"/>
          </a:xfrm>
          <a:prstGeom prst="rect">
            <a:avLst/>
          </a:prstGeom>
          <a:ln w="12700">
            <a:miter lim="400000"/>
          </a:ln>
          <a:extLst>
            <a:ext uri="{C572A759-6A51-4108-AA02-DFA0A04FC94B}">
              <ma14:wrappingTextBoxFlag xmlns="" xmlns:ma14="http://schemas.microsoft.com/office/mac/drawingml/2011/main" val="1"/>
            </a:ext>
          </a:extLst>
        </p:spPr>
        <p:txBody>
          <a:bodyPr lIns="6668" tIns="6668" rIns="6668" bIns="6668" anchor="ctr">
            <a:spAutoFit/>
          </a:bodyPr>
          <a:lstStyle/>
          <a:p>
            <a:pPr algn="r">
              <a:lnSpc>
                <a:spcPts val="1000"/>
              </a:lnSpc>
              <a:defRPr sz="700">
                <a:solidFill>
                  <a:srgbClr val="FFFFFF">
                    <a:alpha val="50000"/>
                  </a:srgbClr>
                </a:solidFill>
                <a:latin typeface="微软雅黑"/>
                <a:ea typeface="微软雅黑"/>
                <a:cs typeface="微软雅黑"/>
                <a:sym typeface="微软雅黑"/>
              </a:defRPr>
            </a:pPr>
            <a:r>
              <a:rPr dirty="0">
                <a:solidFill>
                  <a:schemeClr val="bg1"/>
                </a:solidFill>
              </a:rPr>
              <a:t>① </a:t>
            </a:r>
            <a:r>
              <a:rPr dirty="0" err="1">
                <a:solidFill>
                  <a:schemeClr val="bg1"/>
                </a:solidFill>
              </a:rPr>
              <a:t>绝密信息</a:t>
            </a:r>
            <a:r>
              <a:rPr dirty="0">
                <a:solidFill>
                  <a:schemeClr val="bg1"/>
                </a:solidFill>
              </a:rPr>
              <a:t> </a:t>
            </a:r>
            <a:r>
              <a:rPr dirty="0" err="1">
                <a:solidFill>
                  <a:schemeClr val="bg1"/>
                </a:solidFill>
              </a:rPr>
              <a:t>严禁泄露</a:t>
            </a:r>
            <a:endParaRPr dirty="0">
              <a:solidFill>
                <a:schemeClr val="bg1"/>
              </a:solidFill>
            </a:endParaRPr>
          </a:p>
        </p:txBody>
      </p:sp>
    </p:spTree>
    <p:extLst>
      <p:ext uri="{BB962C8B-B14F-4D97-AF65-F5344CB8AC3E}">
        <p14:creationId xmlns:p14="http://schemas.microsoft.com/office/powerpoint/2010/main" val="12509997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mparison">
    <p:bg>
      <p:bgPr>
        <a:solidFill>
          <a:srgbClr val="1771EA"/>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12439" r="37297" b="-1"/>
          <a:stretch/>
        </p:blipFill>
        <p:spPr>
          <a:xfrm>
            <a:off x="7826835" y="143934"/>
            <a:ext cx="1020303" cy="380554"/>
          </a:xfrm>
          <a:prstGeom prst="rect">
            <a:avLst/>
          </a:prstGeom>
        </p:spPr>
      </p:pic>
      <p:sp>
        <p:nvSpPr>
          <p:cNvPr id="5" name="Text Box 5">
            <a:extLst>
              <a:ext uri="{FF2B5EF4-FFF2-40B4-BE49-F238E27FC236}">
                <a16:creationId xmlns:a16="http://schemas.microsoft.com/office/drawing/2014/main" xmlns="" id="{66B87493-C003-6B48-80CC-99817ED7BD76}"/>
              </a:ext>
            </a:extLst>
          </p:cNvPr>
          <p:cNvSpPr txBox="1">
            <a:spLocks noChangeArrowheads="1"/>
          </p:cNvSpPr>
          <p:nvPr userDrawn="1"/>
        </p:nvSpPr>
        <p:spPr bwMode="auto">
          <a:xfrm>
            <a:off x="8682438" y="4918883"/>
            <a:ext cx="461562" cy="12695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577" fontAlgn="base">
              <a:spcBef>
                <a:spcPct val="50000"/>
              </a:spcBef>
              <a:spcAft>
                <a:spcPct val="0"/>
              </a:spcAft>
              <a:defRPr/>
            </a:pPr>
            <a:fld id="{046AD7C7-DE3F-5E43-A3A8-CA80750AE375}" type="slidenum">
              <a:rPr kumimoji="0" lang="en-US" altLang="zh-CN" sz="825" b="0" kern="0" smtClean="0">
                <a:solidFill>
                  <a:schemeClr val="bg1"/>
                </a:solidFill>
                <a:latin typeface="Arial" panose="020B0604020202020204"/>
                <a:cs typeface="Arial" panose="020B0604020202020204"/>
                <a:sym typeface="Helvetica Neue"/>
              </a:rPr>
              <a:pPr defTabSz="308577" fontAlgn="base">
                <a:spcBef>
                  <a:spcPct val="50000"/>
                </a:spcBef>
                <a:spcAft>
                  <a:spcPct val="0"/>
                </a:spcAft>
                <a:defRPr/>
              </a:pPr>
              <a:t>‹#›</a:t>
            </a:fld>
            <a:endParaRPr kumimoji="0" lang="en-US" altLang="zh-CN" sz="825" b="0" kern="0" dirty="0">
              <a:solidFill>
                <a:schemeClr val="bg1"/>
              </a:solidFill>
              <a:latin typeface="Arial" panose="020B0604020202020204"/>
              <a:cs typeface="Arial" panose="020B0604020202020204"/>
              <a:sym typeface="Helvetica Neue"/>
            </a:endParaRPr>
          </a:p>
        </p:txBody>
      </p:sp>
      <p:sp>
        <p:nvSpPr>
          <p:cNvPr id="6" name="Text Box 2">
            <a:extLst>
              <a:ext uri="{FF2B5EF4-FFF2-40B4-BE49-F238E27FC236}">
                <a16:creationId xmlns:a16="http://schemas.microsoft.com/office/drawing/2014/main" xmlns="" id="{C0362A9A-1519-7846-B4B9-7B69D2476AA2}"/>
              </a:ext>
            </a:extLst>
          </p:cNvPr>
          <p:cNvSpPr txBox="1"/>
          <p:nvPr userDrawn="1"/>
        </p:nvSpPr>
        <p:spPr>
          <a:xfrm>
            <a:off x="6938360" y="4907760"/>
            <a:ext cx="1622426" cy="130999"/>
          </a:xfrm>
          <a:prstGeom prst="rect">
            <a:avLst/>
          </a:prstGeom>
          <a:ln w="12700">
            <a:miter lim="400000"/>
          </a:ln>
          <a:extLst>
            <a:ext uri="{C572A759-6A51-4108-AA02-DFA0A04FC94B}">
              <ma14:wrappingTextBoxFlag xmlns="" xmlns:ma14="http://schemas.microsoft.com/office/mac/drawingml/2011/main" val="1"/>
            </a:ext>
          </a:extLst>
        </p:spPr>
        <p:txBody>
          <a:bodyPr lIns="6668" tIns="6668" rIns="6668" bIns="6668" anchor="ctr">
            <a:spAutoFit/>
          </a:bodyPr>
          <a:lstStyle/>
          <a:p>
            <a:pPr algn="r">
              <a:lnSpc>
                <a:spcPts val="1000"/>
              </a:lnSpc>
              <a:defRPr sz="700">
                <a:solidFill>
                  <a:srgbClr val="FFFFFF">
                    <a:alpha val="50000"/>
                  </a:srgbClr>
                </a:solidFill>
                <a:latin typeface="微软雅黑"/>
                <a:ea typeface="微软雅黑"/>
                <a:cs typeface="微软雅黑"/>
                <a:sym typeface="微软雅黑"/>
              </a:defRPr>
            </a:pPr>
            <a:r>
              <a:rPr dirty="0">
                <a:solidFill>
                  <a:schemeClr val="bg1"/>
                </a:solidFill>
              </a:rPr>
              <a:t>① </a:t>
            </a:r>
            <a:r>
              <a:rPr dirty="0" err="1">
                <a:solidFill>
                  <a:schemeClr val="bg1"/>
                </a:solidFill>
              </a:rPr>
              <a:t>绝密信息</a:t>
            </a:r>
            <a:r>
              <a:rPr dirty="0">
                <a:solidFill>
                  <a:schemeClr val="bg1"/>
                </a:solidFill>
              </a:rPr>
              <a:t> </a:t>
            </a:r>
            <a:r>
              <a:rPr dirty="0" err="1">
                <a:solidFill>
                  <a:schemeClr val="bg1"/>
                </a:solidFill>
              </a:rPr>
              <a:t>严禁泄露</a:t>
            </a:r>
            <a:endParaRPr dirty="0">
              <a:solidFill>
                <a:schemeClr val="bg1"/>
              </a:solidFill>
            </a:endParaRPr>
          </a:p>
        </p:txBody>
      </p:sp>
      <p:sp>
        <p:nvSpPr>
          <p:cNvPr id="8" name="Rectangle 2"/>
          <p:cNvSpPr>
            <a:spLocks noGrp="1" noChangeArrowheads="1"/>
          </p:cNvSpPr>
          <p:nvPr>
            <p:ph type="title" hasCustomPrompt="1"/>
          </p:nvPr>
        </p:nvSpPr>
        <p:spPr bwMode="auto">
          <a:xfrm>
            <a:off x="453872" y="222365"/>
            <a:ext cx="8396441" cy="5257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600">
                <a:solidFill>
                  <a:schemeClr val="bg1"/>
                </a:solidFill>
              </a:defRPr>
            </a:lvl1pPr>
          </a:lstStyle>
          <a:p>
            <a:r>
              <a:rPr lang="zh-CN" altLang="en-US" sz="2400" b="1" dirty="0" smtClean="0"/>
              <a:t>小标题</a:t>
            </a:r>
            <a:r>
              <a:rPr lang="en-US" altLang="zh-CN" sz="3600" b="0" dirty="0" smtClean="0"/>
              <a:t/>
            </a:r>
            <a:br>
              <a:rPr lang="en-US" altLang="zh-CN" sz="3600" b="0" dirty="0" smtClean="0"/>
            </a:br>
            <a:r>
              <a:rPr kumimoji="1" lang="zh-CN" altLang="en-US" sz="4400" dirty="0" smtClean="0">
                <a:solidFill>
                  <a:srgbClr val="FFC000"/>
                </a:solidFill>
              </a:rPr>
              <a:t>单击此处</a:t>
            </a:r>
            <a:br>
              <a:rPr kumimoji="1" lang="zh-CN" altLang="en-US" sz="4400" dirty="0" smtClean="0">
                <a:solidFill>
                  <a:srgbClr val="FFC000"/>
                </a:solidFill>
              </a:rPr>
            </a:br>
            <a:r>
              <a:rPr kumimoji="1" lang="zh-CN" altLang="en-US" sz="4400" dirty="0" smtClean="0">
                <a:solidFill>
                  <a:srgbClr val="FFC000"/>
                </a:solidFill>
              </a:rPr>
              <a:t>可更改模板标题</a:t>
            </a:r>
            <a:br>
              <a:rPr kumimoji="1" lang="zh-CN" altLang="en-US" sz="4400" dirty="0" smtClean="0">
                <a:solidFill>
                  <a:srgbClr val="FFC000"/>
                </a:solidFill>
              </a:rPr>
            </a:br>
            <a:r>
              <a:rPr kumimoji="1" lang="zh-CN" altLang="en-US" sz="4400" dirty="0" smtClean="0">
                <a:solidFill>
                  <a:srgbClr val="FFC000"/>
                </a:solidFill>
              </a:rPr>
              <a:t>中的文字</a:t>
            </a:r>
            <a:endParaRPr kumimoji="1" lang="zh-CN" altLang="en-US" sz="4400" dirty="0">
              <a:solidFill>
                <a:srgbClr val="FFC000"/>
              </a:solidFill>
            </a:endParaRPr>
          </a:p>
        </p:txBody>
      </p:sp>
    </p:spTree>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wo Content">
    <p:bg>
      <p:bgPr>
        <a:solidFill>
          <a:srgbClr val="1771EB"/>
        </a:solidFill>
        <a:effectLst/>
      </p:bgPr>
    </p:bg>
    <p:spTree>
      <p:nvGrpSpPr>
        <p:cNvPr id="1" name=""/>
        <p:cNvGrpSpPr/>
        <p:nvPr/>
      </p:nvGrpSpPr>
      <p:grpSpPr>
        <a:xfrm>
          <a:off x="0" y="0"/>
          <a:ext cx="0" cy="0"/>
          <a:chOff x="0" y="0"/>
          <a:chExt cx="0" cy="0"/>
        </a:xfrm>
      </p:grpSpPr>
      <p:grpSp>
        <p:nvGrpSpPr>
          <p:cNvPr id="11" name="Group 10"/>
          <p:cNvGrpSpPr/>
          <p:nvPr userDrawn="1"/>
        </p:nvGrpSpPr>
        <p:grpSpPr>
          <a:xfrm>
            <a:off x="-201085" y="208515"/>
            <a:ext cx="136829" cy="4388332"/>
            <a:chOff x="-279703" y="208515"/>
            <a:chExt cx="243417" cy="4388332"/>
          </a:xfrm>
        </p:grpSpPr>
        <p:cxnSp>
          <p:nvCxnSpPr>
            <p:cNvPr id="19" name="Straight Connector 18"/>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userDrawn="1"/>
          </p:nvGrpSpPr>
          <p:grpSpPr>
            <a:xfrm>
              <a:off x="-279703" y="4254803"/>
              <a:ext cx="243417" cy="342044"/>
              <a:chOff x="-243418" y="1063625"/>
              <a:chExt cx="243417" cy="342044"/>
            </a:xfrm>
          </p:grpSpPr>
          <p:cxnSp>
            <p:nvCxnSpPr>
              <p:cNvPr id="17" name="Straight Connector 16"/>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userDrawn="1"/>
          </p:nvGrpSpPr>
          <p:grpSpPr>
            <a:xfrm>
              <a:off x="-279703" y="208515"/>
              <a:ext cx="243417" cy="864155"/>
              <a:chOff x="-243418" y="1063625"/>
              <a:chExt cx="243417" cy="864155"/>
            </a:xfrm>
          </p:grpSpPr>
          <p:cxnSp>
            <p:nvCxnSpPr>
              <p:cNvPr id="15" name="Straight Connector 14"/>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sp>
        <p:nvSpPr>
          <p:cNvPr id="24" name="Content Placeholder 5"/>
          <p:cNvSpPr>
            <a:spLocks noGrp="1"/>
          </p:cNvSpPr>
          <p:nvPr>
            <p:ph sz="quarter" idx="12" hasCustomPrompt="1"/>
          </p:nvPr>
        </p:nvSpPr>
        <p:spPr>
          <a:xfrm>
            <a:off x="443869" y="777932"/>
            <a:ext cx="8404856" cy="3878735"/>
          </a:xfrm>
        </p:spPr>
        <p:txBody>
          <a:bodyPr/>
          <a:lstStyle>
            <a:lvl1pPr>
              <a:spcBef>
                <a:spcPts val="1000"/>
              </a:spcBef>
              <a:defRPr sz="1200" baseline="0">
                <a:solidFill>
                  <a:schemeClr val="bg1"/>
                </a:solidFill>
                <a:latin typeface="Microsoft YaHei" charset="-122"/>
                <a:ea typeface="Microsoft YaHei" charset="-122"/>
                <a:cs typeface="Microsoft YaHei" charset="-122"/>
              </a:defRPr>
            </a:lvl1pPr>
            <a:lvl2pPr marL="173038" indent="-119063">
              <a:defRPr sz="1200">
                <a:solidFill>
                  <a:srgbClr val="646464"/>
                </a:solidFill>
                <a:latin typeface="Microsoft YaHei" charset="-122"/>
                <a:ea typeface="Microsoft YaHei" charset="-122"/>
                <a:cs typeface="Microsoft YaHei" charset="-122"/>
              </a:defRPr>
            </a:lvl2pPr>
            <a:lvl3pPr marL="368300" indent="-153988">
              <a:defRPr sz="1200">
                <a:solidFill>
                  <a:srgbClr val="646464"/>
                </a:solidFill>
                <a:latin typeface="Microsoft YaHei" charset="-122"/>
                <a:ea typeface="Microsoft YaHei" charset="-122"/>
                <a:cs typeface="Microsoft YaHei" charset="-122"/>
              </a:defRPr>
            </a:lvl3pPr>
            <a:lvl4pPr marL="533400" indent="-123825">
              <a:tabLst/>
              <a:defRPr sz="1200">
                <a:solidFill>
                  <a:srgbClr val="646464"/>
                </a:solidFill>
                <a:latin typeface="Microsoft YaHei" charset="-122"/>
                <a:ea typeface="Microsoft YaHei" charset="-122"/>
                <a:cs typeface="Microsoft YaHei" charset="-122"/>
              </a:defRPr>
            </a:lvl4pPr>
            <a:lvl5pPr marL="730250" indent="-160338">
              <a:defRPr sz="1200">
                <a:solidFill>
                  <a:srgbClr val="646464"/>
                </a:solidFill>
                <a:latin typeface="Microsoft YaHei" charset="-122"/>
                <a:ea typeface="Microsoft YaHei" charset="-122"/>
                <a:cs typeface="Microsoft YaHei" charset="-122"/>
              </a:defRPr>
            </a:lvl5pPr>
          </a:lstStyle>
          <a:p>
            <a:pPr>
              <a:spcBef>
                <a:spcPts val="500"/>
              </a:spcBef>
              <a:defRPr/>
            </a:pPr>
            <a:r>
              <a:rPr lang="zh-CN" altLang="en-US" sz="1050" dirty="0" smtClean="0">
                <a:solidFill>
                  <a:schemeClr val="tx1">
                    <a:lumMod val="65000"/>
                    <a:lumOff val="35000"/>
                  </a:schemeClr>
                </a:solidFill>
                <a:latin typeface="微软雅黑" pitchFamily="34" charset="-122"/>
                <a:ea typeface="微软雅黑" pitchFamily="34" charset="-122"/>
              </a:rPr>
              <a:t>没有金蝶软件国际软件集团有限公司的特别许可，任何人不能以任何形式或为任何目的复制或传播本文档的任何部分。本文档中包含的信息如有更改，恕不另行通知。</a:t>
            </a:r>
            <a:endParaRPr lang="en-US" altLang="zh-CN" sz="1050" dirty="0" smtClean="0">
              <a:solidFill>
                <a:schemeClr val="tx1">
                  <a:lumMod val="65000"/>
                  <a:lumOff val="35000"/>
                </a:schemeClr>
              </a:solidFill>
              <a:latin typeface="微软雅黑" pitchFamily="34" charset="-122"/>
              <a:ea typeface="微软雅黑" pitchFamily="34" charset="-122"/>
            </a:endParaRPr>
          </a:p>
          <a:p>
            <a:pPr>
              <a:spcBef>
                <a:spcPts val="500"/>
              </a:spcBef>
              <a:defRPr/>
            </a:pPr>
            <a:endParaRPr lang="en-US" altLang="zh-CN" sz="1050" dirty="0" smtClean="0">
              <a:solidFill>
                <a:schemeClr val="tx1">
                  <a:lumMod val="65000"/>
                  <a:lumOff val="35000"/>
                </a:schemeClr>
              </a:solidFill>
              <a:latin typeface="微软雅黑" pitchFamily="34" charset="-122"/>
              <a:ea typeface="微软雅黑" pitchFamily="34" charset="-122"/>
            </a:endParaRPr>
          </a:p>
          <a:p>
            <a:pPr>
              <a:spcBef>
                <a:spcPts val="500"/>
              </a:spcBef>
              <a:defRPr/>
            </a:pPr>
            <a:r>
              <a:rPr lang="zh-CN" altLang="en-US" sz="1050" dirty="0" smtClean="0">
                <a:solidFill>
                  <a:schemeClr val="tx1">
                    <a:lumMod val="65000"/>
                    <a:lumOff val="35000"/>
                  </a:schemeClr>
                </a:solidFill>
                <a:latin typeface="微软雅黑" pitchFamily="34" charset="-122"/>
                <a:ea typeface="微软雅黑" pitchFamily="34" charset="-122"/>
              </a:rPr>
              <a:t>由金蝶软件（中国）有限公司和其分销商所销售的某些软件产品包含有其它软件供应商版权所有的软件组件。</a:t>
            </a:r>
          </a:p>
          <a:p>
            <a:pPr>
              <a:spcBef>
                <a:spcPts val="500"/>
              </a:spcBef>
              <a:defRPr/>
            </a:pPr>
            <a:r>
              <a:rPr lang="en-US" altLang="zh-CN" sz="1050" dirty="0" smtClean="0">
                <a:solidFill>
                  <a:schemeClr val="tx1">
                    <a:lumMod val="65000"/>
                    <a:lumOff val="35000"/>
                  </a:schemeClr>
                </a:solidFill>
                <a:latin typeface="微软雅黑" pitchFamily="34" charset="-122"/>
                <a:ea typeface="微软雅黑" pitchFamily="34" charset="-122"/>
              </a:rPr>
              <a:t>Microsoft®</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WINDOWS®</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NT®</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EXCEL®</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Word®</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PowerPoint® </a:t>
            </a:r>
            <a:r>
              <a:rPr lang="zh-CN" altLang="en-US" sz="1050" dirty="0" smtClean="0">
                <a:solidFill>
                  <a:schemeClr val="tx1">
                    <a:lumMod val="65000"/>
                    <a:lumOff val="35000"/>
                  </a:schemeClr>
                </a:solidFill>
                <a:latin typeface="微软雅黑" pitchFamily="34" charset="-122"/>
                <a:ea typeface="微软雅黑" pitchFamily="34" charset="-122"/>
              </a:rPr>
              <a:t>和</a:t>
            </a:r>
            <a:r>
              <a:rPr lang="en-US" altLang="zh-CN" sz="1050" dirty="0" smtClean="0">
                <a:solidFill>
                  <a:schemeClr val="tx1">
                    <a:lumMod val="65000"/>
                    <a:lumOff val="35000"/>
                  </a:schemeClr>
                </a:solidFill>
                <a:latin typeface="微软雅黑" pitchFamily="34" charset="-122"/>
                <a:ea typeface="微软雅黑" pitchFamily="34" charset="-122"/>
              </a:rPr>
              <a:t>SQL Server® </a:t>
            </a:r>
            <a:r>
              <a:rPr lang="zh-CN" altLang="en-US" sz="1050" dirty="0" smtClean="0">
                <a:solidFill>
                  <a:schemeClr val="tx1">
                    <a:lumMod val="65000"/>
                    <a:lumOff val="35000"/>
                  </a:schemeClr>
                </a:solidFill>
                <a:latin typeface="微软雅黑" pitchFamily="34" charset="-122"/>
                <a:ea typeface="微软雅黑" pitchFamily="34" charset="-122"/>
              </a:rPr>
              <a:t>是微软公司的注册商标。</a:t>
            </a:r>
          </a:p>
          <a:p>
            <a:pPr>
              <a:spcBef>
                <a:spcPts val="500"/>
              </a:spcBef>
              <a:defRPr/>
            </a:pPr>
            <a:r>
              <a:rPr lang="en-US" altLang="zh-CN" sz="1050" dirty="0" smtClean="0">
                <a:solidFill>
                  <a:schemeClr val="tx1">
                    <a:lumMod val="65000"/>
                    <a:lumOff val="35000"/>
                  </a:schemeClr>
                </a:solidFill>
                <a:latin typeface="微软雅黑" pitchFamily="34" charset="-122"/>
                <a:ea typeface="微软雅黑" pitchFamily="34" charset="-122"/>
              </a:rPr>
              <a:t>IBM®</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DB2®</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DB2 </a:t>
            </a:r>
            <a:r>
              <a:rPr lang="zh-CN" altLang="en-US" sz="1050" dirty="0" smtClean="0">
                <a:solidFill>
                  <a:schemeClr val="tx1">
                    <a:lumMod val="65000"/>
                    <a:lumOff val="35000"/>
                  </a:schemeClr>
                </a:solidFill>
                <a:latin typeface="微软雅黑" pitchFamily="34" charset="-122"/>
                <a:ea typeface="微软雅黑" pitchFamily="34" charset="-122"/>
              </a:rPr>
              <a:t>通用数据库、</a:t>
            </a:r>
            <a:r>
              <a:rPr lang="en-US" altLang="zh-CN" sz="1050" dirty="0" smtClean="0">
                <a:solidFill>
                  <a:schemeClr val="tx1">
                    <a:lumMod val="65000"/>
                    <a:lumOff val="35000"/>
                  </a:schemeClr>
                </a:solidFill>
                <a:latin typeface="微软雅黑" pitchFamily="34" charset="-122"/>
                <a:ea typeface="微软雅黑" pitchFamily="34" charset="-122"/>
              </a:rPr>
              <a:t>OS/2®</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Parallel </a:t>
            </a:r>
            <a:r>
              <a:rPr lang="en-US" altLang="zh-CN" sz="1050" dirty="0" err="1" smtClean="0">
                <a:solidFill>
                  <a:schemeClr val="tx1">
                    <a:lumMod val="65000"/>
                    <a:lumOff val="35000"/>
                  </a:schemeClr>
                </a:solidFill>
                <a:latin typeface="微软雅黑" pitchFamily="34" charset="-122"/>
                <a:ea typeface="微软雅黑" pitchFamily="34" charset="-122"/>
              </a:rPr>
              <a:t>Sysplex</a:t>
            </a:r>
            <a:r>
              <a:rPr lang="en-US" altLang="zh-CN" sz="1050" dirty="0" smtClean="0">
                <a:solidFill>
                  <a:schemeClr val="tx1">
                    <a:lumMod val="65000"/>
                    <a:lumOff val="35000"/>
                  </a:schemeClr>
                </a:solidFill>
                <a:latin typeface="微软雅黑" pitchFamily="34" charset="-122"/>
                <a:ea typeface="微软雅黑" pitchFamily="34" charset="-122"/>
              </a:rPr>
              <a:t>®</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MVS/ESA</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AIX®</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S/390®</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AS/400®</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OS/390®</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OS/400®</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iSeries</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err="1" smtClean="0">
                <a:solidFill>
                  <a:schemeClr val="tx1">
                    <a:lumMod val="65000"/>
                    <a:lumOff val="35000"/>
                  </a:schemeClr>
                </a:solidFill>
                <a:latin typeface="微软雅黑" pitchFamily="34" charset="-122"/>
                <a:ea typeface="微软雅黑" pitchFamily="34" charset="-122"/>
              </a:rPr>
              <a:t>pSeries</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err="1" smtClean="0">
                <a:solidFill>
                  <a:schemeClr val="tx1">
                    <a:lumMod val="65000"/>
                    <a:lumOff val="35000"/>
                  </a:schemeClr>
                </a:solidFill>
                <a:latin typeface="微软雅黑" pitchFamily="34" charset="-122"/>
                <a:ea typeface="微软雅黑" pitchFamily="34" charset="-122"/>
              </a:rPr>
              <a:t>xSeries</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err="1" smtClean="0">
                <a:solidFill>
                  <a:schemeClr val="tx1">
                    <a:lumMod val="65000"/>
                    <a:lumOff val="35000"/>
                  </a:schemeClr>
                </a:solidFill>
                <a:latin typeface="微软雅黑" pitchFamily="34" charset="-122"/>
                <a:ea typeface="微软雅黑" pitchFamily="34" charset="-122"/>
              </a:rPr>
              <a:t>zSeries</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z/OS</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AFP</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Intelligent Miner</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WebSphere®</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err="1" smtClean="0">
                <a:solidFill>
                  <a:schemeClr val="tx1">
                    <a:lumMod val="65000"/>
                    <a:lumOff val="35000"/>
                  </a:schemeClr>
                </a:solidFill>
                <a:latin typeface="微软雅黑" pitchFamily="34" charset="-122"/>
                <a:ea typeface="微软雅黑" pitchFamily="34" charset="-122"/>
              </a:rPr>
              <a:t>Netfinity</a:t>
            </a:r>
            <a:r>
              <a:rPr lang="en-US" altLang="zh-CN" sz="1050" dirty="0" smtClean="0">
                <a:solidFill>
                  <a:schemeClr val="tx1">
                    <a:lumMod val="65000"/>
                    <a:lumOff val="35000"/>
                  </a:schemeClr>
                </a:solidFill>
                <a:latin typeface="微软雅黑" pitchFamily="34" charset="-122"/>
                <a:ea typeface="微软雅黑" pitchFamily="34" charset="-122"/>
              </a:rPr>
              <a:t>®</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Tivoli®</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Informix </a:t>
            </a:r>
            <a:r>
              <a:rPr lang="zh-CN" altLang="en-US" sz="1050" dirty="0" smtClean="0">
                <a:solidFill>
                  <a:schemeClr val="tx1">
                    <a:lumMod val="65000"/>
                    <a:lumOff val="35000"/>
                  </a:schemeClr>
                </a:solidFill>
                <a:latin typeface="微软雅黑" pitchFamily="34" charset="-122"/>
                <a:ea typeface="微软雅黑" pitchFamily="34" charset="-122"/>
              </a:rPr>
              <a:t>和</a:t>
            </a:r>
            <a:r>
              <a:rPr lang="en-US" altLang="zh-CN" sz="1050" dirty="0" smtClean="0">
                <a:solidFill>
                  <a:schemeClr val="tx1">
                    <a:lumMod val="65000"/>
                    <a:lumOff val="35000"/>
                  </a:schemeClr>
                </a:solidFill>
                <a:latin typeface="微软雅黑" pitchFamily="34" charset="-122"/>
                <a:ea typeface="微软雅黑" pitchFamily="34" charset="-122"/>
              </a:rPr>
              <a:t>Informix® </a:t>
            </a:r>
            <a:r>
              <a:rPr lang="zh-CN" altLang="en-US" sz="1050" dirty="0" smtClean="0">
                <a:solidFill>
                  <a:schemeClr val="tx1">
                    <a:lumMod val="65000"/>
                    <a:lumOff val="35000"/>
                  </a:schemeClr>
                </a:solidFill>
                <a:latin typeface="微软雅黑" pitchFamily="34" charset="-122"/>
                <a:ea typeface="微软雅黑" pitchFamily="34" charset="-122"/>
              </a:rPr>
              <a:t>动态</a:t>
            </a:r>
            <a:r>
              <a:rPr lang="en-US" altLang="zh-CN" sz="1050" dirty="0" err="1" smtClean="0">
                <a:solidFill>
                  <a:schemeClr val="tx1">
                    <a:lumMod val="65000"/>
                    <a:lumOff val="35000"/>
                  </a:schemeClr>
                </a:solidFill>
                <a:latin typeface="微软雅黑" pitchFamily="34" charset="-122"/>
                <a:ea typeface="微软雅黑" pitchFamily="34" charset="-122"/>
              </a:rPr>
              <a:t>ServerTM</a:t>
            </a:r>
            <a:r>
              <a:rPr lang="en-US" altLang="zh-CN" sz="1050" dirty="0" smtClean="0">
                <a:solidFill>
                  <a:schemeClr val="tx1">
                    <a:lumMod val="65000"/>
                    <a:lumOff val="35000"/>
                  </a:schemeClr>
                </a:solidFill>
                <a:latin typeface="微软雅黑" pitchFamily="34" charset="-122"/>
                <a:ea typeface="微软雅黑" pitchFamily="34" charset="-122"/>
              </a:rPr>
              <a:t> </a:t>
            </a:r>
            <a:r>
              <a:rPr lang="zh-CN" altLang="en-US" sz="1050" dirty="0" smtClean="0">
                <a:solidFill>
                  <a:schemeClr val="tx1">
                    <a:lumMod val="65000"/>
                    <a:lumOff val="35000"/>
                  </a:schemeClr>
                </a:solidFill>
                <a:latin typeface="微软雅黑" pitchFamily="34" charset="-122"/>
                <a:ea typeface="微软雅黑" pitchFamily="34" charset="-122"/>
              </a:rPr>
              <a:t>是国际商业机器公司在美国或其他公司的商标。</a:t>
            </a:r>
          </a:p>
          <a:p>
            <a:pPr>
              <a:spcBef>
                <a:spcPts val="500"/>
              </a:spcBef>
              <a:defRPr/>
            </a:pPr>
            <a:r>
              <a:rPr lang="en-US" altLang="zh-CN" sz="1050" dirty="0" smtClean="0">
                <a:solidFill>
                  <a:schemeClr val="tx1">
                    <a:lumMod val="65000"/>
                    <a:lumOff val="35000"/>
                  </a:schemeClr>
                </a:solidFill>
                <a:latin typeface="微软雅黑" pitchFamily="34" charset="-122"/>
                <a:ea typeface="微软雅黑" pitchFamily="34" charset="-122"/>
              </a:rPr>
              <a:t>ORACLE® </a:t>
            </a:r>
            <a:r>
              <a:rPr lang="zh-CN" altLang="en-US" sz="1050" dirty="0" smtClean="0">
                <a:solidFill>
                  <a:schemeClr val="tx1">
                    <a:lumMod val="65000"/>
                    <a:lumOff val="35000"/>
                  </a:schemeClr>
                </a:solidFill>
                <a:latin typeface="微软雅黑" pitchFamily="34" charset="-122"/>
                <a:ea typeface="微软雅黑" pitchFamily="34" charset="-122"/>
              </a:rPr>
              <a:t>是</a:t>
            </a:r>
            <a:r>
              <a:rPr lang="en-US" altLang="zh-CN" sz="1050" dirty="0" smtClean="0">
                <a:solidFill>
                  <a:schemeClr val="tx1">
                    <a:lumMod val="65000"/>
                    <a:lumOff val="35000"/>
                  </a:schemeClr>
                </a:solidFill>
                <a:latin typeface="微软雅黑" pitchFamily="34" charset="-122"/>
                <a:ea typeface="微软雅黑" pitchFamily="34" charset="-122"/>
              </a:rPr>
              <a:t>ORACLE </a:t>
            </a:r>
            <a:r>
              <a:rPr lang="zh-CN" altLang="en-US" sz="1050" dirty="0" smtClean="0">
                <a:solidFill>
                  <a:schemeClr val="tx1">
                    <a:lumMod val="65000"/>
                    <a:lumOff val="35000"/>
                  </a:schemeClr>
                </a:solidFill>
                <a:latin typeface="微软雅黑" pitchFamily="34" charset="-122"/>
                <a:ea typeface="微软雅黑" pitchFamily="34" charset="-122"/>
              </a:rPr>
              <a:t>公司的注册商标。</a:t>
            </a:r>
          </a:p>
          <a:p>
            <a:pPr>
              <a:spcBef>
                <a:spcPts val="500"/>
              </a:spcBef>
              <a:defRPr/>
            </a:pPr>
            <a:r>
              <a:rPr lang="en-US" altLang="zh-CN" sz="1050" dirty="0" smtClean="0">
                <a:solidFill>
                  <a:schemeClr val="tx1">
                    <a:lumMod val="65000"/>
                    <a:lumOff val="35000"/>
                  </a:schemeClr>
                </a:solidFill>
                <a:latin typeface="微软雅黑" pitchFamily="34" charset="-122"/>
                <a:ea typeface="微软雅黑" pitchFamily="34" charset="-122"/>
              </a:rPr>
              <a:t>UNIX®</a:t>
            </a:r>
            <a:r>
              <a:rPr lang="zh-CN" altLang="en-US" sz="1050" dirty="0" smtClean="0">
                <a:solidFill>
                  <a:schemeClr val="tx1">
                    <a:lumMod val="65000"/>
                    <a:lumOff val="35000"/>
                  </a:schemeClr>
                </a:solidFill>
                <a:latin typeface="微软雅黑" pitchFamily="34" charset="-122"/>
                <a:ea typeface="微软雅黑" pitchFamily="34" charset="-122"/>
              </a:rPr>
              <a:t>是</a:t>
            </a:r>
            <a:r>
              <a:rPr lang="en-US" altLang="zh-CN" sz="1050" dirty="0" smtClean="0">
                <a:solidFill>
                  <a:schemeClr val="tx1">
                    <a:lumMod val="65000"/>
                    <a:lumOff val="35000"/>
                  </a:schemeClr>
                </a:solidFill>
                <a:latin typeface="微软雅黑" pitchFamily="34" charset="-122"/>
                <a:ea typeface="微软雅黑" pitchFamily="34" charset="-122"/>
              </a:rPr>
              <a:t>UNIX INTERNATIONAL CO.,LIMTED</a:t>
            </a:r>
            <a:r>
              <a:rPr lang="zh-CN" altLang="en-US" sz="1050" dirty="0" smtClean="0">
                <a:solidFill>
                  <a:schemeClr val="tx1">
                    <a:lumMod val="65000"/>
                    <a:lumOff val="35000"/>
                  </a:schemeClr>
                </a:solidFill>
                <a:latin typeface="微软雅黑" pitchFamily="34" charset="-122"/>
                <a:ea typeface="微软雅黑" pitchFamily="34" charset="-122"/>
              </a:rPr>
              <a:t>的注册商标、</a:t>
            </a:r>
            <a:r>
              <a:rPr lang="en-US" altLang="zh-CN" sz="1050" dirty="0" smtClean="0">
                <a:solidFill>
                  <a:schemeClr val="tx1">
                    <a:lumMod val="65000"/>
                    <a:lumOff val="35000"/>
                  </a:schemeClr>
                </a:solidFill>
                <a:latin typeface="微软雅黑" pitchFamily="34" charset="-122"/>
                <a:ea typeface="微软雅黑" pitchFamily="34" charset="-122"/>
              </a:rPr>
              <a:t>OSF/1® </a:t>
            </a:r>
            <a:r>
              <a:rPr lang="zh-CN" altLang="en-US" sz="1050" dirty="0" smtClean="0">
                <a:solidFill>
                  <a:schemeClr val="tx1">
                    <a:lumMod val="65000"/>
                    <a:lumOff val="35000"/>
                  </a:schemeClr>
                </a:solidFill>
                <a:latin typeface="微软雅黑" pitchFamily="34" charset="-122"/>
                <a:ea typeface="微软雅黑" pitchFamily="34" charset="-122"/>
              </a:rPr>
              <a:t>和</a:t>
            </a:r>
            <a:r>
              <a:rPr lang="en-US" altLang="zh-CN" sz="1050" dirty="0" smtClean="0">
                <a:solidFill>
                  <a:schemeClr val="tx1">
                    <a:lumMod val="65000"/>
                    <a:lumOff val="35000"/>
                  </a:schemeClr>
                </a:solidFill>
                <a:latin typeface="微软雅黑" pitchFamily="34" charset="-122"/>
                <a:ea typeface="微软雅黑" pitchFamily="34" charset="-122"/>
              </a:rPr>
              <a:t>Motif® </a:t>
            </a:r>
            <a:r>
              <a:rPr lang="zh-CN" altLang="en-US" sz="1050" dirty="0" smtClean="0">
                <a:solidFill>
                  <a:schemeClr val="tx1">
                    <a:lumMod val="65000"/>
                    <a:lumOff val="35000"/>
                  </a:schemeClr>
                </a:solidFill>
                <a:latin typeface="微软雅黑" pitchFamily="34" charset="-122"/>
                <a:ea typeface="微软雅黑" pitchFamily="34" charset="-122"/>
              </a:rPr>
              <a:t>是</a:t>
            </a:r>
            <a:r>
              <a:rPr lang="en-US" altLang="zh-CN" sz="1050" dirty="0" smtClean="0">
                <a:solidFill>
                  <a:schemeClr val="tx1">
                    <a:lumMod val="65000"/>
                    <a:lumOff val="35000"/>
                  </a:schemeClr>
                </a:solidFill>
                <a:latin typeface="微软雅黑" pitchFamily="34" charset="-122"/>
                <a:ea typeface="微软雅黑" pitchFamily="34" charset="-122"/>
              </a:rPr>
              <a:t>Open Group </a:t>
            </a:r>
            <a:r>
              <a:rPr lang="zh-CN" altLang="en-US" sz="1050" dirty="0" smtClean="0">
                <a:solidFill>
                  <a:schemeClr val="tx1">
                    <a:lumMod val="65000"/>
                    <a:lumOff val="35000"/>
                  </a:schemeClr>
                </a:solidFill>
                <a:latin typeface="微软雅黑" pitchFamily="34" charset="-122"/>
                <a:ea typeface="微软雅黑" pitchFamily="34" charset="-122"/>
              </a:rPr>
              <a:t>的注册商标。</a:t>
            </a:r>
          </a:p>
          <a:p>
            <a:pPr>
              <a:spcBef>
                <a:spcPts val="500"/>
              </a:spcBef>
              <a:defRPr/>
            </a:pPr>
            <a:r>
              <a:rPr lang="en-US" altLang="zh-CN" sz="1050" dirty="0" smtClean="0">
                <a:solidFill>
                  <a:schemeClr val="tx1">
                    <a:lumMod val="65000"/>
                    <a:lumOff val="35000"/>
                  </a:schemeClr>
                </a:solidFill>
                <a:latin typeface="微软雅黑" pitchFamily="34" charset="-122"/>
                <a:ea typeface="微软雅黑" pitchFamily="34" charset="-122"/>
              </a:rPr>
              <a:t>Citrix®</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Citrix </a:t>
            </a:r>
            <a:r>
              <a:rPr lang="zh-CN" altLang="en-US" sz="1050" dirty="0" smtClean="0">
                <a:solidFill>
                  <a:schemeClr val="tx1">
                    <a:lumMod val="65000"/>
                    <a:lumOff val="35000"/>
                  </a:schemeClr>
                </a:solidFill>
                <a:latin typeface="微软雅黑" pitchFamily="34" charset="-122"/>
                <a:ea typeface="微软雅黑" pitchFamily="34" charset="-122"/>
              </a:rPr>
              <a:t>徽标、</a:t>
            </a:r>
            <a:r>
              <a:rPr lang="en-US" altLang="zh-CN" sz="1050" dirty="0" smtClean="0">
                <a:solidFill>
                  <a:schemeClr val="tx1">
                    <a:lumMod val="65000"/>
                    <a:lumOff val="35000"/>
                  </a:schemeClr>
                </a:solidFill>
                <a:latin typeface="微软雅黑" pitchFamily="34" charset="-122"/>
                <a:ea typeface="微软雅黑" pitchFamily="34" charset="-122"/>
              </a:rPr>
              <a:t>ICA</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Program Neighborhood® </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err="1" smtClean="0">
                <a:solidFill>
                  <a:schemeClr val="tx1">
                    <a:lumMod val="65000"/>
                    <a:lumOff val="35000"/>
                  </a:schemeClr>
                </a:solidFill>
                <a:latin typeface="微软雅黑" pitchFamily="34" charset="-122"/>
                <a:ea typeface="微软雅黑" pitchFamily="34" charset="-122"/>
              </a:rPr>
              <a:t>MetaFrame</a:t>
            </a:r>
            <a:r>
              <a:rPr lang="en-US" altLang="zh-CN" sz="1050" dirty="0" smtClean="0">
                <a:solidFill>
                  <a:schemeClr val="tx1">
                    <a:lumMod val="65000"/>
                    <a:lumOff val="35000"/>
                  </a:schemeClr>
                </a:solidFill>
                <a:latin typeface="微软雅黑" pitchFamily="34" charset="-122"/>
                <a:ea typeface="微软雅黑" pitchFamily="34" charset="-122"/>
              </a:rPr>
              <a:t>® </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err="1" smtClean="0">
                <a:solidFill>
                  <a:schemeClr val="tx1">
                    <a:lumMod val="65000"/>
                    <a:lumOff val="35000"/>
                  </a:schemeClr>
                </a:solidFill>
                <a:latin typeface="微软雅黑" pitchFamily="34" charset="-122"/>
                <a:ea typeface="微软雅黑" pitchFamily="34" charset="-122"/>
              </a:rPr>
              <a:t>WinFrame</a:t>
            </a:r>
            <a:r>
              <a:rPr lang="en-US" altLang="zh-CN" sz="1050" dirty="0" smtClean="0">
                <a:solidFill>
                  <a:schemeClr val="tx1">
                    <a:lumMod val="65000"/>
                    <a:lumOff val="35000"/>
                  </a:schemeClr>
                </a:solidFill>
                <a:latin typeface="微软雅黑" pitchFamily="34" charset="-122"/>
                <a:ea typeface="微软雅黑" pitchFamily="34" charset="-122"/>
              </a:rPr>
              <a:t>® </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err="1" smtClean="0">
                <a:solidFill>
                  <a:schemeClr val="tx1">
                    <a:lumMod val="65000"/>
                    <a:lumOff val="35000"/>
                  </a:schemeClr>
                </a:solidFill>
                <a:latin typeface="微软雅黑" pitchFamily="34" charset="-122"/>
                <a:ea typeface="微软雅黑" pitchFamily="34" charset="-122"/>
              </a:rPr>
              <a:t>VideoFrame</a:t>
            </a:r>
            <a:r>
              <a:rPr lang="en-US" altLang="zh-CN" sz="1050" dirty="0" smtClean="0">
                <a:solidFill>
                  <a:schemeClr val="tx1">
                    <a:lumMod val="65000"/>
                    <a:lumOff val="35000"/>
                  </a:schemeClr>
                </a:solidFill>
                <a:latin typeface="微软雅黑" pitchFamily="34" charset="-122"/>
                <a:ea typeface="微软雅黑" pitchFamily="34" charset="-122"/>
              </a:rPr>
              <a:t>® </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err="1" smtClean="0">
                <a:solidFill>
                  <a:schemeClr val="tx1">
                    <a:lumMod val="65000"/>
                    <a:lumOff val="35000"/>
                  </a:schemeClr>
                </a:solidFill>
                <a:latin typeface="微软雅黑" pitchFamily="34" charset="-122"/>
                <a:ea typeface="微软雅黑" pitchFamily="34" charset="-122"/>
              </a:rPr>
              <a:t>MultiWin</a:t>
            </a:r>
            <a:r>
              <a:rPr lang="en-US" altLang="zh-CN" sz="1050" dirty="0" smtClean="0">
                <a:solidFill>
                  <a:schemeClr val="tx1">
                    <a:lumMod val="65000"/>
                    <a:lumOff val="35000"/>
                  </a:schemeClr>
                </a:solidFill>
                <a:latin typeface="微软雅黑" pitchFamily="34" charset="-122"/>
                <a:ea typeface="微软雅黑" pitchFamily="34" charset="-122"/>
              </a:rPr>
              <a:t>®</a:t>
            </a:r>
            <a:r>
              <a:rPr lang="zh-CN" altLang="en-US" sz="1050" dirty="0" smtClean="0">
                <a:solidFill>
                  <a:schemeClr val="tx1">
                    <a:lumMod val="65000"/>
                    <a:lumOff val="35000"/>
                  </a:schemeClr>
                </a:solidFill>
                <a:latin typeface="微软雅黑" pitchFamily="34" charset="-122"/>
                <a:ea typeface="微软雅黑" pitchFamily="34" charset="-122"/>
              </a:rPr>
              <a:t>以及此处引用的</a:t>
            </a:r>
            <a:r>
              <a:rPr lang="en-US" altLang="zh-CN" sz="1050" dirty="0" smtClean="0">
                <a:solidFill>
                  <a:schemeClr val="tx1">
                    <a:lumMod val="65000"/>
                    <a:lumOff val="35000"/>
                  </a:schemeClr>
                </a:solidFill>
                <a:latin typeface="微软雅黑" pitchFamily="34" charset="-122"/>
                <a:ea typeface="微软雅黑" pitchFamily="34" charset="-122"/>
              </a:rPr>
              <a:t>Citrix </a:t>
            </a:r>
            <a:r>
              <a:rPr lang="zh-CN" altLang="en-US" sz="1050" dirty="0" smtClean="0">
                <a:solidFill>
                  <a:schemeClr val="tx1">
                    <a:lumMod val="65000"/>
                    <a:lumOff val="35000"/>
                  </a:schemeClr>
                </a:solidFill>
                <a:latin typeface="微软雅黑" pitchFamily="34" charset="-122"/>
                <a:ea typeface="微软雅黑" pitchFamily="34" charset="-122"/>
              </a:rPr>
              <a:t>产品名是</a:t>
            </a:r>
            <a:r>
              <a:rPr lang="en-US" altLang="zh-CN" sz="1050" dirty="0" smtClean="0">
                <a:solidFill>
                  <a:schemeClr val="tx1">
                    <a:lumMod val="65000"/>
                    <a:lumOff val="35000"/>
                  </a:schemeClr>
                </a:solidFill>
                <a:latin typeface="微软雅黑" pitchFamily="34" charset="-122"/>
                <a:ea typeface="微软雅黑" pitchFamily="34" charset="-122"/>
              </a:rPr>
              <a:t>Citrix Systems </a:t>
            </a:r>
            <a:r>
              <a:rPr lang="zh-CN" altLang="en-US" sz="1050" dirty="0" smtClean="0">
                <a:solidFill>
                  <a:schemeClr val="tx1">
                    <a:lumMod val="65000"/>
                    <a:lumOff val="35000"/>
                  </a:schemeClr>
                </a:solidFill>
                <a:latin typeface="微软雅黑" pitchFamily="34" charset="-122"/>
                <a:ea typeface="微软雅黑" pitchFamily="34" charset="-122"/>
              </a:rPr>
              <a:t>公司的商标或注册商标。</a:t>
            </a:r>
          </a:p>
          <a:p>
            <a:pPr>
              <a:spcBef>
                <a:spcPts val="500"/>
              </a:spcBef>
              <a:defRPr/>
            </a:pPr>
            <a:r>
              <a:rPr lang="en-US" altLang="zh-CN" sz="1050" dirty="0" smtClean="0">
                <a:solidFill>
                  <a:schemeClr val="tx1">
                    <a:lumMod val="65000"/>
                    <a:lumOff val="35000"/>
                  </a:schemeClr>
                </a:solidFill>
                <a:latin typeface="微软雅黑" pitchFamily="34" charset="-122"/>
                <a:ea typeface="微软雅黑" pitchFamily="34" charset="-122"/>
              </a:rPr>
              <a:t>HTML</a:t>
            </a:r>
            <a:r>
              <a:rPr lang="zh-CN" altLang="en-US" sz="1050" dirty="0" smtClean="0">
                <a:solidFill>
                  <a:schemeClr val="tx1">
                    <a:lumMod val="65000"/>
                    <a:lumOff val="35000"/>
                  </a:schemeClr>
                </a:solidFill>
                <a:latin typeface="微软雅黑" pitchFamily="34" charset="-122"/>
                <a:ea typeface="微软雅黑" pitchFamily="34" charset="-122"/>
              </a:rPr>
              <a:t>是</a:t>
            </a:r>
            <a:r>
              <a:rPr lang="en-US" altLang="zh-CN" sz="1050" dirty="0" smtClean="0">
                <a:solidFill>
                  <a:schemeClr val="tx1">
                    <a:lumMod val="65000"/>
                    <a:lumOff val="35000"/>
                  </a:schemeClr>
                </a:solidFill>
                <a:latin typeface="微软雅黑" pitchFamily="34" charset="-122"/>
                <a:ea typeface="微软雅黑" pitchFamily="34" charset="-122"/>
              </a:rPr>
              <a:t>HATEMOGLU TEKSTIL GIYIM SANAYI VE TICARET A.S.</a:t>
            </a:r>
            <a:r>
              <a:rPr lang="zh-CN" altLang="en-US" sz="1050" dirty="0" smtClean="0">
                <a:solidFill>
                  <a:schemeClr val="tx1">
                    <a:lumMod val="65000"/>
                    <a:lumOff val="35000"/>
                  </a:schemeClr>
                </a:solidFill>
                <a:latin typeface="微软雅黑" pitchFamily="34" charset="-122"/>
                <a:ea typeface="微软雅黑" pitchFamily="34" charset="-122"/>
              </a:rPr>
              <a:t>的注册商标，</a:t>
            </a:r>
            <a:r>
              <a:rPr lang="en-US" altLang="zh-CN" sz="1050" dirty="0" smtClean="0">
                <a:solidFill>
                  <a:schemeClr val="tx1">
                    <a:lumMod val="65000"/>
                    <a:lumOff val="35000"/>
                  </a:schemeClr>
                </a:solidFill>
                <a:latin typeface="微软雅黑" pitchFamily="34" charset="-122"/>
                <a:ea typeface="微软雅黑" pitchFamily="34" charset="-122"/>
              </a:rPr>
              <a:t>DHTML</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XML</a:t>
            </a:r>
            <a:r>
              <a:rPr lang="zh-CN" altLang="en-US" sz="1050" dirty="0" smtClean="0">
                <a:solidFill>
                  <a:schemeClr val="tx1">
                    <a:lumMod val="65000"/>
                    <a:lumOff val="35000"/>
                  </a:schemeClr>
                </a:solidFill>
                <a:latin typeface="微软雅黑" pitchFamily="34" charset="-122"/>
                <a:ea typeface="微软雅黑" pitchFamily="34" charset="-122"/>
              </a:rPr>
              <a:t>和</a:t>
            </a:r>
            <a:r>
              <a:rPr lang="en-US" altLang="zh-CN" sz="1050" dirty="0" smtClean="0">
                <a:solidFill>
                  <a:schemeClr val="tx1">
                    <a:lumMod val="65000"/>
                    <a:lumOff val="35000"/>
                  </a:schemeClr>
                </a:solidFill>
                <a:latin typeface="微软雅黑" pitchFamily="34" charset="-122"/>
                <a:ea typeface="微软雅黑" pitchFamily="34" charset="-122"/>
              </a:rPr>
              <a:t>XHTML </a:t>
            </a:r>
            <a:r>
              <a:rPr lang="zh-CN" altLang="en-US" sz="1050" dirty="0" smtClean="0">
                <a:solidFill>
                  <a:schemeClr val="tx1">
                    <a:lumMod val="65000"/>
                    <a:lumOff val="35000"/>
                  </a:schemeClr>
                </a:solidFill>
                <a:latin typeface="微软雅黑" pitchFamily="34" charset="-122"/>
                <a:ea typeface="微软雅黑" pitchFamily="34" charset="-122"/>
              </a:rPr>
              <a:t>是</a:t>
            </a:r>
            <a:r>
              <a:rPr lang="en-US" altLang="zh-CN" sz="1050" dirty="0" smtClean="0">
                <a:solidFill>
                  <a:schemeClr val="tx1">
                    <a:lumMod val="65000"/>
                    <a:lumOff val="35000"/>
                  </a:schemeClr>
                </a:solidFill>
                <a:latin typeface="微软雅黑" pitchFamily="34" charset="-122"/>
                <a:ea typeface="微软雅黑" pitchFamily="34" charset="-122"/>
              </a:rPr>
              <a:t>W3C®</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World Wide Web </a:t>
            </a:r>
            <a:r>
              <a:rPr lang="zh-CN" altLang="en-US" sz="1050" dirty="0" smtClean="0">
                <a:solidFill>
                  <a:schemeClr val="tx1">
                    <a:lumMod val="65000"/>
                    <a:lumOff val="35000"/>
                  </a:schemeClr>
                </a:solidFill>
                <a:latin typeface="微软雅黑" pitchFamily="34" charset="-122"/>
                <a:ea typeface="微软雅黑" pitchFamily="34" charset="-122"/>
              </a:rPr>
              <a:t>协会、计算机科学实验室的商标或注册商标，</a:t>
            </a:r>
            <a:r>
              <a:rPr lang="en-US" altLang="zh-CN" sz="1050" dirty="0" err="1" smtClean="0">
                <a:solidFill>
                  <a:schemeClr val="tx1">
                    <a:lumMod val="65000"/>
                    <a:lumOff val="35000"/>
                  </a:schemeClr>
                </a:solidFill>
                <a:latin typeface="微软雅黑" pitchFamily="34" charset="-122"/>
                <a:ea typeface="微软雅黑" pitchFamily="34" charset="-122"/>
              </a:rPr>
              <a:t>PureXML</a:t>
            </a:r>
            <a:r>
              <a:rPr lang="zh-CN" altLang="en-US" sz="1050" dirty="0" smtClean="0">
                <a:solidFill>
                  <a:schemeClr val="tx1">
                    <a:lumMod val="65000"/>
                    <a:lumOff val="35000"/>
                  </a:schemeClr>
                </a:solidFill>
                <a:latin typeface="微软雅黑" pitchFamily="34" charset="-122"/>
                <a:ea typeface="微软雅黑" pitchFamily="34" charset="-122"/>
              </a:rPr>
              <a:t>是国际商业机器公司的注册商标。</a:t>
            </a:r>
          </a:p>
          <a:p>
            <a:pPr>
              <a:spcBef>
                <a:spcPts val="500"/>
              </a:spcBef>
              <a:defRPr/>
            </a:pPr>
            <a:r>
              <a:rPr lang="en-US" altLang="zh-CN" sz="1050" dirty="0" smtClean="0">
                <a:solidFill>
                  <a:schemeClr val="tx1">
                    <a:lumMod val="65000"/>
                    <a:lumOff val="35000"/>
                  </a:schemeClr>
                </a:solidFill>
                <a:latin typeface="微软雅黑" pitchFamily="34" charset="-122"/>
                <a:ea typeface="微软雅黑" pitchFamily="34" charset="-122"/>
              </a:rPr>
              <a:t>JAVA® </a:t>
            </a:r>
            <a:r>
              <a:rPr lang="zh-CN" altLang="en-US" sz="1050" dirty="0" smtClean="0">
                <a:solidFill>
                  <a:schemeClr val="tx1">
                    <a:lumMod val="65000"/>
                    <a:lumOff val="35000"/>
                  </a:schemeClr>
                </a:solidFill>
                <a:latin typeface="微软雅黑" pitchFamily="34" charset="-122"/>
                <a:ea typeface="微软雅黑" pitchFamily="34" charset="-122"/>
              </a:rPr>
              <a:t>是甲骨文美国有限公司的注册商标。</a:t>
            </a:r>
          </a:p>
          <a:p>
            <a:pPr>
              <a:spcBef>
                <a:spcPts val="500"/>
              </a:spcBef>
              <a:defRPr/>
            </a:pPr>
            <a:r>
              <a:rPr lang="en-US" altLang="zh-CN" sz="1050" dirty="0" smtClean="0">
                <a:solidFill>
                  <a:schemeClr val="tx1">
                    <a:lumMod val="65000"/>
                    <a:lumOff val="35000"/>
                  </a:schemeClr>
                </a:solidFill>
                <a:latin typeface="微软雅黑" pitchFamily="34" charset="-122"/>
                <a:ea typeface="微软雅黑" pitchFamily="34" charset="-122"/>
              </a:rPr>
              <a:t>JAVASCRIPT®</a:t>
            </a:r>
            <a:r>
              <a:rPr lang="zh-CN" altLang="en-US" sz="1050" dirty="0" smtClean="0">
                <a:solidFill>
                  <a:schemeClr val="tx1">
                    <a:lumMod val="65000"/>
                    <a:lumOff val="35000"/>
                  </a:schemeClr>
                </a:solidFill>
                <a:latin typeface="微软雅黑" pitchFamily="34" charset="-122"/>
                <a:ea typeface="微软雅黑" pitchFamily="34" charset="-122"/>
              </a:rPr>
              <a:t>是甲骨文美国有限公司的注册商标，由其技术开发和实施商</a:t>
            </a:r>
            <a:r>
              <a:rPr lang="en-US" altLang="zh-CN" sz="1050" dirty="0" smtClean="0">
                <a:solidFill>
                  <a:schemeClr val="tx1">
                    <a:lumMod val="65000"/>
                    <a:lumOff val="35000"/>
                  </a:schemeClr>
                </a:solidFill>
                <a:latin typeface="微软雅黑" pitchFamily="34" charset="-122"/>
                <a:ea typeface="微软雅黑" pitchFamily="34" charset="-122"/>
              </a:rPr>
              <a:t>Netscape </a:t>
            </a:r>
            <a:r>
              <a:rPr lang="zh-CN" altLang="en-US" sz="1050" dirty="0" smtClean="0">
                <a:solidFill>
                  <a:schemeClr val="tx1">
                    <a:lumMod val="65000"/>
                    <a:lumOff val="35000"/>
                  </a:schemeClr>
                </a:solidFill>
                <a:latin typeface="微软雅黑" pitchFamily="34" charset="-122"/>
                <a:ea typeface="微软雅黑" pitchFamily="34" charset="-122"/>
              </a:rPr>
              <a:t>许可使用。</a:t>
            </a:r>
          </a:p>
          <a:p>
            <a:pPr>
              <a:spcBef>
                <a:spcPts val="500"/>
              </a:spcBef>
              <a:defRPr/>
            </a:pPr>
            <a:r>
              <a:rPr lang="en-US" altLang="zh-CN" sz="1050" dirty="0" err="1" smtClean="0">
                <a:solidFill>
                  <a:schemeClr val="tx1">
                    <a:lumMod val="65000"/>
                    <a:lumOff val="35000"/>
                  </a:schemeClr>
                </a:solidFill>
                <a:latin typeface="微软雅黑" pitchFamily="34" charset="-122"/>
                <a:ea typeface="微软雅黑" pitchFamily="34" charset="-122"/>
              </a:rPr>
              <a:t>Apusic</a:t>
            </a:r>
            <a:r>
              <a:rPr lang="en-US" altLang="zh-CN" sz="1050" dirty="0" smtClean="0">
                <a:solidFill>
                  <a:schemeClr val="tx1">
                    <a:lumMod val="65000"/>
                    <a:lumOff val="35000"/>
                  </a:schemeClr>
                </a:solidFill>
                <a:latin typeface="微软雅黑" pitchFamily="34" charset="-122"/>
                <a:ea typeface="微软雅黑" pitchFamily="34" charset="-122"/>
              </a:rPr>
              <a:t> ®</a:t>
            </a:r>
            <a:r>
              <a:rPr lang="zh-CN" altLang="en-US" sz="1050" dirty="0" smtClean="0">
                <a:solidFill>
                  <a:schemeClr val="tx1">
                    <a:lumMod val="65000"/>
                    <a:lumOff val="35000"/>
                  </a:schemeClr>
                </a:solidFill>
                <a:latin typeface="微软雅黑" pitchFamily="34" charset="-122"/>
                <a:ea typeface="微软雅黑" pitchFamily="34" charset="-122"/>
              </a:rPr>
              <a:t>是深圳市金蝶中间件有限公司的注册商标。</a:t>
            </a:r>
          </a:p>
          <a:p>
            <a:pPr>
              <a:spcBef>
                <a:spcPts val="500"/>
              </a:spcBef>
              <a:defRPr/>
            </a:pPr>
            <a:r>
              <a:rPr lang="zh-CN" altLang="en-US" sz="1050" dirty="0" smtClean="0">
                <a:solidFill>
                  <a:schemeClr val="tx1">
                    <a:lumMod val="65000"/>
                    <a:lumOff val="35000"/>
                  </a:schemeClr>
                </a:solidFill>
                <a:latin typeface="微软雅黑" pitchFamily="34" charset="-122"/>
                <a:ea typeface="微软雅黑" pitchFamily="34" charset="-122"/>
              </a:rPr>
              <a:t>本文档提到的金蝶</a:t>
            </a:r>
            <a:r>
              <a:rPr lang="en-US" altLang="zh-CN" sz="1050" dirty="0" smtClean="0">
                <a:solidFill>
                  <a:schemeClr val="tx1">
                    <a:lumMod val="65000"/>
                    <a:lumOff val="35000"/>
                  </a:schemeClr>
                </a:solidFill>
                <a:latin typeface="微软雅黑" pitchFamily="34" charset="-122"/>
                <a:ea typeface="微软雅黑" pitchFamily="34" charset="-122"/>
              </a:rPr>
              <a:t>® </a:t>
            </a:r>
            <a:r>
              <a:rPr lang="zh-CN" altLang="en-US" sz="1050" dirty="0" smtClean="0">
                <a:solidFill>
                  <a:schemeClr val="tx1">
                    <a:lumMod val="65000"/>
                    <a:lumOff val="35000"/>
                  </a:schemeClr>
                </a:solidFill>
                <a:latin typeface="微软雅黑" pitchFamily="34" charset="-122"/>
                <a:ea typeface="微软雅黑" pitchFamily="34" charset="-122"/>
              </a:rPr>
              <a:t>、金蝶</a:t>
            </a:r>
            <a:r>
              <a:rPr lang="en-US" altLang="zh-CN" sz="1050" dirty="0" smtClean="0">
                <a:solidFill>
                  <a:schemeClr val="tx1">
                    <a:lumMod val="65000"/>
                    <a:lumOff val="35000"/>
                  </a:schemeClr>
                </a:solidFill>
                <a:latin typeface="微软雅黑" pitchFamily="34" charset="-122"/>
                <a:ea typeface="微软雅黑" pitchFamily="34" charset="-122"/>
              </a:rPr>
              <a:t>KIS ® </a:t>
            </a:r>
            <a:r>
              <a:rPr lang="zh-CN" altLang="en-US" sz="1050" dirty="0" smtClean="0">
                <a:solidFill>
                  <a:schemeClr val="tx1">
                    <a:lumMod val="65000"/>
                    <a:lumOff val="35000"/>
                  </a:schemeClr>
                </a:solidFill>
                <a:latin typeface="微软雅黑" pitchFamily="34" charset="-122"/>
                <a:ea typeface="微软雅黑" pitchFamily="34" charset="-122"/>
              </a:rPr>
              <a:t>、</a:t>
            </a:r>
            <a:r>
              <a:rPr lang="en-US" altLang="zh-CN" sz="1050" dirty="0" smtClean="0">
                <a:solidFill>
                  <a:schemeClr val="tx1">
                    <a:lumMod val="65000"/>
                    <a:lumOff val="35000"/>
                  </a:schemeClr>
                </a:solidFill>
                <a:latin typeface="微软雅黑" pitchFamily="34" charset="-122"/>
                <a:ea typeface="微软雅黑" pitchFamily="34" charset="-122"/>
              </a:rPr>
              <a:t>K/3 ®</a:t>
            </a:r>
            <a:r>
              <a:rPr lang="zh-CN" altLang="en-US" sz="1050" dirty="0" smtClean="0">
                <a:solidFill>
                  <a:schemeClr val="tx1">
                    <a:lumMod val="65000"/>
                    <a:lumOff val="35000"/>
                  </a:schemeClr>
                </a:solidFill>
                <a:latin typeface="微软雅黑" pitchFamily="34" charset="-122"/>
                <a:ea typeface="微软雅黑" pitchFamily="34" charset="-122"/>
              </a:rPr>
              <a:t>、金蝶</a:t>
            </a:r>
            <a:r>
              <a:rPr lang="en-US" altLang="zh-CN" sz="1050" dirty="0" smtClean="0">
                <a:solidFill>
                  <a:schemeClr val="tx1">
                    <a:lumMod val="65000"/>
                    <a:lumOff val="35000"/>
                  </a:schemeClr>
                </a:solidFill>
                <a:latin typeface="微软雅黑" pitchFamily="34" charset="-122"/>
                <a:ea typeface="微软雅黑" pitchFamily="34" charset="-122"/>
              </a:rPr>
              <a:t>EAS ® </a:t>
            </a:r>
            <a:r>
              <a:rPr lang="zh-CN" altLang="en-US" sz="1050" dirty="0" smtClean="0">
                <a:solidFill>
                  <a:schemeClr val="tx1">
                    <a:lumMod val="65000"/>
                    <a:lumOff val="35000"/>
                  </a:schemeClr>
                </a:solidFill>
                <a:latin typeface="微软雅黑" pitchFamily="34" charset="-122"/>
                <a:ea typeface="微软雅黑" pitchFamily="34" charset="-122"/>
              </a:rPr>
              <a:t>、友商网 </a:t>
            </a:r>
            <a:r>
              <a:rPr lang="en-US" altLang="zh-CN" sz="1050" dirty="0" smtClean="0">
                <a:solidFill>
                  <a:schemeClr val="tx1">
                    <a:lumMod val="65000"/>
                    <a:lumOff val="35000"/>
                  </a:schemeClr>
                </a:solidFill>
                <a:latin typeface="微软雅黑" pitchFamily="34" charset="-122"/>
                <a:ea typeface="微软雅黑" pitchFamily="34" charset="-122"/>
              </a:rPr>
              <a:t>®</a:t>
            </a:r>
            <a:r>
              <a:rPr lang="zh-CN" altLang="en-US" sz="1050" dirty="0" smtClean="0">
                <a:solidFill>
                  <a:schemeClr val="tx1">
                    <a:lumMod val="65000"/>
                    <a:lumOff val="35000"/>
                  </a:schemeClr>
                </a:solidFill>
                <a:latin typeface="微软雅黑" pitchFamily="34" charset="-122"/>
                <a:ea typeface="微软雅黑" pitchFamily="34" charset="-122"/>
              </a:rPr>
              <a:t>和其它金蝶 产品和服务以及它们各自的徽标是金蝶软件（中国）有限公司在中国和世界其它一些国家的商标或注册商标。本文档提到的所有其它产品和服务名称是它们各自公司的商标。</a:t>
            </a:r>
            <a:endParaRPr lang="zh-CN" altLang="en-US" sz="1050" dirty="0">
              <a:solidFill>
                <a:schemeClr val="tx1">
                  <a:lumMod val="65000"/>
                  <a:lumOff val="35000"/>
                </a:schemeClr>
              </a:solidFill>
              <a:latin typeface="微软雅黑" pitchFamily="34" charset="-122"/>
              <a:ea typeface="微软雅黑" pitchFamily="34" charset="-122"/>
            </a:endParaRPr>
          </a:p>
        </p:txBody>
      </p:sp>
      <p:sp>
        <p:nvSpPr>
          <p:cNvPr id="20" name="Title 1"/>
          <p:cNvSpPr>
            <a:spLocks noGrp="1"/>
          </p:cNvSpPr>
          <p:nvPr>
            <p:ph type="title" hasCustomPrompt="1"/>
          </p:nvPr>
        </p:nvSpPr>
        <p:spPr>
          <a:xfrm>
            <a:off x="443869" y="222590"/>
            <a:ext cx="8403269" cy="525528"/>
          </a:xfrm>
        </p:spPr>
        <p:txBody>
          <a:bodyPr/>
          <a:lstStyle>
            <a:lvl1pPr>
              <a:defRPr baseline="0">
                <a:solidFill>
                  <a:srgbClr val="FFC000"/>
                </a:solidFill>
                <a:latin typeface="Microsoft YaHei" charset="-122"/>
                <a:ea typeface="Microsoft YaHei" charset="-122"/>
                <a:cs typeface="Microsoft YaHei" charset="-122"/>
              </a:defRPr>
            </a:lvl1pPr>
          </a:lstStyle>
          <a:p>
            <a:r>
              <a:rPr lang="zh-CN" altLang="en-US" dirty="0" smtClean="0"/>
              <a:t>特别声明</a:t>
            </a:r>
            <a:endParaRPr lang="en-US" dirty="0"/>
          </a:p>
        </p:txBody>
      </p:sp>
      <p:sp>
        <p:nvSpPr>
          <p:cNvPr id="22" name="Text Box 5">
            <a:extLst>
              <a:ext uri="{FF2B5EF4-FFF2-40B4-BE49-F238E27FC236}">
                <a16:creationId xmlns:a16="http://schemas.microsoft.com/office/drawing/2014/main" xmlns="" id="{66B87493-C003-6B48-80CC-99817ED7BD76}"/>
              </a:ext>
            </a:extLst>
          </p:cNvPr>
          <p:cNvSpPr txBox="1">
            <a:spLocks noChangeArrowheads="1"/>
          </p:cNvSpPr>
          <p:nvPr userDrawn="1"/>
        </p:nvSpPr>
        <p:spPr bwMode="auto">
          <a:xfrm>
            <a:off x="8682438" y="4918883"/>
            <a:ext cx="461562" cy="12695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577" fontAlgn="base">
              <a:spcBef>
                <a:spcPct val="50000"/>
              </a:spcBef>
              <a:spcAft>
                <a:spcPct val="0"/>
              </a:spcAft>
              <a:defRPr/>
            </a:pPr>
            <a:fld id="{046AD7C7-DE3F-5E43-A3A8-CA80750AE375}" type="slidenum">
              <a:rPr kumimoji="0" lang="en-US" altLang="zh-CN" sz="825" b="0" kern="0" smtClean="0">
                <a:solidFill>
                  <a:schemeClr val="bg1"/>
                </a:solidFill>
                <a:latin typeface="Arial" panose="020B0604020202020204"/>
                <a:cs typeface="Arial" panose="020B0604020202020204"/>
                <a:sym typeface="Helvetica Neue"/>
              </a:rPr>
              <a:pPr defTabSz="308577" fontAlgn="base">
                <a:spcBef>
                  <a:spcPct val="50000"/>
                </a:spcBef>
                <a:spcAft>
                  <a:spcPct val="0"/>
                </a:spcAft>
                <a:defRPr/>
              </a:pPr>
              <a:t>‹#›</a:t>
            </a:fld>
            <a:endParaRPr kumimoji="0" lang="en-US" altLang="zh-CN" sz="825" b="0" kern="0" dirty="0">
              <a:solidFill>
                <a:schemeClr val="bg1"/>
              </a:solidFill>
              <a:latin typeface="Arial" panose="020B0604020202020204"/>
              <a:cs typeface="Arial" panose="020B0604020202020204"/>
              <a:sym typeface="Helvetica Neue"/>
            </a:endParaRPr>
          </a:p>
        </p:txBody>
      </p:sp>
      <p:sp>
        <p:nvSpPr>
          <p:cNvPr id="23" name="Text Box 2">
            <a:extLst>
              <a:ext uri="{FF2B5EF4-FFF2-40B4-BE49-F238E27FC236}">
                <a16:creationId xmlns:a16="http://schemas.microsoft.com/office/drawing/2014/main" xmlns="" id="{C0362A9A-1519-7846-B4B9-7B69D2476AA2}"/>
              </a:ext>
            </a:extLst>
          </p:cNvPr>
          <p:cNvSpPr txBox="1"/>
          <p:nvPr userDrawn="1"/>
        </p:nvSpPr>
        <p:spPr>
          <a:xfrm>
            <a:off x="6938360" y="4907760"/>
            <a:ext cx="1622426" cy="130999"/>
          </a:xfrm>
          <a:prstGeom prst="rect">
            <a:avLst/>
          </a:prstGeom>
          <a:ln w="12700">
            <a:miter lim="400000"/>
          </a:ln>
          <a:extLst>
            <a:ext uri="{C572A759-6A51-4108-AA02-DFA0A04FC94B}">
              <ma14:wrappingTextBoxFlag xmlns="" xmlns:ma14="http://schemas.microsoft.com/office/mac/drawingml/2011/main" val="1"/>
            </a:ext>
          </a:extLst>
        </p:spPr>
        <p:txBody>
          <a:bodyPr lIns="6668" tIns="6668" rIns="6668" bIns="6668" anchor="ctr">
            <a:spAutoFit/>
          </a:bodyPr>
          <a:lstStyle/>
          <a:p>
            <a:pPr algn="r">
              <a:lnSpc>
                <a:spcPts val="1000"/>
              </a:lnSpc>
              <a:defRPr sz="700">
                <a:solidFill>
                  <a:srgbClr val="FFFFFF">
                    <a:alpha val="50000"/>
                  </a:srgbClr>
                </a:solidFill>
                <a:latin typeface="微软雅黑"/>
                <a:ea typeface="微软雅黑"/>
                <a:cs typeface="微软雅黑"/>
                <a:sym typeface="微软雅黑"/>
              </a:defRPr>
            </a:pPr>
            <a:r>
              <a:rPr dirty="0">
                <a:solidFill>
                  <a:schemeClr val="bg1"/>
                </a:solidFill>
              </a:rPr>
              <a:t>① </a:t>
            </a:r>
            <a:r>
              <a:rPr dirty="0" err="1">
                <a:solidFill>
                  <a:schemeClr val="bg1"/>
                </a:solidFill>
              </a:rPr>
              <a:t>绝密信息</a:t>
            </a:r>
            <a:r>
              <a:rPr dirty="0">
                <a:solidFill>
                  <a:schemeClr val="bg1"/>
                </a:solidFill>
              </a:rPr>
              <a:t> </a:t>
            </a:r>
            <a:r>
              <a:rPr dirty="0" err="1">
                <a:solidFill>
                  <a:schemeClr val="bg1"/>
                </a:solidFill>
              </a:rPr>
              <a:t>严禁泄露</a:t>
            </a:r>
            <a:endParaRPr dirty="0">
              <a:solidFill>
                <a:schemeClr val="bg1"/>
              </a:solidFill>
            </a:endParaRPr>
          </a:p>
        </p:txBody>
      </p:sp>
      <p:pic>
        <p:nvPicPr>
          <p:cNvPr id="25" name="图片 24"/>
          <p:cNvPicPr>
            <a:picLocks noChangeAspect="1"/>
          </p:cNvPicPr>
          <p:nvPr userDrawn="1"/>
        </p:nvPicPr>
        <p:blipFill rotWithShape="1">
          <a:blip r:embed="rId2">
            <a:extLst>
              <a:ext uri="{28A0092B-C50C-407E-A947-70E740481C1C}">
                <a14:useLocalDpi xmlns:a14="http://schemas.microsoft.com/office/drawing/2010/main" val="0"/>
              </a:ext>
            </a:extLst>
          </a:blip>
          <a:srcRect t="-12439" r="37297" b="-1"/>
          <a:stretch/>
        </p:blipFill>
        <p:spPr>
          <a:xfrm>
            <a:off x="7826835" y="143934"/>
            <a:ext cx="1020303" cy="380554"/>
          </a:xfrm>
          <a:prstGeom prst="rect">
            <a:avLst/>
          </a:prstGeom>
        </p:spPr>
      </p:pic>
    </p:spTree>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2" name="Group 41"/>
          <p:cNvGrpSpPr/>
          <p:nvPr userDrawn="1"/>
        </p:nvGrpSpPr>
        <p:grpSpPr>
          <a:xfrm>
            <a:off x="-1081337" y="-53219"/>
            <a:ext cx="646288" cy="646288"/>
            <a:chOff x="-1138755" y="0"/>
            <a:chExt cx="646288" cy="646288"/>
          </a:xfrm>
          <a:solidFill>
            <a:srgbClr val="24215F"/>
          </a:solidFill>
        </p:grpSpPr>
        <p:sp>
          <p:nvSpPr>
            <p:cNvPr id="43" name="Rectangle 42"/>
            <p:cNvSpPr/>
            <p:nvPr userDrawn="1"/>
          </p:nvSpPr>
          <p:spPr>
            <a:xfrm>
              <a:off x="-1138755" y="0"/>
              <a:ext cx="646288" cy="64628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44" name="TextBox 43"/>
            <p:cNvSpPr txBox="1"/>
            <p:nvPr userDrawn="1"/>
          </p:nvSpPr>
          <p:spPr>
            <a:xfrm>
              <a:off x="-1138755" y="0"/>
              <a:ext cx="407083" cy="461665"/>
            </a:xfrm>
            <a:prstGeom prst="rect">
              <a:avLst/>
            </a:prstGeom>
            <a:grpFill/>
          </p:spPr>
          <p:txBody>
            <a:bodyPr wrap="none" rtlCol="0">
              <a:spAutoFit/>
            </a:bodyPr>
            <a:lstStyle/>
            <a:p>
              <a:r>
                <a:rPr lang="en-US" sz="800" dirty="0" smtClean="0">
                  <a:solidFill>
                    <a:schemeClr val="bg1"/>
                  </a:solidFill>
                </a:rPr>
                <a:t>R:</a:t>
              </a:r>
              <a:r>
                <a:rPr lang="en-US" altLang="zh-CN" sz="800" dirty="0" smtClean="0">
                  <a:solidFill>
                    <a:schemeClr val="bg1"/>
                  </a:solidFill>
                </a:rPr>
                <a:t>36</a:t>
              </a:r>
              <a:endParaRPr lang="en-US" sz="800" dirty="0" smtClean="0">
                <a:solidFill>
                  <a:schemeClr val="bg1"/>
                </a:solidFill>
              </a:endParaRPr>
            </a:p>
            <a:p>
              <a:r>
                <a:rPr lang="en-US" sz="800" dirty="0" smtClean="0">
                  <a:solidFill>
                    <a:schemeClr val="bg1"/>
                  </a:solidFill>
                </a:rPr>
                <a:t>G:</a:t>
              </a:r>
              <a:r>
                <a:rPr lang="en-US" altLang="zh-CN" sz="800" dirty="0" smtClean="0">
                  <a:solidFill>
                    <a:schemeClr val="bg1"/>
                  </a:solidFill>
                </a:rPr>
                <a:t>33</a:t>
              </a:r>
              <a:endParaRPr lang="en-US" sz="800" dirty="0" smtClean="0">
                <a:solidFill>
                  <a:schemeClr val="bg1"/>
                </a:solidFill>
              </a:endParaRPr>
            </a:p>
            <a:p>
              <a:r>
                <a:rPr lang="en-US" sz="800" dirty="0" smtClean="0">
                  <a:solidFill>
                    <a:schemeClr val="bg1"/>
                  </a:solidFill>
                </a:rPr>
                <a:t>B:</a:t>
              </a:r>
              <a:r>
                <a:rPr lang="en-US" altLang="zh-CN" sz="800" dirty="0" smtClean="0">
                  <a:solidFill>
                    <a:schemeClr val="bg1"/>
                  </a:solidFill>
                </a:rPr>
                <a:t>9</a:t>
              </a:r>
              <a:r>
                <a:rPr lang="en-US" sz="800" dirty="0" smtClean="0">
                  <a:solidFill>
                    <a:schemeClr val="bg1"/>
                  </a:solidFill>
                </a:rPr>
                <a:t>5</a:t>
              </a:r>
              <a:endParaRPr lang="en-US" sz="800" dirty="0">
                <a:solidFill>
                  <a:schemeClr val="bg1"/>
                </a:solidFill>
              </a:endParaRPr>
            </a:p>
          </p:txBody>
        </p:sp>
      </p:grpSp>
      <p:grpSp>
        <p:nvGrpSpPr>
          <p:cNvPr id="45" name="Group 44"/>
          <p:cNvGrpSpPr/>
          <p:nvPr userDrawn="1"/>
        </p:nvGrpSpPr>
        <p:grpSpPr>
          <a:xfrm>
            <a:off x="-1081337" y="659218"/>
            <a:ext cx="646288" cy="646288"/>
            <a:chOff x="-1138755" y="0"/>
            <a:chExt cx="646288" cy="646288"/>
          </a:xfrm>
        </p:grpSpPr>
        <p:sp>
          <p:nvSpPr>
            <p:cNvPr id="46" name="Rectangle 45"/>
            <p:cNvSpPr/>
            <p:nvPr userDrawn="1"/>
          </p:nvSpPr>
          <p:spPr>
            <a:xfrm>
              <a:off x="-1138755" y="0"/>
              <a:ext cx="646288" cy="646288"/>
            </a:xfrm>
            <a:prstGeom prst="rect">
              <a:avLst/>
            </a:prstGeom>
            <a:solidFill>
              <a:srgbClr val="1771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47" name="TextBox 46"/>
            <p:cNvSpPr txBox="1"/>
            <p:nvPr userDrawn="1"/>
          </p:nvSpPr>
          <p:spPr>
            <a:xfrm>
              <a:off x="-1138755" y="0"/>
              <a:ext cx="466794" cy="461665"/>
            </a:xfrm>
            <a:prstGeom prst="rect">
              <a:avLst/>
            </a:prstGeom>
            <a:noFill/>
          </p:spPr>
          <p:txBody>
            <a:bodyPr wrap="none" rtlCol="0">
              <a:spAutoFit/>
            </a:bodyPr>
            <a:lstStyle/>
            <a:p>
              <a:r>
                <a:rPr lang="en-US" sz="800" dirty="0" smtClean="0">
                  <a:solidFill>
                    <a:schemeClr val="bg1"/>
                  </a:solidFill>
                </a:rPr>
                <a:t>R:</a:t>
              </a:r>
              <a:r>
                <a:rPr lang="en-US" altLang="zh-CN" sz="800" dirty="0" smtClean="0">
                  <a:solidFill>
                    <a:schemeClr val="bg1"/>
                  </a:solidFill>
                </a:rPr>
                <a:t>23</a:t>
              </a:r>
              <a:endParaRPr lang="en-US" sz="800" dirty="0" smtClean="0">
                <a:solidFill>
                  <a:schemeClr val="bg1"/>
                </a:solidFill>
              </a:endParaRPr>
            </a:p>
            <a:p>
              <a:r>
                <a:rPr lang="en-US" sz="800" dirty="0" smtClean="0">
                  <a:solidFill>
                    <a:schemeClr val="bg1"/>
                  </a:solidFill>
                </a:rPr>
                <a:t>G:1</a:t>
              </a:r>
              <a:r>
                <a:rPr lang="en-US" altLang="zh-CN" sz="800" dirty="0" smtClean="0">
                  <a:solidFill>
                    <a:schemeClr val="bg1"/>
                  </a:solidFill>
                </a:rPr>
                <a:t>36</a:t>
              </a:r>
              <a:endParaRPr lang="en-US" sz="800" dirty="0" smtClean="0">
                <a:solidFill>
                  <a:schemeClr val="bg1"/>
                </a:solidFill>
              </a:endParaRPr>
            </a:p>
            <a:p>
              <a:r>
                <a:rPr lang="en-US" sz="800" dirty="0" smtClean="0">
                  <a:solidFill>
                    <a:schemeClr val="bg1"/>
                  </a:solidFill>
                </a:rPr>
                <a:t>B:</a:t>
              </a:r>
              <a:r>
                <a:rPr lang="en-US" altLang="zh-CN" sz="800" dirty="0" smtClean="0">
                  <a:solidFill>
                    <a:schemeClr val="bg1"/>
                  </a:solidFill>
                </a:rPr>
                <a:t>238</a:t>
              </a:r>
              <a:endParaRPr lang="en-US" sz="800" dirty="0">
                <a:solidFill>
                  <a:schemeClr val="bg1"/>
                </a:solidFill>
              </a:endParaRPr>
            </a:p>
          </p:txBody>
        </p:sp>
      </p:grpSp>
      <p:grpSp>
        <p:nvGrpSpPr>
          <p:cNvPr id="48" name="Group 47"/>
          <p:cNvGrpSpPr/>
          <p:nvPr userDrawn="1"/>
        </p:nvGrpSpPr>
        <p:grpSpPr>
          <a:xfrm>
            <a:off x="-1081337" y="1371655"/>
            <a:ext cx="646288" cy="646288"/>
            <a:chOff x="-1138755" y="0"/>
            <a:chExt cx="646288" cy="646288"/>
          </a:xfrm>
        </p:grpSpPr>
        <p:sp>
          <p:nvSpPr>
            <p:cNvPr id="49" name="Rectangle 48"/>
            <p:cNvSpPr/>
            <p:nvPr userDrawn="1"/>
          </p:nvSpPr>
          <p:spPr>
            <a:xfrm>
              <a:off x="-1138755" y="0"/>
              <a:ext cx="646288" cy="646288"/>
            </a:xfrm>
            <a:prstGeom prst="rect">
              <a:avLst/>
            </a:prstGeom>
            <a:solidFill>
              <a:srgbClr val="25C1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50" name="TextBox 49"/>
            <p:cNvSpPr txBox="1"/>
            <p:nvPr userDrawn="1"/>
          </p:nvSpPr>
          <p:spPr>
            <a:xfrm>
              <a:off x="-1138755" y="0"/>
              <a:ext cx="466794" cy="461665"/>
            </a:xfrm>
            <a:prstGeom prst="rect">
              <a:avLst/>
            </a:prstGeom>
            <a:noFill/>
          </p:spPr>
          <p:txBody>
            <a:bodyPr wrap="none" rtlCol="0">
              <a:spAutoFit/>
            </a:bodyPr>
            <a:lstStyle/>
            <a:p>
              <a:r>
                <a:rPr lang="en-US" sz="800" dirty="0" smtClean="0">
                  <a:solidFill>
                    <a:schemeClr val="tx1"/>
                  </a:solidFill>
                </a:rPr>
                <a:t>R:</a:t>
              </a:r>
              <a:r>
                <a:rPr lang="en-US" altLang="zh-CN" sz="800" dirty="0" smtClean="0">
                  <a:solidFill>
                    <a:schemeClr val="tx1"/>
                  </a:solidFill>
                </a:rPr>
                <a:t>35</a:t>
              </a:r>
              <a:endParaRPr lang="en-US" sz="800" dirty="0" smtClean="0">
                <a:solidFill>
                  <a:schemeClr val="tx1"/>
                </a:solidFill>
              </a:endParaRPr>
            </a:p>
            <a:p>
              <a:r>
                <a:rPr lang="en-US" sz="800" dirty="0" smtClean="0">
                  <a:solidFill>
                    <a:schemeClr val="tx1"/>
                  </a:solidFill>
                </a:rPr>
                <a:t>G:2</a:t>
              </a:r>
              <a:r>
                <a:rPr lang="en-US" altLang="zh-CN" sz="800" dirty="0" smtClean="0">
                  <a:solidFill>
                    <a:schemeClr val="tx1"/>
                  </a:solidFill>
                </a:rPr>
                <a:t>04</a:t>
              </a:r>
              <a:endParaRPr lang="en-US" sz="800" dirty="0" smtClean="0">
                <a:solidFill>
                  <a:schemeClr val="tx1"/>
                </a:solidFill>
              </a:endParaRPr>
            </a:p>
            <a:p>
              <a:r>
                <a:rPr lang="en-US" sz="800" dirty="0" smtClean="0">
                  <a:solidFill>
                    <a:schemeClr val="tx1"/>
                  </a:solidFill>
                </a:rPr>
                <a:t>B:2</a:t>
              </a:r>
              <a:r>
                <a:rPr lang="en-US" altLang="zh-CN" sz="800" dirty="0" smtClean="0">
                  <a:solidFill>
                    <a:schemeClr val="tx1"/>
                  </a:solidFill>
                </a:rPr>
                <a:t>52</a:t>
              </a:r>
              <a:endParaRPr lang="en-US" sz="800" dirty="0">
                <a:solidFill>
                  <a:schemeClr val="tx1"/>
                </a:solidFill>
              </a:endParaRPr>
            </a:p>
          </p:txBody>
        </p:sp>
      </p:grpSp>
      <p:grpSp>
        <p:nvGrpSpPr>
          <p:cNvPr id="51" name="Group 50"/>
          <p:cNvGrpSpPr/>
          <p:nvPr userDrawn="1"/>
        </p:nvGrpSpPr>
        <p:grpSpPr>
          <a:xfrm>
            <a:off x="-1081337" y="2084092"/>
            <a:ext cx="646288" cy="646288"/>
            <a:chOff x="-1138755" y="0"/>
            <a:chExt cx="646288" cy="646288"/>
          </a:xfrm>
        </p:grpSpPr>
        <p:sp>
          <p:nvSpPr>
            <p:cNvPr id="52" name="Rectangle 51"/>
            <p:cNvSpPr/>
            <p:nvPr userDrawn="1"/>
          </p:nvSpPr>
          <p:spPr>
            <a:xfrm>
              <a:off x="-1138755" y="0"/>
              <a:ext cx="646288" cy="646288"/>
            </a:xfrm>
            <a:prstGeom prst="rect">
              <a:avLst/>
            </a:prstGeom>
            <a:solidFill>
              <a:srgbClr val="24BE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53" name="TextBox 52"/>
            <p:cNvSpPr txBox="1"/>
            <p:nvPr userDrawn="1"/>
          </p:nvSpPr>
          <p:spPr>
            <a:xfrm>
              <a:off x="-1138755" y="0"/>
              <a:ext cx="466794" cy="461665"/>
            </a:xfrm>
            <a:prstGeom prst="rect">
              <a:avLst/>
            </a:prstGeom>
            <a:noFill/>
          </p:spPr>
          <p:txBody>
            <a:bodyPr wrap="none" rtlCol="0">
              <a:spAutoFit/>
            </a:bodyPr>
            <a:lstStyle/>
            <a:p>
              <a:r>
                <a:rPr lang="en-US" sz="800" dirty="0" smtClean="0">
                  <a:solidFill>
                    <a:schemeClr val="bg1"/>
                  </a:solidFill>
                </a:rPr>
                <a:t>R:</a:t>
              </a:r>
              <a:r>
                <a:rPr lang="en-US" altLang="zh-CN" sz="800" dirty="0" smtClean="0">
                  <a:solidFill>
                    <a:schemeClr val="bg1"/>
                  </a:solidFill>
                </a:rPr>
                <a:t>33</a:t>
              </a:r>
              <a:endParaRPr lang="en-US" sz="800" dirty="0" smtClean="0">
                <a:solidFill>
                  <a:schemeClr val="bg1"/>
                </a:solidFill>
              </a:endParaRPr>
            </a:p>
            <a:p>
              <a:r>
                <a:rPr lang="en-US" sz="800" dirty="0" smtClean="0">
                  <a:solidFill>
                    <a:schemeClr val="bg1"/>
                  </a:solidFill>
                </a:rPr>
                <a:t>G:</a:t>
              </a:r>
              <a:r>
                <a:rPr lang="en-US" altLang="zh-CN" sz="800" dirty="0" smtClean="0">
                  <a:solidFill>
                    <a:schemeClr val="bg1"/>
                  </a:solidFill>
                </a:rPr>
                <a:t>200</a:t>
              </a:r>
              <a:endParaRPr lang="en-US" sz="800" dirty="0" smtClean="0">
                <a:solidFill>
                  <a:schemeClr val="bg1"/>
                </a:solidFill>
              </a:endParaRPr>
            </a:p>
            <a:p>
              <a:r>
                <a:rPr lang="en-US" sz="800" dirty="0" smtClean="0">
                  <a:solidFill>
                    <a:schemeClr val="bg1"/>
                  </a:solidFill>
                </a:rPr>
                <a:t>B:</a:t>
              </a:r>
              <a:r>
                <a:rPr lang="en-US" altLang="zh-CN" sz="800" dirty="0" smtClean="0">
                  <a:solidFill>
                    <a:schemeClr val="bg1"/>
                  </a:solidFill>
                </a:rPr>
                <a:t>200</a:t>
              </a:r>
              <a:endParaRPr lang="en-US" sz="800" dirty="0">
                <a:solidFill>
                  <a:schemeClr val="bg1"/>
                </a:solidFill>
              </a:endParaRPr>
            </a:p>
          </p:txBody>
        </p:sp>
      </p:grpSp>
      <p:sp>
        <p:nvSpPr>
          <p:cNvPr id="59" name="TextBox 58"/>
          <p:cNvSpPr txBox="1"/>
          <p:nvPr userDrawn="1"/>
        </p:nvSpPr>
        <p:spPr>
          <a:xfrm>
            <a:off x="-1095448" y="3710098"/>
            <a:ext cx="646288" cy="415498"/>
          </a:xfrm>
          <a:prstGeom prst="rect">
            <a:avLst/>
          </a:prstGeom>
          <a:noFill/>
        </p:spPr>
        <p:txBody>
          <a:bodyPr wrap="square" rtlCol="0">
            <a:spAutoFit/>
          </a:bodyPr>
          <a:lstStyle/>
          <a:p>
            <a:r>
              <a:rPr lang="zh-CN" altLang="en-US" sz="700" dirty="0" smtClean="0">
                <a:solidFill>
                  <a:schemeClr val="bg1"/>
                </a:solidFill>
              </a:rPr>
              <a:t>中文字体：</a:t>
            </a:r>
            <a:endParaRPr lang="en-US" altLang="zh-CN" sz="700" dirty="0" smtClean="0">
              <a:solidFill>
                <a:srgbClr val="1EA19F"/>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400" b="0" i="0" dirty="0" smtClean="0">
                <a:solidFill>
                  <a:srgbClr val="FFFFFF"/>
                </a:solidFill>
                <a:latin typeface="Heiti SC Medium"/>
                <a:ea typeface="Heiti SC Medium"/>
                <a:cs typeface="Heiti SC Medium"/>
              </a:rPr>
              <a:t>黑体</a:t>
            </a:r>
            <a:endParaRPr lang="en-US" altLang="zh-CN" sz="1400" b="0" i="0" dirty="0" smtClean="0">
              <a:solidFill>
                <a:srgbClr val="FFFFFF"/>
              </a:solidFill>
              <a:latin typeface="Heiti SC Medium"/>
              <a:ea typeface="Heiti SC Medium"/>
              <a:cs typeface="Heiti SC Medium"/>
            </a:endParaRPr>
          </a:p>
        </p:txBody>
      </p:sp>
      <p:grpSp>
        <p:nvGrpSpPr>
          <p:cNvPr id="60" name="Group 59"/>
          <p:cNvGrpSpPr/>
          <p:nvPr userDrawn="1"/>
        </p:nvGrpSpPr>
        <p:grpSpPr>
          <a:xfrm>
            <a:off x="-1081337" y="2796527"/>
            <a:ext cx="646288" cy="646288"/>
            <a:chOff x="-1138755" y="0"/>
            <a:chExt cx="646288" cy="646288"/>
          </a:xfrm>
        </p:grpSpPr>
        <p:sp>
          <p:nvSpPr>
            <p:cNvPr id="61" name="Rectangle 60"/>
            <p:cNvSpPr/>
            <p:nvPr userDrawn="1"/>
          </p:nvSpPr>
          <p:spPr>
            <a:xfrm>
              <a:off x="-1138755" y="0"/>
              <a:ext cx="646288" cy="646288"/>
            </a:xfrm>
            <a:prstGeom prst="rect">
              <a:avLst/>
            </a:prstGeom>
            <a:solidFill>
              <a:srgbClr val="9F55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62" name="TextBox 61"/>
            <p:cNvSpPr txBox="1"/>
            <p:nvPr userDrawn="1"/>
          </p:nvSpPr>
          <p:spPr>
            <a:xfrm>
              <a:off x="-1138755" y="0"/>
              <a:ext cx="466794" cy="461665"/>
            </a:xfrm>
            <a:prstGeom prst="rect">
              <a:avLst/>
            </a:prstGeom>
            <a:noFill/>
          </p:spPr>
          <p:txBody>
            <a:bodyPr wrap="none" rtlCol="0">
              <a:spAutoFit/>
            </a:bodyPr>
            <a:lstStyle/>
            <a:p>
              <a:r>
                <a:rPr lang="en-US" sz="800" dirty="0" smtClean="0">
                  <a:solidFill>
                    <a:schemeClr val="bg1"/>
                  </a:solidFill>
                </a:rPr>
                <a:t>R:</a:t>
              </a:r>
              <a:r>
                <a:rPr lang="zh-CN" altLang="zh-CN" sz="800" dirty="0" smtClean="0">
                  <a:solidFill>
                    <a:schemeClr val="bg1"/>
                  </a:solidFill>
                </a:rPr>
                <a:t>1</a:t>
              </a:r>
              <a:r>
                <a:rPr lang="en-US" altLang="zh-CN" sz="800" dirty="0" smtClean="0">
                  <a:solidFill>
                    <a:schemeClr val="bg1"/>
                  </a:solidFill>
                </a:rPr>
                <a:t>76</a:t>
              </a:r>
              <a:endParaRPr lang="en-US" sz="800" dirty="0" smtClean="0">
                <a:solidFill>
                  <a:schemeClr val="bg1"/>
                </a:solidFill>
              </a:endParaRPr>
            </a:p>
            <a:p>
              <a:r>
                <a:rPr lang="en-US" sz="800" dirty="0" smtClean="0">
                  <a:solidFill>
                    <a:schemeClr val="bg1"/>
                  </a:solidFill>
                </a:rPr>
                <a:t>G:</a:t>
              </a:r>
              <a:r>
                <a:rPr lang="zh-CN" altLang="zh-CN" sz="800" dirty="0" smtClean="0">
                  <a:solidFill>
                    <a:schemeClr val="bg1"/>
                  </a:solidFill>
                </a:rPr>
                <a:t>1</a:t>
              </a:r>
              <a:r>
                <a:rPr lang="en-US" altLang="zh-CN" sz="800" dirty="0" smtClean="0">
                  <a:solidFill>
                    <a:schemeClr val="bg1"/>
                  </a:solidFill>
                </a:rPr>
                <a:t>15</a:t>
              </a:r>
              <a:endParaRPr lang="en-US" sz="800" dirty="0" smtClean="0">
                <a:solidFill>
                  <a:schemeClr val="bg1"/>
                </a:solidFill>
              </a:endParaRPr>
            </a:p>
            <a:p>
              <a:r>
                <a:rPr lang="en-US" sz="800" dirty="0" smtClean="0">
                  <a:solidFill>
                    <a:schemeClr val="bg1"/>
                  </a:solidFill>
                </a:rPr>
                <a:t>B:</a:t>
              </a:r>
              <a:r>
                <a:rPr lang="zh-CN" altLang="zh-CN" sz="800" dirty="0" smtClean="0">
                  <a:solidFill>
                    <a:schemeClr val="bg1"/>
                  </a:solidFill>
                </a:rPr>
                <a:t>2</a:t>
              </a:r>
              <a:r>
                <a:rPr lang="en-US" altLang="zh-CN" sz="800" dirty="0" smtClean="0">
                  <a:solidFill>
                    <a:schemeClr val="bg1"/>
                  </a:solidFill>
                </a:rPr>
                <a:t>52</a:t>
              </a:r>
              <a:endParaRPr lang="en-US" sz="800" dirty="0">
                <a:solidFill>
                  <a:schemeClr val="bg1"/>
                </a:solidFill>
              </a:endParaRPr>
            </a:p>
          </p:txBody>
        </p:sp>
      </p:grpSp>
      <p:sp>
        <p:nvSpPr>
          <p:cNvPr id="63" name="Rectangle 62"/>
          <p:cNvSpPr/>
          <p:nvPr userDrawn="1"/>
        </p:nvSpPr>
        <p:spPr>
          <a:xfrm>
            <a:off x="-1095448" y="4158940"/>
            <a:ext cx="770893" cy="446276"/>
          </a:xfrm>
          <a:prstGeom prst="rect">
            <a:avLst/>
          </a:prstGeom>
        </p:spPr>
        <p:txBody>
          <a:bodyPr wrap="square">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dirty="0" smtClean="0">
                <a:solidFill>
                  <a:schemeClr val="bg1"/>
                </a:solidFill>
              </a:rPr>
              <a:t>英文字体：</a:t>
            </a:r>
            <a:endParaRPr lang="en-US" altLang="zh-CN" sz="700" b="1" i="0" dirty="0" smtClean="0">
              <a:solidFill>
                <a:srgbClr val="FFFFFF"/>
              </a:solidFill>
              <a:latin typeface="Arial"/>
              <a:cs typeface="Arial"/>
            </a:endParaRPr>
          </a:p>
          <a:p>
            <a:r>
              <a:rPr lang="en-US" altLang="zh-CN" sz="1600" b="1" i="0" dirty="0" smtClean="0">
                <a:solidFill>
                  <a:srgbClr val="FFFFFF"/>
                </a:solidFill>
                <a:latin typeface="Arial"/>
                <a:cs typeface="Arial"/>
              </a:rPr>
              <a:t>Arial</a:t>
            </a:r>
          </a:p>
        </p:txBody>
      </p:sp>
      <p:grpSp>
        <p:nvGrpSpPr>
          <p:cNvPr id="76" name="Group 75"/>
          <p:cNvGrpSpPr/>
          <p:nvPr userDrawn="1"/>
        </p:nvGrpSpPr>
        <p:grpSpPr>
          <a:xfrm>
            <a:off x="-201085" y="208515"/>
            <a:ext cx="136829" cy="4388332"/>
            <a:chOff x="-279703" y="208515"/>
            <a:chExt cx="243417" cy="4388332"/>
          </a:xfrm>
        </p:grpSpPr>
        <p:cxnSp>
          <p:nvCxnSpPr>
            <p:cNvPr id="77" name="Straight Connector 76"/>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78" name="Group 77"/>
            <p:cNvGrpSpPr/>
            <p:nvPr userDrawn="1"/>
          </p:nvGrpSpPr>
          <p:grpSpPr>
            <a:xfrm>
              <a:off x="-279703" y="4254803"/>
              <a:ext cx="243417" cy="342044"/>
              <a:chOff x="-243418" y="1063625"/>
              <a:chExt cx="243417" cy="342044"/>
            </a:xfrm>
          </p:grpSpPr>
          <p:cxnSp>
            <p:nvCxnSpPr>
              <p:cNvPr id="82" name="Straight Connector 81"/>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79" name="Group 78"/>
            <p:cNvGrpSpPr/>
            <p:nvPr userDrawn="1"/>
          </p:nvGrpSpPr>
          <p:grpSpPr>
            <a:xfrm>
              <a:off x="-279703" y="208515"/>
              <a:ext cx="243417" cy="864155"/>
              <a:chOff x="-243418" y="1063625"/>
              <a:chExt cx="243417" cy="864155"/>
            </a:xfrm>
          </p:grpSpPr>
          <p:cxnSp>
            <p:nvCxnSpPr>
              <p:cNvPr id="80" name="Straight Connector 79"/>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cxnSp>
          <p:nvCxnSpPr>
            <p:cNvPr id="94" name="Straight Connector 93"/>
            <p:cNvCxnSpPr/>
            <p:nvPr userDrawn="1"/>
          </p:nvCxnSpPr>
          <p:spPr>
            <a:xfrm flipH="1">
              <a:off x="-279703" y="55055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96" name="Group 95"/>
          <p:cNvGrpSpPr/>
          <p:nvPr userDrawn="1"/>
        </p:nvGrpSpPr>
        <p:grpSpPr>
          <a:xfrm>
            <a:off x="9196915" y="208515"/>
            <a:ext cx="136829" cy="4388332"/>
            <a:chOff x="-279703" y="208515"/>
            <a:chExt cx="243417" cy="4388332"/>
          </a:xfrm>
        </p:grpSpPr>
        <p:cxnSp>
          <p:nvCxnSpPr>
            <p:cNvPr id="97" name="Straight Connector 96"/>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98" name="Group 97"/>
            <p:cNvGrpSpPr/>
            <p:nvPr userDrawn="1"/>
          </p:nvGrpSpPr>
          <p:grpSpPr>
            <a:xfrm>
              <a:off x="-279703" y="4254803"/>
              <a:ext cx="243417" cy="342044"/>
              <a:chOff x="-243418" y="1063625"/>
              <a:chExt cx="243417" cy="342044"/>
            </a:xfrm>
          </p:grpSpPr>
          <p:cxnSp>
            <p:nvCxnSpPr>
              <p:cNvPr id="103" name="Straight Connector 102"/>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99" name="Group 98"/>
            <p:cNvGrpSpPr/>
            <p:nvPr userDrawn="1"/>
          </p:nvGrpSpPr>
          <p:grpSpPr>
            <a:xfrm>
              <a:off x="-279703" y="208515"/>
              <a:ext cx="243417" cy="864155"/>
              <a:chOff x="-243418" y="1063625"/>
              <a:chExt cx="243417" cy="864155"/>
            </a:xfrm>
          </p:grpSpPr>
          <p:cxnSp>
            <p:nvCxnSpPr>
              <p:cNvPr id="101" name="Straight Connector 100"/>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cxnSp>
          <p:nvCxnSpPr>
            <p:cNvPr id="100" name="Straight Connector 99"/>
            <p:cNvCxnSpPr/>
            <p:nvPr userDrawn="1"/>
          </p:nvCxnSpPr>
          <p:spPr>
            <a:xfrm flipH="1">
              <a:off x="-279703" y="55055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sp>
        <p:nvSpPr>
          <p:cNvPr id="54" name="Rectangle 2"/>
          <p:cNvSpPr>
            <a:spLocks noGrp="1" noChangeArrowheads="1"/>
          </p:cNvSpPr>
          <p:nvPr>
            <p:ph type="title"/>
          </p:nvPr>
        </p:nvSpPr>
        <p:spPr bwMode="auto">
          <a:xfrm>
            <a:off x="453872" y="222365"/>
            <a:ext cx="8396441" cy="5257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en-US" dirty="0"/>
          </a:p>
        </p:txBody>
      </p:sp>
      <p:sp>
        <p:nvSpPr>
          <p:cNvPr id="56" name="Rectangle 3"/>
          <p:cNvSpPr>
            <a:spLocks noGrp="1" noChangeArrowheads="1"/>
          </p:cNvSpPr>
          <p:nvPr>
            <p:ph type="body" idx="1"/>
          </p:nvPr>
        </p:nvSpPr>
        <p:spPr bwMode="auto">
          <a:xfrm>
            <a:off x="453872" y="1082837"/>
            <a:ext cx="8396441" cy="36685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79" r:id="rId1"/>
    <p:sldLayoutId id="2147493475" r:id="rId2"/>
    <p:sldLayoutId id="2147493460" r:id="rId3"/>
    <p:sldLayoutId id="2147493468" r:id="rId4"/>
    <p:sldLayoutId id="2147493469" r:id="rId5"/>
    <p:sldLayoutId id="2147493472" r:id="rId6"/>
    <p:sldLayoutId id="2147493477" r:id="rId7"/>
    <p:sldLayoutId id="2147493482" r:id="rId8"/>
    <p:sldLayoutId id="2147493481" r:id="rId9"/>
    <p:sldLayoutId id="2147493471" r:id="rId10"/>
    <p:sldLayoutId id="2147493483" r:id="rId11"/>
  </p:sldLayoutIdLst>
  <p:timing>
    <p:tnLst>
      <p:par>
        <p:cTn id="1" dur="indefinite" restart="never" nodeType="tmRoot"/>
      </p:par>
    </p:tnLst>
  </p:timing>
  <p:hf hdr="0" ftr="0" dt="0"/>
  <p:txStyles>
    <p:titleStyle>
      <a:lvl1pPr algn="l" defTabSz="457200" rtl="0" eaLnBrk="1" latinLnBrk="0" hangingPunct="1">
        <a:spcBef>
          <a:spcPct val="0"/>
        </a:spcBef>
        <a:buNone/>
        <a:defRPr sz="1600" b="1" i="0" kern="1200">
          <a:solidFill>
            <a:schemeClr val="tx1"/>
          </a:solidFill>
          <a:latin typeface="Microsoft YaHei" charset="-122"/>
          <a:ea typeface="Microsoft YaHei" charset="-122"/>
          <a:cs typeface="Microsoft YaHei" charset="-122"/>
        </a:defRPr>
      </a:lvl1pPr>
    </p:titleStyle>
    <p:bodyStyle>
      <a:lvl1pPr marL="0" indent="0" algn="l" defTabSz="457200" rtl="0" eaLnBrk="1" latinLnBrk="0" hangingPunct="1">
        <a:spcBef>
          <a:spcPct val="20000"/>
        </a:spcBef>
        <a:buFont typeface="Arial"/>
        <a:buNone/>
        <a:defRPr sz="1600" b="0" i="0" kern="1200">
          <a:solidFill>
            <a:schemeClr val="tx1"/>
          </a:solidFill>
          <a:latin typeface="Microsoft YaHei" charset="-122"/>
          <a:ea typeface="Microsoft YaHei" charset="-122"/>
          <a:cs typeface="Microsoft YaHei" charset="-122"/>
        </a:defRPr>
      </a:lvl1pPr>
      <a:lvl2pPr marL="457200" indent="0" algn="l" defTabSz="457200" rtl="0" eaLnBrk="1" latinLnBrk="0" hangingPunct="1">
        <a:spcBef>
          <a:spcPct val="20000"/>
        </a:spcBef>
        <a:buFont typeface="Arial"/>
        <a:buNone/>
        <a:defRPr sz="1600" b="0" i="0" kern="1200">
          <a:solidFill>
            <a:schemeClr val="tx1"/>
          </a:solidFill>
          <a:latin typeface="Microsoft YaHei" charset="-122"/>
          <a:ea typeface="Microsoft YaHei" charset="-122"/>
          <a:cs typeface="Microsoft YaHei" charset="-122"/>
        </a:defRPr>
      </a:lvl2pPr>
      <a:lvl3pPr marL="914400" indent="0" algn="l" defTabSz="457200" rtl="0" eaLnBrk="1" latinLnBrk="0" hangingPunct="1">
        <a:spcBef>
          <a:spcPct val="20000"/>
        </a:spcBef>
        <a:buFont typeface="Arial"/>
        <a:buNone/>
        <a:defRPr sz="1600" b="0" i="0" kern="1200">
          <a:solidFill>
            <a:schemeClr val="tx1"/>
          </a:solidFill>
          <a:latin typeface="Microsoft YaHei" charset="-122"/>
          <a:ea typeface="Microsoft YaHei" charset="-122"/>
          <a:cs typeface="Microsoft YaHei" charset="-122"/>
        </a:defRPr>
      </a:lvl3pPr>
      <a:lvl4pPr marL="1371600" indent="0" algn="l" defTabSz="457200" rtl="0" eaLnBrk="1" latinLnBrk="0" hangingPunct="1">
        <a:spcBef>
          <a:spcPct val="20000"/>
        </a:spcBef>
        <a:buFont typeface="Arial"/>
        <a:buNone/>
        <a:defRPr sz="1600" b="0" i="0" kern="1200">
          <a:solidFill>
            <a:schemeClr val="tx1"/>
          </a:solidFill>
          <a:latin typeface="Microsoft YaHei" charset="-122"/>
          <a:ea typeface="Microsoft YaHei" charset="-122"/>
          <a:cs typeface="Microsoft YaHei" charset="-122"/>
        </a:defRPr>
      </a:lvl4pPr>
      <a:lvl5pPr marL="1828800" indent="0" algn="l" defTabSz="457200" rtl="0" eaLnBrk="1" latinLnBrk="0" hangingPunct="1">
        <a:spcBef>
          <a:spcPct val="20000"/>
        </a:spcBef>
        <a:buFont typeface="Arial"/>
        <a:buNone/>
        <a:defRPr sz="1600" b="0" i="0" kern="1200">
          <a:solidFill>
            <a:schemeClr val="tx1"/>
          </a:solidFill>
          <a:latin typeface="Microsoft YaHei" charset="-122"/>
          <a:ea typeface="Microsoft YaHei" charset="-122"/>
          <a:cs typeface="Microsoft YaHei" charset="-122"/>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71EB"/>
        </a:solidFill>
        <a:effectLst/>
      </p:bgPr>
    </p:bg>
    <p:spTree>
      <p:nvGrpSpPr>
        <p:cNvPr id="1" name=""/>
        <p:cNvGrpSpPr/>
        <p:nvPr/>
      </p:nvGrpSpPr>
      <p:grpSpPr>
        <a:xfrm>
          <a:off x="0" y="0"/>
          <a:ext cx="0" cy="0"/>
          <a:chOff x="0" y="0"/>
          <a:chExt cx="0" cy="0"/>
        </a:xfrm>
      </p:grpSpPr>
      <p:sp>
        <p:nvSpPr>
          <p:cNvPr id="8" name="Text Placeholder 4"/>
          <p:cNvSpPr txBox="1">
            <a:spLocks/>
          </p:cNvSpPr>
          <p:nvPr/>
        </p:nvSpPr>
        <p:spPr bwMode="auto">
          <a:xfrm>
            <a:off x="856193" y="2915704"/>
            <a:ext cx="2369607" cy="250829"/>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000" b="0" i="0" kern="1200">
                <a:solidFill>
                  <a:schemeClr val="bg1"/>
                </a:solidFill>
                <a:latin typeface="Microsoft YaHei" charset="-122"/>
                <a:ea typeface="Microsoft YaHei" charset="-122"/>
                <a:cs typeface="Microsoft YaHei" charset="-122"/>
              </a:defRPr>
            </a:lvl1pPr>
            <a:lvl2pPr marL="457200" indent="0" algn="l" defTabSz="457200" rtl="0" eaLnBrk="1" latinLnBrk="0" hangingPunct="1">
              <a:spcBef>
                <a:spcPct val="20000"/>
              </a:spcBef>
              <a:buFont typeface="Arial"/>
              <a:buNone/>
              <a:defRPr sz="1600" b="0" i="0" kern="1200">
                <a:solidFill>
                  <a:schemeClr val="tx1"/>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chemeClr val="tx1"/>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1200" b="1" dirty="0"/>
              <a:t>付旭东</a:t>
            </a:r>
            <a:endParaRPr lang="en-US" altLang="zh-CN" sz="1200" b="1" dirty="0"/>
          </a:p>
        </p:txBody>
      </p:sp>
      <p:sp>
        <p:nvSpPr>
          <p:cNvPr id="13" name="Title 1"/>
          <p:cNvSpPr txBox="1">
            <a:spLocks/>
          </p:cNvSpPr>
          <p:nvPr/>
        </p:nvSpPr>
        <p:spPr bwMode="auto">
          <a:xfrm>
            <a:off x="856193" y="1420171"/>
            <a:ext cx="3890735" cy="1122215"/>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gn="l" defTabSz="457200" rtl="0" eaLnBrk="1" latinLnBrk="0" hangingPunct="1">
              <a:lnSpc>
                <a:spcPct val="100000"/>
              </a:lnSpc>
              <a:spcBef>
                <a:spcPct val="0"/>
              </a:spcBef>
              <a:buNone/>
              <a:defRPr sz="3200" b="1" i="0" kern="1200" baseline="0">
                <a:solidFill>
                  <a:schemeClr val="bg1"/>
                </a:solidFill>
                <a:latin typeface="Microsoft YaHei" charset="-122"/>
                <a:ea typeface="Microsoft YaHei" charset="-122"/>
                <a:cs typeface="Microsoft YaHei" charset="-122"/>
              </a:defRPr>
            </a:lvl1pPr>
          </a:lstStyle>
          <a:p>
            <a:r>
              <a:rPr lang="en-US" altLang="zh-CN" dirty="0"/>
              <a:t>Think in Java</a:t>
            </a:r>
            <a:endParaRPr lang="en-US" dirty="0"/>
          </a:p>
        </p:txBody>
      </p:sp>
      <p:sp>
        <p:nvSpPr>
          <p:cNvPr id="4" name="Text Placeholder 4"/>
          <p:cNvSpPr txBox="1">
            <a:spLocks/>
          </p:cNvSpPr>
          <p:nvPr/>
        </p:nvSpPr>
        <p:spPr bwMode="auto">
          <a:xfrm>
            <a:off x="856193" y="3200400"/>
            <a:ext cx="2369607" cy="250829"/>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000" b="0" i="0" kern="1200">
                <a:solidFill>
                  <a:schemeClr val="bg1"/>
                </a:solidFill>
                <a:latin typeface="Microsoft YaHei" charset="-122"/>
                <a:ea typeface="Microsoft YaHei" charset="-122"/>
                <a:cs typeface="Microsoft YaHei" charset="-122"/>
              </a:defRPr>
            </a:lvl1pPr>
            <a:lvl2pPr marL="457200" indent="0" algn="l" defTabSz="457200" rtl="0" eaLnBrk="1" latinLnBrk="0" hangingPunct="1">
              <a:spcBef>
                <a:spcPct val="20000"/>
              </a:spcBef>
              <a:buFont typeface="Arial"/>
              <a:buNone/>
              <a:defRPr sz="1600" b="0" i="0" kern="1200">
                <a:solidFill>
                  <a:schemeClr val="tx1"/>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chemeClr val="tx1"/>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200" dirty="0"/>
              <a:t>2019.5.30</a:t>
            </a:r>
          </a:p>
        </p:txBody>
      </p:sp>
    </p:spTree>
    <p:extLst>
      <p:ext uri="{BB962C8B-B14F-4D97-AF65-F5344CB8AC3E}">
        <p14:creationId xmlns:p14="http://schemas.microsoft.com/office/powerpoint/2010/main" val="2850651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44786" y="1367367"/>
            <a:ext cx="8597613" cy="2762744"/>
          </a:xfrm>
          <a:prstGeom prst="rect">
            <a:avLst/>
          </a:prstGeom>
          <a:noFill/>
        </p:spPr>
        <p:txBody>
          <a:bodyPr wrap="square" rtlCol="0">
            <a:spAutoFit/>
          </a:bodyPr>
          <a:lstStyle/>
          <a:p>
            <a:pPr>
              <a:lnSpc>
                <a:spcPct val="200000"/>
              </a:lnSpc>
            </a:pPr>
            <a:r>
              <a:rPr lang="zh-CN" altLang="en-US" b="1" dirty="0">
                <a:solidFill>
                  <a:schemeClr val="bg1"/>
                </a:solidFill>
                <a:latin typeface="+mn-ea"/>
              </a:rPr>
              <a:t>假设有一个执行路径为</a:t>
            </a:r>
            <a:endParaRPr lang="en-US" altLang="zh-CN" b="1" dirty="0">
              <a:solidFill>
                <a:schemeClr val="bg1"/>
              </a:solidFill>
              <a:latin typeface="+mn-ea"/>
            </a:endParaRPr>
          </a:p>
          <a:p>
            <a:pPr>
              <a:lnSpc>
                <a:spcPct val="200000"/>
              </a:lnSpc>
            </a:pPr>
            <a:r>
              <a:rPr lang="en-US" altLang="zh-CN" b="1" dirty="0">
                <a:solidFill>
                  <a:schemeClr val="bg1"/>
                </a:solidFill>
                <a:latin typeface="+mn-ea"/>
              </a:rPr>
              <a:t>F(x)=F3(F2(F1(X)));</a:t>
            </a:r>
          </a:p>
          <a:p>
            <a:pPr>
              <a:lnSpc>
                <a:spcPct val="200000"/>
              </a:lnSpc>
            </a:pPr>
            <a:r>
              <a:rPr lang="zh-CN" altLang="en-US" b="1" dirty="0">
                <a:solidFill>
                  <a:schemeClr val="bg1"/>
                </a:solidFill>
                <a:latin typeface="+mn-ea"/>
              </a:rPr>
              <a:t>为了达到的目标是 </a:t>
            </a:r>
            <a:r>
              <a:rPr lang="en-US" altLang="zh-CN" b="1" dirty="0">
                <a:solidFill>
                  <a:schemeClr val="bg1"/>
                </a:solidFill>
                <a:latin typeface="+mn-ea"/>
              </a:rPr>
              <a:t>F(x)=X;</a:t>
            </a:r>
          </a:p>
          <a:p>
            <a:pPr>
              <a:lnSpc>
                <a:spcPct val="200000"/>
              </a:lnSpc>
            </a:pPr>
            <a:r>
              <a:rPr lang="en-US" altLang="zh-CN" b="1" dirty="0">
                <a:solidFill>
                  <a:schemeClr val="bg1"/>
                </a:solidFill>
                <a:latin typeface="+mn-ea"/>
              </a:rPr>
              <a:t>F1(x)=5X;F3(x)=X²-2X+1;  </a:t>
            </a:r>
          </a:p>
          <a:p>
            <a:pPr>
              <a:lnSpc>
                <a:spcPct val="200000"/>
              </a:lnSpc>
            </a:pPr>
            <a:r>
              <a:rPr lang="zh-CN" altLang="en-US" b="1" dirty="0">
                <a:solidFill>
                  <a:schemeClr val="bg1"/>
                </a:solidFill>
                <a:latin typeface="+mn-ea"/>
              </a:rPr>
              <a:t>为了达到</a:t>
            </a:r>
            <a:r>
              <a:rPr lang="en-US" altLang="zh-CN" b="1" dirty="0">
                <a:solidFill>
                  <a:schemeClr val="bg1"/>
                </a:solidFill>
                <a:latin typeface="+mn-ea"/>
              </a:rPr>
              <a:t>F(x)=X</a:t>
            </a:r>
            <a:r>
              <a:rPr lang="zh-CN" altLang="en-US" b="1" dirty="0">
                <a:solidFill>
                  <a:schemeClr val="bg1"/>
                </a:solidFill>
                <a:latin typeface="+mn-ea"/>
              </a:rPr>
              <a:t>的目标，</a:t>
            </a:r>
            <a:r>
              <a:rPr lang="en-US" altLang="zh-CN" b="1" dirty="0">
                <a:solidFill>
                  <a:schemeClr val="bg1"/>
                </a:solidFill>
                <a:latin typeface="+mn-ea"/>
              </a:rPr>
              <a:t>F2(X)</a:t>
            </a:r>
            <a:r>
              <a:rPr lang="zh-CN" altLang="en-US" b="1" dirty="0">
                <a:solidFill>
                  <a:schemeClr val="bg1"/>
                </a:solidFill>
                <a:latin typeface="+mn-ea"/>
              </a:rPr>
              <a:t>的表达是应该是怎样的？</a:t>
            </a:r>
            <a:endParaRPr lang="en-US" altLang="zh-CN" b="1" dirty="0">
              <a:solidFill>
                <a:schemeClr val="bg1"/>
              </a:solidFill>
              <a:latin typeface="+mn-ea"/>
            </a:endParaRPr>
          </a:p>
        </p:txBody>
      </p:sp>
      <p:sp>
        <p:nvSpPr>
          <p:cNvPr id="2" name="标题 1"/>
          <p:cNvSpPr>
            <a:spLocks noGrp="1"/>
          </p:cNvSpPr>
          <p:nvPr>
            <p:ph type="title"/>
          </p:nvPr>
        </p:nvSpPr>
        <p:spPr>
          <a:xfrm>
            <a:off x="453872" y="281357"/>
            <a:ext cx="8396441" cy="711700"/>
          </a:xfrm>
        </p:spPr>
        <p:txBody>
          <a:bodyPr/>
          <a:lstStyle/>
          <a:p>
            <a:r>
              <a:rPr lang="zh-CN" altLang="en-US" sz="2400" dirty="0"/>
              <a:t>单事物下的路径构建</a:t>
            </a:r>
            <a:endParaRPr kumimoji="1" lang="zh-CN" altLang="en-US" sz="2400" dirty="0"/>
          </a:p>
        </p:txBody>
      </p:sp>
    </p:spTree>
    <p:extLst>
      <p:ext uri="{BB962C8B-B14F-4D97-AF65-F5344CB8AC3E}">
        <p14:creationId xmlns:p14="http://schemas.microsoft.com/office/powerpoint/2010/main" val="1194983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44786" y="1367367"/>
            <a:ext cx="8597613" cy="3000821"/>
          </a:xfrm>
          <a:prstGeom prst="rect">
            <a:avLst/>
          </a:prstGeom>
          <a:noFill/>
        </p:spPr>
        <p:txBody>
          <a:bodyPr wrap="square" rtlCol="0">
            <a:spAutoFit/>
          </a:bodyPr>
          <a:lstStyle/>
          <a:p>
            <a:pPr>
              <a:lnSpc>
                <a:spcPct val="150000"/>
              </a:lnSpc>
            </a:pPr>
            <a:r>
              <a:rPr lang="en-US" altLang="zh-CN" b="1" dirty="0">
                <a:solidFill>
                  <a:schemeClr val="bg1"/>
                </a:solidFill>
                <a:latin typeface="+mn-ea"/>
              </a:rPr>
              <a:t>1 </a:t>
            </a:r>
            <a:r>
              <a:rPr lang="en-US" altLang="zh-CN" b="1" dirty="0" smtClean="0">
                <a:solidFill>
                  <a:schemeClr val="bg1"/>
                </a:solidFill>
                <a:latin typeface="+mn-ea"/>
              </a:rPr>
              <a:t> </a:t>
            </a:r>
            <a:r>
              <a:rPr lang="zh-CN" altLang="en-US" b="1" dirty="0" smtClean="0">
                <a:solidFill>
                  <a:schemeClr val="bg1"/>
                </a:solidFill>
                <a:latin typeface="+mn-ea"/>
              </a:rPr>
              <a:t>为了</a:t>
            </a:r>
            <a:r>
              <a:rPr lang="zh-CN" altLang="en-US" b="1" dirty="0">
                <a:solidFill>
                  <a:schemeClr val="bg1"/>
                </a:solidFill>
                <a:latin typeface="+mn-ea"/>
              </a:rPr>
              <a:t>表达上的方便，定义：</a:t>
            </a:r>
            <a:r>
              <a:rPr lang="en-US" altLang="zh-CN" b="1" dirty="0" err="1">
                <a:solidFill>
                  <a:schemeClr val="bg1"/>
                </a:solidFill>
                <a:latin typeface="+mn-ea"/>
              </a:rPr>
              <a:t>n!f</a:t>
            </a:r>
            <a:r>
              <a:rPr lang="en-US" altLang="zh-CN" b="1" dirty="0">
                <a:solidFill>
                  <a:schemeClr val="bg1"/>
                </a:solidFill>
                <a:latin typeface="+mn-ea"/>
              </a:rPr>
              <a:t>(x)</a:t>
            </a:r>
            <a:r>
              <a:rPr lang="zh-CN" altLang="en-US" b="1" dirty="0">
                <a:solidFill>
                  <a:schemeClr val="bg1"/>
                </a:solidFill>
                <a:latin typeface="+mn-ea"/>
              </a:rPr>
              <a:t>代表函数</a:t>
            </a:r>
            <a:r>
              <a:rPr lang="en-US" altLang="zh-CN" b="1" dirty="0">
                <a:solidFill>
                  <a:schemeClr val="bg1"/>
                </a:solidFill>
                <a:latin typeface="+mn-ea"/>
              </a:rPr>
              <a:t>f(x)</a:t>
            </a:r>
            <a:r>
              <a:rPr lang="zh-CN" altLang="en-US" b="1" dirty="0">
                <a:solidFill>
                  <a:schemeClr val="bg1"/>
                </a:solidFill>
                <a:latin typeface="+mn-ea"/>
              </a:rPr>
              <a:t>递归调用</a:t>
            </a:r>
            <a:r>
              <a:rPr lang="en-US" altLang="zh-CN" b="1" dirty="0">
                <a:solidFill>
                  <a:schemeClr val="bg1"/>
                </a:solidFill>
                <a:latin typeface="+mn-ea"/>
              </a:rPr>
              <a:t>n</a:t>
            </a:r>
            <a:r>
              <a:rPr lang="zh-CN" altLang="en-US" b="1" dirty="0">
                <a:solidFill>
                  <a:schemeClr val="bg1"/>
                </a:solidFill>
                <a:latin typeface="+mn-ea"/>
              </a:rPr>
              <a:t>次。</a:t>
            </a:r>
            <a:r>
              <a:rPr lang="en-US" altLang="zh-CN" b="1" dirty="0">
                <a:solidFill>
                  <a:schemeClr val="bg1"/>
                </a:solidFill>
                <a:latin typeface="+mn-ea"/>
              </a:rPr>
              <a:t>	</a:t>
            </a:r>
            <a:r>
              <a:rPr lang="zh-CN" altLang="en-US" b="1" dirty="0">
                <a:solidFill>
                  <a:schemeClr val="bg1"/>
                </a:solidFill>
                <a:latin typeface="+mn-ea"/>
              </a:rPr>
              <a:t>比如：</a:t>
            </a:r>
            <a:r>
              <a:rPr lang="en-US" altLang="zh-CN" b="1" dirty="0">
                <a:solidFill>
                  <a:schemeClr val="bg1"/>
                </a:solidFill>
                <a:latin typeface="+mn-ea"/>
              </a:rPr>
              <a:t>	2!f(x)=f(f(x))</a:t>
            </a:r>
          </a:p>
          <a:p>
            <a:pPr>
              <a:lnSpc>
                <a:spcPct val="150000"/>
              </a:lnSpc>
            </a:pPr>
            <a:r>
              <a:rPr lang="en-US" altLang="zh-CN" b="1" dirty="0">
                <a:solidFill>
                  <a:schemeClr val="bg1"/>
                </a:solidFill>
                <a:latin typeface="+mn-ea"/>
              </a:rPr>
              <a:t>2  0!f(x)=X;</a:t>
            </a:r>
          </a:p>
          <a:p>
            <a:pPr>
              <a:lnSpc>
                <a:spcPct val="150000"/>
              </a:lnSpc>
            </a:pPr>
            <a:r>
              <a:rPr lang="en-US" altLang="zh-CN" b="1" dirty="0" smtClean="0">
                <a:solidFill>
                  <a:schemeClr val="bg1"/>
                </a:solidFill>
                <a:latin typeface="+mn-ea"/>
              </a:rPr>
              <a:t>3  </a:t>
            </a:r>
            <a:r>
              <a:rPr lang="zh-CN" altLang="en-US" b="1" dirty="0" smtClean="0">
                <a:solidFill>
                  <a:schemeClr val="bg1"/>
                </a:solidFill>
                <a:latin typeface="+mn-ea"/>
              </a:rPr>
              <a:t>假设</a:t>
            </a:r>
            <a:r>
              <a:rPr lang="zh-CN" altLang="en-US" b="1" dirty="0">
                <a:solidFill>
                  <a:schemeClr val="bg1"/>
                </a:solidFill>
                <a:latin typeface="+mn-ea"/>
              </a:rPr>
              <a:t>在一个问题中，所有的函数</a:t>
            </a:r>
            <a:r>
              <a:rPr lang="en-US" altLang="zh-CN" b="1" dirty="0">
                <a:solidFill>
                  <a:schemeClr val="bg1"/>
                </a:solidFill>
                <a:latin typeface="+mn-ea"/>
              </a:rPr>
              <a:t>f1(x),f2(x),f3(x)*</a:t>
            </a:r>
            <a:r>
              <a:rPr lang="en-US" altLang="zh-CN" b="1" dirty="0" err="1">
                <a:solidFill>
                  <a:schemeClr val="bg1"/>
                </a:solidFill>
                <a:latin typeface="+mn-ea"/>
              </a:rPr>
              <a:t>fn</a:t>
            </a:r>
            <a:r>
              <a:rPr lang="en-US" altLang="zh-CN" b="1" dirty="0">
                <a:solidFill>
                  <a:schemeClr val="bg1"/>
                </a:solidFill>
                <a:latin typeface="+mn-ea"/>
              </a:rPr>
              <a:t>(x).</a:t>
            </a:r>
            <a:r>
              <a:rPr lang="zh-CN" altLang="en-US" b="1" dirty="0">
                <a:solidFill>
                  <a:schemeClr val="bg1"/>
                </a:solidFill>
                <a:latin typeface="+mn-ea"/>
              </a:rPr>
              <a:t>都可以转换为一个单纯的数学函数，我们想要实现的函数成为</a:t>
            </a:r>
            <a:r>
              <a:rPr lang="en-US" altLang="zh-CN" b="1" dirty="0">
                <a:solidFill>
                  <a:schemeClr val="bg1"/>
                </a:solidFill>
                <a:latin typeface="+mn-ea"/>
              </a:rPr>
              <a:t>F(x);</a:t>
            </a:r>
            <a:r>
              <a:rPr lang="zh-CN" altLang="en-US" b="1" dirty="0">
                <a:solidFill>
                  <a:schemeClr val="bg1"/>
                </a:solidFill>
                <a:latin typeface="+mn-ea"/>
              </a:rPr>
              <a:t>如果对于要实现的函数存在解，那么一定可以表达成这种形式。</a:t>
            </a:r>
            <a:endParaRPr lang="en-US" altLang="zh-CN" b="1" dirty="0">
              <a:solidFill>
                <a:schemeClr val="bg1"/>
              </a:solidFill>
              <a:latin typeface="+mn-ea"/>
            </a:endParaRPr>
          </a:p>
          <a:p>
            <a:pPr>
              <a:lnSpc>
                <a:spcPct val="150000"/>
              </a:lnSpc>
            </a:pPr>
            <a:r>
              <a:rPr lang="en-US" altLang="zh-CN" b="1" dirty="0">
                <a:solidFill>
                  <a:schemeClr val="bg1"/>
                </a:solidFill>
                <a:latin typeface="+mn-ea"/>
              </a:rPr>
              <a:t>   	F(x)=  m1!f1(m2!f2(m3!f3(*mx1!f1(mx2!f2(mx3!f3(***)))</a:t>
            </a:r>
            <a:endParaRPr lang="zh-CN" altLang="en-US" b="1" dirty="0">
              <a:solidFill>
                <a:schemeClr val="bg1"/>
              </a:solidFill>
              <a:latin typeface="+mn-ea"/>
            </a:endParaRPr>
          </a:p>
        </p:txBody>
      </p:sp>
      <p:sp>
        <p:nvSpPr>
          <p:cNvPr id="2" name="标题 1"/>
          <p:cNvSpPr>
            <a:spLocks noGrp="1"/>
          </p:cNvSpPr>
          <p:nvPr>
            <p:ph type="title"/>
          </p:nvPr>
        </p:nvSpPr>
        <p:spPr>
          <a:xfrm>
            <a:off x="453872" y="281357"/>
            <a:ext cx="8396441" cy="711700"/>
          </a:xfrm>
        </p:spPr>
        <p:txBody>
          <a:bodyPr/>
          <a:lstStyle/>
          <a:p>
            <a:r>
              <a:rPr lang="zh-CN" altLang="en-US" sz="2400" dirty="0"/>
              <a:t>单事物下的路径构建</a:t>
            </a:r>
            <a:endParaRPr kumimoji="1" lang="zh-CN" altLang="en-US" sz="2400" dirty="0"/>
          </a:p>
        </p:txBody>
      </p:sp>
    </p:spTree>
    <p:extLst>
      <p:ext uri="{BB962C8B-B14F-4D97-AF65-F5344CB8AC3E}">
        <p14:creationId xmlns:p14="http://schemas.microsoft.com/office/powerpoint/2010/main" val="27652622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44787" y="1367367"/>
            <a:ext cx="4813014" cy="3139321"/>
          </a:xfrm>
          <a:prstGeom prst="rect">
            <a:avLst/>
          </a:prstGeom>
          <a:noFill/>
        </p:spPr>
        <p:txBody>
          <a:bodyPr wrap="square" rtlCol="0">
            <a:spAutoFit/>
          </a:bodyPr>
          <a:lstStyle/>
          <a:p>
            <a:pPr>
              <a:lnSpc>
                <a:spcPct val="150000"/>
              </a:lnSpc>
            </a:pPr>
            <a:r>
              <a:rPr lang="en-US" altLang="zh-CN" b="1" dirty="0">
                <a:solidFill>
                  <a:schemeClr val="bg1"/>
                </a:solidFill>
                <a:latin typeface="+mn-ea"/>
              </a:rPr>
              <a:t>2 </a:t>
            </a:r>
            <a:r>
              <a:rPr lang="zh-CN" altLang="en-US" b="1" dirty="0">
                <a:solidFill>
                  <a:schemeClr val="bg1"/>
                </a:solidFill>
                <a:latin typeface="+mn-ea"/>
              </a:rPr>
              <a:t>带有判断条件的路径构建</a:t>
            </a:r>
            <a:endParaRPr lang="en-US" altLang="zh-CN" b="1" dirty="0">
              <a:solidFill>
                <a:schemeClr val="bg1"/>
              </a:solidFill>
              <a:latin typeface="+mn-ea"/>
            </a:endParaRPr>
          </a:p>
          <a:p>
            <a:pPr lvl="1">
              <a:lnSpc>
                <a:spcPct val="150000"/>
              </a:lnSpc>
            </a:pPr>
            <a:r>
              <a:rPr lang="zh-CN" altLang="en-US" b="1" dirty="0">
                <a:solidFill>
                  <a:schemeClr val="bg1"/>
                </a:solidFill>
                <a:latin typeface="+mn-ea"/>
              </a:rPr>
              <a:t>存在一个变量</a:t>
            </a:r>
            <a:r>
              <a:rPr lang="en-US" altLang="zh-CN" b="1" dirty="0">
                <a:solidFill>
                  <a:schemeClr val="bg1"/>
                </a:solidFill>
                <a:latin typeface="+mn-ea"/>
              </a:rPr>
              <a:t>X=-1</a:t>
            </a:r>
            <a:r>
              <a:rPr lang="zh-CN" altLang="en-US" b="1" dirty="0">
                <a:solidFill>
                  <a:schemeClr val="bg1"/>
                </a:solidFill>
                <a:latin typeface="+mn-ea"/>
              </a:rPr>
              <a:t>；目标是</a:t>
            </a:r>
            <a:r>
              <a:rPr lang="en-US" altLang="zh-CN" b="1" dirty="0">
                <a:solidFill>
                  <a:schemeClr val="bg1"/>
                </a:solidFill>
                <a:latin typeface="+mn-ea"/>
              </a:rPr>
              <a:t>-2</a:t>
            </a:r>
          </a:p>
          <a:p>
            <a:pPr lvl="1">
              <a:lnSpc>
                <a:spcPct val="150000"/>
              </a:lnSpc>
            </a:pPr>
            <a:r>
              <a:rPr lang="zh-CN" altLang="en-US" b="1" dirty="0">
                <a:solidFill>
                  <a:schemeClr val="bg1"/>
                </a:solidFill>
                <a:latin typeface="+mn-ea"/>
              </a:rPr>
              <a:t>存在两个函数</a:t>
            </a:r>
            <a:r>
              <a:rPr lang="en-US" altLang="zh-CN" b="1" dirty="0">
                <a:solidFill>
                  <a:schemeClr val="bg1"/>
                </a:solidFill>
                <a:latin typeface="+mn-ea"/>
              </a:rPr>
              <a:t>f1(x)</a:t>
            </a:r>
            <a:r>
              <a:rPr lang="zh-CN" altLang="en-US" b="1" dirty="0">
                <a:solidFill>
                  <a:schemeClr val="bg1"/>
                </a:solidFill>
                <a:latin typeface="+mn-ea"/>
              </a:rPr>
              <a:t>，</a:t>
            </a:r>
            <a:r>
              <a:rPr lang="en-US" altLang="zh-CN" b="1" dirty="0">
                <a:solidFill>
                  <a:schemeClr val="bg1"/>
                </a:solidFill>
                <a:latin typeface="+mn-ea"/>
              </a:rPr>
              <a:t>f2(x)=x+1;</a:t>
            </a:r>
          </a:p>
          <a:p>
            <a:pPr lvl="1">
              <a:lnSpc>
                <a:spcPct val="150000"/>
              </a:lnSpc>
            </a:pPr>
            <a:r>
              <a:rPr lang="zh-CN" altLang="en-US" b="1" dirty="0">
                <a:solidFill>
                  <a:schemeClr val="bg1"/>
                </a:solidFill>
                <a:latin typeface="+mn-ea"/>
              </a:rPr>
              <a:t>如何通过 </a:t>
            </a:r>
            <a:r>
              <a:rPr lang="en-US" altLang="zh-CN" b="1" dirty="0">
                <a:solidFill>
                  <a:schemeClr val="bg1"/>
                </a:solidFill>
                <a:latin typeface="+mn-ea"/>
              </a:rPr>
              <a:t>f1,f2</a:t>
            </a:r>
            <a:r>
              <a:rPr lang="zh-CN" altLang="en-US" b="1" dirty="0">
                <a:solidFill>
                  <a:schemeClr val="bg1"/>
                </a:solidFill>
                <a:latin typeface="+mn-ea"/>
              </a:rPr>
              <a:t>的函数调用来实现我们的目标呢？</a:t>
            </a:r>
            <a:r>
              <a:rPr lang="zh-CN" altLang="en-US" b="1" dirty="0">
                <a:solidFill>
                  <a:srgbClr val="0080E8"/>
                </a:solidFill>
                <a:latin typeface="+mn-ea"/>
              </a:rPr>
              <a:t>答案是 </a:t>
            </a:r>
            <a:r>
              <a:rPr lang="en-US" altLang="zh-CN" b="1" dirty="0">
                <a:solidFill>
                  <a:srgbClr val="0080E8"/>
                </a:solidFill>
                <a:latin typeface="+mn-ea"/>
              </a:rPr>
              <a:t>F (-1)=F1(3!F2(-1))=-2;</a:t>
            </a:r>
          </a:p>
          <a:p>
            <a:pPr lvl="1"/>
            <a:endParaRPr lang="en-US" altLang="zh-CN" b="1" dirty="0">
              <a:solidFill>
                <a:schemeClr val="bg1"/>
              </a:solidFill>
              <a:latin typeface="+mn-ea"/>
            </a:endParaRPr>
          </a:p>
          <a:p>
            <a:endParaRPr lang="zh-CN" altLang="en-US" b="1" dirty="0">
              <a:solidFill>
                <a:schemeClr val="bg1"/>
              </a:solidFill>
              <a:latin typeface="+mn-ea"/>
            </a:endParaRPr>
          </a:p>
        </p:txBody>
      </p:sp>
      <p:sp>
        <p:nvSpPr>
          <p:cNvPr id="2" name="标题 1"/>
          <p:cNvSpPr>
            <a:spLocks noGrp="1"/>
          </p:cNvSpPr>
          <p:nvPr>
            <p:ph type="title"/>
          </p:nvPr>
        </p:nvSpPr>
        <p:spPr>
          <a:xfrm>
            <a:off x="453872" y="281357"/>
            <a:ext cx="8396441" cy="711700"/>
          </a:xfrm>
        </p:spPr>
        <p:txBody>
          <a:bodyPr/>
          <a:lstStyle/>
          <a:p>
            <a:r>
              <a:rPr lang="zh-CN" altLang="en-US" sz="2400" dirty="0"/>
              <a:t>单事物下的路径构建</a:t>
            </a:r>
            <a:endParaRPr kumimoji="1" lang="zh-CN" altLang="en-US" sz="2400" dirty="0"/>
          </a:p>
        </p:txBody>
      </p:sp>
      <p:pic>
        <p:nvPicPr>
          <p:cNvPr id="4" name="图片 3"/>
          <p:cNvPicPr>
            <a:picLocks noChangeAspect="1"/>
          </p:cNvPicPr>
          <p:nvPr/>
        </p:nvPicPr>
        <p:blipFill>
          <a:blip r:embed="rId3"/>
          <a:stretch>
            <a:fillRect/>
          </a:stretch>
        </p:blipFill>
        <p:spPr>
          <a:xfrm>
            <a:off x="5508747" y="1367367"/>
            <a:ext cx="3546353" cy="2685587"/>
          </a:xfrm>
          <a:prstGeom prst="rect">
            <a:avLst/>
          </a:prstGeom>
        </p:spPr>
      </p:pic>
    </p:spTree>
    <p:extLst>
      <p:ext uri="{BB962C8B-B14F-4D97-AF65-F5344CB8AC3E}">
        <p14:creationId xmlns:p14="http://schemas.microsoft.com/office/powerpoint/2010/main" val="3898300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44786" y="1367367"/>
            <a:ext cx="8597613" cy="1754326"/>
          </a:xfrm>
          <a:prstGeom prst="rect">
            <a:avLst/>
          </a:prstGeom>
          <a:noFill/>
        </p:spPr>
        <p:txBody>
          <a:bodyPr wrap="square" rtlCol="0">
            <a:spAutoFit/>
          </a:bodyPr>
          <a:lstStyle/>
          <a:p>
            <a:pPr>
              <a:lnSpc>
                <a:spcPct val="150000"/>
              </a:lnSpc>
            </a:pPr>
            <a:r>
              <a:rPr lang="en-US" altLang="zh-CN" b="1" dirty="0" smtClean="0">
                <a:solidFill>
                  <a:schemeClr val="bg1"/>
                </a:solidFill>
                <a:latin typeface="+mn-ea"/>
              </a:rPr>
              <a:t>3 </a:t>
            </a:r>
            <a:r>
              <a:rPr lang="zh-CN" altLang="en-US" b="1" dirty="0" smtClean="0">
                <a:solidFill>
                  <a:schemeClr val="bg1"/>
                </a:solidFill>
                <a:latin typeface="+mn-ea"/>
              </a:rPr>
              <a:t>带有</a:t>
            </a:r>
            <a:r>
              <a:rPr lang="zh-CN" altLang="en-US" b="1" dirty="0">
                <a:solidFill>
                  <a:schemeClr val="bg1"/>
                </a:solidFill>
                <a:latin typeface="+mn-ea"/>
              </a:rPr>
              <a:t>判断条件了，一个程序函数就无法转换为一个单纯的数学函数了，但是可以转换为多个待条件的单纯的数学函数，上文中的</a:t>
            </a:r>
            <a:r>
              <a:rPr lang="en-US" altLang="zh-CN" b="1" dirty="0">
                <a:solidFill>
                  <a:schemeClr val="bg1"/>
                </a:solidFill>
                <a:latin typeface="+mn-ea"/>
              </a:rPr>
              <a:t>f1(x)</a:t>
            </a:r>
            <a:r>
              <a:rPr lang="zh-CN" altLang="en-US" b="1" dirty="0">
                <a:solidFill>
                  <a:schemeClr val="bg1"/>
                </a:solidFill>
                <a:latin typeface="+mn-ea"/>
              </a:rPr>
              <a:t>可以转变为</a:t>
            </a:r>
            <a:r>
              <a:rPr lang="en-US" altLang="zh-CN" b="1" dirty="0">
                <a:solidFill>
                  <a:schemeClr val="bg1"/>
                </a:solidFill>
                <a:latin typeface="+mn-ea"/>
              </a:rPr>
              <a:t>f11(x)=-x(x&gt;0);f12(x)=x;</a:t>
            </a:r>
            <a:r>
              <a:rPr lang="zh-CN" altLang="en-US" b="1" dirty="0">
                <a:solidFill>
                  <a:schemeClr val="bg1"/>
                </a:solidFill>
                <a:latin typeface="+mn-ea"/>
              </a:rPr>
              <a:t>核心思想就是对于带有条件的函数，先将条件作为目标，然后再将条件函数作为普通函数通过方法</a:t>
            </a:r>
            <a:r>
              <a:rPr lang="en-US" altLang="zh-CN" b="1" dirty="0">
                <a:solidFill>
                  <a:schemeClr val="bg1"/>
                </a:solidFill>
                <a:latin typeface="+mn-ea"/>
              </a:rPr>
              <a:t>a</a:t>
            </a:r>
            <a:r>
              <a:rPr lang="zh-CN" altLang="en-US" b="1" dirty="0">
                <a:solidFill>
                  <a:schemeClr val="bg1"/>
                </a:solidFill>
                <a:latin typeface="+mn-ea"/>
              </a:rPr>
              <a:t>进行函数路径求解</a:t>
            </a:r>
            <a:endParaRPr lang="en-US" altLang="zh-CN" b="1" dirty="0">
              <a:solidFill>
                <a:schemeClr val="bg1"/>
              </a:solidFill>
              <a:latin typeface="+mn-ea"/>
            </a:endParaRPr>
          </a:p>
        </p:txBody>
      </p:sp>
      <p:sp>
        <p:nvSpPr>
          <p:cNvPr id="2" name="标题 1"/>
          <p:cNvSpPr>
            <a:spLocks noGrp="1"/>
          </p:cNvSpPr>
          <p:nvPr>
            <p:ph type="title"/>
          </p:nvPr>
        </p:nvSpPr>
        <p:spPr>
          <a:xfrm>
            <a:off x="453872" y="281357"/>
            <a:ext cx="8396441" cy="711700"/>
          </a:xfrm>
        </p:spPr>
        <p:txBody>
          <a:bodyPr/>
          <a:lstStyle/>
          <a:p>
            <a:r>
              <a:rPr lang="zh-CN" altLang="en-US" sz="2400" dirty="0"/>
              <a:t>单事物下的路径构建</a:t>
            </a:r>
            <a:endParaRPr kumimoji="1" lang="zh-CN" altLang="en-US" sz="2400" dirty="0"/>
          </a:p>
        </p:txBody>
      </p:sp>
    </p:spTree>
    <p:extLst>
      <p:ext uri="{BB962C8B-B14F-4D97-AF65-F5344CB8AC3E}">
        <p14:creationId xmlns:p14="http://schemas.microsoft.com/office/powerpoint/2010/main" val="364980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3872" y="281357"/>
            <a:ext cx="8396441" cy="711700"/>
          </a:xfrm>
        </p:spPr>
        <p:txBody>
          <a:bodyPr/>
          <a:lstStyle/>
          <a:p>
            <a:r>
              <a:rPr lang="zh-CN" altLang="en-US" sz="2400" dirty="0"/>
              <a:t>多事物的路径构建</a:t>
            </a:r>
            <a:endParaRPr kumimoji="1" lang="zh-CN" altLang="en-US" sz="2400" dirty="0"/>
          </a:p>
        </p:txBody>
      </p:sp>
      <p:graphicFrame>
        <p:nvGraphicFramePr>
          <p:cNvPr id="5" name="表格 4"/>
          <p:cNvGraphicFramePr>
            <a:graphicFrameLocks noGrp="1"/>
          </p:cNvGraphicFramePr>
          <p:nvPr>
            <p:extLst>
              <p:ext uri="{D42A27DB-BD31-4B8C-83A1-F6EECF244321}">
                <p14:modId xmlns:p14="http://schemas.microsoft.com/office/powerpoint/2010/main" val="3003308687"/>
              </p:ext>
            </p:extLst>
          </p:nvPr>
        </p:nvGraphicFramePr>
        <p:xfrm>
          <a:off x="716630" y="1561039"/>
          <a:ext cx="6222650" cy="2992755"/>
        </p:xfrm>
        <a:graphic>
          <a:graphicData uri="http://schemas.openxmlformats.org/drawingml/2006/table">
            <a:tbl>
              <a:tblPr>
                <a:tableStyleId>{5C22544A-7EE6-4342-B048-85BDC9FD1C3A}</a:tableStyleId>
              </a:tblPr>
              <a:tblGrid>
                <a:gridCol w="598705"/>
                <a:gridCol w="476746"/>
                <a:gridCol w="487833"/>
                <a:gridCol w="487833"/>
                <a:gridCol w="498921"/>
                <a:gridCol w="577007"/>
                <a:gridCol w="493350"/>
                <a:gridCol w="589940"/>
                <a:gridCol w="523867"/>
                <a:gridCol w="490606"/>
                <a:gridCol w="498921"/>
                <a:gridCol w="498921"/>
              </a:tblGrid>
              <a:tr h="334251">
                <a:tc>
                  <a:txBody>
                    <a:bodyPr/>
                    <a:lstStyle/>
                    <a:p>
                      <a:pPr algn="l" fontAlgn="ctr"/>
                      <a:endParaRPr lang="zh-CN" altLang="en-US" sz="1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endParaRPr lang="zh-CN" altLang="en-US" sz="14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endParaRPr lang="zh-CN" altLang="en-US" sz="1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endParaRPr lang="zh-CN" altLang="en-US" sz="1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endParaRPr lang="zh-CN" altLang="en-US" sz="1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endParaRPr lang="zh-CN" altLang="en-US" sz="1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ctr"/>
                      <a:endParaRPr lang="zh-CN" altLang="en-US" sz="1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tcPr>
                </a:tc>
                <a:tc gridSpan="5">
                  <a:txBody>
                    <a:bodyPr/>
                    <a:lstStyle/>
                    <a:p>
                      <a:pPr algn="l" fontAlgn="ctr"/>
                      <a:r>
                        <a:rPr lang="zh-CN" altLang="en-US" sz="2400" b="1" u="none" strike="noStrike" dirty="0">
                          <a:effectLst/>
                        </a:rPr>
                        <a:t>从小到大排序</a:t>
                      </a:r>
                      <a:endParaRPr lang="zh-CN" altLang="en-US" sz="2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xBody>
                    <a:bodyPr/>
                    <a:lstStyle/>
                    <a:p>
                      <a:endParaRPr lang="zh-CN" altLang="en-US"/>
                    </a:p>
                  </a:txBody>
                  <a:tcPr/>
                </a:tc>
                <a:tc hMerge="1">
                  <a:txBody>
                    <a:bodyPr/>
                    <a:lstStyle/>
                    <a:p>
                      <a:pPr algn="l" fontAlgn="ctr"/>
                      <a:endParaRPr lang="zh-CN" altLang="en-US" sz="1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xBody>
                    <a:bodyPr/>
                    <a:lstStyle/>
                    <a:p>
                      <a:pPr algn="l" fontAlgn="ctr"/>
                      <a:endParaRPr lang="zh-CN" altLang="en-US" sz="1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hMerge="1">
                  <a:txBody>
                    <a:bodyPr/>
                    <a:lstStyle/>
                    <a:p>
                      <a:pPr algn="l" fontAlgn="ctr"/>
                      <a:endParaRPr lang="zh-CN" altLang="en-US" sz="14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88545">
                <a:tc>
                  <a:txBody>
                    <a:bodyPr/>
                    <a:lstStyle/>
                    <a:p>
                      <a:pPr algn="ctr" fontAlgn="ctr"/>
                      <a:endParaRPr lang="zh-CN" altLang="en-US"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endParaRPr lang="zh-CN" altLang="en-US"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a:effectLst/>
                        </a:rPr>
                        <a:t>5</a:t>
                      </a:r>
                      <a:endParaRPr lang="en-US" altLang="zh-CN"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a:effectLst/>
                        </a:rPr>
                        <a:t>1</a:t>
                      </a:r>
                      <a:endParaRPr lang="en-US" altLang="zh-CN"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a:effectLst/>
                        </a:rPr>
                        <a:t>2</a:t>
                      </a:r>
                      <a:endParaRPr lang="en-US" altLang="zh-CN"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dirty="0">
                          <a:effectLst/>
                        </a:rPr>
                        <a:t>8</a:t>
                      </a:r>
                      <a:endParaRPr lang="en-US" altLang="zh-CN"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endParaRPr lang="zh-CN" altLang="en-US"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ctr"/>
                      <a:endParaRPr lang="zh-CN" altLang="en-US"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altLang="zh-CN" sz="2800" b="1" i="0" u="none" strike="noStrike" dirty="0" smtClean="0">
                          <a:solidFill>
                            <a:srgbClr val="000000"/>
                          </a:solidFill>
                          <a:effectLst/>
                          <a:latin typeface="宋体" panose="02010600030101010101" pitchFamily="2" charset="-122"/>
                          <a:ea typeface="宋体" panose="02010600030101010101" pitchFamily="2" charset="-122"/>
                        </a:rPr>
                        <a:t>1</a:t>
                      </a:r>
                      <a:endParaRPr lang="zh-CN" altLang="en-US"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altLang="zh-CN" sz="2800" b="1" i="0" u="none" strike="noStrike" dirty="0" smtClean="0">
                          <a:solidFill>
                            <a:srgbClr val="000000"/>
                          </a:solidFill>
                          <a:effectLst/>
                          <a:latin typeface="宋体" panose="02010600030101010101" pitchFamily="2" charset="-122"/>
                          <a:ea typeface="宋体" panose="02010600030101010101" pitchFamily="2" charset="-122"/>
                        </a:rPr>
                        <a:t>2</a:t>
                      </a:r>
                      <a:endParaRPr lang="zh-CN" altLang="en-US"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altLang="zh-CN" sz="2800" b="1" i="0" u="none" strike="noStrike" dirty="0" smtClean="0">
                          <a:solidFill>
                            <a:srgbClr val="000000"/>
                          </a:solidFill>
                          <a:effectLst/>
                          <a:latin typeface="宋体" panose="02010600030101010101" pitchFamily="2" charset="-122"/>
                          <a:ea typeface="宋体" panose="02010600030101010101" pitchFamily="2" charset="-122"/>
                        </a:rPr>
                        <a:t>5</a:t>
                      </a:r>
                      <a:endParaRPr lang="zh-CN" altLang="en-US"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altLang="zh-CN" sz="2800" b="1" i="0" u="none" strike="noStrike" dirty="0" smtClean="0">
                          <a:solidFill>
                            <a:srgbClr val="000000"/>
                          </a:solidFill>
                          <a:effectLst/>
                          <a:latin typeface="宋体" panose="02010600030101010101" pitchFamily="2" charset="-122"/>
                          <a:ea typeface="宋体" panose="02010600030101010101" pitchFamily="2" charset="-122"/>
                        </a:rPr>
                        <a:t>8</a:t>
                      </a:r>
                      <a:endParaRPr lang="zh-CN" altLang="en-US"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88545">
                <a:tc>
                  <a:txBody>
                    <a:bodyPr/>
                    <a:lstStyle/>
                    <a:p>
                      <a:pPr algn="ctr" fontAlgn="ctr"/>
                      <a:endParaRPr lang="zh-CN" altLang="en-US"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800" b="1" u="none" strike="noStrike" dirty="0">
                          <a:effectLst/>
                        </a:rPr>
                        <a:t>　</a:t>
                      </a:r>
                      <a:endParaRPr lang="zh-CN" altLang="en-US"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800" b="1" u="none" strike="noStrike">
                          <a:effectLst/>
                        </a:rPr>
                        <a:t>①</a:t>
                      </a:r>
                      <a:endParaRPr lang="zh-CN" altLang="en-US"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800" b="1" u="none" strike="noStrike">
                          <a:effectLst/>
                        </a:rPr>
                        <a:t>②</a:t>
                      </a:r>
                      <a:endParaRPr lang="zh-CN" altLang="en-US"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800" b="1" u="none" strike="noStrike">
                          <a:effectLst/>
                        </a:rPr>
                        <a:t>③</a:t>
                      </a:r>
                      <a:endParaRPr lang="zh-CN" altLang="en-US"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800" b="1" u="none" strike="noStrike">
                          <a:effectLst/>
                        </a:rPr>
                        <a:t>④</a:t>
                      </a:r>
                      <a:endParaRPr lang="zh-CN" altLang="en-US"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endParaRPr lang="zh-CN" altLang="en-US"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zh-CN" altLang="en-US" sz="2800" b="1" u="none" strike="noStrike" dirty="0">
                          <a:effectLst/>
                        </a:rPr>
                        <a:t>　</a:t>
                      </a:r>
                      <a:endParaRPr lang="zh-CN" altLang="en-US"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800" b="1" u="none" strike="noStrike">
                          <a:effectLst/>
                        </a:rPr>
                        <a:t>①</a:t>
                      </a:r>
                      <a:endParaRPr lang="zh-CN" altLang="en-US"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800" b="1" u="none" strike="noStrike">
                          <a:effectLst/>
                        </a:rPr>
                        <a:t>②</a:t>
                      </a:r>
                      <a:endParaRPr lang="zh-CN" altLang="en-US"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800" b="1" u="none" strike="noStrike">
                          <a:effectLst/>
                        </a:rPr>
                        <a:t>③</a:t>
                      </a:r>
                      <a:endParaRPr lang="zh-CN" altLang="en-US"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800" b="1" u="none" strike="noStrike">
                          <a:effectLst/>
                        </a:rPr>
                        <a:t>④</a:t>
                      </a:r>
                      <a:endParaRPr lang="zh-CN" altLang="en-US"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88545">
                <a:tc>
                  <a:txBody>
                    <a:bodyPr/>
                    <a:lstStyle/>
                    <a:p>
                      <a:pPr algn="ctr" fontAlgn="ctr"/>
                      <a:r>
                        <a:rPr lang="en-US" altLang="zh-CN" sz="2800" b="1" u="none" strike="noStrike">
                          <a:effectLst/>
                        </a:rPr>
                        <a:t>5</a:t>
                      </a:r>
                      <a:endParaRPr lang="en-US" altLang="zh-CN"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800" b="1" u="none" strike="noStrike">
                          <a:effectLst/>
                        </a:rPr>
                        <a:t>①</a:t>
                      </a:r>
                      <a:endParaRPr lang="zh-CN" altLang="en-US"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dirty="0">
                          <a:effectLst/>
                        </a:rPr>
                        <a:t>=</a:t>
                      </a:r>
                      <a:endParaRPr lang="en-US" altLang="zh-CN"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dirty="0">
                          <a:effectLst/>
                        </a:rPr>
                        <a:t>&gt;</a:t>
                      </a:r>
                      <a:endParaRPr lang="en-US" altLang="zh-CN"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dirty="0">
                          <a:effectLst/>
                        </a:rPr>
                        <a:t>&gt;</a:t>
                      </a:r>
                      <a:endParaRPr lang="en-US" altLang="zh-CN"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dirty="0">
                          <a:effectLst/>
                        </a:rPr>
                        <a:t>&lt;</a:t>
                      </a:r>
                      <a:endParaRPr lang="en-US" altLang="zh-CN"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altLang="zh-CN" sz="2800" b="1" i="0" u="none" strike="noStrike" dirty="0" smtClean="0">
                          <a:solidFill>
                            <a:srgbClr val="000000"/>
                          </a:solidFill>
                          <a:effectLst/>
                          <a:latin typeface="宋体" panose="02010600030101010101" pitchFamily="2" charset="-122"/>
                          <a:ea typeface="宋体" panose="02010600030101010101" pitchFamily="2" charset="-122"/>
                        </a:rPr>
                        <a:t>1</a:t>
                      </a:r>
                      <a:endParaRPr lang="zh-CN" altLang="en-US"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zh-CN" altLang="en-US" sz="2800" b="1" u="none" strike="noStrike">
                          <a:effectLst/>
                        </a:rPr>
                        <a:t>①</a:t>
                      </a:r>
                      <a:endParaRPr lang="zh-CN" altLang="en-US"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a:effectLst/>
                        </a:rPr>
                        <a:t>=</a:t>
                      </a:r>
                      <a:endParaRPr lang="en-US" altLang="zh-CN"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a:effectLst/>
                        </a:rPr>
                        <a:t>&lt;</a:t>
                      </a:r>
                      <a:endParaRPr lang="en-US" altLang="zh-CN"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a:effectLst/>
                        </a:rPr>
                        <a:t>&lt;</a:t>
                      </a:r>
                      <a:endParaRPr lang="en-US" altLang="zh-CN"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a:effectLst/>
                        </a:rPr>
                        <a:t>&lt;</a:t>
                      </a:r>
                      <a:endParaRPr lang="en-US" altLang="zh-CN"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88545">
                <a:tc>
                  <a:txBody>
                    <a:bodyPr/>
                    <a:lstStyle/>
                    <a:p>
                      <a:pPr algn="ctr" fontAlgn="ctr"/>
                      <a:r>
                        <a:rPr lang="en-US" altLang="zh-CN" sz="2800" b="1" u="none" strike="noStrike">
                          <a:effectLst/>
                        </a:rPr>
                        <a:t>1</a:t>
                      </a:r>
                      <a:endParaRPr lang="en-US" altLang="zh-CN"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800" b="1" u="none" strike="noStrike">
                          <a:effectLst/>
                        </a:rPr>
                        <a:t>②</a:t>
                      </a:r>
                      <a:endParaRPr lang="zh-CN" altLang="en-US"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a:effectLst/>
                        </a:rPr>
                        <a:t>&lt;</a:t>
                      </a:r>
                      <a:endParaRPr lang="en-US" altLang="zh-CN"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dirty="0">
                          <a:effectLst/>
                        </a:rPr>
                        <a:t>=</a:t>
                      </a:r>
                      <a:endParaRPr lang="en-US" altLang="zh-CN"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a:effectLst/>
                        </a:rPr>
                        <a:t>&lt;</a:t>
                      </a:r>
                      <a:endParaRPr lang="en-US" altLang="zh-CN"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a:effectLst/>
                        </a:rPr>
                        <a:t>&lt;</a:t>
                      </a:r>
                      <a:endParaRPr lang="en-US" altLang="zh-CN"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altLang="zh-CN" sz="2800" b="1" i="0" u="none" strike="noStrike" dirty="0" smtClean="0">
                          <a:solidFill>
                            <a:srgbClr val="000000"/>
                          </a:solidFill>
                          <a:effectLst/>
                          <a:latin typeface="宋体" panose="02010600030101010101" pitchFamily="2" charset="-122"/>
                          <a:ea typeface="宋体" panose="02010600030101010101" pitchFamily="2" charset="-122"/>
                        </a:rPr>
                        <a:t>2</a:t>
                      </a:r>
                      <a:endParaRPr lang="zh-CN" altLang="en-US"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zh-CN" altLang="en-US" sz="2800" b="1" u="none" strike="noStrike" dirty="0">
                          <a:effectLst/>
                        </a:rPr>
                        <a:t>②</a:t>
                      </a:r>
                      <a:endParaRPr lang="zh-CN" altLang="en-US"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dirty="0">
                          <a:effectLst/>
                        </a:rPr>
                        <a:t>&gt;</a:t>
                      </a:r>
                      <a:endParaRPr lang="en-US" altLang="zh-CN"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a:effectLst/>
                        </a:rPr>
                        <a:t>=</a:t>
                      </a:r>
                      <a:endParaRPr lang="en-US" altLang="zh-CN"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a:effectLst/>
                        </a:rPr>
                        <a:t>&lt;</a:t>
                      </a:r>
                      <a:endParaRPr lang="en-US" altLang="zh-CN"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a:effectLst/>
                        </a:rPr>
                        <a:t>&lt;</a:t>
                      </a:r>
                      <a:endParaRPr lang="en-US" altLang="zh-CN"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88545">
                <a:tc>
                  <a:txBody>
                    <a:bodyPr/>
                    <a:lstStyle/>
                    <a:p>
                      <a:pPr algn="ctr" fontAlgn="ctr"/>
                      <a:r>
                        <a:rPr lang="en-US" altLang="zh-CN" sz="2800" b="1" u="none" strike="noStrike">
                          <a:effectLst/>
                        </a:rPr>
                        <a:t>2</a:t>
                      </a:r>
                      <a:endParaRPr lang="en-US" altLang="zh-CN"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800" b="1" u="none" strike="noStrike">
                          <a:effectLst/>
                        </a:rPr>
                        <a:t>③</a:t>
                      </a:r>
                      <a:endParaRPr lang="zh-CN" altLang="en-US"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a:effectLst/>
                        </a:rPr>
                        <a:t>&lt;</a:t>
                      </a:r>
                      <a:endParaRPr lang="en-US" altLang="zh-CN"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dirty="0">
                          <a:effectLst/>
                        </a:rPr>
                        <a:t>&gt;</a:t>
                      </a:r>
                      <a:endParaRPr lang="en-US" altLang="zh-CN"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dirty="0">
                          <a:effectLst/>
                        </a:rPr>
                        <a:t>=</a:t>
                      </a:r>
                      <a:endParaRPr lang="en-US" altLang="zh-CN"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a:effectLst/>
                        </a:rPr>
                        <a:t>&lt;</a:t>
                      </a:r>
                      <a:endParaRPr lang="en-US" altLang="zh-CN"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altLang="zh-CN" sz="2800" b="1" i="0" u="none" strike="noStrike" dirty="0" smtClean="0">
                          <a:solidFill>
                            <a:srgbClr val="000000"/>
                          </a:solidFill>
                          <a:effectLst/>
                          <a:latin typeface="宋体" panose="02010600030101010101" pitchFamily="2" charset="-122"/>
                          <a:ea typeface="宋体" panose="02010600030101010101" pitchFamily="2" charset="-122"/>
                        </a:rPr>
                        <a:t>5</a:t>
                      </a:r>
                      <a:endParaRPr lang="zh-CN" altLang="en-US"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zh-CN" altLang="en-US" sz="2800" b="1" u="none" strike="noStrike">
                          <a:effectLst/>
                        </a:rPr>
                        <a:t>③</a:t>
                      </a:r>
                      <a:endParaRPr lang="zh-CN" altLang="en-US"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dirty="0">
                          <a:effectLst/>
                        </a:rPr>
                        <a:t>&gt;</a:t>
                      </a:r>
                      <a:endParaRPr lang="en-US" altLang="zh-CN"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dirty="0">
                          <a:effectLst/>
                        </a:rPr>
                        <a:t>&gt;</a:t>
                      </a:r>
                      <a:endParaRPr lang="en-US" altLang="zh-CN"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dirty="0">
                          <a:effectLst/>
                        </a:rPr>
                        <a:t>=</a:t>
                      </a:r>
                      <a:endParaRPr lang="en-US" altLang="zh-CN"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a:effectLst/>
                        </a:rPr>
                        <a:t>&lt;</a:t>
                      </a:r>
                      <a:endParaRPr lang="en-US" altLang="zh-CN"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388545">
                <a:tc>
                  <a:txBody>
                    <a:bodyPr/>
                    <a:lstStyle/>
                    <a:p>
                      <a:pPr algn="ctr" fontAlgn="ctr"/>
                      <a:r>
                        <a:rPr lang="en-US" altLang="zh-CN" sz="2800" b="1" u="none" strike="noStrike" dirty="0">
                          <a:effectLst/>
                        </a:rPr>
                        <a:t>8</a:t>
                      </a:r>
                      <a:endParaRPr lang="en-US" altLang="zh-CN"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zh-CN" altLang="en-US" sz="2800" b="1" u="none" strike="noStrike" dirty="0">
                          <a:effectLst/>
                        </a:rPr>
                        <a:t>④</a:t>
                      </a:r>
                      <a:endParaRPr lang="zh-CN" altLang="en-US"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a:effectLst/>
                        </a:rPr>
                        <a:t>&gt;</a:t>
                      </a:r>
                      <a:endParaRPr lang="en-US" altLang="zh-CN"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dirty="0">
                          <a:effectLst/>
                        </a:rPr>
                        <a:t>&gt;</a:t>
                      </a:r>
                      <a:endParaRPr lang="en-US" altLang="zh-CN"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a:effectLst/>
                        </a:rPr>
                        <a:t>&gt;</a:t>
                      </a:r>
                      <a:endParaRPr lang="en-US" altLang="zh-CN"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dirty="0">
                          <a:effectLst/>
                        </a:rPr>
                        <a:t>=</a:t>
                      </a:r>
                      <a:endParaRPr lang="en-US" altLang="zh-CN"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en-US" altLang="zh-CN" sz="2800" b="1" i="0" u="none" strike="noStrike" dirty="0" smtClean="0">
                          <a:solidFill>
                            <a:srgbClr val="000000"/>
                          </a:solidFill>
                          <a:effectLst/>
                          <a:latin typeface="宋体" panose="02010600030101010101" pitchFamily="2" charset="-122"/>
                          <a:ea typeface="宋体" panose="02010600030101010101" pitchFamily="2" charset="-122"/>
                        </a:rPr>
                        <a:t>8</a:t>
                      </a:r>
                      <a:endParaRPr lang="zh-CN" altLang="en-US"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zh-CN" altLang="en-US" sz="2800" b="1" u="none" strike="noStrike" dirty="0">
                          <a:effectLst/>
                        </a:rPr>
                        <a:t>④</a:t>
                      </a:r>
                      <a:endParaRPr lang="zh-CN" altLang="en-US"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dirty="0">
                          <a:effectLst/>
                        </a:rPr>
                        <a:t>&gt;</a:t>
                      </a:r>
                      <a:endParaRPr lang="en-US" altLang="zh-CN"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a:effectLst/>
                        </a:rPr>
                        <a:t>&gt;</a:t>
                      </a:r>
                      <a:endParaRPr lang="en-US" altLang="zh-CN" sz="2800" b="1"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dirty="0">
                          <a:effectLst/>
                        </a:rPr>
                        <a:t>&gt;</a:t>
                      </a:r>
                      <a:endParaRPr lang="en-US" altLang="zh-CN"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ctr" fontAlgn="ctr"/>
                      <a:r>
                        <a:rPr lang="en-US" altLang="zh-CN" sz="2800" b="1" u="none" strike="noStrike" dirty="0">
                          <a:effectLst/>
                        </a:rPr>
                        <a:t>=</a:t>
                      </a:r>
                      <a:endParaRPr lang="en-US" altLang="zh-CN" sz="2800" b="1"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sp>
        <p:nvSpPr>
          <p:cNvPr id="3" name="文本框 2"/>
          <p:cNvSpPr txBox="1"/>
          <p:nvPr/>
        </p:nvSpPr>
        <p:spPr>
          <a:xfrm>
            <a:off x="716630" y="738108"/>
            <a:ext cx="1884329" cy="369332"/>
          </a:xfrm>
          <a:prstGeom prst="rect">
            <a:avLst/>
          </a:prstGeom>
          <a:noFill/>
        </p:spPr>
        <p:txBody>
          <a:bodyPr wrap="square" rtlCol="0">
            <a:spAutoFit/>
          </a:bodyPr>
          <a:lstStyle/>
          <a:p>
            <a:r>
              <a:rPr lang="en-US" altLang="zh-CN" b="1" dirty="0" smtClean="0">
                <a:solidFill>
                  <a:schemeClr val="bg1"/>
                </a:solidFill>
                <a:latin typeface="+mn-ea"/>
              </a:rPr>
              <a:t>4</a:t>
            </a:r>
            <a:r>
              <a:rPr lang="zh-CN" altLang="en-US" b="1" dirty="0" smtClean="0">
                <a:solidFill>
                  <a:schemeClr val="bg1"/>
                </a:solidFill>
                <a:latin typeface="+mn-ea"/>
              </a:rPr>
              <a:t>个数字排序</a:t>
            </a:r>
            <a:endParaRPr lang="zh-CN" altLang="en-US" b="1" dirty="0">
              <a:solidFill>
                <a:schemeClr val="bg1"/>
              </a:solidFill>
              <a:latin typeface="+mn-ea"/>
            </a:endParaRPr>
          </a:p>
        </p:txBody>
      </p:sp>
      <p:sp>
        <p:nvSpPr>
          <p:cNvPr id="7" name="文本框 6"/>
          <p:cNvSpPr txBox="1"/>
          <p:nvPr/>
        </p:nvSpPr>
        <p:spPr>
          <a:xfrm>
            <a:off x="716630" y="1107440"/>
            <a:ext cx="1884329" cy="369332"/>
          </a:xfrm>
          <a:prstGeom prst="rect">
            <a:avLst/>
          </a:prstGeom>
          <a:noFill/>
        </p:spPr>
        <p:txBody>
          <a:bodyPr wrap="square" rtlCol="0">
            <a:spAutoFit/>
          </a:bodyPr>
          <a:lstStyle/>
          <a:p>
            <a:r>
              <a:rPr lang="zh-CN" altLang="en-US" b="1" dirty="0" smtClean="0">
                <a:solidFill>
                  <a:schemeClr val="bg1"/>
                </a:solidFill>
                <a:latin typeface="+mn-ea"/>
              </a:rPr>
              <a:t>现状</a:t>
            </a:r>
            <a:endParaRPr lang="zh-CN" altLang="en-US" b="1" dirty="0">
              <a:solidFill>
                <a:schemeClr val="bg1"/>
              </a:solidFill>
              <a:latin typeface="+mn-ea"/>
            </a:endParaRPr>
          </a:p>
        </p:txBody>
      </p:sp>
      <p:sp>
        <p:nvSpPr>
          <p:cNvPr id="8" name="文本框 7"/>
          <p:cNvSpPr txBox="1"/>
          <p:nvPr/>
        </p:nvSpPr>
        <p:spPr>
          <a:xfrm>
            <a:off x="4242150" y="1107440"/>
            <a:ext cx="1884329" cy="369332"/>
          </a:xfrm>
          <a:prstGeom prst="rect">
            <a:avLst/>
          </a:prstGeom>
          <a:noFill/>
        </p:spPr>
        <p:txBody>
          <a:bodyPr wrap="square" rtlCol="0">
            <a:spAutoFit/>
          </a:bodyPr>
          <a:lstStyle/>
          <a:p>
            <a:r>
              <a:rPr lang="zh-CN" altLang="en-US" b="1" dirty="0" smtClean="0">
                <a:solidFill>
                  <a:schemeClr val="bg1"/>
                </a:solidFill>
                <a:latin typeface="+mn-ea"/>
              </a:rPr>
              <a:t>目标</a:t>
            </a:r>
            <a:endParaRPr lang="zh-CN" altLang="en-US" b="1" dirty="0">
              <a:solidFill>
                <a:schemeClr val="bg1"/>
              </a:solidFill>
              <a:latin typeface="+mn-ea"/>
            </a:endParaRPr>
          </a:p>
        </p:txBody>
      </p:sp>
      <p:sp>
        <p:nvSpPr>
          <p:cNvPr id="9" name="文本框 8"/>
          <p:cNvSpPr txBox="1"/>
          <p:nvPr/>
        </p:nvSpPr>
        <p:spPr>
          <a:xfrm>
            <a:off x="625190" y="4658966"/>
            <a:ext cx="6781450" cy="369332"/>
          </a:xfrm>
          <a:prstGeom prst="rect">
            <a:avLst/>
          </a:prstGeom>
          <a:noFill/>
        </p:spPr>
        <p:txBody>
          <a:bodyPr wrap="square" rtlCol="0">
            <a:spAutoFit/>
          </a:bodyPr>
          <a:lstStyle/>
          <a:p>
            <a:r>
              <a:rPr lang="zh-CN" altLang="en-US" b="1" dirty="0">
                <a:solidFill>
                  <a:schemeClr val="bg1"/>
                </a:solidFill>
              </a:rPr>
              <a:t>可以调用的函数：交换任意两个数字的位置</a:t>
            </a:r>
          </a:p>
        </p:txBody>
      </p:sp>
    </p:spTree>
    <p:extLst>
      <p:ext uri="{BB962C8B-B14F-4D97-AF65-F5344CB8AC3E}">
        <p14:creationId xmlns:p14="http://schemas.microsoft.com/office/powerpoint/2010/main" val="4267091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44786" y="1367367"/>
            <a:ext cx="8597613" cy="1754326"/>
          </a:xfrm>
          <a:prstGeom prst="rect">
            <a:avLst/>
          </a:prstGeom>
          <a:noFill/>
        </p:spPr>
        <p:txBody>
          <a:bodyPr wrap="square" rtlCol="0">
            <a:spAutoFit/>
          </a:bodyPr>
          <a:lstStyle/>
          <a:p>
            <a:pPr>
              <a:lnSpc>
                <a:spcPct val="150000"/>
              </a:lnSpc>
            </a:pPr>
            <a:r>
              <a:rPr lang="en-US" altLang="zh-CN" b="1" dirty="0">
                <a:solidFill>
                  <a:schemeClr val="bg1"/>
                </a:solidFill>
                <a:latin typeface="+mn-ea"/>
              </a:rPr>
              <a:t>2</a:t>
            </a:r>
            <a:r>
              <a:rPr lang="zh-CN" altLang="en-US" b="1" dirty="0">
                <a:solidFill>
                  <a:schemeClr val="bg1"/>
                </a:solidFill>
                <a:latin typeface="+mn-ea"/>
              </a:rPr>
              <a:t>带有判断条件了，一个程序函数就无法转换为一个单纯的数学函数了，但是可以转换为多个待条件的单纯的数学函数，上文中的</a:t>
            </a:r>
            <a:r>
              <a:rPr lang="en-US" altLang="zh-CN" b="1" dirty="0">
                <a:solidFill>
                  <a:schemeClr val="bg1"/>
                </a:solidFill>
                <a:latin typeface="+mn-ea"/>
              </a:rPr>
              <a:t>f1(x)</a:t>
            </a:r>
            <a:r>
              <a:rPr lang="zh-CN" altLang="en-US" b="1" dirty="0">
                <a:solidFill>
                  <a:schemeClr val="bg1"/>
                </a:solidFill>
                <a:latin typeface="+mn-ea"/>
              </a:rPr>
              <a:t>可以转变为</a:t>
            </a:r>
            <a:r>
              <a:rPr lang="en-US" altLang="zh-CN" b="1" dirty="0">
                <a:solidFill>
                  <a:schemeClr val="bg1"/>
                </a:solidFill>
                <a:latin typeface="+mn-ea"/>
              </a:rPr>
              <a:t>f11(x)=-x(x&gt;0);f12(x)=x;</a:t>
            </a:r>
            <a:r>
              <a:rPr lang="zh-CN" altLang="en-US" b="1" dirty="0">
                <a:solidFill>
                  <a:schemeClr val="bg1"/>
                </a:solidFill>
                <a:latin typeface="+mn-ea"/>
              </a:rPr>
              <a:t>核心思想就是对于带有条件的函数，先将条件作为目标，然后再将条件函数作为普通函数通过方法</a:t>
            </a:r>
            <a:r>
              <a:rPr lang="en-US" altLang="zh-CN" b="1" dirty="0">
                <a:solidFill>
                  <a:schemeClr val="bg1"/>
                </a:solidFill>
                <a:latin typeface="+mn-ea"/>
              </a:rPr>
              <a:t>a</a:t>
            </a:r>
            <a:r>
              <a:rPr lang="zh-CN" altLang="en-US" b="1" dirty="0">
                <a:solidFill>
                  <a:schemeClr val="bg1"/>
                </a:solidFill>
                <a:latin typeface="+mn-ea"/>
              </a:rPr>
              <a:t>进行函数路径求解</a:t>
            </a:r>
            <a:endParaRPr lang="en-US" altLang="zh-CN" b="1" dirty="0">
              <a:solidFill>
                <a:schemeClr val="bg1"/>
              </a:solidFill>
              <a:latin typeface="+mn-ea"/>
            </a:endParaRPr>
          </a:p>
        </p:txBody>
      </p:sp>
      <p:sp>
        <p:nvSpPr>
          <p:cNvPr id="2" name="标题 1"/>
          <p:cNvSpPr>
            <a:spLocks noGrp="1"/>
          </p:cNvSpPr>
          <p:nvPr>
            <p:ph type="title"/>
          </p:nvPr>
        </p:nvSpPr>
        <p:spPr>
          <a:xfrm>
            <a:off x="453872" y="281357"/>
            <a:ext cx="8396441" cy="711700"/>
          </a:xfrm>
        </p:spPr>
        <p:txBody>
          <a:bodyPr/>
          <a:lstStyle/>
          <a:p>
            <a:r>
              <a:rPr lang="zh-CN" altLang="en-US" sz="2400" dirty="0"/>
              <a:t>多事物的路径构建</a:t>
            </a:r>
            <a:endParaRPr kumimoji="1" lang="zh-CN" altLang="en-US" sz="2400" dirty="0"/>
          </a:p>
        </p:txBody>
      </p:sp>
    </p:spTree>
    <p:extLst>
      <p:ext uri="{BB962C8B-B14F-4D97-AF65-F5344CB8AC3E}">
        <p14:creationId xmlns:p14="http://schemas.microsoft.com/office/powerpoint/2010/main" val="1495663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bwMode="auto">
          <a:xfrm>
            <a:off x="442913" y="282971"/>
            <a:ext cx="8403269" cy="2902678"/>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lgn="l" defTabSz="457178" rtl="0" eaLnBrk="1" latinLnBrk="0" hangingPunct="1">
              <a:spcBef>
                <a:spcPct val="0"/>
              </a:spcBef>
              <a:buNone/>
              <a:defRPr sz="1575" b="1" i="0" kern="1200" baseline="0">
                <a:solidFill>
                  <a:srgbClr val="FFFFFF"/>
                </a:solidFill>
                <a:latin typeface="Microsoft YaHei" charset="-122"/>
                <a:ea typeface="Microsoft YaHei" charset="-122"/>
                <a:cs typeface="Microsoft YaHei" charset="-122"/>
              </a:defRPr>
            </a:lvl1pPr>
          </a:lstStyle>
          <a:p>
            <a:r>
              <a:rPr lang="zh-CN" altLang="en-US" sz="2400" dirty="0"/>
              <a:t>核心思想</a:t>
            </a:r>
            <a:endParaRPr kumimoji="1" lang="zh-CN" altLang="en-US" sz="4400" dirty="0">
              <a:solidFill>
                <a:srgbClr val="FFC000"/>
              </a:solidFill>
            </a:endParaRPr>
          </a:p>
        </p:txBody>
      </p:sp>
      <p:sp>
        <p:nvSpPr>
          <p:cNvPr id="4" name="内容占位符 2"/>
          <p:cNvSpPr txBox="1">
            <a:spLocks/>
          </p:cNvSpPr>
          <p:nvPr/>
        </p:nvSpPr>
        <p:spPr>
          <a:xfrm>
            <a:off x="442913" y="977461"/>
            <a:ext cx="8312204" cy="3279229"/>
          </a:xfrm>
          <a:prstGeom prst="rect">
            <a:avLst/>
          </a:prstGeom>
        </p:spPr>
        <p:txBody>
          <a:bodyPr>
            <a:noAutofit/>
          </a:bodyPr>
          <a:lstStyle>
            <a:lvl1pPr marL="0" indent="0" algn="l" defTabSz="457200" rtl="0" eaLnBrk="1" latinLnBrk="0" hangingPunct="1">
              <a:spcBef>
                <a:spcPct val="20000"/>
              </a:spcBef>
              <a:buFont typeface="Arial"/>
              <a:buNone/>
              <a:defRPr sz="1600" b="0" i="0" kern="1200">
                <a:solidFill>
                  <a:schemeClr val="tx1"/>
                </a:solidFill>
                <a:latin typeface="Microsoft YaHei" charset="-122"/>
                <a:ea typeface="Microsoft YaHei" charset="-122"/>
                <a:cs typeface="Microsoft YaHei" charset="-122"/>
              </a:defRPr>
            </a:lvl1pPr>
            <a:lvl2pPr marL="457200" indent="0" algn="l" defTabSz="457200" rtl="0" eaLnBrk="1" latinLnBrk="0" hangingPunct="1">
              <a:spcBef>
                <a:spcPct val="20000"/>
              </a:spcBef>
              <a:buFont typeface="Arial"/>
              <a:buNone/>
              <a:defRPr sz="1600" b="0" i="0" kern="1200">
                <a:solidFill>
                  <a:schemeClr val="tx1"/>
                </a:solidFill>
                <a:latin typeface="Microsoft YaHei" charset="-122"/>
                <a:ea typeface="Microsoft YaHei" charset="-122"/>
                <a:cs typeface="Microsoft YaHei" charset="-122"/>
              </a:defRPr>
            </a:lvl2pPr>
            <a:lvl3pPr marL="914400" indent="0" algn="l" defTabSz="457200" rtl="0" eaLnBrk="1" latinLnBrk="0" hangingPunct="1">
              <a:spcBef>
                <a:spcPct val="20000"/>
              </a:spcBef>
              <a:buFont typeface="Arial"/>
              <a:buNone/>
              <a:defRPr sz="1600" b="0" i="0" kern="1200">
                <a:solidFill>
                  <a:schemeClr val="tx1"/>
                </a:solidFill>
                <a:latin typeface="Microsoft YaHei" charset="-122"/>
                <a:ea typeface="Microsoft YaHei" charset="-122"/>
                <a:cs typeface="Microsoft YaHei" charset="-122"/>
              </a:defRPr>
            </a:lvl3pPr>
            <a:lvl4pPr marL="1371600" indent="0" algn="l" defTabSz="457200" rtl="0" eaLnBrk="1" latinLnBrk="0" hangingPunct="1">
              <a:spcBef>
                <a:spcPct val="20000"/>
              </a:spcBef>
              <a:buFont typeface="Arial"/>
              <a:buNone/>
              <a:defRPr sz="1600" b="0" i="0" kern="1200">
                <a:solidFill>
                  <a:schemeClr val="tx1"/>
                </a:solidFill>
                <a:latin typeface="Microsoft YaHei" charset="-122"/>
                <a:ea typeface="Microsoft YaHei" charset="-122"/>
                <a:cs typeface="Microsoft YaHei" charset="-122"/>
              </a:defRPr>
            </a:lvl4pPr>
            <a:lvl5pPr marL="1828800" indent="0" algn="l" defTabSz="457200" rtl="0" eaLnBrk="1" latinLnBrk="0" hangingPunct="1">
              <a:spcBef>
                <a:spcPct val="20000"/>
              </a:spcBef>
              <a:buFont typeface="Arial"/>
              <a:buNone/>
              <a:defRPr sz="1600" b="0" i="0" kern="1200">
                <a:solidFill>
                  <a:schemeClr val="tx1"/>
                </a:solidFill>
                <a:latin typeface="Microsoft YaHei" charset="-122"/>
                <a:ea typeface="Microsoft YaHei" charset="-122"/>
                <a:cs typeface="Microsoft YaHei" charset="-122"/>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lnSpc>
                <a:spcPct val="150000"/>
              </a:lnSpc>
              <a:buFont typeface="+mj-lt"/>
              <a:buAutoNum type="arabicPeriod"/>
            </a:pPr>
            <a:r>
              <a:rPr lang="zh-CN" altLang="en-US" sz="1800" b="1" dirty="0" smtClean="0">
                <a:solidFill>
                  <a:schemeClr val="bg1"/>
                </a:solidFill>
              </a:rPr>
              <a:t>当可以利用的事物，现状，目标都被限定的时候，从现状到达目标的路径就被限定了。</a:t>
            </a:r>
            <a:endParaRPr lang="en-US" altLang="zh-CN" sz="1800" b="1" dirty="0" smtClean="0">
              <a:solidFill>
                <a:schemeClr val="bg1"/>
              </a:solidFill>
            </a:endParaRPr>
          </a:p>
          <a:p>
            <a:pPr marL="342900" indent="-342900">
              <a:lnSpc>
                <a:spcPct val="150000"/>
              </a:lnSpc>
              <a:buFont typeface="+mj-lt"/>
              <a:buAutoNum type="arabicPeriod"/>
            </a:pPr>
            <a:r>
              <a:rPr lang="zh-CN" altLang="en-US" sz="1800" b="1" dirty="0" smtClean="0">
                <a:solidFill>
                  <a:schemeClr val="bg1"/>
                </a:solidFill>
              </a:rPr>
              <a:t>描述目标比描述实现简单的多。</a:t>
            </a:r>
            <a:endParaRPr lang="en-US" altLang="zh-CN" sz="1800" b="1" dirty="0" smtClean="0">
              <a:solidFill>
                <a:schemeClr val="bg1"/>
              </a:solidFill>
            </a:endParaRPr>
          </a:p>
          <a:p>
            <a:pPr marL="342900" indent="-342900">
              <a:lnSpc>
                <a:spcPct val="150000"/>
              </a:lnSpc>
              <a:buFont typeface="+mj-lt"/>
              <a:buAutoNum type="arabicPeriod"/>
            </a:pPr>
            <a:r>
              <a:rPr lang="zh-CN" altLang="en-US" sz="1800" b="1" dirty="0" smtClean="0">
                <a:solidFill>
                  <a:schemeClr val="bg1"/>
                </a:solidFill>
              </a:rPr>
              <a:t>我们现在写的代码中，其中存在一定比例的代码，我们只要描述清楚事物之间的关系以及我们想要达到的目标，我们设计一个路径构建器，通过数学知识来构建路径，它就可以帮助我们写一部分代码。我们设计的足够好，它可以帮我们写的代码的比例会更高。它可以承担一部分“思考” 的工作，使我们从思考度不高的代码中解脱出来。</a:t>
            </a:r>
            <a:endParaRPr lang="zh-CN" altLang="en-US" sz="1800" b="1" dirty="0">
              <a:solidFill>
                <a:schemeClr val="bg1"/>
              </a:solidFill>
            </a:endParaRPr>
          </a:p>
        </p:txBody>
      </p:sp>
    </p:spTree>
    <p:extLst>
      <p:ext uri="{BB962C8B-B14F-4D97-AF65-F5344CB8AC3E}">
        <p14:creationId xmlns:p14="http://schemas.microsoft.com/office/powerpoint/2010/main" val="492335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8534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71EB"/>
        </a:solidFill>
        <a:effectLst/>
      </p:bgPr>
    </p:bg>
    <p:spTree>
      <p:nvGrpSpPr>
        <p:cNvPr id="1" name=""/>
        <p:cNvGrpSpPr/>
        <p:nvPr/>
      </p:nvGrpSpPr>
      <p:grpSpPr>
        <a:xfrm>
          <a:off x="0" y="0"/>
          <a:ext cx="0" cy="0"/>
          <a:chOff x="0" y="0"/>
          <a:chExt cx="0" cy="0"/>
        </a:xfrm>
      </p:grpSpPr>
      <p:sp>
        <p:nvSpPr>
          <p:cNvPr id="8" name="Text Placeholder 4"/>
          <p:cNvSpPr txBox="1">
            <a:spLocks/>
          </p:cNvSpPr>
          <p:nvPr/>
        </p:nvSpPr>
        <p:spPr bwMode="auto">
          <a:xfrm>
            <a:off x="856193" y="2915704"/>
            <a:ext cx="2369607" cy="250829"/>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000" b="0" i="0" kern="1200">
                <a:solidFill>
                  <a:schemeClr val="bg1"/>
                </a:solidFill>
                <a:latin typeface="Microsoft YaHei" charset="-122"/>
                <a:ea typeface="Microsoft YaHei" charset="-122"/>
                <a:cs typeface="Microsoft YaHei" charset="-122"/>
              </a:defRPr>
            </a:lvl1pPr>
            <a:lvl2pPr marL="457200" indent="0" algn="l" defTabSz="457200" rtl="0" eaLnBrk="1" latinLnBrk="0" hangingPunct="1">
              <a:spcBef>
                <a:spcPct val="20000"/>
              </a:spcBef>
              <a:buFont typeface="Arial"/>
              <a:buNone/>
              <a:defRPr sz="1600" b="0" i="0" kern="1200">
                <a:solidFill>
                  <a:schemeClr val="tx1"/>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chemeClr val="tx1"/>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1200" b="1" dirty="0" smtClean="0"/>
              <a:t>付旭东</a:t>
            </a:r>
            <a:endParaRPr lang="en-US" altLang="zh-CN" sz="1200" b="1" dirty="0"/>
          </a:p>
        </p:txBody>
      </p:sp>
      <p:sp>
        <p:nvSpPr>
          <p:cNvPr id="13" name="Title 1"/>
          <p:cNvSpPr txBox="1">
            <a:spLocks/>
          </p:cNvSpPr>
          <p:nvPr/>
        </p:nvSpPr>
        <p:spPr bwMode="auto">
          <a:xfrm>
            <a:off x="856193" y="1420171"/>
            <a:ext cx="3890735" cy="1122215"/>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gn="l" defTabSz="457200" rtl="0" eaLnBrk="1" latinLnBrk="0" hangingPunct="1">
              <a:lnSpc>
                <a:spcPct val="100000"/>
              </a:lnSpc>
              <a:spcBef>
                <a:spcPct val="0"/>
              </a:spcBef>
              <a:buNone/>
              <a:defRPr sz="3200" b="1" i="0" kern="1200" baseline="0">
                <a:solidFill>
                  <a:schemeClr val="bg1"/>
                </a:solidFill>
                <a:latin typeface="Microsoft YaHei" charset="-122"/>
                <a:ea typeface="Microsoft YaHei" charset="-122"/>
                <a:cs typeface="Microsoft YaHei" charset="-122"/>
              </a:defRPr>
            </a:lvl1pPr>
          </a:lstStyle>
          <a:p>
            <a:r>
              <a:rPr lang="en-US" altLang="zh-CN" dirty="0"/>
              <a:t>Think in Math</a:t>
            </a:r>
            <a:endParaRPr lang="en-US" dirty="0"/>
          </a:p>
        </p:txBody>
      </p:sp>
      <p:sp>
        <p:nvSpPr>
          <p:cNvPr id="4" name="Text Placeholder 4"/>
          <p:cNvSpPr txBox="1">
            <a:spLocks/>
          </p:cNvSpPr>
          <p:nvPr/>
        </p:nvSpPr>
        <p:spPr bwMode="auto">
          <a:xfrm>
            <a:off x="856193" y="3200400"/>
            <a:ext cx="2369607" cy="250829"/>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000" b="0" i="0" kern="1200">
                <a:solidFill>
                  <a:schemeClr val="bg1"/>
                </a:solidFill>
                <a:latin typeface="Microsoft YaHei" charset="-122"/>
                <a:ea typeface="Microsoft YaHei" charset="-122"/>
                <a:cs typeface="Microsoft YaHei" charset="-122"/>
              </a:defRPr>
            </a:lvl1pPr>
            <a:lvl2pPr marL="457200" indent="0" algn="l" defTabSz="457200" rtl="0" eaLnBrk="1" latinLnBrk="0" hangingPunct="1">
              <a:spcBef>
                <a:spcPct val="20000"/>
              </a:spcBef>
              <a:buFont typeface="Arial"/>
              <a:buNone/>
              <a:defRPr sz="1600" b="0" i="0" kern="1200">
                <a:solidFill>
                  <a:schemeClr val="tx1"/>
                </a:solidFill>
                <a:latin typeface="Arial"/>
                <a:ea typeface="+mn-ea"/>
                <a:cs typeface="Arial"/>
              </a:defRPr>
            </a:lvl2pPr>
            <a:lvl3pPr marL="914400" indent="0" algn="l" defTabSz="457200" rtl="0" eaLnBrk="1" latinLnBrk="0" hangingPunct="1">
              <a:spcBef>
                <a:spcPct val="20000"/>
              </a:spcBef>
              <a:buFont typeface="Arial"/>
              <a:buNone/>
              <a:defRPr sz="1600" b="0" i="0"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600" b="0" i="0" kern="1200">
                <a:solidFill>
                  <a:schemeClr val="tx1"/>
                </a:solidFill>
                <a:latin typeface="Arial"/>
                <a:ea typeface="+mn-ea"/>
                <a:cs typeface="Arial"/>
              </a:defRPr>
            </a:lvl4pPr>
            <a:lvl5pPr marL="1828800" indent="0" algn="l" defTabSz="457200" rtl="0" eaLnBrk="1" latinLnBrk="0" hangingPunct="1">
              <a:spcBef>
                <a:spcPct val="20000"/>
              </a:spcBef>
              <a:buFont typeface="Arial"/>
              <a:buNone/>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200" dirty="0" smtClean="0"/>
              <a:t>2019.5.30</a:t>
            </a:r>
            <a:endParaRPr lang="en-US" altLang="zh-CN" sz="1200" dirty="0"/>
          </a:p>
        </p:txBody>
      </p:sp>
    </p:spTree>
    <p:extLst>
      <p:ext uri="{BB962C8B-B14F-4D97-AF65-F5344CB8AC3E}">
        <p14:creationId xmlns:p14="http://schemas.microsoft.com/office/powerpoint/2010/main" val="890619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2400" dirty="0">
                <a:solidFill>
                  <a:srgbClr val="0080E8"/>
                </a:solidFill>
              </a:rPr>
              <a:t>一</a:t>
            </a:r>
            <a:r>
              <a:rPr kumimoji="1" lang="zh-CN" altLang="en-US" sz="2400" dirty="0" smtClean="0">
                <a:solidFill>
                  <a:srgbClr val="0080E8"/>
                </a:solidFill>
              </a:rPr>
              <a:t>个简单的例子</a:t>
            </a:r>
            <a:endParaRPr kumimoji="1" lang="zh-CN" altLang="en-US" sz="2400" dirty="0">
              <a:solidFill>
                <a:srgbClr val="0080E8"/>
              </a:solidFill>
            </a:endParaRPr>
          </a:p>
        </p:txBody>
      </p:sp>
      <p:sp>
        <p:nvSpPr>
          <p:cNvPr id="5" name="TextBox 10"/>
          <p:cNvSpPr txBox="1"/>
          <p:nvPr/>
        </p:nvSpPr>
        <p:spPr>
          <a:xfrm>
            <a:off x="444786" y="1072399"/>
            <a:ext cx="8252173" cy="875881"/>
          </a:xfrm>
          <a:prstGeom prst="rect">
            <a:avLst/>
          </a:prstGeom>
          <a:noFill/>
        </p:spPr>
        <p:txBody>
          <a:bodyPr wrap="square" rtlCol="0">
            <a:spAutoFit/>
          </a:bodyPr>
          <a:lstStyle/>
          <a:p>
            <a:pPr>
              <a:lnSpc>
                <a:spcPct val="150000"/>
              </a:lnSpc>
            </a:pPr>
            <a:r>
              <a:rPr lang="zh-CN" altLang="en-US" dirty="0"/>
              <a:t>首先举一个简单的例子：数据库里面存储着一个人的成绩，网页上有一个文本框，目标是让文本框显示那个人的成绩。</a:t>
            </a:r>
          </a:p>
        </p:txBody>
      </p:sp>
    </p:spTree>
    <p:extLst>
      <p:ext uri="{BB962C8B-B14F-4D97-AF65-F5344CB8AC3E}">
        <p14:creationId xmlns:p14="http://schemas.microsoft.com/office/powerpoint/2010/main" val="1589229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2400" dirty="0">
                <a:solidFill>
                  <a:srgbClr val="0080E8"/>
                </a:solidFill>
              </a:rPr>
              <a:t>一</a:t>
            </a:r>
            <a:r>
              <a:rPr kumimoji="1" lang="zh-CN" altLang="en-US" sz="2400" dirty="0" smtClean="0">
                <a:solidFill>
                  <a:srgbClr val="0080E8"/>
                </a:solidFill>
              </a:rPr>
              <a:t>个简单的例子</a:t>
            </a:r>
            <a:endParaRPr kumimoji="1" lang="zh-CN" altLang="en-US" sz="2400" dirty="0">
              <a:solidFill>
                <a:srgbClr val="0080E8"/>
              </a:solidFill>
            </a:endParaRPr>
          </a:p>
        </p:txBody>
      </p:sp>
      <p:sp>
        <p:nvSpPr>
          <p:cNvPr id="5" name="TextBox 10"/>
          <p:cNvSpPr txBox="1"/>
          <p:nvPr/>
        </p:nvSpPr>
        <p:spPr>
          <a:xfrm>
            <a:off x="444786" y="1072399"/>
            <a:ext cx="7876253" cy="3693319"/>
          </a:xfrm>
          <a:prstGeom prst="rect">
            <a:avLst/>
          </a:prstGeom>
          <a:noFill/>
        </p:spPr>
        <p:txBody>
          <a:bodyPr wrap="square" rtlCol="0">
            <a:spAutoFit/>
          </a:bodyPr>
          <a:lstStyle/>
          <a:p>
            <a:pPr>
              <a:lnSpc>
                <a:spcPct val="120000"/>
              </a:lnSpc>
            </a:pPr>
            <a:r>
              <a:rPr lang="zh-CN" altLang="en-US" b="1" dirty="0">
                <a:latin typeface="+mn-ea"/>
              </a:rPr>
              <a:t>编写程序的话，大致是这个样子</a:t>
            </a:r>
            <a:r>
              <a:rPr lang="en-US" altLang="zh-CN" b="1" dirty="0">
                <a:latin typeface="+mn-ea"/>
              </a:rPr>
              <a:t>(</a:t>
            </a:r>
            <a:r>
              <a:rPr lang="zh-CN" altLang="en-US" b="1" dirty="0">
                <a:latin typeface="+mn-ea"/>
              </a:rPr>
              <a:t>不要过分强调细节，相当于伪代码</a:t>
            </a:r>
            <a:r>
              <a:rPr lang="en-US" altLang="zh-CN" b="1" dirty="0">
                <a:latin typeface="+mn-ea"/>
              </a:rPr>
              <a:t>)</a:t>
            </a:r>
            <a:r>
              <a:rPr lang="zh-CN" altLang="en-US" b="1" dirty="0">
                <a:latin typeface="+mn-ea"/>
              </a:rPr>
              <a:t>：</a:t>
            </a:r>
          </a:p>
          <a:p>
            <a:pPr>
              <a:lnSpc>
                <a:spcPct val="120000"/>
              </a:lnSpc>
            </a:pPr>
            <a:r>
              <a:rPr lang="zh-CN" altLang="en-US" b="1" dirty="0">
                <a:latin typeface="+mn-ea"/>
              </a:rPr>
              <a:t>第一步，服务器端定义变量</a:t>
            </a:r>
            <a:endParaRPr lang="en-US" altLang="zh-CN" b="1" dirty="0">
              <a:latin typeface="+mn-ea"/>
            </a:endParaRPr>
          </a:p>
          <a:p>
            <a:pPr lvl="1">
              <a:lnSpc>
                <a:spcPct val="120000"/>
              </a:lnSpc>
            </a:pPr>
            <a:r>
              <a:rPr lang="zh-CN" altLang="en-US" b="1" dirty="0">
                <a:latin typeface="+mn-ea"/>
              </a:rPr>
              <a:t> </a:t>
            </a:r>
            <a:r>
              <a:rPr lang="en-US" altLang="zh-CN" b="1" dirty="0" err="1">
                <a:latin typeface="+mn-ea"/>
              </a:rPr>
              <a:t>int</a:t>
            </a:r>
            <a:r>
              <a:rPr lang="en-US" altLang="zh-CN" b="1" dirty="0">
                <a:latin typeface="+mn-ea"/>
              </a:rPr>
              <a:t> grade = exec( "select grade from </a:t>
            </a:r>
            <a:r>
              <a:rPr lang="en-US" altLang="zh-CN" b="1" dirty="0" err="1">
                <a:latin typeface="+mn-ea"/>
              </a:rPr>
              <a:t>t_student_grade</a:t>
            </a:r>
            <a:r>
              <a:rPr lang="en-US" altLang="zh-CN" b="1" dirty="0">
                <a:latin typeface="+mn-ea"/>
              </a:rPr>
              <a:t> where fid =1")</a:t>
            </a:r>
          </a:p>
          <a:p>
            <a:pPr>
              <a:lnSpc>
                <a:spcPct val="120000"/>
              </a:lnSpc>
            </a:pPr>
            <a:r>
              <a:rPr lang="zh-CN" altLang="en-US" b="1" dirty="0">
                <a:latin typeface="+mn-ea"/>
              </a:rPr>
              <a:t>第二步，服务器端</a:t>
            </a:r>
            <a:endParaRPr lang="en-US" altLang="zh-CN" b="1" dirty="0">
              <a:latin typeface="+mn-ea"/>
            </a:endParaRPr>
          </a:p>
          <a:p>
            <a:pPr lvl="1">
              <a:lnSpc>
                <a:spcPct val="120000"/>
              </a:lnSpc>
            </a:pPr>
            <a:r>
              <a:rPr lang="en-US" altLang="zh-CN" b="1" dirty="0" err="1">
                <a:latin typeface="+mn-ea"/>
              </a:rPr>
              <a:t>socket.send</a:t>
            </a:r>
            <a:r>
              <a:rPr lang="en-US" altLang="zh-CN" b="1" dirty="0">
                <a:latin typeface="+mn-ea"/>
              </a:rPr>
              <a:t>(grade)</a:t>
            </a:r>
          </a:p>
          <a:p>
            <a:pPr>
              <a:lnSpc>
                <a:spcPct val="120000"/>
              </a:lnSpc>
            </a:pPr>
            <a:r>
              <a:rPr lang="zh-CN" altLang="en-US" b="1" dirty="0">
                <a:latin typeface="+mn-ea"/>
              </a:rPr>
              <a:t>第三步，网页端接收到变量，</a:t>
            </a:r>
            <a:endParaRPr lang="en-US" altLang="zh-CN" b="1" dirty="0">
              <a:latin typeface="+mn-ea"/>
            </a:endParaRPr>
          </a:p>
          <a:p>
            <a:pPr lvl="1">
              <a:lnSpc>
                <a:spcPct val="120000"/>
              </a:lnSpc>
            </a:pPr>
            <a:r>
              <a:rPr lang="en-US" altLang="zh-CN" b="1" dirty="0" err="1">
                <a:latin typeface="+mn-ea"/>
              </a:rPr>
              <a:t>int</a:t>
            </a:r>
            <a:r>
              <a:rPr lang="en-US" altLang="zh-CN" b="1" dirty="0">
                <a:latin typeface="+mn-ea"/>
              </a:rPr>
              <a:t> grade= </a:t>
            </a:r>
            <a:r>
              <a:rPr lang="en-US" altLang="zh-CN" b="1" dirty="0" err="1">
                <a:latin typeface="+mn-ea"/>
              </a:rPr>
              <a:t>socket.receive</a:t>
            </a:r>
            <a:r>
              <a:rPr lang="en-US" altLang="zh-CN" b="1" dirty="0">
                <a:latin typeface="+mn-ea"/>
              </a:rPr>
              <a:t>();</a:t>
            </a:r>
          </a:p>
          <a:p>
            <a:pPr>
              <a:lnSpc>
                <a:spcPct val="120000"/>
              </a:lnSpc>
            </a:pPr>
            <a:r>
              <a:rPr lang="zh-CN" altLang="en-US" b="1" dirty="0">
                <a:latin typeface="+mn-ea"/>
              </a:rPr>
              <a:t>第四步，网页端设定文本框的值，</a:t>
            </a:r>
            <a:endParaRPr lang="en-US" altLang="zh-CN" b="1" dirty="0">
              <a:latin typeface="+mn-ea"/>
            </a:endParaRPr>
          </a:p>
          <a:p>
            <a:pPr lvl="1">
              <a:lnSpc>
                <a:spcPct val="120000"/>
              </a:lnSpc>
            </a:pPr>
            <a:r>
              <a:rPr lang="en-US" altLang="zh-CN" b="1" dirty="0" err="1">
                <a:latin typeface="+mn-ea"/>
              </a:rPr>
              <a:t>setGradeTextValue</a:t>
            </a:r>
            <a:r>
              <a:rPr lang="en-US" altLang="zh-CN" b="1" dirty="0">
                <a:latin typeface="+mn-ea"/>
              </a:rPr>
              <a:t>(grade);</a:t>
            </a:r>
          </a:p>
          <a:p>
            <a:endParaRPr lang="zh-CN" altLang="en-US" b="1" dirty="0">
              <a:latin typeface="+mn-ea"/>
            </a:endParaRPr>
          </a:p>
        </p:txBody>
      </p:sp>
    </p:spTree>
    <p:extLst>
      <p:ext uri="{BB962C8B-B14F-4D97-AF65-F5344CB8AC3E}">
        <p14:creationId xmlns:p14="http://schemas.microsoft.com/office/powerpoint/2010/main" val="2590080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2400" dirty="0">
                <a:solidFill>
                  <a:srgbClr val="0080E8"/>
                </a:solidFill>
              </a:rPr>
              <a:t>一</a:t>
            </a:r>
            <a:r>
              <a:rPr kumimoji="1" lang="zh-CN" altLang="en-US" sz="2400" dirty="0" smtClean="0">
                <a:solidFill>
                  <a:srgbClr val="0080E8"/>
                </a:solidFill>
              </a:rPr>
              <a:t>个简单的例子</a:t>
            </a:r>
            <a:endParaRPr kumimoji="1" lang="zh-CN" altLang="en-US" sz="2400" dirty="0">
              <a:solidFill>
                <a:srgbClr val="0080E8"/>
              </a:solidFill>
            </a:endParaRPr>
          </a:p>
        </p:txBody>
      </p:sp>
      <p:sp>
        <p:nvSpPr>
          <p:cNvPr id="5" name="TextBox 10"/>
          <p:cNvSpPr txBox="1"/>
          <p:nvPr/>
        </p:nvSpPr>
        <p:spPr>
          <a:xfrm>
            <a:off x="444786" y="1072399"/>
            <a:ext cx="8699214" cy="3970318"/>
          </a:xfrm>
          <a:prstGeom prst="rect">
            <a:avLst/>
          </a:prstGeom>
          <a:noFill/>
        </p:spPr>
        <p:txBody>
          <a:bodyPr wrap="square" rtlCol="0">
            <a:spAutoFit/>
          </a:bodyPr>
          <a:lstStyle/>
          <a:p>
            <a:pPr marL="342900" indent="-342900">
              <a:buFont typeface="+mj-lt"/>
              <a:buAutoNum type="arabicPeriod"/>
            </a:pPr>
            <a:r>
              <a:rPr lang="zh-CN" altLang="en-US" b="1" dirty="0">
                <a:latin typeface="+mn-ea"/>
              </a:rPr>
              <a:t>在整个过程中，涉及到了四个事物，数据库中的成绩，服务端变量</a:t>
            </a:r>
            <a:r>
              <a:rPr lang="en-US" altLang="zh-CN" b="1" dirty="0">
                <a:latin typeface="+mn-ea"/>
              </a:rPr>
              <a:t>grade,</a:t>
            </a:r>
            <a:r>
              <a:rPr lang="zh-CN" altLang="en-US" b="1" dirty="0">
                <a:latin typeface="+mn-ea"/>
              </a:rPr>
              <a:t>网页端变量</a:t>
            </a:r>
            <a:r>
              <a:rPr lang="en-US" altLang="zh-CN" b="1" dirty="0">
                <a:latin typeface="+mn-ea"/>
              </a:rPr>
              <a:t>grade,</a:t>
            </a:r>
            <a:r>
              <a:rPr lang="zh-CN" altLang="en-US" b="1" dirty="0">
                <a:latin typeface="+mn-ea"/>
              </a:rPr>
              <a:t>网页端成绩文本框</a:t>
            </a:r>
            <a:r>
              <a:rPr lang="en-US" altLang="zh-CN" b="1" dirty="0">
                <a:latin typeface="+mn-ea"/>
              </a:rPr>
              <a:t>grade,</a:t>
            </a:r>
            <a:r>
              <a:rPr lang="zh-CN" altLang="en-US" b="1" dirty="0">
                <a:latin typeface="+mn-ea"/>
              </a:rPr>
              <a:t>数据流动为：</a:t>
            </a:r>
          </a:p>
          <a:p>
            <a:pPr marL="342900" indent="-342900">
              <a:buFont typeface="+mj-lt"/>
              <a:buAutoNum type="arabicPeriod"/>
            </a:pPr>
            <a:r>
              <a:rPr lang="zh-CN" altLang="en-US" b="1" dirty="0">
                <a:latin typeface="+mn-ea"/>
              </a:rPr>
              <a:t>数据库中的成绩</a:t>
            </a:r>
            <a:r>
              <a:rPr lang="en-US" altLang="zh-CN" b="1" dirty="0">
                <a:latin typeface="+mn-ea"/>
              </a:rPr>
              <a:t>----- (“select</a:t>
            </a:r>
            <a:r>
              <a:rPr lang="zh-CN" altLang="en-US" b="1" dirty="0">
                <a:latin typeface="+mn-ea"/>
              </a:rPr>
              <a:t>语句</a:t>
            </a:r>
            <a:r>
              <a:rPr lang="en-US" altLang="zh-CN" b="1" dirty="0">
                <a:latin typeface="+mn-ea"/>
              </a:rPr>
              <a:t>”)----&gt;</a:t>
            </a:r>
            <a:r>
              <a:rPr lang="zh-CN" altLang="en-US" b="1" dirty="0">
                <a:latin typeface="+mn-ea"/>
              </a:rPr>
              <a:t>服务端变量</a:t>
            </a:r>
            <a:r>
              <a:rPr lang="en-US" altLang="zh-CN" b="1" dirty="0">
                <a:latin typeface="+mn-ea"/>
              </a:rPr>
              <a:t>grade---&gt;</a:t>
            </a:r>
            <a:r>
              <a:rPr lang="zh-CN" altLang="en-US" b="1" dirty="0">
                <a:latin typeface="+mn-ea"/>
              </a:rPr>
              <a:t>（</a:t>
            </a:r>
            <a:r>
              <a:rPr lang="en-US" altLang="zh-CN" b="1" dirty="0" err="1">
                <a:latin typeface="+mn-ea"/>
              </a:rPr>
              <a:t>socket.send,socket.receive</a:t>
            </a:r>
            <a:r>
              <a:rPr lang="zh-CN" altLang="en-US" b="1" dirty="0">
                <a:latin typeface="+mn-ea"/>
              </a:rPr>
              <a:t>）</a:t>
            </a:r>
            <a:r>
              <a:rPr lang="en-US" altLang="zh-CN" b="1" dirty="0">
                <a:latin typeface="+mn-ea"/>
              </a:rPr>
              <a:t>----&gt;</a:t>
            </a:r>
            <a:r>
              <a:rPr lang="zh-CN" altLang="en-US" b="1" dirty="0">
                <a:latin typeface="+mn-ea"/>
              </a:rPr>
              <a:t>网页端变量</a:t>
            </a:r>
            <a:r>
              <a:rPr lang="en-US" altLang="zh-CN" b="1" dirty="0">
                <a:latin typeface="+mn-ea"/>
              </a:rPr>
              <a:t>grade----(</a:t>
            </a:r>
            <a:r>
              <a:rPr lang="en-US" altLang="zh-CN" b="1" dirty="0" err="1">
                <a:latin typeface="+mn-ea"/>
              </a:rPr>
              <a:t>setGradeTextValue</a:t>
            </a:r>
            <a:r>
              <a:rPr lang="en-US" altLang="zh-CN" b="1" dirty="0">
                <a:latin typeface="+mn-ea"/>
              </a:rPr>
              <a:t>)---&gt;</a:t>
            </a:r>
            <a:r>
              <a:rPr lang="zh-CN" altLang="en-US" b="1" dirty="0">
                <a:latin typeface="+mn-ea"/>
              </a:rPr>
              <a:t>网页端成绩文本框</a:t>
            </a:r>
            <a:r>
              <a:rPr lang="en-US" altLang="zh-CN" b="1" dirty="0">
                <a:latin typeface="+mn-ea"/>
              </a:rPr>
              <a:t>grade</a:t>
            </a:r>
            <a:r>
              <a:rPr lang="zh-CN" altLang="en-US" b="1" dirty="0" smtClean="0">
                <a:latin typeface="+mn-ea"/>
              </a:rPr>
              <a:t>。</a:t>
            </a:r>
            <a:endParaRPr lang="en-US" altLang="zh-CN" b="1" dirty="0">
              <a:latin typeface="+mn-ea"/>
            </a:endParaRPr>
          </a:p>
          <a:p>
            <a:pPr marL="342900" indent="-342900">
              <a:buFont typeface="+mj-lt"/>
              <a:buAutoNum type="arabicPeriod"/>
            </a:pPr>
            <a:r>
              <a:rPr lang="zh-CN" altLang="en-US" b="1" dirty="0">
                <a:latin typeface="+mn-ea"/>
              </a:rPr>
              <a:t>我们将</a:t>
            </a:r>
            <a:r>
              <a:rPr lang="en-US" altLang="zh-CN" b="1" dirty="0">
                <a:latin typeface="+mn-ea"/>
              </a:rPr>
              <a:t>("select </a:t>
            </a:r>
            <a:r>
              <a:rPr lang="zh-CN" altLang="en-US" b="1" dirty="0">
                <a:latin typeface="+mn-ea"/>
              </a:rPr>
              <a:t>语句</a:t>
            </a:r>
            <a:r>
              <a:rPr lang="en-US" altLang="zh-CN" b="1" dirty="0">
                <a:latin typeface="+mn-ea"/>
              </a:rPr>
              <a:t>”)</a:t>
            </a:r>
            <a:r>
              <a:rPr lang="zh-CN" altLang="en-US" b="1" dirty="0">
                <a:latin typeface="+mn-ea"/>
              </a:rPr>
              <a:t>成为</a:t>
            </a:r>
            <a:r>
              <a:rPr lang="en-US" altLang="zh-CN" b="1" dirty="0">
                <a:latin typeface="+mn-ea"/>
              </a:rPr>
              <a:t>f1,(</a:t>
            </a:r>
            <a:r>
              <a:rPr lang="en-US" altLang="zh-CN" b="1" dirty="0" err="1">
                <a:latin typeface="+mn-ea"/>
              </a:rPr>
              <a:t>socket.send,socket.receive</a:t>
            </a:r>
            <a:r>
              <a:rPr lang="en-US" altLang="zh-CN" b="1" dirty="0">
                <a:latin typeface="+mn-ea"/>
              </a:rPr>
              <a:t>)</a:t>
            </a:r>
            <a:r>
              <a:rPr lang="zh-CN" altLang="en-US" b="1" dirty="0">
                <a:latin typeface="+mn-ea"/>
              </a:rPr>
              <a:t>称作</a:t>
            </a:r>
            <a:r>
              <a:rPr lang="en-US" altLang="zh-CN" b="1" dirty="0">
                <a:latin typeface="+mn-ea"/>
              </a:rPr>
              <a:t>f2,(</a:t>
            </a:r>
            <a:r>
              <a:rPr lang="en-US" altLang="zh-CN" b="1" dirty="0" err="1">
                <a:latin typeface="+mn-ea"/>
              </a:rPr>
              <a:t>setGradeTextValue</a:t>
            </a:r>
            <a:r>
              <a:rPr lang="en-US" altLang="zh-CN" b="1" dirty="0">
                <a:latin typeface="+mn-ea"/>
              </a:rPr>
              <a:t>)</a:t>
            </a:r>
            <a:r>
              <a:rPr lang="zh-CN" altLang="en-US" b="1" dirty="0">
                <a:latin typeface="+mn-ea"/>
              </a:rPr>
              <a:t>称作</a:t>
            </a:r>
            <a:r>
              <a:rPr lang="en-US" altLang="zh-CN" b="1" dirty="0">
                <a:latin typeface="+mn-ea"/>
              </a:rPr>
              <a:t>f3</a:t>
            </a:r>
            <a:r>
              <a:rPr lang="en-US" altLang="zh-CN" b="1" dirty="0" smtClean="0">
                <a:latin typeface="+mn-ea"/>
              </a:rPr>
              <a:t>.</a:t>
            </a:r>
            <a:endParaRPr lang="en-US" altLang="zh-CN" b="1" dirty="0">
              <a:latin typeface="+mn-ea"/>
            </a:endParaRPr>
          </a:p>
          <a:p>
            <a:pPr marL="342900" indent="-342900">
              <a:buFont typeface="+mj-lt"/>
              <a:buAutoNum type="arabicPeriod"/>
            </a:pPr>
            <a:r>
              <a:rPr lang="en-US" altLang="zh-CN" b="1" dirty="0">
                <a:latin typeface="+mn-ea"/>
              </a:rPr>
              <a:t>f1</a:t>
            </a:r>
            <a:r>
              <a:rPr lang="zh-CN" altLang="en-US" b="1" dirty="0">
                <a:latin typeface="+mn-ea"/>
              </a:rPr>
              <a:t>创造成了服务端变量</a:t>
            </a:r>
            <a:r>
              <a:rPr lang="en-US" altLang="zh-CN" b="1" dirty="0">
                <a:latin typeface="+mn-ea"/>
              </a:rPr>
              <a:t>grade</a:t>
            </a:r>
            <a:r>
              <a:rPr lang="zh-CN" altLang="en-US" b="1" dirty="0">
                <a:latin typeface="+mn-ea"/>
              </a:rPr>
              <a:t>，并且满足 服务端变量</a:t>
            </a:r>
            <a:r>
              <a:rPr lang="en-US" altLang="zh-CN" b="1" dirty="0">
                <a:latin typeface="+mn-ea"/>
              </a:rPr>
              <a:t>grade</a:t>
            </a:r>
            <a:r>
              <a:rPr lang="zh-CN" altLang="en-US" b="1" dirty="0">
                <a:latin typeface="+mn-ea"/>
              </a:rPr>
              <a:t>等于数据库中的成绩</a:t>
            </a:r>
          </a:p>
          <a:p>
            <a:pPr marL="342900" indent="-342900">
              <a:buFont typeface="+mj-lt"/>
              <a:buAutoNum type="arabicPeriod"/>
            </a:pPr>
            <a:r>
              <a:rPr lang="en-US" altLang="zh-CN" b="1" dirty="0">
                <a:latin typeface="+mn-ea"/>
              </a:rPr>
              <a:t>f2</a:t>
            </a:r>
            <a:r>
              <a:rPr lang="zh-CN" altLang="en-US" b="1" dirty="0">
                <a:latin typeface="+mn-ea"/>
              </a:rPr>
              <a:t>创造成了网页端变量</a:t>
            </a:r>
            <a:r>
              <a:rPr lang="en-US" altLang="zh-CN" b="1" dirty="0">
                <a:latin typeface="+mn-ea"/>
              </a:rPr>
              <a:t>grade</a:t>
            </a:r>
            <a:r>
              <a:rPr lang="zh-CN" altLang="en-US" b="1" dirty="0">
                <a:latin typeface="+mn-ea"/>
              </a:rPr>
              <a:t>，并且满足 网页端变量</a:t>
            </a:r>
            <a:r>
              <a:rPr lang="en-US" altLang="zh-CN" b="1" dirty="0">
                <a:latin typeface="+mn-ea"/>
              </a:rPr>
              <a:t>grade</a:t>
            </a:r>
            <a:r>
              <a:rPr lang="zh-CN" altLang="en-US" b="1" dirty="0">
                <a:latin typeface="+mn-ea"/>
              </a:rPr>
              <a:t>等于服务端变量</a:t>
            </a:r>
            <a:r>
              <a:rPr lang="en-US" altLang="zh-CN" b="1" dirty="0">
                <a:latin typeface="+mn-ea"/>
              </a:rPr>
              <a:t>grade</a:t>
            </a:r>
          </a:p>
          <a:p>
            <a:pPr marL="342900" indent="-342900">
              <a:buFont typeface="+mj-lt"/>
              <a:buAutoNum type="arabicPeriod"/>
            </a:pPr>
            <a:r>
              <a:rPr lang="en-US" altLang="zh-CN" b="1" dirty="0">
                <a:latin typeface="+mn-ea"/>
              </a:rPr>
              <a:t>f3</a:t>
            </a:r>
            <a:r>
              <a:rPr lang="zh-CN" altLang="en-US" b="1" dirty="0">
                <a:latin typeface="+mn-ea"/>
              </a:rPr>
              <a:t>创造了使得 网页端成绩文本框</a:t>
            </a:r>
            <a:r>
              <a:rPr lang="en-US" altLang="zh-CN" b="1" dirty="0">
                <a:latin typeface="+mn-ea"/>
              </a:rPr>
              <a:t>grade</a:t>
            </a:r>
            <a:r>
              <a:rPr lang="zh-CN" altLang="en-US" b="1" dirty="0">
                <a:latin typeface="+mn-ea"/>
              </a:rPr>
              <a:t>等于网页端变量</a:t>
            </a:r>
            <a:r>
              <a:rPr lang="en-US" altLang="zh-CN" b="1" dirty="0">
                <a:latin typeface="+mn-ea"/>
              </a:rPr>
              <a:t>grade</a:t>
            </a:r>
          </a:p>
          <a:p>
            <a:pPr marL="342900" indent="-342900">
              <a:buFont typeface="+mj-lt"/>
              <a:buAutoNum type="arabicPeriod"/>
            </a:pPr>
            <a:r>
              <a:rPr lang="zh-CN" altLang="en-US" b="1" dirty="0">
                <a:latin typeface="+mn-ea"/>
              </a:rPr>
              <a:t>由以上可知 </a:t>
            </a:r>
            <a:r>
              <a:rPr lang="en-US" altLang="zh-CN" b="1" dirty="0">
                <a:latin typeface="+mn-ea"/>
              </a:rPr>
              <a:t>f1(x)=x; f2(x)=x; f3(x)=x; </a:t>
            </a:r>
            <a:r>
              <a:rPr lang="zh-CN" altLang="en-US" b="1" dirty="0">
                <a:latin typeface="+mn-ea"/>
              </a:rPr>
              <a:t>并且我们还可以推出 </a:t>
            </a:r>
            <a:r>
              <a:rPr lang="en-US" altLang="zh-CN" b="1" dirty="0">
                <a:latin typeface="+mn-ea"/>
              </a:rPr>
              <a:t>f3(f2(f1(x)))=x;</a:t>
            </a:r>
          </a:p>
          <a:p>
            <a:pPr marL="342900" indent="-342900">
              <a:buFont typeface="+mj-lt"/>
              <a:buAutoNum type="arabicPeriod"/>
            </a:pPr>
            <a:r>
              <a:rPr lang="zh-CN" altLang="en-US" b="1" dirty="0">
                <a:latin typeface="+mn-ea"/>
              </a:rPr>
              <a:t>整体表达就是 网页端变量</a:t>
            </a:r>
            <a:r>
              <a:rPr lang="en-US" altLang="zh-CN" b="1" dirty="0">
                <a:latin typeface="+mn-ea"/>
              </a:rPr>
              <a:t>grade=f3(f2(f1(</a:t>
            </a:r>
            <a:r>
              <a:rPr lang="zh-CN" altLang="en-US" b="1" dirty="0">
                <a:latin typeface="+mn-ea"/>
              </a:rPr>
              <a:t>数据库中成绩</a:t>
            </a:r>
            <a:r>
              <a:rPr lang="en-US" altLang="zh-CN" b="1" dirty="0">
                <a:latin typeface="+mn-ea"/>
              </a:rPr>
              <a:t>)))</a:t>
            </a:r>
            <a:r>
              <a:rPr lang="zh-CN" altLang="en-US" b="1" dirty="0">
                <a:latin typeface="+mn-ea"/>
              </a:rPr>
              <a:t>。</a:t>
            </a:r>
          </a:p>
          <a:p>
            <a:pPr marL="342900" indent="-342900">
              <a:buFont typeface="+mj-lt"/>
              <a:buAutoNum type="arabicPeriod"/>
            </a:pPr>
            <a:endParaRPr lang="zh-CN" altLang="en-US" b="1" dirty="0">
              <a:latin typeface="+mn-ea"/>
            </a:endParaRPr>
          </a:p>
        </p:txBody>
      </p:sp>
    </p:spTree>
    <p:extLst>
      <p:ext uri="{BB962C8B-B14F-4D97-AF65-F5344CB8AC3E}">
        <p14:creationId xmlns:p14="http://schemas.microsoft.com/office/powerpoint/2010/main" val="1075390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2400" dirty="0">
                <a:solidFill>
                  <a:srgbClr val="0080E8"/>
                </a:solidFill>
              </a:rPr>
              <a:t>一</a:t>
            </a:r>
            <a:r>
              <a:rPr kumimoji="1" lang="zh-CN" altLang="en-US" sz="2400" dirty="0" smtClean="0">
                <a:solidFill>
                  <a:srgbClr val="0080E8"/>
                </a:solidFill>
              </a:rPr>
              <a:t>个简单的例子</a:t>
            </a:r>
            <a:endParaRPr kumimoji="1" lang="zh-CN" altLang="en-US" sz="2400" dirty="0">
              <a:solidFill>
                <a:srgbClr val="0080E8"/>
              </a:solidFill>
            </a:endParaRPr>
          </a:p>
        </p:txBody>
      </p:sp>
      <p:sp>
        <p:nvSpPr>
          <p:cNvPr id="5" name="TextBox 10"/>
          <p:cNvSpPr txBox="1"/>
          <p:nvPr/>
        </p:nvSpPr>
        <p:spPr>
          <a:xfrm>
            <a:off x="444786" y="1072399"/>
            <a:ext cx="8699214" cy="3704540"/>
          </a:xfrm>
          <a:prstGeom prst="rect">
            <a:avLst/>
          </a:prstGeom>
          <a:noFill/>
        </p:spPr>
        <p:txBody>
          <a:bodyPr wrap="square" rtlCol="0">
            <a:spAutoFit/>
          </a:bodyPr>
          <a:lstStyle/>
          <a:p>
            <a:pPr marL="342900" indent="-342900">
              <a:lnSpc>
                <a:spcPct val="120000"/>
              </a:lnSpc>
              <a:buFont typeface="+mj-lt"/>
              <a:buAutoNum type="arabicPeriod"/>
            </a:pPr>
            <a:r>
              <a:rPr lang="zh-CN" altLang="en-US" b="1" dirty="0">
                <a:latin typeface="+mn-ea"/>
              </a:rPr>
              <a:t>在这个过程中，我们的目标是让文本框显示那个人的成绩，说白了就是寻找一个函数 </a:t>
            </a:r>
            <a:r>
              <a:rPr lang="en-US" altLang="zh-CN" b="1" dirty="0">
                <a:latin typeface="+mn-ea"/>
              </a:rPr>
              <a:t>f(x),</a:t>
            </a:r>
            <a:r>
              <a:rPr lang="zh-CN" altLang="en-US" b="1" dirty="0">
                <a:latin typeface="+mn-ea"/>
              </a:rPr>
              <a:t>使得 网页端成绩文本框</a:t>
            </a:r>
            <a:r>
              <a:rPr lang="en-US" altLang="zh-CN" b="1" dirty="0">
                <a:latin typeface="+mn-ea"/>
              </a:rPr>
              <a:t>=f(</a:t>
            </a:r>
            <a:r>
              <a:rPr lang="zh-CN" altLang="en-US" b="1" dirty="0">
                <a:latin typeface="+mn-ea"/>
              </a:rPr>
              <a:t>数据库成绩</a:t>
            </a:r>
            <a:r>
              <a:rPr lang="en-US" altLang="zh-CN" b="1" dirty="0">
                <a:latin typeface="+mn-ea"/>
              </a:rPr>
              <a:t>)</a:t>
            </a:r>
            <a:r>
              <a:rPr lang="zh-CN" altLang="en-US" b="1" dirty="0">
                <a:latin typeface="+mn-ea"/>
              </a:rPr>
              <a:t>。具体</a:t>
            </a:r>
            <a:r>
              <a:rPr lang="en-US" altLang="zh-CN" b="1" dirty="0">
                <a:latin typeface="+mn-ea"/>
              </a:rPr>
              <a:t>f()</a:t>
            </a:r>
            <a:r>
              <a:rPr lang="zh-CN" altLang="en-US" b="1" dirty="0">
                <a:latin typeface="+mn-ea"/>
              </a:rPr>
              <a:t>是如何实现让 网页端成绩文本框</a:t>
            </a:r>
            <a:r>
              <a:rPr lang="en-US" altLang="zh-CN" b="1" dirty="0">
                <a:latin typeface="+mn-ea"/>
              </a:rPr>
              <a:t>=</a:t>
            </a:r>
            <a:r>
              <a:rPr lang="zh-CN" altLang="en-US" b="1" dirty="0">
                <a:latin typeface="+mn-ea"/>
              </a:rPr>
              <a:t>数据库成绩的我们并不关心。到这里我们知道，</a:t>
            </a:r>
            <a:r>
              <a:rPr lang="en-US" altLang="zh-CN" b="1" dirty="0">
                <a:latin typeface="+mn-ea"/>
              </a:rPr>
              <a:t>f(x)=f3(f2(f1(x)));</a:t>
            </a:r>
            <a:r>
              <a:rPr lang="zh-CN" altLang="en-US" b="1" dirty="0">
                <a:latin typeface="+mn-ea"/>
              </a:rPr>
              <a:t>难道只有 </a:t>
            </a:r>
            <a:r>
              <a:rPr lang="en-US" altLang="zh-CN" b="1" dirty="0">
                <a:latin typeface="+mn-ea"/>
              </a:rPr>
              <a:t>f3(f2(f1(x))) </a:t>
            </a:r>
            <a:r>
              <a:rPr lang="zh-CN" altLang="en-US" b="1" dirty="0">
                <a:latin typeface="+mn-ea"/>
              </a:rPr>
              <a:t>可以实现让网页成绩文本框显示数据库中成绩的方法吗，不是的。</a:t>
            </a:r>
          </a:p>
          <a:p>
            <a:pPr marL="342900" indent="-342900">
              <a:lnSpc>
                <a:spcPct val="120000"/>
              </a:lnSpc>
              <a:buFont typeface="+mj-lt"/>
              <a:buAutoNum type="arabicPeriod"/>
            </a:pPr>
            <a:r>
              <a:rPr lang="zh-CN" altLang="en-US" b="1" dirty="0">
                <a:latin typeface="+mn-ea"/>
              </a:rPr>
              <a:t>假设</a:t>
            </a:r>
            <a:r>
              <a:rPr lang="en-US" altLang="zh-CN" b="1" dirty="0">
                <a:latin typeface="+mn-ea"/>
              </a:rPr>
              <a:t>f1(x)=2x</a:t>
            </a:r>
            <a:r>
              <a:rPr lang="zh-CN" altLang="en-US" b="1" dirty="0">
                <a:latin typeface="+mn-ea"/>
              </a:rPr>
              <a:t>；</a:t>
            </a:r>
            <a:r>
              <a:rPr lang="en-US" altLang="zh-CN" b="1" dirty="0">
                <a:latin typeface="+mn-ea"/>
              </a:rPr>
              <a:t>f2(x)=3x; f3(x)=x/6;, f(x)=f3(f2(f1(x))) </a:t>
            </a:r>
            <a:r>
              <a:rPr lang="zh-CN" altLang="en-US" b="1" dirty="0">
                <a:latin typeface="+mn-ea"/>
              </a:rPr>
              <a:t>仍然满足，仍然可以让网页成绩文本框显示数据库中成绩。</a:t>
            </a:r>
          </a:p>
          <a:p>
            <a:pPr marL="342900" indent="-342900">
              <a:lnSpc>
                <a:spcPct val="120000"/>
              </a:lnSpc>
              <a:buFont typeface="+mj-lt"/>
              <a:buAutoNum type="arabicPeriod"/>
            </a:pPr>
            <a:r>
              <a:rPr lang="zh-CN" altLang="en-US" b="1" dirty="0">
                <a:latin typeface="+mn-ea"/>
              </a:rPr>
              <a:t>现在我们知道 只要满足 </a:t>
            </a:r>
            <a:r>
              <a:rPr lang="en-US" altLang="zh-CN" b="1" dirty="0">
                <a:latin typeface="+mn-ea"/>
              </a:rPr>
              <a:t>f(x)=f1(f2(f3(f4(*))))=x,</a:t>
            </a:r>
            <a:r>
              <a:rPr lang="zh-CN" altLang="en-US" b="1" dirty="0">
                <a:latin typeface="+mn-ea"/>
              </a:rPr>
              <a:t>就可以实现我们预期的目标。</a:t>
            </a:r>
            <a:endParaRPr lang="en-US" altLang="zh-CN" b="1" dirty="0">
              <a:latin typeface="+mn-ea"/>
            </a:endParaRPr>
          </a:p>
          <a:p>
            <a:pPr marL="342900" indent="-342900">
              <a:lnSpc>
                <a:spcPct val="120000"/>
              </a:lnSpc>
              <a:buFont typeface="+mj-lt"/>
              <a:buAutoNum type="arabicPeriod"/>
            </a:pPr>
            <a:r>
              <a:rPr lang="zh-CN" altLang="en-US" b="1" dirty="0">
                <a:latin typeface="+mn-ea"/>
              </a:rPr>
              <a:t>至少在这个例子中，部分代码是不需要写的可以自动生成的。</a:t>
            </a:r>
          </a:p>
          <a:p>
            <a:pPr marL="342900" indent="-342900">
              <a:lnSpc>
                <a:spcPct val="120000"/>
              </a:lnSpc>
              <a:buFont typeface="+mj-lt"/>
              <a:buAutoNum type="arabicPeriod"/>
            </a:pPr>
            <a:endParaRPr lang="zh-CN" altLang="en-US" b="1" dirty="0">
              <a:latin typeface="+mn-ea"/>
            </a:endParaRPr>
          </a:p>
        </p:txBody>
      </p:sp>
    </p:spTree>
    <p:extLst>
      <p:ext uri="{BB962C8B-B14F-4D97-AF65-F5344CB8AC3E}">
        <p14:creationId xmlns:p14="http://schemas.microsoft.com/office/powerpoint/2010/main" val="3204381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44786" y="1072399"/>
            <a:ext cx="8292813" cy="2862322"/>
          </a:xfrm>
          <a:prstGeom prst="rect">
            <a:avLst/>
          </a:prstGeom>
          <a:noFill/>
        </p:spPr>
        <p:txBody>
          <a:bodyPr wrap="square" rtlCol="0">
            <a:spAutoFit/>
          </a:bodyPr>
          <a:lstStyle/>
          <a:p>
            <a:pPr marL="342900" indent="-342900">
              <a:lnSpc>
                <a:spcPct val="200000"/>
              </a:lnSpc>
              <a:buFont typeface="+mj-lt"/>
              <a:buAutoNum type="arabicPeriod"/>
            </a:pPr>
            <a:r>
              <a:rPr lang="zh-CN" altLang="en-US" b="1" dirty="0">
                <a:solidFill>
                  <a:schemeClr val="bg1"/>
                </a:solidFill>
                <a:latin typeface="+mn-ea"/>
              </a:rPr>
              <a:t>我们的程序一直在描述怎么做的问题，我们过描述了我们想要表达的东西。</a:t>
            </a:r>
            <a:endParaRPr lang="en-US" altLang="zh-CN" b="1" dirty="0">
              <a:solidFill>
                <a:schemeClr val="bg1"/>
              </a:solidFill>
              <a:latin typeface="+mn-ea"/>
            </a:endParaRPr>
          </a:p>
          <a:p>
            <a:pPr marL="342900" indent="-342900">
              <a:lnSpc>
                <a:spcPct val="200000"/>
              </a:lnSpc>
              <a:buFont typeface="+mj-lt"/>
              <a:buAutoNum type="arabicPeriod"/>
            </a:pPr>
            <a:r>
              <a:rPr lang="zh-CN" altLang="en-US" b="1" dirty="0">
                <a:solidFill>
                  <a:schemeClr val="bg1"/>
                </a:solidFill>
                <a:latin typeface="+mn-ea"/>
              </a:rPr>
              <a:t>现在的编程是面向人编程的，许多语言（</a:t>
            </a:r>
            <a:r>
              <a:rPr lang="en-US" altLang="zh-CN" b="1" dirty="0">
                <a:solidFill>
                  <a:schemeClr val="bg1"/>
                </a:solidFill>
                <a:latin typeface="+mn-ea"/>
              </a:rPr>
              <a:t>python</a:t>
            </a:r>
            <a:r>
              <a:rPr lang="zh-CN" altLang="en-US" b="1" dirty="0">
                <a:solidFill>
                  <a:schemeClr val="bg1"/>
                </a:solidFill>
                <a:latin typeface="+mn-ea"/>
              </a:rPr>
              <a:t>），语言特性</a:t>
            </a:r>
            <a:r>
              <a:rPr lang="en-US" altLang="zh-CN" b="1" dirty="0">
                <a:solidFill>
                  <a:schemeClr val="bg1"/>
                </a:solidFill>
                <a:latin typeface="+mn-ea"/>
              </a:rPr>
              <a:t>(lambda)</a:t>
            </a:r>
            <a:r>
              <a:rPr lang="zh-CN" altLang="en-US" b="1" dirty="0">
                <a:solidFill>
                  <a:schemeClr val="bg1"/>
                </a:solidFill>
                <a:latin typeface="+mn-ea"/>
              </a:rPr>
              <a:t>只是为了人少些代码，容易出现很多</a:t>
            </a:r>
            <a:r>
              <a:rPr lang="en-US" altLang="zh-CN" b="1" dirty="0">
                <a:solidFill>
                  <a:schemeClr val="bg1"/>
                </a:solidFill>
                <a:latin typeface="+mn-ea"/>
              </a:rPr>
              <a:t>bug</a:t>
            </a:r>
          </a:p>
          <a:p>
            <a:pPr marL="342900" indent="-342900">
              <a:lnSpc>
                <a:spcPct val="200000"/>
              </a:lnSpc>
              <a:buFont typeface="+mj-lt"/>
              <a:buAutoNum type="arabicPeriod"/>
            </a:pPr>
            <a:r>
              <a:rPr lang="zh-CN" altLang="en-US" b="1" dirty="0">
                <a:solidFill>
                  <a:schemeClr val="bg1"/>
                </a:solidFill>
                <a:latin typeface="+mn-ea"/>
              </a:rPr>
              <a:t>机器无法理解我们写的代码，只知道执行。（人是唯一一</a:t>
            </a:r>
            <a:r>
              <a:rPr lang="zh-CN" altLang="en-US" b="1" dirty="0" smtClean="0">
                <a:solidFill>
                  <a:schemeClr val="bg1"/>
                </a:solidFill>
                <a:latin typeface="+mn-ea"/>
              </a:rPr>
              <a:t>个可以想</a:t>
            </a:r>
            <a:r>
              <a:rPr lang="zh-CN" altLang="en-US" b="1" dirty="0">
                <a:solidFill>
                  <a:schemeClr val="bg1"/>
                </a:solidFill>
                <a:latin typeface="+mn-ea"/>
              </a:rPr>
              <a:t>如何做</a:t>
            </a:r>
            <a:r>
              <a:rPr lang="zh-CN" altLang="en-US" b="1" dirty="0" smtClean="0">
                <a:solidFill>
                  <a:schemeClr val="bg1"/>
                </a:solidFill>
                <a:latin typeface="+mn-ea"/>
              </a:rPr>
              <a:t>的事物）</a:t>
            </a:r>
            <a:endParaRPr lang="en-US" altLang="zh-CN" b="1" dirty="0">
              <a:solidFill>
                <a:schemeClr val="bg1"/>
              </a:solidFill>
              <a:latin typeface="+mn-ea"/>
            </a:endParaRPr>
          </a:p>
        </p:txBody>
      </p:sp>
      <p:sp>
        <p:nvSpPr>
          <p:cNvPr id="2" name="标题 1"/>
          <p:cNvSpPr>
            <a:spLocks noGrp="1"/>
          </p:cNvSpPr>
          <p:nvPr>
            <p:ph type="title"/>
          </p:nvPr>
        </p:nvSpPr>
        <p:spPr>
          <a:xfrm>
            <a:off x="453872" y="281357"/>
            <a:ext cx="8396441" cy="525716"/>
          </a:xfrm>
        </p:spPr>
        <p:txBody>
          <a:bodyPr/>
          <a:lstStyle/>
          <a:p>
            <a:r>
              <a:rPr lang="zh-CN" altLang="en-US" sz="2400" dirty="0"/>
              <a:t>现状</a:t>
            </a:r>
            <a:endParaRPr kumimoji="1" lang="zh-CN" altLang="en-US" sz="2400" dirty="0">
              <a:solidFill>
                <a:srgbClr val="FFC000"/>
              </a:solidFill>
            </a:endParaRPr>
          </a:p>
        </p:txBody>
      </p:sp>
    </p:spTree>
    <p:extLst>
      <p:ext uri="{BB962C8B-B14F-4D97-AF65-F5344CB8AC3E}">
        <p14:creationId xmlns:p14="http://schemas.microsoft.com/office/powerpoint/2010/main" val="518116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78511" y="2719652"/>
            <a:ext cx="1123950" cy="438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现状</a:t>
            </a:r>
          </a:p>
        </p:txBody>
      </p:sp>
      <p:sp>
        <p:nvSpPr>
          <p:cNvPr id="6" name="矩形 5"/>
          <p:cNvSpPr/>
          <p:nvPr/>
        </p:nvSpPr>
        <p:spPr>
          <a:xfrm>
            <a:off x="6601172" y="2719202"/>
            <a:ext cx="1123950" cy="438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目标</a:t>
            </a:r>
          </a:p>
        </p:txBody>
      </p:sp>
      <p:sp>
        <p:nvSpPr>
          <p:cNvPr id="7" name="矩形 6"/>
          <p:cNvSpPr/>
          <p:nvPr/>
        </p:nvSpPr>
        <p:spPr>
          <a:xfrm>
            <a:off x="2765425" y="1558515"/>
            <a:ext cx="2943225" cy="447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t>事物和</a:t>
            </a:r>
            <a:r>
              <a:rPr lang="zh-CN" altLang="en-US" b="1" dirty="0"/>
              <a:t>事物的关系</a:t>
            </a:r>
          </a:p>
        </p:txBody>
      </p:sp>
      <p:sp>
        <p:nvSpPr>
          <p:cNvPr id="9" name="左箭头 8"/>
          <p:cNvSpPr/>
          <p:nvPr/>
        </p:nvSpPr>
        <p:spPr>
          <a:xfrm rot="18952368">
            <a:off x="1620950" y="2038045"/>
            <a:ext cx="1169766" cy="3169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左箭头 9"/>
          <p:cNvSpPr/>
          <p:nvPr/>
        </p:nvSpPr>
        <p:spPr>
          <a:xfrm rot="13410341" flipV="1">
            <a:off x="5727561" y="2038818"/>
            <a:ext cx="1274257" cy="32701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3547142" y="2704427"/>
            <a:ext cx="1697958" cy="436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t>路径构建器</a:t>
            </a:r>
            <a:endParaRPr lang="zh-CN" altLang="en-US" sz="2000" b="1" dirty="0"/>
          </a:p>
        </p:txBody>
      </p:sp>
      <p:sp>
        <p:nvSpPr>
          <p:cNvPr id="12" name="下箭头 11"/>
          <p:cNvSpPr/>
          <p:nvPr/>
        </p:nvSpPr>
        <p:spPr>
          <a:xfrm>
            <a:off x="4153046" y="2086410"/>
            <a:ext cx="345337" cy="6310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下箭头 12"/>
          <p:cNvSpPr/>
          <p:nvPr/>
        </p:nvSpPr>
        <p:spPr>
          <a:xfrm>
            <a:off x="4153046" y="3197010"/>
            <a:ext cx="345336" cy="7419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右箭头 2"/>
          <p:cNvSpPr/>
          <p:nvPr/>
        </p:nvSpPr>
        <p:spPr>
          <a:xfrm>
            <a:off x="2063637" y="2762984"/>
            <a:ext cx="1420004" cy="394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右箭头 13"/>
          <p:cNvSpPr/>
          <p:nvPr/>
        </p:nvSpPr>
        <p:spPr>
          <a:xfrm flipH="1">
            <a:off x="5326463" y="2738498"/>
            <a:ext cx="1163882" cy="394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p:nvSpPr>
        <p:spPr>
          <a:xfrm>
            <a:off x="1346484" y="4000282"/>
            <a:ext cx="5953218" cy="35837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700" b="1" dirty="0"/>
              <a:t>路径</a:t>
            </a:r>
          </a:p>
        </p:txBody>
      </p:sp>
      <p:sp>
        <p:nvSpPr>
          <p:cNvPr id="16" name="矩形 15"/>
          <p:cNvSpPr/>
          <p:nvPr/>
        </p:nvSpPr>
        <p:spPr>
          <a:xfrm>
            <a:off x="1340945" y="3219172"/>
            <a:ext cx="346362" cy="113948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下箭头 16"/>
          <p:cNvSpPr/>
          <p:nvPr/>
        </p:nvSpPr>
        <p:spPr>
          <a:xfrm flipV="1">
            <a:off x="6881247" y="3153755"/>
            <a:ext cx="571332" cy="1204896"/>
          </a:xfrm>
          <a:prstGeom prst="down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标题 1"/>
          <p:cNvSpPr txBox="1">
            <a:spLocks/>
          </p:cNvSpPr>
          <p:nvPr/>
        </p:nvSpPr>
        <p:spPr bwMode="auto">
          <a:xfrm>
            <a:off x="443869" y="539422"/>
            <a:ext cx="8403269" cy="5255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defTabSz="457200" rtl="0" eaLnBrk="1" latinLnBrk="0" hangingPunct="1">
              <a:spcBef>
                <a:spcPct val="0"/>
              </a:spcBef>
              <a:buNone/>
              <a:defRPr sz="1600" b="1" i="0" kern="1200">
                <a:solidFill>
                  <a:schemeClr val="tx1"/>
                </a:solidFill>
                <a:latin typeface="Microsoft YaHei" charset="-122"/>
                <a:ea typeface="Microsoft YaHei" charset="-122"/>
                <a:cs typeface="Microsoft YaHei" charset="-122"/>
              </a:defRPr>
            </a:lvl1pPr>
          </a:lstStyle>
          <a:p>
            <a:r>
              <a:rPr lang="zh-CN" altLang="en-US" sz="2400" dirty="0" smtClean="0">
                <a:solidFill>
                  <a:srgbClr val="0080E8"/>
                </a:solidFill>
              </a:rPr>
              <a:t>编程模型</a:t>
            </a:r>
            <a:endParaRPr kumimoji="1" lang="zh-CN" altLang="en-US" sz="2400" dirty="0">
              <a:solidFill>
                <a:srgbClr val="0080E8"/>
              </a:solidFill>
            </a:endParaRPr>
          </a:p>
        </p:txBody>
      </p:sp>
    </p:spTree>
    <p:extLst>
      <p:ext uri="{BB962C8B-B14F-4D97-AF65-F5344CB8AC3E}">
        <p14:creationId xmlns:p14="http://schemas.microsoft.com/office/powerpoint/2010/main" val="4231918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44786" y="1367367"/>
            <a:ext cx="8597613" cy="2446824"/>
          </a:xfrm>
          <a:prstGeom prst="rect">
            <a:avLst/>
          </a:prstGeom>
          <a:noFill/>
        </p:spPr>
        <p:txBody>
          <a:bodyPr wrap="square" rtlCol="0">
            <a:spAutoFit/>
          </a:bodyPr>
          <a:lstStyle/>
          <a:p>
            <a:r>
              <a:rPr lang="en-US" altLang="zh-CN" b="1" dirty="0">
                <a:solidFill>
                  <a:schemeClr val="bg1"/>
                </a:solidFill>
                <a:latin typeface="+mn-ea"/>
              </a:rPr>
              <a:t>1. </a:t>
            </a:r>
            <a:r>
              <a:rPr lang="zh-CN" altLang="en-US" b="1" dirty="0">
                <a:solidFill>
                  <a:schemeClr val="bg1"/>
                </a:solidFill>
                <a:latin typeface="+mn-ea"/>
              </a:rPr>
              <a:t>纯数学函数下的路径构建</a:t>
            </a:r>
            <a:endParaRPr lang="en-US" altLang="zh-CN" b="1" dirty="0">
              <a:solidFill>
                <a:schemeClr val="bg1"/>
              </a:solidFill>
              <a:latin typeface="+mn-ea"/>
            </a:endParaRPr>
          </a:p>
          <a:p>
            <a:pPr lvl="1">
              <a:lnSpc>
                <a:spcPct val="150000"/>
              </a:lnSpc>
            </a:pPr>
            <a:r>
              <a:rPr lang="en-US" altLang="zh-CN" b="1" dirty="0">
                <a:solidFill>
                  <a:schemeClr val="bg1"/>
                </a:solidFill>
                <a:latin typeface="+mn-ea"/>
              </a:rPr>
              <a:t>1.1 </a:t>
            </a:r>
            <a:r>
              <a:rPr lang="zh-CN" altLang="en-US" b="1" dirty="0">
                <a:solidFill>
                  <a:schemeClr val="bg1"/>
                </a:solidFill>
                <a:latin typeface="+mn-ea"/>
              </a:rPr>
              <a:t>有一个变量</a:t>
            </a:r>
            <a:r>
              <a:rPr lang="en-US" altLang="zh-CN" b="1" dirty="0">
                <a:solidFill>
                  <a:schemeClr val="bg1"/>
                </a:solidFill>
                <a:latin typeface="+mn-ea"/>
              </a:rPr>
              <a:t>X,</a:t>
            </a:r>
            <a:r>
              <a:rPr lang="zh-CN" altLang="en-US" b="1" dirty="0">
                <a:solidFill>
                  <a:schemeClr val="bg1"/>
                </a:solidFill>
                <a:latin typeface="+mn-ea"/>
              </a:rPr>
              <a:t>现在值是</a:t>
            </a:r>
            <a:r>
              <a:rPr lang="en-US" altLang="zh-CN" b="1" dirty="0">
                <a:solidFill>
                  <a:schemeClr val="bg1"/>
                </a:solidFill>
                <a:latin typeface="+mn-ea"/>
              </a:rPr>
              <a:t>1</a:t>
            </a:r>
            <a:r>
              <a:rPr lang="zh-CN" altLang="en-US" b="1" dirty="0">
                <a:solidFill>
                  <a:schemeClr val="bg1"/>
                </a:solidFill>
                <a:latin typeface="+mn-ea"/>
              </a:rPr>
              <a:t>，目标是</a:t>
            </a:r>
            <a:r>
              <a:rPr lang="en-US" altLang="zh-CN" b="1" dirty="0">
                <a:solidFill>
                  <a:schemeClr val="bg1"/>
                </a:solidFill>
                <a:latin typeface="+mn-ea"/>
              </a:rPr>
              <a:t>3</a:t>
            </a:r>
            <a:r>
              <a:rPr lang="zh-CN" altLang="en-US" b="1" dirty="0">
                <a:solidFill>
                  <a:schemeClr val="bg1"/>
                </a:solidFill>
                <a:latin typeface="+mn-ea"/>
              </a:rPr>
              <a:t>，有一个函数 </a:t>
            </a:r>
            <a:r>
              <a:rPr lang="en-US" altLang="zh-CN" b="1" dirty="0">
                <a:solidFill>
                  <a:schemeClr val="bg1"/>
                </a:solidFill>
                <a:latin typeface="+mn-ea"/>
              </a:rPr>
              <a:t>f(x)=x+1;</a:t>
            </a:r>
            <a:r>
              <a:rPr lang="zh-CN" altLang="en-US" b="1" dirty="0">
                <a:solidFill>
                  <a:schemeClr val="bg1"/>
                </a:solidFill>
                <a:latin typeface="+mn-ea"/>
              </a:rPr>
              <a:t>我们怎么去实现我们的目标呢？</a:t>
            </a:r>
            <a:endParaRPr lang="en-US" altLang="zh-CN" b="1" dirty="0">
              <a:solidFill>
                <a:schemeClr val="bg1"/>
              </a:solidFill>
              <a:latin typeface="+mn-ea"/>
            </a:endParaRPr>
          </a:p>
          <a:p>
            <a:pPr lvl="1">
              <a:lnSpc>
                <a:spcPct val="150000"/>
              </a:lnSpc>
            </a:pPr>
            <a:r>
              <a:rPr lang="en-US" altLang="zh-CN" b="1" dirty="0">
                <a:solidFill>
                  <a:schemeClr val="bg1"/>
                </a:solidFill>
                <a:latin typeface="+mn-ea"/>
              </a:rPr>
              <a:t>1.2 </a:t>
            </a:r>
            <a:r>
              <a:rPr lang="zh-CN" altLang="en-US" b="1" dirty="0">
                <a:solidFill>
                  <a:schemeClr val="bg1"/>
                </a:solidFill>
                <a:latin typeface="+mn-ea"/>
              </a:rPr>
              <a:t>如果目标是</a:t>
            </a:r>
            <a:r>
              <a:rPr lang="en-US" altLang="zh-CN" b="1" dirty="0">
                <a:solidFill>
                  <a:schemeClr val="bg1"/>
                </a:solidFill>
                <a:latin typeface="+mn-ea"/>
              </a:rPr>
              <a:t>2.5</a:t>
            </a:r>
            <a:r>
              <a:rPr lang="zh-CN" altLang="en-US" b="1" dirty="0">
                <a:solidFill>
                  <a:schemeClr val="bg1"/>
                </a:solidFill>
                <a:latin typeface="+mn-ea"/>
              </a:rPr>
              <a:t>，函数不变，我们怎么知道我们无法实现目标。</a:t>
            </a:r>
            <a:endParaRPr lang="en-US" altLang="zh-CN" b="1" dirty="0">
              <a:solidFill>
                <a:schemeClr val="bg1"/>
              </a:solidFill>
              <a:latin typeface="+mn-ea"/>
            </a:endParaRPr>
          </a:p>
          <a:p>
            <a:pPr lvl="1">
              <a:lnSpc>
                <a:spcPct val="150000"/>
              </a:lnSpc>
            </a:pPr>
            <a:r>
              <a:rPr lang="en-US" altLang="zh-CN" b="1" dirty="0">
                <a:solidFill>
                  <a:schemeClr val="bg1"/>
                </a:solidFill>
                <a:latin typeface="+mn-ea"/>
              </a:rPr>
              <a:t>1.3 </a:t>
            </a:r>
            <a:r>
              <a:rPr lang="zh-CN" altLang="en-US" b="1" dirty="0">
                <a:solidFill>
                  <a:schemeClr val="bg1"/>
                </a:solidFill>
                <a:latin typeface="+mn-ea"/>
              </a:rPr>
              <a:t>如果</a:t>
            </a:r>
            <a:r>
              <a:rPr lang="en-US" altLang="zh-CN" b="1" dirty="0">
                <a:solidFill>
                  <a:schemeClr val="bg1"/>
                </a:solidFill>
                <a:latin typeface="+mn-ea"/>
              </a:rPr>
              <a:t>X=2;</a:t>
            </a:r>
            <a:r>
              <a:rPr lang="zh-CN" altLang="en-US" b="1" dirty="0">
                <a:solidFill>
                  <a:schemeClr val="bg1"/>
                </a:solidFill>
                <a:latin typeface="+mn-ea"/>
              </a:rPr>
              <a:t>函数为 </a:t>
            </a:r>
            <a:r>
              <a:rPr lang="en-US" altLang="zh-CN" b="1" dirty="0">
                <a:solidFill>
                  <a:schemeClr val="bg1"/>
                </a:solidFill>
                <a:latin typeface="+mn-ea"/>
              </a:rPr>
              <a:t>f(x)=x²;</a:t>
            </a:r>
            <a:r>
              <a:rPr lang="zh-CN" altLang="en-US" b="1" dirty="0">
                <a:solidFill>
                  <a:schemeClr val="bg1"/>
                </a:solidFill>
                <a:latin typeface="+mn-ea"/>
              </a:rPr>
              <a:t>目标分别为</a:t>
            </a:r>
            <a:r>
              <a:rPr lang="en-US" altLang="zh-CN" b="1" dirty="0">
                <a:solidFill>
                  <a:schemeClr val="bg1"/>
                </a:solidFill>
                <a:latin typeface="+mn-ea"/>
              </a:rPr>
              <a:t>4</a:t>
            </a:r>
            <a:r>
              <a:rPr lang="zh-CN" altLang="en-US" b="1" dirty="0">
                <a:solidFill>
                  <a:schemeClr val="bg1"/>
                </a:solidFill>
                <a:latin typeface="+mn-ea"/>
              </a:rPr>
              <a:t>，</a:t>
            </a:r>
            <a:r>
              <a:rPr lang="en-US" altLang="zh-CN" b="1" dirty="0">
                <a:solidFill>
                  <a:schemeClr val="bg1"/>
                </a:solidFill>
                <a:latin typeface="+mn-ea"/>
              </a:rPr>
              <a:t>5</a:t>
            </a:r>
            <a:r>
              <a:rPr lang="zh-CN" altLang="en-US" b="1" dirty="0">
                <a:solidFill>
                  <a:schemeClr val="bg1"/>
                </a:solidFill>
                <a:latin typeface="+mn-ea"/>
              </a:rPr>
              <a:t>；我们怎么知道目标是否是可达的。</a:t>
            </a:r>
            <a:endParaRPr lang="en-US" altLang="zh-CN" b="1" dirty="0">
              <a:solidFill>
                <a:schemeClr val="bg1"/>
              </a:solidFill>
              <a:latin typeface="+mn-ea"/>
            </a:endParaRPr>
          </a:p>
        </p:txBody>
      </p:sp>
      <p:sp>
        <p:nvSpPr>
          <p:cNvPr id="2" name="标题 1"/>
          <p:cNvSpPr>
            <a:spLocks noGrp="1"/>
          </p:cNvSpPr>
          <p:nvPr>
            <p:ph type="title"/>
          </p:nvPr>
        </p:nvSpPr>
        <p:spPr>
          <a:xfrm>
            <a:off x="453872" y="281357"/>
            <a:ext cx="8396441" cy="711700"/>
          </a:xfrm>
        </p:spPr>
        <p:txBody>
          <a:bodyPr/>
          <a:lstStyle/>
          <a:p>
            <a:r>
              <a:rPr lang="zh-CN" altLang="en-US" sz="2400" dirty="0"/>
              <a:t>单事物下的路径构建</a:t>
            </a:r>
            <a:endParaRPr kumimoji="1" lang="zh-CN" altLang="en-US" sz="2400" dirty="0"/>
          </a:p>
        </p:txBody>
      </p:sp>
    </p:spTree>
    <p:extLst>
      <p:ext uri="{BB962C8B-B14F-4D97-AF65-F5344CB8AC3E}">
        <p14:creationId xmlns:p14="http://schemas.microsoft.com/office/powerpoint/2010/main" val="229018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microsoft.com/sharepoint/v3/fields"/>
    <ds:schemaRef ds:uri="http://www.w3.org/XML/1998/namespace"/>
    <ds:schemaRef ds:uri="http://purl.org/dc/dcmitype/"/>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6750</TotalTime>
  <Words>1620</Words>
  <Application>Microsoft Office PowerPoint</Application>
  <PresentationFormat>全屏显示(16:9)</PresentationFormat>
  <Paragraphs>170</Paragraphs>
  <Slides>17</Slides>
  <Notes>4</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Theme</vt:lpstr>
      <vt:lpstr>PowerPoint 演示文稿</vt:lpstr>
      <vt:lpstr>PowerPoint 演示文稿</vt:lpstr>
      <vt:lpstr>一个简单的例子</vt:lpstr>
      <vt:lpstr>一个简单的例子</vt:lpstr>
      <vt:lpstr>一个简单的例子</vt:lpstr>
      <vt:lpstr>一个简单的例子</vt:lpstr>
      <vt:lpstr>现状</vt:lpstr>
      <vt:lpstr>PowerPoint 演示文稿</vt:lpstr>
      <vt:lpstr>单事物下的路径构建</vt:lpstr>
      <vt:lpstr>单事物下的路径构建</vt:lpstr>
      <vt:lpstr>单事物下的路径构建</vt:lpstr>
      <vt:lpstr>单事物下的路径构建</vt:lpstr>
      <vt:lpstr>单事物下的路径构建</vt:lpstr>
      <vt:lpstr>多事物的路径构建</vt:lpstr>
      <vt:lpstr>多事物的路径构建</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Administrator</cp:lastModifiedBy>
  <cp:revision>244</cp:revision>
  <dcterms:created xsi:type="dcterms:W3CDTF">2010-04-12T23:12:02Z</dcterms:created>
  <dcterms:modified xsi:type="dcterms:W3CDTF">2019-05-30T06:04:42Z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