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1" r:id="rId4"/>
    <p:sldId id="258" r:id="rId5"/>
    <p:sldId id="263" r:id="rId6"/>
    <p:sldId id="262" r:id="rId7"/>
    <p:sldId id="257" r:id="rId8"/>
    <p:sldId id="265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Tinix</a:t>
            </a:r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1152745 </a:t>
            </a:r>
            <a:r>
              <a:rPr lang="zh-CN" altLang="en-US" dirty="0" smtClean="0"/>
              <a:t>邱峰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梁浦核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5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开机画面</a:t>
            </a:r>
            <a:endParaRPr lang="zh-CN" altLang="en-US" dirty="0"/>
          </a:p>
        </p:txBody>
      </p:sp>
      <p:pic>
        <p:nvPicPr>
          <p:cNvPr id="1026" name="Picture 2" descr="C:\Users\飘飘乎居士\Desktop\L{~VNN}7X@)2POY6[~75F7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68" y="2420888"/>
            <a:ext cx="736663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4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增设命令行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443" y="1484784"/>
            <a:ext cx="7125112" cy="1944216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help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257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增设进程状态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为每一个进程增设一个状态</a:t>
            </a:r>
            <a:endParaRPr lang="en-US" altLang="zh-CN" dirty="0" smtClean="0"/>
          </a:p>
          <a:p>
            <a:r>
              <a:rPr lang="zh-CN" altLang="en-US" dirty="0" smtClean="0"/>
              <a:t>定义如下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kRUNNING</a:t>
            </a:r>
            <a:r>
              <a:rPr lang="en-US" altLang="zh-CN" dirty="0" smtClean="0"/>
              <a:t>,			//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kREADY</a:t>
            </a:r>
            <a:r>
              <a:rPr lang="en-US" altLang="zh-CN" dirty="0" smtClean="0"/>
              <a:t>,			//</a:t>
            </a:r>
            <a:r>
              <a:rPr lang="zh-CN" altLang="en-US" dirty="0" smtClean="0"/>
              <a:t>准备（和终止一样）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kRUNNABLE</a:t>
            </a:r>
            <a:r>
              <a:rPr lang="en-US" altLang="zh-CN" dirty="0" smtClean="0"/>
              <a:t>		//</a:t>
            </a:r>
            <a:r>
              <a:rPr lang="zh-CN" altLang="en-US" dirty="0" smtClean="0"/>
              <a:t>就绪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}STATE;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4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Kill</a:t>
            </a:r>
            <a:r>
              <a:rPr lang="zh-CN" altLang="en-US" dirty="0" smtClean="0"/>
              <a:t>（终止进程）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在进程中，有一个属性为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，描述进程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kill 3</a:t>
            </a:r>
            <a:r>
              <a:rPr lang="zh-CN" altLang="en-US" dirty="0" smtClean="0"/>
              <a:t>，则会将进程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修改为</a:t>
            </a:r>
            <a:r>
              <a:rPr lang="en-US" altLang="zh-CN" dirty="0" err="1" smtClean="0"/>
              <a:t>kREADY</a:t>
            </a:r>
            <a:endParaRPr lang="en-US" altLang="zh-CN" dirty="0" smtClean="0"/>
          </a:p>
          <a:p>
            <a:r>
              <a:rPr lang="zh-CN" altLang="en-US" dirty="0" smtClean="0"/>
              <a:t>调度算法中会忽略所有的</a:t>
            </a:r>
            <a:r>
              <a:rPr lang="en-US" altLang="zh-CN" dirty="0" err="1" smtClean="0"/>
              <a:t>kREADY</a:t>
            </a:r>
            <a:r>
              <a:rPr lang="zh-CN" altLang="en-US" dirty="0" smtClean="0"/>
              <a:t>状态的进程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54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（激活进程）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4</a:t>
            </a:r>
            <a:r>
              <a:rPr lang="zh-CN" altLang="en-US" dirty="0" smtClean="0"/>
              <a:t>做的事情就是把进程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kRUNNABLE</a:t>
            </a:r>
            <a:endParaRPr lang="en-US" altLang="zh-CN" dirty="0" smtClean="0"/>
          </a:p>
          <a:p>
            <a:r>
              <a:rPr lang="zh-CN" altLang="en-US" dirty="0" smtClean="0"/>
              <a:t>等到下一次进程调度时就会重新将进程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导入到进程队列中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0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调度算法</a:t>
            </a:r>
            <a:r>
              <a:rPr lang="en-US" altLang="zh-CN" dirty="0" smtClean="0"/>
              <a:t>	——</a:t>
            </a:r>
            <a:r>
              <a:rPr lang="zh-CN" altLang="en-US" dirty="0" smtClean="0"/>
              <a:t>多级队列反馈调度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个队列</a:t>
            </a:r>
            <a:r>
              <a:rPr lang="en-US" altLang="zh-CN" dirty="0" err="1" smtClean="0"/>
              <a:t>firstQueue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secondQueue</a:t>
            </a:r>
            <a:endParaRPr lang="en-US" altLang="zh-CN" dirty="0" smtClean="0"/>
          </a:p>
          <a:p>
            <a:r>
              <a:rPr lang="zh-CN" altLang="en-US" dirty="0" smtClean="0"/>
              <a:t>将优先级</a:t>
            </a:r>
            <a:r>
              <a:rPr lang="en-US" altLang="zh-CN" dirty="0" smtClean="0"/>
              <a:t>&gt;=10</a:t>
            </a:r>
            <a:r>
              <a:rPr lang="zh-CN" altLang="en-US" dirty="0" smtClean="0"/>
              <a:t>的进程加入到</a:t>
            </a:r>
            <a:r>
              <a:rPr lang="en-US" altLang="zh-CN" dirty="0" err="1" smtClean="0"/>
              <a:t>firstQueue</a:t>
            </a:r>
            <a:r>
              <a:rPr lang="zh-CN" altLang="en-US" dirty="0" smtClean="0"/>
              <a:t>中，其余加入到</a:t>
            </a:r>
            <a:r>
              <a:rPr lang="en-US" altLang="zh-CN" dirty="0" err="1" smtClean="0"/>
              <a:t>secondQueue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给定所有</a:t>
            </a:r>
            <a:r>
              <a:rPr lang="en-US" altLang="zh-CN" dirty="0" err="1" smtClean="0"/>
              <a:t>firstQueue</a:t>
            </a:r>
            <a:r>
              <a:rPr lang="zh-CN" altLang="en-US" dirty="0" smtClean="0"/>
              <a:t>中的进程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个时间片，并且对</a:t>
            </a:r>
            <a:r>
              <a:rPr lang="en-US" altLang="zh-CN" dirty="0" err="1" smtClean="0"/>
              <a:t>firstQueue</a:t>
            </a:r>
            <a:r>
              <a:rPr lang="zh-CN" altLang="en-US" dirty="0" smtClean="0"/>
              <a:t>中的进程采用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调度方案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secondQueue</a:t>
            </a:r>
            <a:r>
              <a:rPr lang="zh-CN" altLang="en-US" dirty="0" smtClean="0"/>
              <a:t>的进程给定与其优先级相同的时间片，并且对</a:t>
            </a:r>
            <a:r>
              <a:rPr lang="en-US" altLang="zh-CN" dirty="0" err="1" smtClean="0"/>
              <a:t>secondQueue</a:t>
            </a:r>
            <a:r>
              <a:rPr lang="zh-CN" altLang="en-US" dirty="0" smtClean="0"/>
              <a:t>中的进程按照优先级的大小进行调度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firstQueue</a:t>
            </a:r>
            <a:r>
              <a:rPr lang="zh-CN" altLang="en-US" dirty="0" smtClean="0"/>
              <a:t>中的进程运行完时间片以后，降低到</a:t>
            </a:r>
            <a:r>
              <a:rPr lang="en-US" altLang="zh-CN" dirty="0" err="1" smtClean="0"/>
              <a:t>secondQueue</a:t>
            </a:r>
            <a:r>
              <a:rPr lang="zh-CN" altLang="en-US" dirty="0" smtClean="0"/>
              <a:t>队列中，参与</a:t>
            </a:r>
            <a:r>
              <a:rPr lang="en-US" altLang="zh-CN" dirty="0" err="1" smtClean="0"/>
              <a:t>secondQueue</a:t>
            </a:r>
            <a:r>
              <a:rPr lang="zh-CN" altLang="en-US" dirty="0" smtClean="0"/>
              <a:t>的队列</a:t>
            </a:r>
            <a:endParaRPr lang="en-US" altLang="zh-CN" dirty="0" smtClean="0"/>
          </a:p>
          <a:p>
            <a:r>
              <a:rPr lang="zh-CN" altLang="en-US" dirty="0" smtClean="0"/>
              <a:t>但所有的</a:t>
            </a:r>
            <a:r>
              <a:rPr lang="en-US" altLang="zh-CN" dirty="0" err="1" smtClean="0"/>
              <a:t>secondQueue</a:t>
            </a:r>
            <a:r>
              <a:rPr lang="zh-CN" altLang="en-US" dirty="0" smtClean="0"/>
              <a:t>都运行完时间片后，重新更新</a:t>
            </a:r>
            <a:r>
              <a:rPr lang="en-US" altLang="zh-CN" dirty="0" err="1" smtClean="0"/>
              <a:t>firstQueue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2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进程运行情况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09443" y="1412776"/>
            <a:ext cx="7125112" cy="2088232"/>
          </a:xfrm>
        </p:spPr>
        <p:txBody>
          <a:bodyPr/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2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进程</a:t>
            </a:r>
            <a:r>
              <a:rPr lang="en-US" altLang="zh-CN" dirty="0" smtClean="0"/>
              <a:t>3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进程</a:t>
            </a:r>
            <a:r>
              <a:rPr lang="en-US" altLang="zh-CN" dirty="0" smtClean="0"/>
              <a:t>4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进程</a:t>
            </a:r>
            <a:r>
              <a:rPr lang="en-US" altLang="zh-CN" dirty="0" smtClean="0"/>
              <a:t>5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3362325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97152"/>
            <a:ext cx="72008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oBang</a:t>
            </a:r>
            <a:r>
              <a:rPr lang="en-US" altLang="zh-CN" dirty="0" smtClean="0"/>
              <a:t> Game</a:t>
            </a:r>
            <a:r>
              <a:rPr lang="zh-CN" altLang="en-US" dirty="0" smtClean="0"/>
              <a:t>（五子棋游戏）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844824"/>
            <a:ext cx="7125112" cy="1693647"/>
          </a:xfrm>
        </p:spPr>
        <p:txBody>
          <a:bodyPr/>
          <a:lstStyle/>
          <a:p>
            <a:r>
              <a:rPr lang="zh-CN" altLang="en-US" dirty="0" smtClean="0"/>
              <a:t>在控制台</a:t>
            </a:r>
            <a:r>
              <a:rPr lang="en-US" altLang="zh-CN" dirty="0" smtClean="0"/>
              <a:t>3</a:t>
            </a:r>
            <a:r>
              <a:rPr lang="zh-CN" altLang="en-US" dirty="0" smtClean="0"/>
              <a:t>处增设五子棋游戏</a:t>
            </a:r>
            <a:endParaRPr lang="en-US" altLang="zh-CN" dirty="0" smtClean="0"/>
          </a:p>
          <a:p>
            <a:r>
              <a:rPr lang="zh-CN" altLang="en-US" dirty="0" smtClean="0"/>
              <a:t>实现与</a:t>
            </a:r>
            <a:r>
              <a:rPr lang="en-US" altLang="zh-CN" dirty="0" smtClean="0"/>
              <a:t>AI</a:t>
            </a:r>
            <a:r>
              <a:rPr lang="zh-CN" altLang="en-US" dirty="0"/>
              <a:t>对</a:t>
            </a:r>
            <a:r>
              <a:rPr lang="zh-CN" altLang="en-US" dirty="0" smtClean="0"/>
              <a:t>战</a:t>
            </a:r>
            <a:endParaRPr lang="en-US" altLang="zh-CN" dirty="0" smtClean="0"/>
          </a:p>
          <a:p>
            <a:r>
              <a:rPr lang="zh-CN" altLang="en-US" dirty="0" smtClean="0"/>
              <a:t>*为电脑 </a:t>
            </a:r>
            <a:r>
              <a:rPr lang="en-US" altLang="zh-CN" dirty="0" smtClean="0"/>
              <a:t>o</a:t>
            </a:r>
            <a:r>
              <a:rPr lang="zh-CN" altLang="en-US" dirty="0" smtClean="0"/>
              <a:t>为玩家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C:\Users\飘飘乎居士\Desktop\QQ截图20130209190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55435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90681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秋季</Template>
  <TotalTime>264</TotalTime>
  <Words>249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Autumn</vt:lpstr>
      <vt:lpstr>Tinix项目设计</vt:lpstr>
      <vt:lpstr>开机画面</vt:lpstr>
      <vt:lpstr>增设命令行</vt:lpstr>
      <vt:lpstr>增设进程状态</vt:lpstr>
      <vt:lpstr>Kill（终止进程）</vt:lpstr>
      <vt:lpstr>Start（激活进程）</vt:lpstr>
      <vt:lpstr>调度算法 ——多级队列反馈调度</vt:lpstr>
      <vt:lpstr>进程运行情况</vt:lpstr>
      <vt:lpstr>GoBang Game（五子棋游戏）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飘飘乎居士</dc:creator>
  <cp:lastModifiedBy>飘飘乎居士</cp:lastModifiedBy>
  <cp:revision>14</cp:revision>
  <dcterms:created xsi:type="dcterms:W3CDTF">2013-02-08T15:23:24Z</dcterms:created>
  <dcterms:modified xsi:type="dcterms:W3CDTF">2013-02-09T11:11:43Z</dcterms:modified>
</cp:coreProperties>
</file>