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C64F37-0F93-4A6E-A68C-5B664902FA7A}" v="4" dt="2025-05-08T20:06:48.4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9A58F-5E9D-4B49-849E-D2E41004D846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99C9D-5871-4857-B402-8F5446568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29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B99C9D-5871-4857-B402-8F54465685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35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Init:Ensures</a:t>
            </a:r>
            <a:r>
              <a:rPr lang="en-US" dirty="0"/>
              <a:t> proper lifecycle and system setup.  Dispose: always put it in the end of dispose() or it may cause some errors.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B99C9D-5871-4857-B402-8F54465685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36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15323-B3DE-EC5C-BD29-9FF85F457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E9E464-DF25-62B8-FD18-654219677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A8049-812C-CB3C-7570-A7EFA63CA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B7DE-8068-412A-B907-92939C265771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A3485-7BD7-7200-666D-5BA2FDA25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EF8C4-0F1B-D674-29D6-4542ECE6B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8603-7C7C-459A-A1FA-8F394A25E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90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EBD14-5B5B-AA79-E638-7614C9E20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9BBA7E-2B69-5CFB-6B5A-DDCE3BE47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CF36A-51A3-A1BE-7597-FAE198310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B7DE-8068-412A-B907-92939C265771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A2750-A896-28A5-5183-6A485018A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02122-3327-510D-0FED-CA455A328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8603-7C7C-459A-A1FA-8F394A25E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52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3BA5E1-D9C3-742A-86D2-2B4D10199D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58F42F-D38D-C9F7-639D-9504D175FD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0B12C-BE36-3413-C7C3-7F02D053C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B7DE-8068-412A-B907-92939C265771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BB30D-C7AC-A2DB-C8A0-C12F3275F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51A27-B5A8-97EE-E5A7-AF4BC2EF3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8603-7C7C-459A-A1FA-8F394A25E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31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5CBBE-8D71-5E6C-1632-9FE6FB747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026C9-AA05-1486-457C-8BCEDF803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6AD0C-6BA2-D097-88A3-4EFA696FB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B7DE-8068-412A-B907-92939C265771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D06DB-0FA9-468D-70C5-8C567C552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F5BF2-A972-2C54-A4D9-2BFBE2E34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8603-7C7C-459A-A1FA-8F394A25E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96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2BD7D-1411-0081-3B00-CD57F941C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BDD26-9B93-C3C2-58E8-ABD937D43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43F07-0575-6AD8-F774-A468448D0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B7DE-8068-412A-B907-92939C265771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E7037-E911-814C-8280-9B50651D9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BC62E-66AE-4ACE-43B9-F75DE6C23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8603-7C7C-459A-A1FA-8F394A25E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05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E5B9A-6C29-1B5C-4501-13E74B82F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C5C90-032B-C06B-69CE-CCA2DD845B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4B7E0A-02D9-F417-1F0A-971ABD6B0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57FAF-C510-36F0-6F8D-4992CE5AA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B7DE-8068-412A-B907-92939C265771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6A015-F980-7EF5-0511-21E1DBA97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2E578-F158-1D25-72B9-A276E81E3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8603-7C7C-459A-A1FA-8F394A25E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8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A843F-546E-019A-11B7-C113A7DB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87697-1327-282B-3B22-FCA8E91ED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D1454B-20F5-8113-69F8-65275AFA9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5D77A5-7D4F-1FDA-014C-AA0D1AE727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DBE77C-695A-C746-5048-FC70474AF0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5CF5EF-FAFF-D29E-9A4D-704174BAF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B7DE-8068-412A-B907-92939C265771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DF4FCB-E1FD-DB52-F24E-0B447AB5E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264A5B-08CF-E482-E877-030DC8120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8603-7C7C-459A-A1FA-8F394A25E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57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63F6C-DB03-C7CD-9AA8-7234B77EB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FC741C-D781-EF5F-336D-BB3381EFC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B7DE-8068-412A-B907-92939C265771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401C5B-4436-D2E6-AAAF-DAACFF3AD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A6B10-0F4B-3B32-BC2F-395D746E5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8603-7C7C-459A-A1FA-8F394A25E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43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8F9513-1075-5FAE-440F-2E1A2BC61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B7DE-8068-412A-B907-92939C265771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C3E71C-51DE-2C70-B44E-DF36DA24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4FF14-E4D1-B5F9-D39C-6A18EB6CA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8603-7C7C-459A-A1FA-8F394A25E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59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A48D0-F3C2-84DD-8530-338823106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105BF-5099-56C4-3D86-6EE8F2723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48D948-9EC2-8868-1306-DDAD6559A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3CFF8-5360-8130-1ABD-F18325E6C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B7DE-8068-412A-B907-92939C265771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ECA9C5-0F0C-66A7-34E5-9E16670C7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E3F412-FFF2-54E6-BCBB-D728313E3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8603-7C7C-459A-A1FA-8F394A25E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81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A5C7F-1854-8AC9-BD4C-1AC4FA51E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FB1EB7-5F8F-E618-2901-3D4A2949FB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CABD86-148D-A566-E0B3-DC4E45755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253FAF-D0B3-DEE7-9D16-2C35E14FE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B7DE-8068-412A-B907-92939C265771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3AABC-9AE5-F071-F7D0-E23949B00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236C2-8C09-375B-8B62-B7AAB6860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8603-7C7C-459A-A1FA-8F394A25E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2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C520DB-4B77-7B7C-66D0-47C1F7982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4646D-57E4-0B2A-BE48-42CC906ED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A95B6-79B7-0861-DCE5-1262D5EF66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27B7DE-8068-412A-B907-92939C265771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D4F71-9023-26A7-4945-8ADB46A512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D2422-D580-5A34-2375-3225A3F626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5A8603-7C7C-459A-A1FA-8F394A25E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62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62A95-DE3B-2591-1264-277E83D4EE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altLang="zh-CN" dirty="0"/>
              <a:t>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F251E6-D0E8-7CAD-4EAC-E0D4E510F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934" y="2007268"/>
            <a:ext cx="4616434" cy="2664341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2E9B2EE-76CA-47F3-9977-3F2FCB7FD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739239"/>
            <a:ext cx="0" cy="32004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CD2B4857-5BC0-CC8B-B0EC-ADA3C88297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633" y="2658940"/>
            <a:ext cx="4644528" cy="136099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ACCA1F7-BB4F-E0AB-883F-D83FB89A279A}"/>
              </a:ext>
            </a:extLst>
          </p:cNvPr>
          <p:cNvSpPr/>
          <p:nvPr/>
        </p:nvSpPr>
        <p:spPr>
          <a:xfrm>
            <a:off x="3723424" y="863703"/>
            <a:ext cx="4916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 and dispose</a:t>
            </a:r>
          </a:p>
        </p:txBody>
      </p:sp>
    </p:spTree>
    <p:extLst>
      <p:ext uri="{BB962C8B-B14F-4D97-AF65-F5344CB8AC3E}">
        <p14:creationId xmlns:p14="http://schemas.microsoft.com/office/powerpoint/2010/main" val="1179847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BDCD821-71FC-D316-F450-C5C3BCFA2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349" y="2362200"/>
            <a:ext cx="4752975" cy="1066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9EAF91-0205-AE6E-78BE-6FB0391ED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1612507"/>
            <a:ext cx="4746472" cy="5233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1CD136-BB56-36E9-7C18-7228CFF0587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0417"/>
          <a:stretch/>
        </p:blipFill>
        <p:spPr>
          <a:xfrm>
            <a:off x="6629400" y="3599059"/>
            <a:ext cx="4733925" cy="4095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F63DD05-75BE-FE26-335E-1B72A6F981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0350" y="4178693"/>
            <a:ext cx="4752975" cy="10096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BC1F1B7-4919-B576-8849-DD0D28761B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482" y="1627866"/>
            <a:ext cx="5459151" cy="356856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672BBD7-A6C5-EEA1-BE9A-DD1C15552D9F}"/>
              </a:ext>
            </a:extLst>
          </p:cNvPr>
          <p:cNvSpPr/>
          <p:nvPr/>
        </p:nvSpPr>
        <p:spPr>
          <a:xfrm>
            <a:off x="1794085" y="189363"/>
            <a:ext cx="86038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to validate the </a:t>
            </a:r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textField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63044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FC3B5A-7ED7-E390-6690-CDEA77113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91" y="1695450"/>
            <a:ext cx="5760909" cy="4591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2426B5-E4AD-EC84-7EA3-780436FC0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7363" y="1714500"/>
            <a:ext cx="4683486" cy="476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2B6D31-CBF9-C9EE-FECB-FD80E2AFDD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7363" y="2605087"/>
            <a:ext cx="4683486" cy="27908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9D9004-4E73-2883-B1B4-028D1CA4EC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7364" y="5600387"/>
            <a:ext cx="4683485" cy="68611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115F30B-E937-3EA4-4C35-0FD75F03EC73}"/>
              </a:ext>
            </a:extLst>
          </p:cNvPr>
          <p:cNvSpPr/>
          <p:nvPr/>
        </p:nvSpPr>
        <p:spPr>
          <a:xfrm>
            <a:off x="467297" y="538758"/>
            <a:ext cx="113335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to retrieve the value of a </a:t>
            </a: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textfield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02578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D91D4AB-C487-4F2E-9223-676A4FEAF242}">
  <we:reference id="wa200005566" version="3.0.0.3" store="en-US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46</Words>
  <Application>Microsoft Office PowerPoint</Application>
  <PresentationFormat>Widescreen</PresentationFormat>
  <Paragraphs>7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Forms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xudong wu</dc:creator>
  <cp:lastModifiedBy>xudong wu</cp:lastModifiedBy>
  <cp:revision>3</cp:revision>
  <dcterms:created xsi:type="dcterms:W3CDTF">2025-05-08T13:49:58Z</dcterms:created>
  <dcterms:modified xsi:type="dcterms:W3CDTF">2025-05-08T22:58:00Z</dcterms:modified>
</cp:coreProperties>
</file>