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317" r:id="rId4"/>
    <p:sldId id="318" r:id="rId5"/>
    <p:sldId id="319" r:id="rId6"/>
    <p:sldId id="320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0D0"/>
    <a:srgbClr val="82AAEA"/>
    <a:srgbClr val="33B2E2"/>
    <a:srgbClr val="215FC3"/>
    <a:srgbClr val="79E5FF"/>
    <a:srgbClr val="0F6EC7"/>
    <a:srgbClr val="3A78DE"/>
    <a:srgbClr val="BBEFE9"/>
    <a:srgbClr val="EFFCFA"/>
    <a:srgbClr val="8BE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B41C-55C6-AA4D-9D10-2CC5C4F729B8}" type="datetime1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pPr/>
              <a:t>2022/1/3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4C2F-3442-F444-92ED-0A9076812EA2}" type="slidenum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pPr/>
              <a:t>‹#›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63A05F16-8E2F-274A-861C-435AE2937111}" type="datetime1">
              <a:rPr kumimoji="1" lang="zh-CN" altLang="en-US" smtClean="0"/>
              <a:pPr/>
              <a:t>2022/1/3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3DAF0EED-9229-9448-9314-2D1876BE30B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7"/>
          <p:cNvSpPr/>
          <p:nvPr userDrawn="1"/>
        </p:nvSpPr>
        <p:spPr>
          <a:xfrm>
            <a:off x="5326602" y="0"/>
            <a:ext cx="5974672" cy="6858000"/>
          </a:xfrm>
          <a:prstGeom prst="parallelogram">
            <a:avLst>
              <a:gd name="adj" fmla="val 33767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11" name="Parallelogram 48"/>
          <p:cNvSpPr/>
          <p:nvPr userDrawn="1"/>
        </p:nvSpPr>
        <p:spPr>
          <a:xfrm rot="10800000">
            <a:off x="7655934" y="1069677"/>
            <a:ext cx="4763925" cy="5788319"/>
          </a:xfrm>
          <a:prstGeom prst="parallelogram">
            <a:avLst>
              <a:gd name="adj" fmla="val 36976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3430" y="3230557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22920" y="4179609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0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组织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551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094200"/>
            <a:ext cx="6298641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邮件：</a:t>
            </a:r>
            <a:r>
              <a:rPr kumimoji="1" lang="en-GB" altLang="zh-CN" dirty="0" err="1"/>
              <a:t>press@baai.ac.cn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30" hasCustomPrompt="1"/>
          </p:nvPr>
        </p:nvSpPr>
        <p:spPr>
          <a:xfrm>
            <a:off x="720001" y="5449712"/>
            <a:ext cx="6298640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电话：</a:t>
            </a:r>
            <a:r>
              <a:rPr kumimoji="1" lang="en-US" altLang="zh-CN" dirty="0"/>
              <a:t>010 - 6893 3383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5805224"/>
            <a:ext cx="6298641" cy="2228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地址：北京市海淀区知春路</a:t>
            </a:r>
            <a:r>
              <a:rPr kumimoji="1" lang="en-US" altLang="zh-CN" dirty="0"/>
              <a:t>27</a:t>
            </a:r>
            <a:r>
              <a:rPr kumimoji="1" lang="zh-CN" altLang="en-US" dirty="0"/>
              <a:t>号（量子芯座）七层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33" hasCustomPrompt="1"/>
          </p:nvPr>
        </p:nvSpPr>
        <p:spPr>
          <a:xfrm>
            <a:off x="720000" y="4410343"/>
            <a:ext cx="20994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联系我们</a:t>
            </a:r>
          </a:p>
        </p:txBody>
      </p:sp>
      <p:pic>
        <p:nvPicPr>
          <p:cNvPr id="10" name="图片 9" descr="图片包含 游戏机&#10;&#10;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61845" y="6544233"/>
            <a:ext cx="501855" cy="127615"/>
          </a:xfrm>
          <a:prstGeom prst="rect">
            <a:avLst/>
          </a:prstGeom>
        </p:spPr>
      </p:pic>
      <p:sp>
        <p:nvSpPr>
          <p:cNvPr id="13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11194231" y="6555701"/>
            <a:ext cx="361335" cy="127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CFA165D2-0530-E94C-A987-BD40D545B1E6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149968" y="4938045"/>
            <a:ext cx="1210885" cy="1210885"/>
          </a:xfrm>
          <a:prstGeom prst="rect">
            <a:avLst/>
          </a:prstGeom>
        </p:spPr>
      </p:pic>
      <p:sp>
        <p:nvSpPr>
          <p:cNvPr id="15" name="文本占位符 6"/>
          <p:cNvSpPr>
            <a:spLocks noGrp="1"/>
          </p:cNvSpPr>
          <p:nvPr>
            <p:ph type="body" sz="quarter" idx="34" hasCustomPrompt="1"/>
          </p:nvPr>
        </p:nvSpPr>
        <p:spPr>
          <a:xfrm>
            <a:off x="10395578" y="4990064"/>
            <a:ext cx="196769" cy="1094700"/>
          </a:xfrm>
          <a:prstGeom prst="rect">
            <a:avLst/>
          </a:prstGeom>
          <a:noFill/>
          <a:ln>
            <a:noFill/>
          </a:ln>
        </p:spPr>
        <p:txBody>
          <a:bodyPr vert="eaVert" lIns="0" tIns="0" rIns="0" bIns="0" anchor="t"/>
          <a:lstStyle>
            <a:lvl1pPr marL="0" indent="0" algn="ctr">
              <a:buNone/>
              <a:defRPr sz="16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智源公众号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时间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b="1" dirty="0"/>
              <a:t>蒙特卡洛法</a:t>
            </a:r>
            <a:r>
              <a:rPr kumimoji="1" lang="en-US" altLang="zh-CN" b="1" dirty="0"/>
              <a:t>-21</a:t>
            </a:r>
            <a:r>
              <a:rPr kumimoji="1" lang="zh-CN" altLang="en-US" b="1" dirty="0"/>
              <a:t>点游戏案例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54E0FE88-151D-4F4F-ADDA-5316AC1824CD}"/>
              </a:ext>
            </a:extLst>
          </p:cNvPr>
          <p:cNvSpPr txBox="1">
            <a:spLocks/>
          </p:cNvSpPr>
          <p:nvPr/>
        </p:nvSpPr>
        <p:spPr>
          <a:xfrm>
            <a:off x="5715000" y="6318095"/>
            <a:ext cx="6477000" cy="53990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0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21</a:t>
            </a:r>
            <a:r>
              <a:rPr lang="zh-CN" altLang="en-US" dirty="0"/>
              <a:t>点游戏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BE3C3-3533-1F4D-B5CF-109CE5D1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03" y="804784"/>
            <a:ext cx="9410700" cy="2400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BE98C1-33D1-0041-8CCA-6546211D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83" y="2963297"/>
            <a:ext cx="6899220" cy="8489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8010F1-3A28-5B44-BDFE-770DC173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03" y="3867466"/>
            <a:ext cx="9321800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56CB23-3984-834C-AE2E-717E2CCD5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03" y="5226749"/>
            <a:ext cx="93726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21</a:t>
            </a:r>
            <a:r>
              <a:rPr lang="zh-CN" altLang="en-US" dirty="0"/>
              <a:t>点游戏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81A4CA-8BDE-0644-8AF3-7333D4C0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700790"/>
            <a:ext cx="93599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21</a:t>
            </a:r>
            <a:r>
              <a:rPr lang="zh-CN" altLang="en-US" dirty="0"/>
              <a:t>点游戏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99D0E3-B0A4-D240-825B-02A4EC7B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6" y="857584"/>
            <a:ext cx="9347200" cy="127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D6F7F5-6C97-1A4D-9265-FE757185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" y="2114030"/>
            <a:ext cx="9309100" cy="66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9B9BBA-1967-F54B-BC2E-D7B2033FE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9" y="2787794"/>
            <a:ext cx="6181333" cy="40541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FAF274-0470-EF41-B5FA-7C9C78E10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024" y="4434374"/>
            <a:ext cx="4076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21</a:t>
            </a:r>
            <a:r>
              <a:rPr lang="zh-CN" altLang="en-US" dirty="0"/>
              <a:t>点游戏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E01E0-A330-CE4B-9450-EC6051F3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759" y="-18109"/>
            <a:ext cx="8674100" cy="838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A7A68B-2AA8-C245-85D6-1A793F7F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9" y="820091"/>
            <a:ext cx="86868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0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21</a:t>
            </a:r>
            <a:r>
              <a:rPr lang="zh-CN" altLang="en-US" dirty="0"/>
              <a:t>点游戏</a:t>
            </a:r>
          </a:p>
        </p:txBody>
      </p:sp>
    </p:spTree>
    <p:extLst>
      <p:ext uri="{BB962C8B-B14F-4D97-AF65-F5344CB8AC3E}">
        <p14:creationId xmlns:p14="http://schemas.microsoft.com/office/powerpoint/2010/main" val="25701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5">
            <a:extLst>
              <a:ext uri="{FF2B5EF4-FFF2-40B4-BE49-F238E27FC236}">
                <a16:creationId xmlns:a16="http://schemas.microsoft.com/office/drawing/2014/main" id="{34F8B600-EDC9-094C-9D97-0831F8514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300" y="345996"/>
            <a:ext cx="9203100" cy="461724"/>
          </a:xfrm>
        </p:spPr>
        <p:txBody>
          <a:bodyPr/>
          <a:lstStyle/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86985-C5F1-E143-90F9-3D7A3B04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499360"/>
            <a:ext cx="2501900" cy="2501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A8D970-D4E2-E943-81C0-3FFBE4537F83}"/>
              </a:ext>
            </a:extLst>
          </p:cNvPr>
          <p:cNvSpPr txBox="1">
            <a:spLocks/>
          </p:cNvSpPr>
          <p:nvPr/>
        </p:nvSpPr>
        <p:spPr>
          <a:xfrm>
            <a:off x="1371260" y="203763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京东购买二维码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E6482-A3DE-724E-BF27-1F8FFC52F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392680"/>
            <a:ext cx="2788920" cy="278892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37439898-56FF-C944-B2D2-6BC8E2770D8C}"/>
              </a:ext>
            </a:extLst>
          </p:cNvPr>
          <p:cNvSpPr txBox="1">
            <a:spLocks/>
          </p:cNvSpPr>
          <p:nvPr/>
        </p:nvSpPr>
        <p:spPr>
          <a:xfrm>
            <a:off x="8308465" y="2095064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交流公众号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C24343-BFC4-4D42-AEE6-68C35C00E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50" y="2528570"/>
            <a:ext cx="2501900" cy="2501900"/>
          </a:xfrm>
          <a:prstGeom prst="rect">
            <a:avLst/>
          </a:prstGeom>
        </p:spPr>
      </p:pic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0B00AAA-7CF8-5B46-9155-EDB0E8125E96}"/>
              </a:ext>
            </a:extLst>
          </p:cNvPr>
          <p:cNvSpPr txBox="1">
            <a:spLocks/>
          </p:cNvSpPr>
          <p:nvPr/>
        </p:nvSpPr>
        <p:spPr>
          <a:xfrm>
            <a:off x="4846615" y="206684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淘宝购买二维码</a:t>
            </a:r>
          </a:p>
        </p:txBody>
      </p:sp>
    </p:spTree>
    <p:extLst>
      <p:ext uri="{BB962C8B-B14F-4D97-AF65-F5344CB8AC3E}">
        <p14:creationId xmlns:p14="http://schemas.microsoft.com/office/powerpoint/2010/main" val="346721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15FC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81</Words>
  <Application>Microsoft Macintosh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</vt:lpstr>
      <vt:lpstr>FZFangSong-Z02S</vt:lpstr>
      <vt:lpstr>FZXiaoBiaoSong-B05</vt:lpstr>
      <vt:lpstr>Microsoft YaHei Light</vt:lpstr>
      <vt:lpstr>Source Han Sans CN</vt:lpstr>
      <vt:lpstr>Arial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Sha Yuan</cp:lastModifiedBy>
  <cp:revision>557</cp:revision>
  <dcterms:created xsi:type="dcterms:W3CDTF">2020-08-07T10:06:14Z</dcterms:created>
  <dcterms:modified xsi:type="dcterms:W3CDTF">2022-01-03T15:31:20Z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