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27"/>
  </p:notesMasterIdLst>
  <p:sldIdLst>
    <p:sldId id="256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0" r:id="rId22"/>
    <p:sldId id="277" r:id="rId23"/>
    <p:sldId id="278" r:id="rId24"/>
    <p:sldId id="279" r:id="rId25"/>
    <p:sldId id="258" r:id="rId26"/>
  </p:sldIdLst>
  <p:sldSz cx="12192000" cy="6858000"/>
  <p:notesSz cx="7315200" cy="9601200"/>
  <p:defaultTextStyle>
    <a:defPPr>
      <a:defRPr lang="en-US"/>
    </a:defPPr>
    <a:lvl1pPr marL="0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50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00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52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03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753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303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853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403" algn="l" defTabSz="60955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BEA"/>
    <a:srgbClr val="2B9D9D"/>
    <a:srgbClr val="38C8C8"/>
    <a:srgbClr val="57D4D1"/>
    <a:srgbClr val="8BE1DF"/>
    <a:srgbClr val="6DD9D6"/>
    <a:srgbClr val="33B8B9"/>
    <a:srgbClr val="FF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6E9ED-4FD4-4485-AD7F-391CB1AC4C4F}" v="158" dt="2021-08-26T11:41:50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dong Zhao" userId="ec30cda3-bc79-402e-8598-32f821b6e24b" providerId="ADAL" clId="{D846E9ED-4FD4-4485-AD7F-391CB1AC4C4F}"/>
    <pc:docChg chg="custSel addSld delSld modSld">
      <pc:chgData name="Xudong Zhao" userId="ec30cda3-bc79-402e-8598-32f821b6e24b" providerId="ADAL" clId="{D846E9ED-4FD4-4485-AD7F-391CB1AC4C4F}" dt="2021-08-26T11:44:59.591" v="1475" actId="14100"/>
      <pc:docMkLst>
        <pc:docMk/>
      </pc:docMkLst>
      <pc:sldChg chg="modSp mod">
        <pc:chgData name="Xudong Zhao" userId="ec30cda3-bc79-402e-8598-32f821b6e24b" providerId="ADAL" clId="{D846E9ED-4FD4-4485-AD7F-391CB1AC4C4F}" dt="2021-08-24T05:53:27.078" v="9" actId="20577"/>
        <pc:sldMkLst>
          <pc:docMk/>
          <pc:sldMk cId="57435446" sldId="256"/>
        </pc:sldMkLst>
        <pc:spChg chg="mod">
          <ac:chgData name="Xudong Zhao" userId="ec30cda3-bc79-402e-8598-32f821b6e24b" providerId="ADAL" clId="{D846E9ED-4FD4-4485-AD7F-391CB1AC4C4F}" dt="2021-08-24T05:53:24.028" v="5" actId="20577"/>
          <ac:spMkLst>
            <pc:docMk/>
            <pc:sldMk cId="57435446" sldId="256"/>
            <ac:spMk id="2" creationId="{9781052B-E179-4D5C-ABBA-6D4164EF7072}"/>
          </ac:spMkLst>
        </pc:spChg>
        <pc:spChg chg="mod">
          <ac:chgData name="Xudong Zhao" userId="ec30cda3-bc79-402e-8598-32f821b6e24b" providerId="ADAL" clId="{D846E9ED-4FD4-4485-AD7F-391CB1AC4C4F}" dt="2021-08-24T05:53:27.078" v="9" actId="20577"/>
          <ac:spMkLst>
            <pc:docMk/>
            <pc:sldMk cId="57435446" sldId="256"/>
            <ac:spMk id="4" creationId="{3B8C6C52-DAD9-422F-8FB4-11D5601B38F9}"/>
          </ac:spMkLst>
        </pc:spChg>
      </pc:sldChg>
      <pc:sldChg chg="modSp new mod">
        <pc:chgData name="Xudong Zhao" userId="ec30cda3-bc79-402e-8598-32f821b6e24b" providerId="ADAL" clId="{D846E9ED-4FD4-4485-AD7F-391CB1AC4C4F}" dt="2021-08-26T11:04:19.386" v="1198" actId="20577"/>
        <pc:sldMkLst>
          <pc:docMk/>
          <pc:sldMk cId="1370590192" sldId="259"/>
        </pc:sldMkLst>
        <pc:spChg chg="mod">
          <ac:chgData name="Xudong Zhao" userId="ec30cda3-bc79-402e-8598-32f821b6e24b" providerId="ADAL" clId="{D846E9ED-4FD4-4485-AD7F-391CB1AC4C4F}" dt="2021-08-24T05:53:47.605" v="29" actId="20577"/>
          <ac:spMkLst>
            <pc:docMk/>
            <pc:sldMk cId="1370590192" sldId="259"/>
            <ac:spMk id="2" creationId="{D25D5ADE-9B4B-4CDF-B2C1-C73E7947745F}"/>
          </ac:spMkLst>
        </pc:spChg>
        <pc:spChg chg="mod">
          <ac:chgData name="Xudong Zhao" userId="ec30cda3-bc79-402e-8598-32f821b6e24b" providerId="ADAL" clId="{D846E9ED-4FD4-4485-AD7F-391CB1AC4C4F}" dt="2021-08-26T11:04:19.386" v="1198" actId="20577"/>
          <ac:spMkLst>
            <pc:docMk/>
            <pc:sldMk cId="1370590192" sldId="259"/>
            <ac:spMk id="3" creationId="{67E13769-A34B-411F-A4CC-20BB9CE81DD5}"/>
          </ac:spMkLst>
        </pc:spChg>
      </pc:sldChg>
      <pc:sldChg chg="addSp delSp modSp new mod">
        <pc:chgData name="Xudong Zhao" userId="ec30cda3-bc79-402e-8598-32f821b6e24b" providerId="ADAL" clId="{D846E9ED-4FD4-4485-AD7F-391CB1AC4C4F}" dt="2021-08-26T11:03:13.013" v="1177" actId="1076"/>
        <pc:sldMkLst>
          <pc:docMk/>
          <pc:sldMk cId="439017472" sldId="260"/>
        </pc:sldMkLst>
        <pc:spChg chg="mod">
          <ac:chgData name="Xudong Zhao" userId="ec30cda3-bc79-402e-8598-32f821b6e24b" providerId="ADAL" clId="{D846E9ED-4FD4-4485-AD7F-391CB1AC4C4F}" dt="2021-08-24T07:56:47.147" v="875" actId="20577"/>
          <ac:spMkLst>
            <pc:docMk/>
            <pc:sldMk cId="439017472" sldId="260"/>
            <ac:spMk id="2" creationId="{6DB2A585-0702-4A8E-AC12-34E390785829}"/>
          </ac:spMkLst>
        </pc:spChg>
        <pc:spChg chg="del">
          <ac:chgData name="Xudong Zhao" userId="ec30cda3-bc79-402e-8598-32f821b6e24b" providerId="ADAL" clId="{D846E9ED-4FD4-4485-AD7F-391CB1AC4C4F}" dt="2021-08-24T06:12:13.989" v="76" actId="22"/>
          <ac:spMkLst>
            <pc:docMk/>
            <pc:sldMk cId="439017472" sldId="260"/>
            <ac:spMk id="3" creationId="{46509354-8847-45D3-9BA9-143FBE942B7D}"/>
          </ac:spMkLst>
        </pc:spChg>
        <pc:spChg chg="add mod">
          <ac:chgData name="Xudong Zhao" userId="ec30cda3-bc79-402e-8598-32f821b6e24b" providerId="ADAL" clId="{D846E9ED-4FD4-4485-AD7F-391CB1AC4C4F}" dt="2021-08-26T11:03:09.877" v="1176" actId="1076"/>
          <ac:spMkLst>
            <pc:docMk/>
            <pc:sldMk cId="439017472" sldId="260"/>
            <ac:spMk id="6" creationId="{E18A0FFB-9122-48D2-99A7-C9804A749CEC}"/>
          </ac:spMkLst>
        </pc:spChg>
        <pc:picChg chg="add mod ord">
          <ac:chgData name="Xudong Zhao" userId="ec30cda3-bc79-402e-8598-32f821b6e24b" providerId="ADAL" clId="{D846E9ED-4FD4-4485-AD7F-391CB1AC4C4F}" dt="2021-08-24T06:12:39.036" v="87" actId="1076"/>
          <ac:picMkLst>
            <pc:docMk/>
            <pc:sldMk cId="439017472" sldId="260"/>
            <ac:picMk id="5" creationId="{582A4B11-E8E3-42A7-9F76-B7EB97EC74AB}"/>
          </ac:picMkLst>
        </pc:picChg>
        <pc:picChg chg="add mod">
          <ac:chgData name="Xudong Zhao" userId="ec30cda3-bc79-402e-8598-32f821b6e24b" providerId="ADAL" clId="{D846E9ED-4FD4-4485-AD7F-391CB1AC4C4F}" dt="2021-08-26T11:03:13.013" v="1177" actId="1076"/>
          <ac:picMkLst>
            <pc:docMk/>
            <pc:sldMk cId="439017472" sldId="260"/>
            <ac:picMk id="7" creationId="{AF30673E-7EAB-46D9-8548-36AED2DF34F8}"/>
          </ac:picMkLst>
        </pc:picChg>
        <pc:picChg chg="add mod">
          <ac:chgData name="Xudong Zhao" userId="ec30cda3-bc79-402e-8598-32f821b6e24b" providerId="ADAL" clId="{D846E9ED-4FD4-4485-AD7F-391CB1AC4C4F}" dt="2021-08-24T07:51:06.363" v="829" actId="1076"/>
          <ac:picMkLst>
            <pc:docMk/>
            <pc:sldMk cId="439017472" sldId="260"/>
            <ac:picMk id="9" creationId="{6DC9533C-4E9B-45BF-95B4-E8ED15392D64}"/>
          </ac:picMkLst>
        </pc:picChg>
      </pc:sldChg>
      <pc:sldChg chg="new del">
        <pc:chgData name="Xudong Zhao" userId="ec30cda3-bc79-402e-8598-32f821b6e24b" providerId="ADAL" clId="{D846E9ED-4FD4-4485-AD7F-391CB1AC4C4F}" dt="2021-08-24T06:15:58.643" v="125" actId="47"/>
        <pc:sldMkLst>
          <pc:docMk/>
          <pc:sldMk cId="1457222190" sldId="261"/>
        </pc:sldMkLst>
      </pc:sldChg>
      <pc:sldChg chg="addSp delSp modSp new mod">
        <pc:chgData name="Xudong Zhao" userId="ec30cda3-bc79-402e-8598-32f821b6e24b" providerId="ADAL" clId="{D846E9ED-4FD4-4485-AD7F-391CB1AC4C4F}" dt="2021-08-24T06:18:25.740" v="207" actId="1076"/>
        <pc:sldMkLst>
          <pc:docMk/>
          <pc:sldMk cId="1857885096" sldId="261"/>
        </pc:sldMkLst>
        <pc:spChg chg="mod">
          <ac:chgData name="Xudong Zhao" userId="ec30cda3-bc79-402e-8598-32f821b6e24b" providerId="ADAL" clId="{D846E9ED-4FD4-4485-AD7F-391CB1AC4C4F}" dt="2021-08-24T06:16:28.276" v="179" actId="20577"/>
          <ac:spMkLst>
            <pc:docMk/>
            <pc:sldMk cId="1857885096" sldId="261"/>
            <ac:spMk id="2" creationId="{A07C7285-C6C3-437F-93F0-B47D01172510}"/>
          </ac:spMkLst>
        </pc:spChg>
        <pc:spChg chg="del">
          <ac:chgData name="Xudong Zhao" userId="ec30cda3-bc79-402e-8598-32f821b6e24b" providerId="ADAL" clId="{D846E9ED-4FD4-4485-AD7F-391CB1AC4C4F}" dt="2021-08-24T06:16:41.451" v="180" actId="22"/>
          <ac:spMkLst>
            <pc:docMk/>
            <pc:sldMk cId="1857885096" sldId="261"/>
            <ac:spMk id="3" creationId="{24E97142-BA25-4474-8064-F5F11E69DEF3}"/>
          </ac:spMkLst>
        </pc:spChg>
        <pc:picChg chg="add mod ord">
          <ac:chgData name="Xudong Zhao" userId="ec30cda3-bc79-402e-8598-32f821b6e24b" providerId="ADAL" clId="{D846E9ED-4FD4-4485-AD7F-391CB1AC4C4F}" dt="2021-08-24T06:16:45.188" v="184" actId="14100"/>
          <ac:picMkLst>
            <pc:docMk/>
            <pc:sldMk cId="1857885096" sldId="261"/>
            <ac:picMk id="5" creationId="{114DB5E9-6FD4-4420-B8B0-4E310A8F0B49}"/>
          </ac:picMkLst>
        </pc:picChg>
        <pc:picChg chg="add mod">
          <ac:chgData name="Xudong Zhao" userId="ec30cda3-bc79-402e-8598-32f821b6e24b" providerId="ADAL" clId="{D846E9ED-4FD4-4485-AD7F-391CB1AC4C4F}" dt="2021-08-24T06:17:30.387" v="193" actId="1076"/>
          <ac:picMkLst>
            <pc:docMk/>
            <pc:sldMk cId="1857885096" sldId="261"/>
            <ac:picMk id="7" creationId="{A732042B-2EA5-40F7-943C-CFAF8E66DC61}"/>
          </ac:picMkLst>
        </pc:picChg>
        <pc:picChg chg="add mod">
          <ac:chgData name="Xudong Zhao" userId="ec30cda3-bc79-402e-8598-32f821b6e24b" providerId="ADAL" clId="{D846E9ED-4FD4-4485-AD7F-391CB1AC4C4F}" dt="2021-08-24T06:17:31.531" v="194" actId="1076"/>
          <ac:picMkLst>
            <pc:docMk/>
            <pc:sldMk cId="1857885096" sldId="261"/>
            <ac:picMk id="9" creationId="{040C3D80-F07B-4022-AABA-44B960633688}"/>
          </ac:picMkLst>
        </pc:picChg>
        <pc:picChg chg="add mod">
          <ac:chgData name="Xudong Zhao" userId="ec30cda3-bc79-402e-8598-32f821b6e24b" providerId="ADAL" clId="{D846E9ED-4FD4-4485-AD7F-391CB1AC4C4F}" dt="2021-08-24T06:18:05.403" v="200" actId="1076"/>
          <ac:picMkLst>
            <pc:docMk/>
            <pc:sldMk cId="1857885096" sldId="261"/>
            <ac:picMk id="11" creationId="{54FD089C-BEC0-4B6A-B4FA-47D0FDCD27E2}"/>
          </ac:picMkLst>
        </pc:picChg>
        <pc:picChg chg="add mod">
          <ac:chgData name="Xudong Zhao" userId="ec30cda3-bc79-402e-8598-32f821b6e24b" providerId="ADAL" clId="{D846E9ED-4FD4-4485-AD7F-391CB1AC4C4F}" dt="2021-08-24T06:18:25.740" v="207" actId="1076"/>
          <ac:picMkLst>
            <pc:docMk/>
            <pc:sldMk cId="1857885096" sldId="261"/>
            <ac:picMk id="13" creationId="{601F27B8-9FC9-4D2C-A10E-19A8F4912DF3}"/>
          </ac:picMkLst>
        </pc:picChg>
      </pc:sldChg>
      <pc:sldChg chg="addSp modSp new mod">
        <pc:chgData name="Xudong Zhao" userId="ec30cda3-bc79-402e-8598-32f821b6e24b" providerId="ADAL" clId="{D846E9ED-4FD4-4485-AD7F-391CB1AC4C4F}" dt="2021-08-24T06:36:16.994" v="433" actId="20577"/>
        <pc:sldMkLst>
          <pc:docMk/>
          <pc:sldMk cId="1437978480" sldId="262"/>
        </pc:sldMkLst>
        <pc:spChg chg="mod">
          <ac:chgData name="Xudong Zhao" userId="ec30cda3-bc79-402e-8598-32f821b6e24b" providerId="ADAL" clId="{D846E9ED-4FD4-4485-AD7F-391CB1AC4C4F}" dt="2021-08-24T06:36:16.994" v="433" actId="20577"/>
          <ac:spMkLst>
            <pc:docMk/>
            <pc:sldMk cId="1437978480" sldId="262"/>
            <ac:spMk id="2" creationId="{E25F08A0-0B50-4DDF-9465-F694CF9E2AB1}"/>
          </ac:spMkLst>
        </pc:spChg>
        <pc:spChg chg="mod">
          <ac:chgData name="Xudong Zhao" userId="ec30cda3-bc79-402e-8598-32f821b6e24b" providerId="ADAL" clId="{D846E9ED-4FD4-4485-AD7F-391CB1AC4C4F}" dt="2021-08-24T06:22:50.984" v="350" actId="20577"/>
          <ac:spMkLst>
            <pc:docMk/>
            <pc:sldMk cId="1437978480" sldId="262"/>
            <ac:spMk id="3" creationId="{D6A9B5E2-AEC1-4FD1-A63C-F729AAEA0C4D}"/>
          </ac:spMkLst>
        </pc:spChg>
        <pc:picChg chg="add mod">
          <ac:chgData name="Xudong Zhao" userId="ec30cda3-bc79-402e-8598-32f821b6e24b" providerId="ADAL" clId="{D846E9ED-4FD4-4485-AD7F-391CB1AC4C4F}" dt="2021-08-24T06:23:16.011" v="359" actId="1076"/>
          <ac:picMkLst>
            <pc:docMk/>
            <pc:sldMk cId="1437978480" sldId="262"/>
            <ac:picMk id="5" creationId="{6E8FF9BA-0377-498A-BC16-D2E5C4521C51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6T04:01:46.933" v="1025" actId="1076"/>
        <pc:sldMkLst>
          <pc:docMk/>
          <pc:sldMk cId="1706547663" sldId="263"/>
        </pc:sldMkLst>
        <pc:spChg chg="mod">
          <ac:chgData name="Xudong Zhao" userId="ec30cda3-bc79-402e-8598-32f821b6e24b" providerId="ADAL" clId="{D846E9ED-4FD4-4485-AD7F-391CB1AC4C4F}" dt="2021-08-24T06:30:09.642" v="361"/>
          <ac:spMkLst>
            <pc:docMk/>
            <pc:sldMk cId="1706547663" sldId="263"/>
            <ac:spMk id="2" creationId="{6C4C6831-69A5-4B6E-82C4-9EA4A1789B49}"/>
          </ac:spMkLst>
        </pc:spChg>
        <pc:spChg chg="del">
          <ac:chgData name="Xudong Zhao" userId="ec30cda3-bc79-402e-8598-32f821b6e24b" providerId="ADAL" clId="{D846E9ED-4FD4-4485-AD7F-391CB1AC4C4F}" dt="2021-08-24T06:30:53.076" v="362" actId="22"/>
          <ac:spMkLst>
            <pc:docMk/>
            <pc:sldMk cId="1706547663" sldId="263"/>
            <ac:spMk id="3" creationId="{0407177B-6F1F-4D1B-A1B2-1BC742E91A93}"/>
          </ac:spMkLst>
        </pc:spChg>
        <pc:spChg chg="add mod">
          <ac:chgData name="Xudong Zhao" userId="ec30cda3-bc79-402e-8598-32f821b6e24b" providerId="ADAL" clId="{D846E9ED-4FD4-4485-AD7F-391CB1AC4C4F}" dt="2021-08-26T04:01:46.933" v="1025" actId="1076"/>
          <ac:spMkLst>
            <pc:docMk/>
            <pc:sldMk cId="1706547663" sldId="263"/>
            <ac:spMk id="3" creationId="{ACFF9712-43CE-4954-BEE8-022E09BDBB0A}"/>
          </ac:spMkLst>
        </pc:spChg>
        <pc:spChg chg="add mod">
          <ac:chgData name="Xudong Zhao" userId="ec30cda3-bc79-402e-8598-32f821b6e24b" providerId="ADAL" clId="{D846E9ED-4FD4-4485-AD7F-391CB1AC4C4F}" dt="2021-08-24T06:35:53.554" v="414" actId="1076"/>
          <ac:spMkLst>
            <pc:docMk/>
            <pc:sldMk cId="1706547663" sldId="263"/>
            <ac:spMk id="6" creationId="{2EDB8EDF-BB74-456E-8649-5603EA2153DF}"/>
          </ac:spMkLst>
        </pc:spChg>
        <pc:picChg chg="add mod ord">
          <ac:chgData name="Xudong Zhao" userId="ec30cda3-bc79-402e-8598-32f821b6e24b" providerId="ADAL" clId="{D846E9ED-4FD4-4485-AD7F-391CB1AC4C4F}" dt="2021-08-24T06:31:18.738" v="370" actId="14100"/>
          <ac:picMkLst>
            <pc:docMk/>
            <pc:sldMk cId="1706547663" sldId="263"/>
            <ac:picMk id="5" creationId="{7E12E148-E2A9-4B3F-A510-31E59027B507}"/>
          </ac:picMkLst>
        </pc:picChg>
        <pc:picChg chg="add del mod">
          <ac:chgData name="Xudong Zhao" userId="ec30cda3-bc79-402e-8598-32f821b6e24b" providerId="ADAL" clId="{D846E9ED-4FD4-4485-AD7F-391CB1AC4C4F}" dt="2021-08-24T06:38:15.497" v="458" actId="478"/>
          <ac:picMkLst>
            <pc:docMk/>
            <pc:sldMk cId="1706547663" sldId="263"/>
            <ac:picMk id="8" creationId="{F06FE145-ED73-458B-8FDE-17A59920043A}"/>
          </ac:picMkLst>
        </pc:picChg>
        <pc:picChg chg="add mod">
          <ac:chgData name="Xudong Zhao" userId="ec30cda3-bc79-402e-8598-32f821b6e24b" providerId="ADAL" clId="{D846E9ED-4FD4-4485-AD7F-391CB1AC4C4F}" dt="2021-08-24T06:38:36.018" v="464" actId="1076"/>
          <ac:picMkLst>
            <pc:docMk/>
            <pc:sldMk cId="1706547663" sldId="263"/>
            <ac:picMk id="10" creationId="{F94781EB-8055-4865-A202-A878CEA9B4B0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4T06:40:36.137" v="505" actId="1076"/>
        <pc:sldMkLst>
          <pc:docMk/>
          <pc:sldMk cId="56335584" sldId="264"/>
        </pc:sldMkLst>
        <pc:spChg chg="mod">
          <ac:chgData name="Xudong Zhao" userId="ec30cda3-bc79-402e-8598-32f821b6e24b" providerId="ADAL" clId="{D846E9ED-4FD4-4485-AD7F-391CB1AC4C4F}" dt="2021-08-24T06:39:09.812" v="492" actId="20577"/>
          <ac:spMkLst>
            <pc:docMk/>
            <pc:sldMk cId="56335584" sldId="264"/>
            <ac:spMk id="2" creationId="{32A48385-957A-4865-8718-A90469021209}"/>
          </ac:spMkLst>
        </pc:spChg>
        <pc:spChg chg="del">
          <ac:chgData name="Xudong Zhao" userId="ec30cda3-bc79-402e-8598-32f821b6e24b" providerId="ADAL" clId="{D846E9ED-4FD4-4485-AD7F-391CB1AC4C4F}" dt="2021-08-24T06:39:33.771" v="493" actId="22"/>
          <ac:spMkLst>
            <pc:docMk/>
            <pc:sldMk cId="56335584" sldId="264"/>
            <ac:spMk id="3" creationId="{949837E1-7A4B-4920-A205-B0E44D969358}"/>
          </ac:spMkLst>
        </pc:spChg>
        <pc:picChg chg="add mod ord">
          <ac:chgData name="Xudong Zhao" userId="ec30cda3-bc79-402e-8598-32f821b6e24b" providerId="ADAL" clId="{D846E9ED-4FD4-4485-AD7F-391CB1AC4C4F}" dt="2021-08-24T06:40:31.330" v="502" actId="1076"/>
          <ac:picMkLst>
            <pc:docMk/>
            <pc:sldMk cId="56335584" sldId="264"/>
            <ac:picMk id="5" creationId="{85DCF52F-4A8A-4080-9D7C-28ACB86701D8}"/>
          </ac:picMkLst>
        </pc:picChg>
        <pc:picChg chg="add mod">
          <ac:chgData name="Xudong Zhao" userId="ec30cda3-bc79-402e-8598-32f821b6e24b" providerId="ADAL" clId="{D846E9ED-4FD4-4485-AD7F-391CB1AC4C4F}" dt="2021-08-24T06:40:36.137" v="505" actId="1076"/>
          <ac:picMkLst>
            <pc:docMk/>
            <pc:sldMk cId="56335584" sldId="264"/>
            <ac:picMk id="7" creationId="{73600D7B-3C86-4F82-A9A0-13509987C804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6T04:03:02.230" v="1119" actId="20577"/>
        <pc:sldMkLst>
          <pc:docMk/>
          <pc:sldMk cId="4062134865" sldId="265"/>
        </pc:sldMkLst>
        <pc:spChg chg="mod">
          <ac:chgData name="Xudong Zhao" userId="ec30cda3-bc79-402e-8598-32f821b6e24b" providerId="ADAL" clId="{D846E9ED-4FD4-4485-AD7F-391CB1AC4C4F}" dt="2021-08-24T06:42:01.301" v="516" actId="20577"/>
          <ac:spMkLst>
            <pc:docMk/>
            <pc:sldMk cId="4062134865" sldId="265"/>
            <ac:spMk id="2" creationId="{2562970E-98EC-4442-9C58-8B7BA4E7AD09}"/>
          </ac:spMkLst>
        </pc:spChg>
        <pc:spChg chg="add mod">
          <ac:chgData name="Xudong Zhao" userId="ec30cda3-bc79-402e-8598-32f821b6e24b" providerId="ADAL" clId="{D846E9ED-4FD4-4485-AD7F-391CB1AC4C4F}" dt="2021-08-26T04:02:28.412" v="1089" actId="1076"/>
          <ac:spMkLst>
            <pc:docMk/>
            <pc:sldMk cId="4062134865" sldId="265"/>
            <ac:spMk id="3" creationId="{11AD2F35-9833-4C4B-8140-4752DD483535}"/>
          </ac:spMkLst>
        </pc:spChg>
        <pc:spChg chg="del">
          <ac:chgData name="Xudong Zhao" userId="ec30cda3-bc79-402e-8598-32f821b6e24b" providerId="ADAL" clId="{D846E9ED-4FD4-4485-AD7F-391CB1AC4C4F}" dt="2021-08-24T06:42:17.624" v="517" actId="22"/>
          <ac:spMkLst>
            <pc:docMk/>
            <pc:sldMk cId="4062134865" sldId="265"/>
            <ac:spMk id="3" creationId="{A80F9CD1-427A-4971-8BF8-9EB9218BD38A}"/>
          </ac:spMkLst>
        </pc:spChg>
        <pc:spChg chg="add mod">
          <ac:chgData name="Xudong Zhao" userId="ec30cda3-bc79-402e-8598-32f821b6e24b" providerId="ADAL" clId="{D846E9ED-4FD4-4485-AD7F-391CB1AC4C4F}" dt="2021-08-26T04:03:02.230" v="1119" actId="20577"/>
          <ac:spMkLst>
            <pc:docMk/>
            <pc:sldMk cId="4062134865" sldId="265"/>
            <ac:spMk id="4" creationId="{06C9B9A5-E448-4B9D-8527-A7D798A93856}"/>
          </ac:spMkLst>
        </pc:spChg>
        <pc:picChg chg="add mod ord">
          <ac:chgData name="Xudong Zhao" userId="ec30cda3-bc79-402e-8598-32f821b6e24b" providerId="ADAL" clId="{D846E9ED-4FD4-4485-AD7F-391CB1AC4C4F}" dt="2021-08-24T06:42:29.177" v="524" actId="1076"/>
          <ac:picMkLst>
            <pc:docMk/>
            <pc:sldMk cId="4062134865" sldId="265"/>
            <ac:picMk id="5" creationId="{0736A0FC-503D-47B5-9FB5-5245E8453DE7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6T04:03:38.901" v="1151" actId="1076"/>
        <pc:sldMkLst>
          <pc:docMk/>
          <pc:sldMk cId="1696510464" sldId="266"/>
        </pc:sldMkLst>
        <pc:spChg chg="mod">
          <ac:chgData name="Xudong Zhao" userId="ec30cda3-bc79-402e-8598-32f821b6e24b" providerId="ADAL" clId="{D846E9ED-4FD4-4485-AD7F-391CB1AC4C4F}" dt="2021-08-24T06:42:41.691" v="533" actId="20577"/>
          <ac:spMkLst>
            <pc:docMk/>
            <pc:sldMk cId="1696510464" sldId="266"/>
            <ac:spMk id="2" creationId="{B991DA7D-710E-472D-9943-5DCD43CA4003}"/>
          </ac:spMkLst>
        </pc:spChg>
        <pc:spChg chg="del">
          <ac:chgData name="Xudong Zhao" userId="ec30cda3-bc79-402e-8598-32f821b6e24b" providerId="ADAL" clId="{D846E9ED-4FD4-4485-AD7F-391CB1AC4C4F}" dt="2021-08-24T06:45:02.721" v="540" actId="22"/>
          <ac:spMkLst>
            <pc:docMk/>
            <pc:sldMk cId="1696510464" sldId="266"/>
            <ac:spMk id="3" creationId="{683702DD-A494-43FC-BE86-2C20793311B2}"/>
          </ac:spMkLst>
        </pc:spChg>
        <pc:spChg chg="add mod">
          <ac:chgData name="Xudong Zhao" userId="ec30cda3-bc79-402e-8598-32f821b6e24b" providerId="ADAL" clId="{D846E9ED-4FD4-4485-AD7F-391CB1AC4C4F}" dt="2021-08-26T04:03:38.901" v="1151" actId="1076"/>
          <ac:spMkLst>
            <pc:docMk/>
            <pc:sldMk cId="1696510464" sldId="266"/>
            <ac:spMk id="3" creationId="{B3872BF7-EFD6-47D7-9305-0A08404FF5DC}"/>
          </ac:spMkLst>
        </pc:spChg>
        <pc:spChg chg="add mod">
          <ac:chgData name="Xudong Zhao" userId="ec30cda3-bc79-402e-8598-32f821b6e24b" providerId="ADAL" clId="{D846E9ED-4FD4-4485-AD7F-391CB1AC4C4F}" dt="2021-08-24T06:44:42.874" v="539" actId="20577"/>
          <ac:spMkLst>
            <pc:docMk/>
            <pc:sldMk cId="1696510464" sldId="266"/>
            <ac:spMk id="4" creationId="{C422FE41-A017-41B5-9A67-CFE6FBE97348}"/>
          </ac:spMkLst>
        </pc:spChg>
        <pc:picChg chg="add mod ord">
          <ac:chgData name="Xudong Zhao" userId="ec30cda3-bc79-402e-8598-32f821b6e24b" providerId="ADAL" clId="{D846E9ED-4FD4-4485-AD7F-391CB1AC4C4F}" dt="2021-08-24T06:55:47.072" v="561" actId="1076"/>
          <ac:picMkLst>
            <pc:docMk/>
            <pc:sldMk cId="1696510464" sldId="266"/>
            <ac:picMk id="6" creationId="{67705B3E-0041-4E90-9D63-BA784A64C1C6}"/>
          </ac:picMkLst>
        </pc:picChg>
        <pc:picChg chg="add mod">
          <ac:chgData name="Xudong Zhao" userId="ec30cda3-bc79-402e-8598-32f821b6e24b" providerId="ADAL" clId="{D846E9ED-4FD4-4485-AD7F-391CB1AC4C4F}" dt="2021-08-24T06:55:42.080" v="559" actId="1076"/>
          <ac:picMkLst>
            <pc:docMk/>
            <pc:sldMk cId="1696510464" sldId="266"/>
            <ac:picMk id="8" creationId="{9ED6D898-BB04-4E0F-A1A3-D79F780DE714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6T11:02:25.277" v="1170" actId="1076"/>
        <pc:sldMkLst>
          <pc:docMk/>
          <pc:sldMk cId="3444633564" sldId="267"/>
        </pc:sldMkLst>
        <pc:spChg chg="mod">
          <ac:chgData name="Xudong Zhao" userId="ec30cda3-bc79-402e-8598-32f821b6e24b" providerId="ADAL" clId="{D846E9ED-4FD4-4485-AD7F-391CB1AC4C4F}" dt="2021-08-24T06:46:36.667" v="548"/>
          <ac:spMkLst>
            <pc:docMk/>
            <pc:sldMk cId="3444633564" sldId="267"/>
            <ac:spMk id="2" creationId="{F0168D2D-B683-4972-B74E-E471DC205380}"/>
          </ac:spMkLst>
        </pc:spChg>
        <pc:spChg chg="add mod">
          <ac:chgData name="Xudong Zhao" userId="ec30cda3-bc79-402e-8598-32f821b6e24b" providerId="ADAL" clId="{D846E9ED-4FD4-4485-AD7F-391CB1AC4C4F}" dt="2021-08-26T11:02:25.277" v="1170" actId="1076"/>
          <ac:spMkLst>
            <pc:docMk/>
            <pc:sldMk cId="3444633564" sldId="267"/>
            <ac:spMk id="3" creationId="{3DF71ED4-B09F-4A55-AE59-984E5CAFF780}"/>
          </ac:spMkLst>
        </pc:spChg>
        <pc:spChg chg="del">
          <ac:chgData name="Xudong Zhao" userId="ec30cda3-bc79-402e-8598-32f821b6e24b" providerId="ADAL" clId="{D846E9ED-4FD4-4485-AD7F-391CB1AC4C4F}" dt="2021-08-24T06:53:53.290" v="549" actId="22"/>
          <ac:spMkLst>
            <pc:docMk/>
            <pc:sldMk cId="3444633564" sldId="267"/>
            <ac:spMk id="3" creationId="{B8DDDB04-62C1-4DA7-9A46-27262C14A864}"/>
          </ac:spMkLst>
        </pc:spChg>
        <pc:picChg chg="add mod ord">
          <ac:chgData name="Xudong Zhao" userId="ec30cda3-bc79-402e-8598-32f821b6e24b" providerId="ADAL" clId="{D846E9ED-4FD4-4485-AD7F-391CB1AC4C4F}" dt="2021-08-24T06:53:55.344" v="552" actId="1076"/>
          <ac:picMkLst>
            <pc:docMk/>
            <pc:sldMk cId="3444633564" sldId="267"/>
            <ac:picMk id="5" creationId="{A36D2307-6234-460D-9B8E-967C9CFB1120}"/>
          </ac:picMkLst>
        </pc:picChg>
        <pc:picChg chg="add mod">
          <ac:chgData name="Xudong Zhao" userId="ec30cda3-bc79-402e-8598-32f821b6e24b" providerId="ADAL" clId="{D846E9ED-4FD4-4485-AD7F-391CB1AC4C4F}" dt="2021-08-24T06:58:17.503" v="566" actId="1076"/>
          <ac:picMkLst>
            <pc:docMk/>
            <pc:sldMk cId="3444633564" sldId="267"/>
            <ac:picMk id="7" creationId="{B7B868F7-5599-4F98-8C9D-EC32A4B50A39}"/>
          </ac:picMkLst>
        </pc:picChg>
      </pc:sldChg>
      <pc:sldChg chg="addSp modSp new del mod">
        <pc:chgData name="Xudong Zhao" userId="ec30cda3-bc79-402e-8598-32f821b6e24b" providerId="ADAL" clId="{D846E9ED-4FD4-4485-AD7F-391CB1AC4C4F}" dt="2021-08-24T07:17:16.312" v="587" actId="47"/>
        <pc:sldMkLst>
          <pc:docMk/>
          <pc:sldMk cId="4153373209" sldId="268"/>
        </pc:sldMkLst>
        <pc:spChg chg="mod">
          <ac:chgData name="Xudong Zhao" userId="ec30cda3-bc79-402e-8598-32f821b6e24b" providerId="ADAL" clId="{D846E9ED-4FD4-4485-AD7F-391CB1AC4C4F}" dt="2021-08-24T07:06:45.464" v="580" actId="20577"/>
          <ac:spMkLst>
            <pc:docMk/>
            <pc:sldMk cId="4153373209" sldId="268"/>
            <ac:spMk id="2" creationId="{C9CABB44-858B-4838-ACBD-0802CD1D6169}"/>
          </ac:spMkLst>
        </pc:spChg>
        <pc:picChg chg="add mod">
          <ac:chgData name="Xudong Zhao" userId="ec30cda3-bc79-402e-8598-32f821b6e24b" providerId="ADAL" clId="{D846E9ED-4FD4-4485-AD7F-391CB1AC4C4F}" dt="2021-08-24T07:15:02.039" v="585" actId="1076"/>
          <ac:picMkLst>
            <pc:docMk/>
            <pc:sldMk cId="4153373209" sldId="268"/>
            <ac:picMk id="5" creationId="{9DCDDE56-489B-4841-8534-DE3AF906C6E6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4T07:18:59.966" v="600" actId="1076"/>
        <pc:sldMkLst>
          <pc:docMk/>
          <pc:sldMk cId="1309505332" sldId="269"/>
        </pc:sldMkLst>
        <pc:spChg chg="mod">
          <ac:chgData name="Xudong Zhao" userId="ec30cda3-bc79-402e-8598-32f821b6e24b" providerId="ADAL" clId="{D846E9ED-4FD4-4485-AD7F-391CB1AC4C4F}" dt="2021-08-24T07:18:26.167" v="594" actId="20577"/>
          <ac:spMkLst>
            <pc:docMk/>
            <pc:sldMk cId="1309505332" sldId="269"/>
            <ac:spMk id="2" creationId="{7CD1FD2D-EFE4-4863-9FAD-44714D711298}"/>
          </ac:spMkLst>
        </pc:spChg>
        <pc:spChg chg="del">
          <ac:chgData name="Xudong Zhao" userId="ec30cda3-bc79-402e-8598-32f821b6e24b" providerId="ADAL" clId="{D846E9ED-4FD4-4485-AD7F-391CB1AC4C4F}" dt="2021-08-24T07:18:51.186" v="595" actId="22"/>
          <ac:spMkLst>
            <pc:docMk/>
            <pc:sldMk cId="1309505332" sldId="269"/>
            <ac:spMk id="3" creationId="{D9775C5D-E04D-4584-A58B-475E0D2951FA}"/>
          </ac:spMkLst>
        </pc:spChg>
        <pc:picChg chg="add mod ord">
          <ac:chgData name="Xudong Zhao" userId="ec30cda3-bc79-402e-8598-32f821b6e24b" providerId="ADAL" clId="{D846E9ED-4FD4-4485-AD7F-391CB1AC4C4F}" dt="2021-08-24T07:18:59.966" v="600" actId="1076"/>
          <ac:picMkLst>
            <pc:docMk/>
            <pc:sldMk cId="1309505332" sldId="269"/>
            <ac:picMk id="5" creationId="{536DCF4F-B8B0-4BAE-8E03-27C13B30C389}"/>
          </ac:picMkLst>
        </pc:picChg>
      </pc:sldChg>
      <pc:sldChg chg="addSp delSp modSp add mod">
        <pc:chgData name="Xudong Zhao" userId="ec30cda3-bc79-402e-8598-32f821b6e24b" providerId="ADAL" clId="{D846E9ED-4FD4-4485-AD7F-391CB1AC4C4F}" dt="2021-08-24T07:19:24.719" v="610" actId="1076"/>
        <pc:sldMkLst>
          <pc:docMk/>
          <pc:sldMk cId="815822704" sldId="270"/>
        </pc:sldMkLst>
        <pc:spChg chg="add del mod">
          <ac:chgData name="Xudong Zhao" userId="ec30cda3-bc79-402e-8598-32f821b6e24b" providerId="ADAL" clId="{D846E9ED-4FD4-4485-AD7F-391CB1AC4C4F}" dt="2021-08-24T07:19:19.627" v="608"/>
          <ac:spMkLst>
            <pc:docMk/>
            <pc:sldMk cId="815822704" sldId="270"/>
            <ac:spMk id="7" creationId="{169343DA-C56A-4FCA-86A9-A009EB868D77}"/>
          </ac:spMkLst>
        </pc:spChg>
        <pc:picChg chg="add del mod">
          <ac:chgData name="Xudong Zhao" userId="ec30cda3-bc79-402e-8598-32f821b6e24b" providerId="ADAL" clId="{D846E9ED-4FD4-4485-AD7F-391CB1AC4C4F}" dt="2021-08-24T07:19:18.883" v="607" actId="21"/>
          <ac:picMkLst>
            <pc:docMk/>
            <pc:sldMk cId="815822704" sldId="270"/>
            <ac:picMk id="4" creationId="{50DA0783-6DCC-4FA8-8162-05DED29606B8}"/>
          </ac:picMkLst>
        </pc:picChg>
        <pc:picChg chg="del">
          <ac:chgData name="Xudong Zhao" userId="ec30cda3-bc79-402e-8598-32f821b6e24b" providerId="ADAL" clId="{D846E9ED-4FD4-4485-AD7F-391CB1AC4C4F}" dt="2021-08-24T07:19:15.363" v="606" actId="478"/>
          <ac:picMkLst>
            <pc:docMk/>
            <pc:sldMk cId="815822704" sldId="270"/>
            <ac:picMk id="5" creationId="{536DCF4F-B8B0-4BAE-8E03-27C13B30C389}"/>
          </ac:picMkLst>
        </pc:picChg>
        <pc:picChg chg="add mod">
          <ac:chgData name="Xudong Zhao" userId="ec30cda3-bc79-402e-8598-32f821b6e24b" providerId="ADAL" clId="{D846E9ED-4FD4-4485-AD7F-391CB1AC4C4F}" dt="2021-08-24T07:19:24.719" v="610" actId="1076"/>
          <ac:picMkLst>
            <pc:docMk/>
            <pc:sldMk cId="815822704" sldId="270"/>
            <ac:picMk id="8" creationId="{DD8BA96D-A8D4-4E7D-8B03-0F60E52968BC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4T07:19:47.909" v="618" actId="1076"/>
        <pc:sldMkLst>
          <pc:docMk/>
          <pc:sldMk cId="3743533621" sldId="271"/>
        </pc:sldMkLst>
        <pc:spChg chg="mod">
          <ac:chgData name="Xudong Zhao" userId="ec30cda3-bc79-402e-8598-32f821b6e24b" providerId="ADAL" clId="{D846E9ED-4FD4-4485-AD7F-391CB1AC4C4F}" dt="2021-08-24T07:19:42.520" v="615"/>
          <ac:spMkLst>
            <pc:docMk/>
            <pc:sldMk cId="3743533621" sldId="271"/>
            <ac:spMk id="2" creationId="{5496C5BA-CD74-42C1-9681-449288B21325}"/>
          </ac:spMkLst>
        </pc:spChg>
        <pc:spChg chg="del">
          <ac:chgData name="Xudong Zhao" userId="ec30cda3-bc79-402e-8598-32f821b6e24b" providerId="ADAL" clId="{D846E9ED-4FD4-4485-AD7F-391CB1AC4C4F}" dt="2021-08-24T07:19:36.542" v="612" actId="22"/>
          <ac:spMkLst>
            <pc:docMk/>
            <pc:sldMk cId="3743533621" sldId="271"/>
            <ac:spMk id="3" creationId="{133A80EC-973C-4D12-B7E3-A1D9658AC8CB}"/>
          </ac:spMkLst>
        </pc:spChg>
        <pc:picChg chg="add mod ord">
          <ac:chgData name="Xudong Zhao" userId="ec30cda3-bc79-402e-8598-32f821b6e24b" providerId="ADAL" clId="{D846E9ED-4FD4-4485-AD7F-391CB1AC4C4F}" dt="2021-08-24T07:19:47.909" v="618" actId="1076"/>
          <ac:picMkLst>
            <pc:docMk/>
            <pc:sldMk cId="3743533621" sldId="271"/>
            <ac:picMk id="5" creationId="{5C0E98D7-C903-4DF9-9367-90CAC4DBC337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4T07:20:27.841" v="625"/>
        <pc:sldMkLst>
          <pc:docMk/>
          <pc:sldMk cId="1574018832" sldId="272"/>
        </pc:sldMkLst>
        <pc:spChg chg="mod">
          <ac:chgData name="Xudong Zhao" userId="ec30cda3-bc79-402e-8598-32f821b6e24b" providerId="ADAL" clId="{D846E9ED-4FD4-4485-AD7F-391CB1AC4C4F}" dt="2021-08-24T07:20:27.841" v="625"/>
          <ac:spMkLst>
            <pc:docMk/>
            <pc:sldMk cId="1574018832" sldId="272"/>
            <ac:spMk id="2" creationId="{B84CD8FC-4240-4233-8D2D-CD58B00A0196}"/>
          </ac:spMkLst>
        </pc:spChg>
        <pc:spChg chg="del">
          <ac:chgData name="Xudong Zhao" userId="ec30cda3-bc79-402e-8598-32f821b6e24b" providerId="ADAL" clId="{D846E9ED-4FD4-4485-AD7F-391CB1AC4C4F}" dt="2021-08-24T07:20:17.420" v="620" actId="22"/>
          <ac:spMkLst>
            <pc:docMk/>
            <pc:sldMk cId="1574018832" sldId="272"/>
            <ac:spMk id="3" creationId="{78AE1246-EEC4-48A7-A42C-21884614EB5C}"/>
          </ac:spMkLst>
        </pc:spChg>
        <pc:picChg chg="add mod ord">
          <ac:chgData name="Xudong Zhao" userId="ec30cda3-bc79-402e-8598-32f821b6e24b" providerId="ADAL" clId="{D846E9ED-4FD4-4485-AD7F-391CB1AC4C4F}" dt="2021-08-24T07:20:22.135" v="624" actId="1076"/>
          <ac:picMkLst>
            <pc:docMk/>
            <pc:sldMk cId="1574018832" sldId="272"/>
            <ac:picMk id="5" creationId="{8F263D09-AFAE-466D-B7D9-46C6531B76C3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4T07:20:49.895" v="633"/>
        <pc:sldMkLst>
          <pc:docMk/>
          <pc:sldMk cId="2381795735" sldId="273"/>
        </pc:sldMkLst>
        <pc:spChg chg="mod">
          <ac:chgData name="Xudong Zhao" userId="ec30cda3-bc79-402e-8598-32f821b6e24b" providerId="ADAL" clId="{D846E9ED-4FD4-4485-AD7F-391CB1AC4C4F}" dt="2021-08-24T07:20:49.895" v="633"/>
          <ac:spMkLst>
            <pc:docMk/>
            <pc:sldMk cId="2381795735" sldId="273"/>
            <ac:spMk id="2" creationId="{88AE9BF6-E901-4290-BC28-61C4E832EF99}"/>
          </ac:spMkLst>
        </pc:spChg>
        <pc:spChg chg="del">
          <ac:chgData name="Xudong Zhao" userId="ec30cda3-bc79-402e-8598-32f821b6e24b" providerId="ADAL" clId="{D846E9ED-4FD4-4485-AD7F-391CB1AC4C4F}" dt="2021-08-24T07:20:40.215" v="627" actId="22"/>
          <ac:spMkLst>
            <pc:docMk/>
            <pc:sldMk cId="2381795735" sldId="273"/>
            <ac:spMk id="3" creationId="{3CB65ACB-A374-41B6-9849-B74F5DC0E2F3}"/>
          </ac:spMkLst>
        </pc:spChg>
        <pc:picChg chg="add mod ord">
          <ac:chgData name="Xudong Zhao" userId="ec30cda3-bc79-402e-8598-32f821b6e24b" providerId="ADAL" clId="{D846E9ED-4FD4-4485-AD7F-391CB1AC4C4F}" dt="2021-08-24T07:20:44.534" v="632" actId="1076"/>
          <ac:picMkLst>
            <pc:docMk/>
            <pc:sldMk cId="2381795735" sldId="273"/>
            <ac:picMk id="5" creationId="{817264DF-6880-418F-931D-60659EA21B4F}"/>
          </ac:picMkLst>
        </pc:picChg>
      </pc:sldChg>
      <pc:sldChg chg="modSp new mod">
        <pc:chgData name="Xudong Zhao" userId="ec30cda3-bc79-402e-8598-32f821b6e24b" providerId="ADAL" clId="{D846E9ED-4FD4-4485-AD7F-391CB1AC4C4F}" dt="2021-08-24T07:22:19.923" v="759" actId="20577"/>
        <pc:sldMkLst>
          <pc:docMk/>
          <pc:sldMk cId="1977760441" sldId="274"/>
        </pc:sldMkLst>
        <pc:spChg chg="mod">
          <ac:chgData name="Xudong Zhao" userId="ec30cda3-bc79-402e-8598-32f821b6e24b" providerId="ADAL" clId="{D846E9ED-4FD4-4485-AD7F-391CB1AC4C4F}" dt="2021-08-24T07:21:45.562" v="645" actId="20577"/>
          <ac:spMkLst>
            <pc:docMk/>
            <pc:sldMk cId="1977760441" sldId="274"/>
            <ac:spMk id="2" creationId="{EC0115C7-0873-400B-B80E-E5406965BD93}"/>
          </ac:spMkLst>
        </pc:spChg>
        <pc:spChg chg="mod">
          <ac:chgData name="Xudong Zhao" userId="ec30cda3-bc79-402e-8598-32f821b6e24b" providerId="ADAL" clId="{D846E9ED-4FD4-4485-AD7F-391CB1AC4C4F}" dt="2021-08-24T07:22:19.923" v="759" actId="20577"/>
          <ac:spMkLst>
            <pc:docMk/>
            <pc:sldMk cId="1977760441" sldId="274"/>
            <ac:spMk id="3" creationId="{183A91B7-53DA-48D0-A77E-571ACCD62138}"/>
          </ac:spMkLst>
        </pc:spChg>
      </pc:sldChg>
      <pc:sldChg chg="addSp delSp modSp new mod">
        <pc:chgData name="Xudong Zhao" userId="ec30cda3-bc79-402e-8598-32f821b6e24b" providerId="ADAL" clId="{D846E9ED-4FD4-4485-AD7F-391CB1AC4C4F}" dt="2021-08-24T08:16:39.041" v="997" actId="1076"/>
        <pc:sldMkLst>
          <pc:docMk/>
          <pc:sldMk cId="705209464" sldId="275"/>
        </pc:sldMkLst>
        <pc:spChg chg="mod">
          <ac:chgData name="Xudong Zhao" userId="ec30cda3-bc79-402e-8598-32f821b6e24b" providerId="ADAL" clId="{D846E9ED-4FD4-4485-AD7F-391CB1AC4C4F}" dt="2021-08-24T07:22:53.703" v="791" actId="20577"/>
          <ac:spMkLst>
            <pc:docMk/>
            <pc:sldMk cId="705209464" sldId="275"/>
            <ac:spMk id="2" creationId="{860B1DDE-8D2F-4067-B19E-8E30C63F16DC}"/>
          </ac:spMkLst>
        </pc:spChg>
        <pc:spChg chg="del">
          <ac:chgData name="Xudong Zhao" userId="ec30cda3-bc79-402e-8598-32f821b6e24b" providerId="ADAL" clId="{D846E9ED-4FD4-4485-AD7F-391CB1AC4C4F}" dt="2021-08-24T07:22:35.089" v="761" actId="22"/>
          <ac:spMkLst>
            <pc:docMk/>
            <pc:sldMk cId="705209464" sldId="275"/>
            <ac:spMk id="3" creationId="{D55392D6-2B07-4612-B4CB-658FA515DDCF}"/>
          </ac:spMkLst>
        </pc:spChg>
        <pc:spChg chg="add mod">
          <ac:chgData name="Xudong Zhao" userId="ec30cda3-bc79-402e-8598-32f821b6e24b" providerId="ADAL" clId="{D846E9ED-4FD4-4485-AD7F-391CB1AC4C4F}" dt="2021-08-24T08:16:39.041" v="997" actId="1076"/>
          <ac:spMkLst>
            <pc:docMk/>
            <pc:sldMk cId="705209464" sldId="275"/>
            <ac:spMk id="6" creationId="{28FFF278-88CC-4F01-8C82-77783CA6A230}"/>
          </ac:spMkLst>
        </pc:spChg>
        <pc:picChg chg="add mod ord">
          <ac:chgData name="Xudong Zhao" userId="ec30cda3-bc79-402e-8598-32f821b6e24b" providerId="ADAL" clId="{D846E9ED-4FD4-4485-AD7F-391CB1AC4C4F}" dt="2021-08-24T08:15:55.833" v="877" actId="1076"/>
          <ac:picMkLst>
            <pc:docMk/>
            <pc:sldMk cId="705209464" sldId="275"/>
            <ac:picMk id="5" creationId="{FB34D58A-9409-498A-A898-DC5FEC98E836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6T11:03:01.325" v="1173" actId="1076"/>
        <pc:sldMkLst>
          <pc:docMk/>
          <pc:sldMk cId="1194233054" sldId="276"/>
        </pc:sldMkLst>
        <pc:spChg chg="mod">
          <ac:chgData name="Xudong Zhao" userId="ec30cda3-bc79-402e-8598-32f821b6e24b" providerId="ADAL" clId="{D846E9ED-4FD4-4485-AD7F-391CB1AC4C4F}" dt="2021-08-24T07:56:35.055" v="845" actId="20577"/>
          <ac:spMkLst>
            <pc:docMk/>
            <pc:sldMk cId="1194233054" sldId="276"/>
            <ac:spMk id="2" creationId="{46863D61-9CF3-4155-BD2D-E787D737A6B3}"/>
          </ac:spMkLst>
        </pc:spChg>
        <pc:spChg chg="del">
          <ac:chgData name="Xudong Zhao" userId="ec30cda3-bc79-402e-8598-32f821b6e24b" providerId="ADAL" clId="{D846E9ED-4FD4-4485-AD7F-391CB1AC4C4F}" dt="2021-08-24T07:40:42.801" v="807" actId="22"/>
          <ac:spMkLst>
            <pc:docMk/>
            <pc:sldMk cId="1194233054" sldId="276"/>
            <ac:spMk id="3" creationId="{271EDDFE-314E-4DF6-8874-F75CD5083813}"/>
          </ac:spMkLst>
        </pc:spChg>
        <pc:spChg chg="add mod">
          <ac:chgData name="Xudong Zhao" userId="ec30cda3-bc79-402e-8598-32f821b6e24b" providerId="ADAL" clId="{D846E9ED-4FD4-4485-AD7F-391CB1AC4C4F}" dt="2021-08-26T11:03:01.325" v="1173" actId="1076"/>
          <ac:spMkLst>
            <pc:docMk/>
            <pc:sldMk cId="1194233054" sldId="276"/>
            <ac:spMk id="6" creationId="{079EAB5F-0BD4-4D7B-8400-F53BE44F6632}"/>
          </ac:spMkLst>
        </pc:spChg>
        <pc:picChg chg="add mod ord">
          <ac:chgData name="Xudong Zhao" userId="ec30cda3-bc79-402e-8598-32f821b6e24b" providerId="ADAL" clId="{D846E9ED-4FD4-4485-AD7F-391CB1AC4C4F}" dt="2021-08-24T07:50:40.482" v="821" actId="1076"/>
          <ac:picMkLst>
            <pc:docMk/>
            <pc:sldMk cId="1194233054" sldId="276"/>
            <ac:picMk id="5" creationId="{B320FE7F-03C7-42B4-BA8D-ABBC5C6C106D}"/>
          </ac:picMkLst>
        </pc:picChg>
        <pc:picChg chg="add mod">
          <ac:chgData name="Xudong Zhao" userId="ec30cda3-bc79-402e-8598-32f821b6e24b" providerId="ADAL" clId="{D846E9ED-4FD4-4485-AD7F-391CB1AC4C4F}" dt="2021-08-24T07:51:03.475" v="827" actId="1076"/>
          <ac:picMkLst>
            <pc:docMk/>
            <pc:sldMk cId="1194233054" sldId="276"/>
            <ac:picMk id="7" creationId="{5AFF435A-D000-4F1D-8FC2-00F180D93CB4}"/>
          </ac:picMkLst>
        </pc:picChg>
      </pc:sldChg>
      <pc:sldChg chg="addSp modSp new mod">
        <pc:chgData name="Xudong Zhao" userId="ec30cda3-bc79-402e-8598-32f821b6e24b" providerId="ADAL" clId="{D846E9ED-4FD4-4485-AD7F-391CB1AC4C4F}" dt="2021-08-26T11:40:33.912" v="1256" actId="1076"/>
        <pc:sldMkLst>
          <pc:docMk/>
          <pc:sldMk cId="1565064055" sldId="277"/>
        </pc:sldMkLst>
        <pc:spChg chg="mod">
          <ac:chgData name="Xudong Zhao" userId="ec30cda3-bc79-402e-8598-32f821b6e24b" providerId="ADAL" clId="{D846E9ED-4FD4-4485-AD7F-391CB1AC4C4F}" dt="2021-08-26T11:04:35.769" v="1234" actId="20577"/>
          <ac:spMkLst>
            <pc:docMk/>
            <pc:sldMk cId="1565064055" sldId="277"/>
            <ac:spMk id="2" creationId="{0B1B29A9-3935-4177-B8E9-9E6E5CE187D1}"/>
          </ac:spMkLst>
        </pc:spChg>
        <pc:spChg chg="mod">
          <ac:chgData name="Xudong Zhao" userId="ec30cda3-bc79-402e-8598-32f821b6e24b" providerId="ADAL" clId="{D846E9ED-4FD4-4485-AD7F-391CB1AC4C4F}" dt="2021-08-26T11:07:21.592" v="1252"/>
          <ac:spMkLst>
            <pc:docMk/>
            <pc:sldMk cId="1565064055" sldId="277"/>
            <ac:spMk id="3" creationId="{EFE7629C-D5D5-44B8-9AE6-A513EEDE4CCE}"/>
          </ac:spMkLst>
        </pc:spChg>
        <pc:picChg chg="add mod">
          <ac:chgData name="Xudong Zhao" userId="ec30cda3-bc79-402e-8598-32f821b6e24b" providerId="ADAL" clId="{D846E9ED-4FD4-4485-AD7F-391CB1AC4C4F}" dt="2021-08-26T11:40:33.912" v="1256" actId="1076"/>
          <ac:picMkLst>
            <pc:docMk/>
            <pc:sldMk cId="1565064055" sldId="277"/>
            <ac:picMk id="5" creationId="{8E4D75E9-433D-46E9-8F74-2E51F51DA816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6T11:43:04.232" v="1435" actId="1076"/>
        <pc:sldMkLst>
          <pc:docMk/>
          <pc:sldMk cId="2760453210" sldId="278"/>
        </pc:sldMkLst>
        <pc:spChg chg="mod">
          <ac:chgData name="Xudong Zhao" userId="ec30cda3-bc79-402e-8598-32f821b6e24b" providerId="ADAL" clId="{D846E9ED-4FD4-4485-AD7F-391CB1AC4C4F}" dt="2021-08-26T11:41:23.096" v="1258"/>
          <ac:spMkLst>
            <pc:docMk/>
            <pc:sldMk cId="2760453210" sldId="278"/>
            <ac:spMk id="2" creationId="{17F3224E-6EA6-439E-9AE6-8CAF6151DFBA}"/>
          </ac:spMkLst>
        </pc:spChg>
        <pc:spChg chg="del">
          <ac:chgData name="Xudong Zhao" userId="ec30cda3-bc79-402e-8598-32f821b6e24b" providerId="ADAL" clId="{D846E9ED-4FD4-4485-AD7F-391CB1AC4C4F}" dt="2021-08-26T11:41:40.339" v="1259" actId="22"/>
          <ac:spMkLst>
            <pc:docMk/>
            <pc:sldMk cId="2760453210" sldId="278"/>
            <ac:spMk id="3" creationId="{70B14A2C-E735-4425-9543-06AB28E78F31}"/>
          </ac:spMkLst>
        </pc:spChg>
        <pc:spChg chg="add mod">
          <ac:chgData name="Xudong Zhao" userId="ec30cda3-bc79-402e-8598-32f821b6e24b" providerId="ADAL" clId="{D846E9ED-4FD4-4485-AD7F-391CB1AC4C4F}" dt="2021-08-26T11:43:04.232" v="1435" actId="1076"/>
          <ac:spMkLst>
            <pc:docMk/>
            <pc:sldMk cId="2760453210" sldId="278"/>
            <ac:spMk id="6" creationId="{4B848821-3912-450C-B365-82A20E20E5D4}"/>
          </ac:spMkLst>
        </pc:spChg>
        <pc:picChg chg="add mod ord">
          <ac:chgData name="Xudong Zhao" userId="ec30cda3-bc79-402e-8598-32f821b6e24b" providerId="ADAL" clId="{D846E9ED-4FD4-4485-AD7F-391CB1AC4C4F}" dt="2021-08-26T11:41:46.104" v="1264" actId="1076"/>
          <ac:picMkLst>
            <pc:docMk/>
            <pc:sldMk cId="2760453210" sldId="278"/>
            <ac:picMk id="5" creationId="{32833CBC-CFB0-41FD-B0CA-ECC3643C9721}"/>
          </ac:picMkLst>
        </pc:picChg>
      </pc:sldChg>
      <pc:sldChg chg="addSp delSp modSp new mod">
        <pc:chgData name="Xudong Zhao" userId="ec30cda3-bc79-402e-8598-32f821b6e24b" providerId="ADAL" clId="{D846E9ED-4FD4-4485-AD7F-391CB1AC4C4F}" dt="2021-08-26T11:44:59.591" v="1475" actId="14100"/>
        <pc:sldMkLst>
          <pc:docMk/>
          <pc:sldMk cId="77656200" sldId="279"/>
        </pc:sldMkLst>
        <pc:spChg chg="mod">
          <ac:chgData name="Xudong Zhao" userId="ec30cda3-bc79-402e-8598-32f821b6e24b" providerId="ADAL" clId="{D846E9ED-4FD4-4485-AD7F-391CB1AC4C4F}" dt="2021-08-26T11:43:09.323" v="1440" actId="20577"/>
          <ac:spMkLst>
            <pc:docMk/>
            <pc:sldMk cId="77656200" sldId="279"/>
            <ac:spMk id="2" creationId="{B4DE4130-9D12-4D76-BA96-5080A327B774}"/>
          </ac:spMkLst>
        </pc:spChg>
        <pc:spChg chg="del">
          <ac:chgData name="Xudong Zhao" userId="ec30cda3-bc79-402e-8598-32f821b6e24b" providerId="ADAL" clId="{D846E9ED-4FD4-4485-AD7F-391CB1AC4C4F}" dt="2021-08-26T11:43:20.387" v="1441" actId="22"/>
          <ac:spMkLst>
            <pc:docMk/>
            <pc:sldMk cId="77656200" sldId="279"/>
            <ac:spMk id="3" creationId="{513D1605-6CC9-4323-9E6B-63E1E9DA352A}"/>
          </ac:spMkLst>
        </pc:spChg>
        <pc:picChg chg="add mod ord">
          <ac:chgData name="Xudong Zhao" userId="ec30cda3-bc79-402e-8598-32f821b6e24b" providerId="ADAL" clId="{D846E9ED-4FD4-4485-AD7F-391CB1AC4C4F}" dt="2021-08-26T11:44:49.735" v="1472" actId="1076"/>
          <ac:picMkLst>
            <pc:docMk/>
            <pc:sldMk cId="77656200" sldId="279"/>
            <ac:picMk id="5" creationId="{0F1B6924-3914-4DCA-8995-D7BD5C73E3E4}"/>
          </ac:picMkLst>
        </pc:picChg>
        <pc:picChg chg="add mod">
          <ac:chgData name="Xudong Zhao" userId="ec30cda3-bc79-402e-8598-32f821b6e24b" providerId="ADAL" clId="{D846E9ED-4FD4-4485-AD7F-391CB1AC4C4F}" dt="2021-08-26T11:44:59.591" v="1475" actId="14100"/>
          <ac:picMkLst>
            <pc:docMk/>
            <pc:sldMk cId="77656200" sldId="279"/>
            <ac:picMk id="7" creationId="{856F13B0-8701-49A8-8139-9F7CBB28077C}"/>
          </ac:picMkLst>
        </pc:picChg>
        <pc:picChg chg="add mod">
          <ac:chgData name="Xudong Zhao" userId="ec30cda3-bc79-402e-8598-32f821b6e24b" providerId="ADAL" clId="{D846E9ED-4FD4-4485-AD7F-391CB1AC4C4F}" dt="2021-08-26T11:44:54.225" v="1473" actId="1076"/>
          <ac:picMkLst>
            <pc:docMk/>
            <pc:sldMk cId="77656200" sldId="279"/>
            <ac:picMk id="9" creationId="{C08AA222-F36E-4F13-A347-33A4CFF5EE38}"/>
          </ac:picMkLst>
        </pc:picChg>
        <pc:picChg chg="add mod">
          <ac:chgData name="Xudong Zhao" userId="ec30cda3-bc79-402e-8598-32f821b6e24b" providerId="ADAL" clId="{D846E9ED-4FD4-4485-AD7F-391CB1AC4C4F}" dt="2021-08-26T11:44:57.895" v="1474" actId="1076"/>
          <ac:picMkLst>
            <pc:docMk/>
            <pc:sldMk cId="77656200" sldId="279"/>
            <ac:picMk id="11" creationId="{3D216770-E05C-4E0B-BE1E-4DAA07F5DAA5}"/>
          </ac:picMkLst>
        </pc:picChg>
        <pc:picChg chg="add mod">
          <ac:chgData name="Xudong Zhao" userId="ec30cda3-bc79-402e-8598-32f821b6e24b" providerId="ADAL" clId="{D846E9ED-4FD4-4485-AD7F-391CB1AC4C4F}" dt="2021-08-26T11:44:54.225" v="1473" actId="1076"/>
          <ac:picMkLst>
            <pc:docMk/>
            <pc:sldMk cId="77656200" sldId="279"/>
            <ac:picMk id="13" creationId="{5F254FFB-ACE8-4577-AD73-42978237904F}"/>
          </ac:picMkLst>
        </pc:picChg>
        <pc:picChg chg="add mod">
          <ac:chgData name="Xudong Zhao" userId="ec30cda3-bc79-402e-8598-32f821b6e24b" providerId="ADAL" clId="{D846E9ED-4FD4-4485-AD7F-391CB1AC4C4F}" dt="2021-08-26T11:44:57.895" v="1474" actId="1076"/>
          <ac:picMkLst>
            <pc:docMk/>
            <pc:sldMk cId="77656200" sldId="279"/>
            <ac:picMk id="15" creationId="{4C11BA09-B0E7-4C65-ABF2-B2B19083FF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DD7F-39F0-994B-B822-183990148EF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C6CA-46A1-5B48-B1AE-7D6F4B7A3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BB319392-A76A-40E6-80D8-0BD866A23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3053" y="2775464"/>
            <a:ext cx="4585894" cy="8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/>
              <a:t>Drag or insert full bleed image</a:t>
            </a:r>
            <a:br>
              <a:rPr lang="en-US"/>
            </a:br>
            <a:r>
              <a:rPr lang="en-US"/>
              <a:t>Use minimum height 1690 </a:t>
            </a:r>
            <a:r>
              <a:rPr lang="en-US" err="1"/>
              <a:t>px</a:t>
            </a:r>
            <a:endParaRPr 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9F4EF2C-77BE-411C-8E54-CF935A632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rgbClr val="33B8B9"/>
          </a:solidFill>
          <a:ln>
            <a:solidFill>
              <a:srgbClr val="33B8B9"/>
            </a:solidFill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/>
              <a:t>Drag or insert full bleed image</a:t>
            </a:r>
            <a:br>
              <a:rPr lang="en-US"/>
            </a:br>
            <a:r>
              <a:rPr lang="en-US"/>
              <a:t>Use minimum height 1690 </a:t>
            </a:r>
            <a:r>
              <a:rPr lang="en-US" err="1"/>
              <a:t>px</a:t>
            </a:r>
            <a:endParaRPr 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28FF2C55-FA85-4410-A1A5-8FF616709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86" y="6344520"/>
            <a:ext cx="1697914" cy="31677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>
              <a:lnSpc>
                <a:spcPct val="90000"/>
              </a:lnSpc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Drag or insert image</a:t>
            </a:r>
            <a:br>
              <a:rPr lang="en-US"/>
            </a:br>
            <a:r>
              <a:rPr lang="en-US"/>
              <a:t>Use minimum height 1690 </a:t>
            </a:r>
            <a:r>
              <a:rPr lang="en-US" err="1"/>
              <a:t>px</a:t>
            </a:r>
            <a:endParaRPr 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F01EC208-DDB5-4FC3-A9D5-403BFE38C2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/>
              <a:t>Drag or insert image</a:t>
            </a:r>
            <a:br>
              <a:rPr lang="en-US"/>
            </a:br>
            <a:r>
              <a:rPr lang="en-US"/>
              <a:t>Use minimum height 1690 </a:t>
            </a:r>
            <a:r>
              <a:rPr lang="en-US" err="1"/>
              <a:t>px</a:t>
            </a:r>
            <a:endParaRPr 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6EB5F2F2-3702-4F67-A797-ECA5F70552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/>
              <a:t>Drag or insert image here. Use minimum width 1500 </a:t>
            </a:r>
            <a:r>
              <a:rPr lang="en-US" err="1"/>
              <a:t>px</a:t>
            </a:r>
            <a:endParaRPr lang="en-US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158D35B8-71E6-4F0C-B959-EE6400F357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45" userDrawn="1">
          <p15:clr>
            <a:srgbClr val="FBAE40"/>
          </p15:clr>
        </p15:guide>
        <p15:guide id="2" orient="horz" pos="24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E13E5186-17DC-4BB0-A53C-E2A146E07A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86" y="6344520"/>
            <a:ext cx="1697914" cy="3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/>
              <a:t>–First and Last Name, Title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err="1">
                <a:solidFill>
                  <a:schemeClr val="bg1"/>
                </a:solidFill>
              </a:rPr>
              <a:t>ni.com</a:t>
            </a:r>
            <a:endParaRPr lang="en-US" sz="1333">
              <a:solidFill>
                <a:schemeClr val="bg1"/>
              </a:solidFill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6BB49D5F-2DE7-4017-B6FB-E925A29CB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86" y="6344520"/>
            <a:ext cx="1697914" cy="3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/>
              <a:t>Topic Divider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err="1">
                <a:solidFill>
                  <a:schemeClr val="bg1"/>
                </a:solidFill>
              </a:rPr>
              <a:t>ni.com</a:t>
            </a:r>
            <a:endParaRPr lang="en-US" sz="1333">
              <a:solidFill>
                <a:schemeClr val="bg1"/>
              </a:solidFill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9BD62EF8-D979-41B0-A765-EE06DCE3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86" y="6344520"/>
            <a:ext cx="1697914" cy="3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Resource Link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err="1">
                <a:solidFill>
                  <a:schemeClr val="bg1"/>
                </a:solidFill>
              </a:rPr>
              <a:t>ni.com</a:t>
            </a:r>
            <a:endParaRPr lang="en-US" sz="1333">
              <a:solidFill>
                <a:schemeClr val="bg1"/>
              </a:solidFill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DA33899D-BCEA-45B6-9F83-A537709B24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086" y="6344520"/>
            <a:ext cx="1697914" cy="3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err="1"/>
              <a:t>ni.com</a:t>
            </a:r>
            <a:endParaRPr lang="en-US" sz="1333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F656893F-B2FA-4483-89F5-83C5FFB9B1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9BE7688C-3DEE-4571-9D6F-24CAEF1C0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58AB38E-B872-4C85-AA73-ED1D6B4321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52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1F4234B6-A0C0-4E52-9739-BF304BD0C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55D2E637-98EA-4FE4-BE52-EBBC608273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2039CAC9-E5C8-4B58-8D76-E170E92E4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634" y="6333781"/>
            <a:ext cx="1799013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114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Subhead Text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B297E38A-4974-4A8F-9621-16554E66B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16425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Subhead Text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EF404D45-2343-4F76-805D-F329757939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0">
              <a:lnSpc>
                <a:spcPct val="90000"/>
              </a:lnSpc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/>
              <a:t>Drag or insert full bleed image</a:t>
            </a:r>
            <a:br>
              <a:rPr lang="en-US"/>
            </a:br>
            <a:r>
              <a:rPr lang="en-US"/>
              <a:t>Use minimum height 1690 </a:t>
            </a:r>
            <a:r>
              <a:rPr lang="en-US" err="1"/>
              <a:t>px</a:t>
            </a:r>
            <a:endParaRPr 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E00FC09B-8DF4-49BC-A067-49FFF3B5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/>
              <a:t>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3200">
              <a:latin typeface="+mn-lt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61BF4D57-9E3A-4020-92B4-FA75FE5DBC00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5367" y="6333781"/>
            <a:ext cx="1698679" cy="3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84" r:id="rId3"/>
    <p:sldLayoutId id="2147483748" r:id="rId4"/>
    <p:sldLayoutId id="2147483729" r:id="rId5"/>
    <p:sldLayoutId id="2147483730" r:id="rId6"/>
    <p:sldLayoutId id="2147483749" r:id="rId7"/>
    <p:sldLayoutId id="2147483736" r:id="rId8"/>
    <p:sldLayoutId id="2147483737" r:id="rId9"/>
    <p:sldLayoutId id="2147483738" r:id="rId10"/>
    <p:sldLayoutId id="2147483845" r:id="rId11"/>
    <p:sldLayoutId id="2147483739" r:id="rId12"/>
    <p:sldLayoutId id="2147483740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906" r:id="rId19"/>
    <p:sldLayoutId id="2147483907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1" userDrawn="1">
          <p15:clr>
            <a:srgbClr val="F26B43"/>
          </p15:clr>
        </p15:guide>
        <p15:guide id="3" pos="7297" userDrawn="1">
          <p15:clr>
            <a:srgbClr val="F26B43"/>
          </p15:clr>
        </p15:guide>
        <p15:guide id="4" orient="horz" pos="504" userDrawn="1">
          <p15:clr>
            <a:srgbClr val="F26B43"/>
          </p15:clr>
        </p15:guide>
        <p15:guide id="5" orient="horz" pos="840" userDrawn="1">
          <p15:clr>
            <a:srgbClr val="F26B43"/>
          </p15:clr>
        </p15:guide>
        <p15:guide id="6" orient="horz" pos="3699" userDrawn="1">
          <p15:clr>
            <a:srgbClr val="F26B43"/>
          </p15:clr>
        </p15:guide>
        <p15:guide id="7" orient="horz" pos="4157" userDrawn="1">
          <p15:clr>
            <a:srgbClr val="F26B43"/>
          </p15:clr>
        </p15:guide>
        <p15:guide id="8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1052B-E179-4D5C-ABBA-6D4164EF7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频率测量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AEA757-4158-46F2-B363-77B05B68B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C6C52-DAD9-422F-8FB4-11D5601B38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赵旭栋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C17BBE-7A93-4486-A32B-078A89259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FD2D-EFE4-4863-9FAD-44714D71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等精度测量 </a:t>
            </a:r>
            <a:r>
              <a:rPr lang="en-US" altLang="zh-CN"/>
              <a:t>- </a:t>
            </a:r>
            <a:r>
              <a:rPr lang="zh-CN" altLang="en-US"/>
              <a:t>时钟个数为</a:t>
            </a:r>
            <a:r>
              <a:rPr lang="en-US" altLang="zh-CN"/>
              <a:t>2*10^8</a:t>
            </a:r>
            <a:endParaRPr lang="zh-CN" altLang="en-US"/>
          </a:p>
        </p:txBody>
      </p:sp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536DCF4F-B8B0-4BAE-8E03-27C13B30C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563" y="975360"/>
            <a:ext cx="10085614" cy="5883275"/>
          </a:xfrm>
        </p:spPr>
      </p:pic>
    </p:spTree>
    <p:extLst>
      <p:ext uri="{BB962C8B-B14F-4D97-AF65-F5344CB8AC3E}">
        <p14:creationId xmlns:p14="http://schemas.microsoft.com/office/powerpoint/2010/main" val="130950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FD2D-EFE4-4863-9FAD-44714D71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等精度测量 </a:t>
            </a:r>
            <a:r>
              <a:rPr lang="en-US" altLang="zh-CN"/>
              <a:t>- </a:t>
            </a:r>
            <a:r>
              <a:rPr lang="zh-CN" altLang="en-US"/>
              <a:t>时钟个数为</a:t>
            </a:r>
            <a:r>
              <a:rPr lang="en-US" altLang="zh-CN"/>
              <a:t>2*10^8</a:t>
            </a:r>
            <a:endParaRPr lang="zh-CN" altLang="en-US"/>
          </a:p>
        </p:txBody>
      </p:sp>
      <p:pic>
        <p:nvPicPr>
          <p:cNvPr id="8" name="内容占位符 7" descr="图片包含 图形用户界面&#10;&#10;描述已自动生成">
            <a:extLst>
              <a:ext uri="{FF2B5EF4-FFF2-40B4-BE49-F238E27FC236}">
                <a16:creationId xmlns:a16="http://schemas.microsoft.com/office/drawing/2014/main" id="{DD8BA96D-A8D4-4E7D-8B03-0F60E5296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046" y="974724"/>
            <a:ext cx="9475441" cy="58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2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6C5BA-CD74-42C1-9681-449288B2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等精度测量 </a:t>
            </a:r>
            <a:r>
              <a:rPr lang="en-US" altLang="zh-CN"/>
              <a:t>- </a:t>
            </a:r>
            <a:r>
              <a:rPr lang="zh-CN" altLang="en-US"/>
              <a:t>时钟个数为</a:t>
            </a:r>
            <a:r>
              <a:rPr lang="en-US" altLang="zh-CN"/>
              <a:t>2*10^8</a:t>
            </a:r>
            <a:endParaRPr lang="zh-CN" altLang="en-US"/>
          </a:p>
        </p:txBody>
      </p:sp>
      <p:pic>
        <p:nvPicPr>
          <p:cNvPr id="5" name="内容占位符 4" descr="图片包含 图表&#10;&#10;描述已自动生成">
            <a:extLst>
              <a:ext uri="{FF2B5EF4-FFF2-40B4-BE49-F238E27FC236}">
                <a16:creationId xmlns:a16="http://schemas.microsoft.com/office/drawing/2014/main" id="{5C0E98D7-C903-4DF9-9367-90CAC4DBC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55" y="974725"/>
            <a:ext cx="9433057" cy="5791360"/>
          </a:xfrm>
        </p:spPr>
      </p:pic>
    </p:spTree>
    <p:extLst>
      <p:ext uri="{BB962C8B-B14F-4D97-AF65-F5344CB8AC3E}">
        <p14:creationId xmlns:p14="http://schemas.microsoft.com/office/powerpoint/2010/main" val="374353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D8FC-4240-4233-8D2D-CD58B00A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等精度测量 </a:t>
            </a:r>
            <a:r>
              <a:rPr lang="en-US" altLang="zh-CN"/>
              <a:t>- </a:t>
            </a:r>
            <a:r>
              <a:rPr lang="zh-CN" altLang="en-US"/>
              <a:t>时钟个数为</a:t>
            </a:r>
            <a:r>
              <a:rPr lang="en-US" altLang="zh-CN"/>
              <a:t>2*10^8</a:t>
            </a:r>
            <a:endParaRPr lang="zh-CN" altLang="en-US"/>
          </a:p>
        </p:txBody>
      </p:sp>
      <p:pic>
        <p:nvPicPr>
          <p:cNvPr id="5" name="内容占位符 4" descr="图形用户界面, 图示&#10;&#10;描述已自动生成">
            <a:extLst>
              <a:ext uri="{FF2B5EF4-FFF2-40B4-BE49-F238E27FC236}">
                <a16:creationId xmlns:a16="http://schemas.microsoft.com/office/drawing/2014/main" id="{8F263D09-AFAE-466D-B7D9-46C6531B7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561" y="974724"/>
            <a:ext cx="9465954" cy="5811557"/>
          </a:xfrm>
        </p:spPr>
      </p:pic>
    </p:spTree>
    <p:extLst>
      <p:ext uri="{BB962C8B-B14F-4D97-AF65-F5344CB8AC3E}">
        <p14:creationId xmlns:p14="http://schemas.microsoft.com/office/powerpoint/2010/main" val="157401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9BF6-E901-4290-BC28-61C4E832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等精度测量 </a:t>
            </a:r>
            <a:r>
              <a:rPr lang="en-US" altLang="zh-CN"/>
              <a:t>- </a:t>
            </a:r>
            <a:r>
              <a:rPr lang="zh-CN" altLang="en-US"/>
              <a:t>时钟个数为</a:t>
            </a:r>
            <a:r>
              <a:rPr lang="en-US" altLang="zh-CN"/>
              <a:t>2*10^8</a:t>
            </a:r>
            <a:endParaRPr lang="zh-CN" altLang="en-US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817264DF-6880-418F-931D-60659EA21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389" y="975360"/>
            <a:ext cx="9422149" cy="5784663"/>
          </a:xfrm>
        </p:spPr>
      </p:pic>
    </p:spTree>
    <p:extLst>
      <p:ext uri="{BB962C8B-B14F-4D97-AF65-F5344CB8AC3E}">
        <p14:creationId xmlns:p14="http://schemas.microsoft.com/office/powerpoint/2010/main" val="238179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15C7-0873-400B-B80E-E5406965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BUG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A91B7-53DA-48D0-A77E-571ACCD6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出现了问题，在</a:t>
            </a:r>
            <a:r>
              <a:rPr lang="en-US" altLang="zh-CN"/>
              <a:t>20000000</a:t>
            </a:r>
            <a:r>
              <a:rPr lang="zh-CN" altLang="en-US"/>
              <a:t>这个时刻，并没有出现 峰值，所以就没有数值</a:t>
            </a:r>
          </a:p>
        </p:txBody>
      </p:sp>
    </p:spTree>
    <p:extLst>
      <p:ext uri="{BB962C8B-B14F-4D97-AF65-F5344CB8AC3E}">
        <p14:creationId xmlns:p14="http://schemas.microsoft.com/office/powerpoint/2010/main" val="197776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1DDE-8D2F-4067-B19E-8E30C63F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最终时刻的处理</a:t>
            </a:r>
          </a:p>
        </p:txBody>
      </p:sp>
      <p:pic>
        <p:nvPicPr>
          <p:cNvPr id="5" name="内容占位符 4" descr="图示&#10;&#10;低可信度描述已自动生成">
            <a:extLst>
              <a:ext uri="{FF2B5EF4-FFF2-40B4-BE49-F238E27FC236}">
                <a16:creationId xmlns:a16="http://schemas.microsoft.com/office/drawing/2014/main" id="{FB34D58A-9409-498A-A898-DC5FEC98E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1269"/>
            <a:ext cx="9474382" cy="581673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FFF278-88CC-4F01-8C82-77783CA6A230}"/>
              </a:ext>
            </a:extLst>
          </p:cNvPr>
          <p:cNvSpPr txBox="1"/>
          <p:nvPr/>
        </p:nvSpPr>
        <p:spPr>
          <a:xfrm>
            <a:off x="9957729" y="3245495"/>
            <a:ext cx="1620438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/>
              <a:t>波形存在偏差，所以最后一个门不判断上升沿</a:t>
            </a:r>
          </a:p>
        </p:txBody>
      </p:sp>
    </p:spTree>
    <p:extLst>
      <p:ext uri="{BB962C8B-B14F-4D97-AF65-F5344CB8AC3E}">
        <p14:creationId xmlns:p14="http://schemas.microsoft.com/office/powerpoint/2010/main" val="70520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63D61-9CF3-4155-BD2D-E787D737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实验结果（进度不达标）</a:t>
            </a:r>
          </a:p>
        </p:txBody>
      </p:sp>
      <p:pic>
        <p:nvPicPr>
          <p:cNvPr id="5" name="内容占位符 4" descr="图形用户界面&#10;&#10;中度可信度描述已自动生成">
            <a:extLst>
              <a:ext uri="{FF2B5EF4-FFF2-40B4-BE49-F238E27FC236}">
                <a16:creationId xmlns:a16="http://schemas.microsoft.com/office/drawing/2014/main" id="{B320FE7F-03C7-42B4-BA8D-ABBC5C6C1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39" y="2092595"/>
            <a:ext cx="2300902" cy="1589714"/>
          </a:xfrm>
        </p:spPr>
      </p:pic>
      <p:pic>
        <p:nvPicPr>
          <p:cNvPr id="7" name="图片 6" descr="背景图案&#10;&#10;描述已自动生成">
            <a:extLst>
              <a:ext uri="{FF2B5EF4-FFF2-40B4-BE49-F238E27FC236}">
                <a16:creationId xmlns:a16="http://schemas.microsoft.com/office/drawing/2014/main" id="{5AFF435A-D000-4F1D-8FC2-00F180D93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13" y="2316893"/>
            <a:ext cx="5243953" cy="11297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9EAB5F-0BD4-4D7B-8400-F53BE44F6632}"/>
              </a:ext>
            </a:extLst>
          </p:cNvPr>
          <p:cNvSpPr txBox="1"/>
          <p:nvPr/>
        </p:nvSpPr>
        <p:spPr>
          <a:xfrm>
            <a:off x="5316717" y="501283"/>
            <a:ext cx="998671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精度</a:t>
            </a:r>
            <a:r>
              <a:rPr lang="en-US" altLang="zh-CN" sz="1600" dirty="0"/>
              <a:t>+-0.01</a:t>
            </a:r>
            <a:endParaRPr lang="zh-CN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19423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2A585-0702-4A8E-AC12-34E39078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等精度测量 </a:t>
            </a:r>
            <a:r>
              <a:rPr lang="en-US" altLang="zh-CN"/>
              <a:t>– </a:t>
            </a:r>
            <a:r>
              <a:rPr lang="zh-CN" altLang="en-US"/>
              <a:t>时钟个数为</a:t>
            </a:r>
            <a:r>
              <a:rPr lang="en-US" altLang="zh-CN"/>
              <a:t>2*10^9</a:t>
            </a:r>
            <a:r>
              <a:rPr lang="zh-CN" altLang="en-US"/>
              <a:t>（精度达标）</a:t>
            </a:r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582A4B11-E8E3-42A7-9F76-B7EB97EC7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38" y="1554150"/>
            <a:ext cx="6783531" cy="4407379"/>
          </a:xfrm>
        </p:spPr>
      </p:pic>
      <p:pic>
        <p:nvPicPr>
          <p:cNvPr id="7" name="图片 6" descr="应用程序, 表格, Excel&#10;&#10;描述已自动生成">
            <a:extLst>
              <a:ext uri="{FF2B5EF4-FFF2-40B4-BE49-F238E27FC236}">
                <a16:creationId xmlns:a16="http://schemas.microsoft.com/office/drawing/2014/main" id="{AF30673E-7EAB-46D9-8548-36AED2DF3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997" y="4521261"/>
            <a:ext cx="3490664" cy="857356"/>
          </a:xfrm>
          <a:prstGeom prst="rect">
            <a:avLst/>
          </a:prstGeom>
        </p:spPr>
      </p:pic>
      <p:pic>
        <p:nvPicPr>
          <p:cNvPr id="9" name="图片 8" descr="图形用户界面&#10;&#10;低可信度描述已自动生成">
            <a:extLst>
              <a:ext uri="{FF2B5EF4-FFF2-40B4-BE49-F238E27FC236}">
                <a16:creationId xmlns:a16="http://schemas.microsoft.com/office/drawing/2014/main" id="{6DC9533C-4E9B-45BF-95B4-E8ED15392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56" y="2091580"/>
            <a:ext cx="2312947" cy="16479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8A0FFB-9122-48D2-99A7-C9804A749CEC}"/>
              </a:ext>
            </a:extLst>
          </p:cNvPr>
          <p:cNvSpPr txBox="1"/>
          <p:nvPr/>
        </p:nvSpPr>
        <p:spPr>
          <a:xfrm>
            <a:off x="8936610" y="501283"/>
            <a:ext cx="111248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精度</a:t>
            </a:r>
            <a:r>
              <a:rPr lang="en-US" altLang="zh-CN" sz="1600" dirty="0"/>
              <a:t>+-0.001</a:t>
            </a:r>
            <a:endParaRPr lang="zh-CN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43901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B29A9-3935-4177-B8E9-9E6E5CE1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单周期循环计数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7629C-D5D5-44B8-9AE6-A513EEDE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FPGA </a:t>
            </a:r>
            <a:r>
              <a:rPr lang="zh-CN" altLang="en-US" dirty="0"/>
              <a:t>：</a:t>
            </a:r>
            <a:r>
              <a:rPr lang="en-US" altLang="zh-CN" dirty="0"/>
              <a:t>WavaFrequencyMeasurement2</a:t>
            </a:r>
          </a:p>
          <a:p>
            <a:r>
              <a:rPr lang="en-US" altLang="zh-CN" dirty="0"/>
              <a:t>RT</a:t>
            </a:r>
            <a:r>
              <a:rPr lang="zh-CN" altLang="en-US" dirty="0"/>
              <a:t>：</a:t>
            </a:r>
            <a:r>
              <a:rPr lang="en-US" altLang="zh-CN" dirty="0"/>
              <a:t>RT_WavaFrequencyMeasurement.vi</a:t>
            </a:r>
            <a:endParaRPr lang="zh-CN" altLang="en-US" dirty="0"/>
          </a:p>
        </p:txBody>
      </p:sp>
      <p:pic>
        <p:nvPicPr>
          <p:cNvPr id="5" name="图片 4" descr="图形用户界面&#10;&#10;中度可信度描述已自动生成">
            <a:extLst>
              <a:ext uri="{FF2B5EF4-FFF2-40B4-BE49-F238E27FC236}">
                <a16:creationId xmlns:a16="http://schemas.microsoft.com/office/drawing/2014/main" id="{8E4D75E9-433D-46E9-8F74-2E51F51D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48" y="1858847"/>
            <a:ext cx="9259102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6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D5ADE-9B4B-4CDF-B2C1-C73E7947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13769-A34B-411F-A4CC-20BB9CE8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周期测量法</a:t>
            </a:r>
            <a:endParaRPr lang="en-US" altLang="zh-CN" dirty="0"/>
          </a:p>
          <a:p>
            <a:r>
              <a:rPr lang="zh-CN" altLang="en-US" dirty="0"/>
              <a:t>等精度测量</a:t>
            </a:r>
            <a:endParaRPr lang="en-US" altLang="zh-CN" dirty="0"/>
          </a:p>
          <a:p>
            <a:r>
              <a:rPr lang="zh-CN" altLang="en-US" dirty="0"/>
              <a:t>单周期循环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AC04A2FC-4A90-4177-9B2C-879E38517B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7059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3224E-6EA6-439E-9AE6-8CAF6151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单周期循环计数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32833CBC-CFB0-41FD-B0CA-ECC3643C9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864" y="1484239"/>
            <a:ext cx="6313714" cy="354024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848821-3912-450C-B365-82A20E20E5D4}"/>
              </a:ext>
            </a:extLst>
          </p:cNvPr>
          <p:cNvSpPr txBox="1"/>
          <p:nvPr/>
        </p:nvSpPr>
        <p:spPr>
          <a:xfrm>
            <a:off x="2655864" y="5373761"/>
            <a:ext cx="6540252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/>
              <a:t>19999999</a:t>
            </a:r>
            <a:r>
              <a:rPr lang="zh-CN" altLang="en-US" sz="1600" dirty="0"/>
              <a:t>次循环的时候，会多计算一个边缘，该边缘属于</a:t>
            </a:r>
            <a:r>
              <a:rPr lang="en-US" altLang="zh-CN" sz="1600" dirty="0"/>
              <a:t>20000000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zh-CN" altLang="en-US" sz="1600" dirty="0"/>
              <a:t>所以在</a:t>
            </a:r>
            <a:r>
              <a:rPr lang="en-US" altLang="zh-CN" sz="1600" dirty="0"/>
              <a:t>20000000</a:t>
            </a:r>
            <a:r>
              <a:rPr lang="zh-CN" altLang="en-US" sz="1600" dirty="0"/>
              <a:t>次的时候，减去一次。</a:t>
            </a:r>
          </a:p>
        </p:txBody>
      </p:sp>
    </p:spTree>
    <p:extLst>
      <p:ext uri="{BB962C8B-B14F-4D97-AF65-F5344CB8AC3E}">
        <p14:creationId xmlns:p14="http://schemas.microsoft.com/office/powerpoint/2010/main" val="276045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E4130-9D12-4D76-BA96-5080A327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pic>
        <p:nvPicPr>
          <p:cNvPr id="5" name="内容占位符 4" descr="图片包含 表格&#10;&#10;描述已自动生成">
            <a:extLst>
              <a:ext uri="{FF2B5EF4-FFF2-40B4-BE49-F238E27FC236}">
                <a16:creationId xmlns:a16="http://schemas.microsoft.com/office/drawing/2014/main" id="{0F1B6924-3914-4DCA-8995-D7BD5C73E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078" y="1071279"/>
            <a:ext cx="4221764" cy="1431351"/>
          </a:xfr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856F13B0-8701-49A8-8139-9F7CBB28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5" y="1077567"/>
            <a:ext cx="3735000" cy="1555556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C08AA222-F36E-4F13-A347-33A4CFF5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95" y="2917229"/>
            <a:ext cx="3735000" cy="609599"/>
          </a:xfrm>
          <a:prstGeom prst="rect">
            <a:avLst/>
          </a:prstGeom>
        </p:spPr>
      </p:pic>
      <p:pic>
        <p:nvPicPr>
          <p:cNvPr id="11" name="图片 10" descr="表格&#10;&#10;低可信度描述已自动生成">
            <a:extLst>
              <a:ext uri="{FF2B5EF4-FFF2-40B4-BE49-F238E27FC236}">
                <a16:creationId xmlns:a16="http://schemas.microsoft.com/office/drawing/2014/main" id="{3D216770-E05C-4E0B-BE1E-4DAA07F5D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764" y="2932416"/>
            <a:ext cx="1676545" cy="594412"/>
          </a:xfrm>
          <a:prstGeom prst="rect">
            <a:avLst/>
          </a:prstGeom>
        </p:spPr>
      </p:pic>
      <p:pic>
        <p:nvPicPr>
          <p:cNvPr id="13" name="图片 12" descr="图形用户界面, 文本, 应用程序&#10;&#10;描述已自动生成">
            <a:extLst>
              <a:ext uri="{FF2B5EF4-FFF2-40B4-BE49-F238E27FC236}">
                <a16:creationId xmlns:a16="http://schemas.microsoft.com/office/drawing/2014/main" id="{5F254FFB-ACE8-4577-AD73-429782379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95" y="3741392"/>
            <a:ext cx="3774484" cy="501977"/>
          </a:xfrm>
          <a:prstGeom prst="rect">
            <a:avLst/>
          </a:prstGeom>
        </p:spPr>
      </p:pic>
      <p:pic>
        <p:nvPicPr>
          <p:cNvPr id="15" name="图片 14" descr="表格&#10;&#10;低可信度描述已自动生成">
            <a:extLst>
              <a:ext uri="{FF2B5EF4-FFF2-40B4-BE49-F238E27FC236}">
                <a16:creationId xmlns:a16="http://schemas.microsoft.com/office/drawing/2014/main" id="{4C11BA09-B0E7-4C65-ABF2-B2B19083F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2625" y="3741392"/>
            <a:ext cx="1630821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C7285-C6C3-437F-93F0-B47D0117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周期测量法 </a:t>
            </a:r>
            <a:r>
              <a:rPr lang="en-US" altLang="zh-CN"/>
              <a:t>– </a:t>
            </a:r>
            <a:r>
              <a:rPr lang="zh-CN" altLang="en-US"/>
              <a:t>周期测算</a:t>
            </a:r>
          </a:p>
        </p:txBody>
      </p:sp>
      <p:pic>
        <p:nvPicPr>
          <p:cNvPr id="5" name="内容占位符 4" descr="图形用户界面, 图示, 应用程序&#10;&#10;描述已自动生成">
            <a:extLst>
              <a:ext uri="{FF2B5EF4-FFF2-40B4-BE49-F238E27FC236}">
                <a16:creationId xmlns:a16="http://schemas.microsoft.com/office/drawing/2014/main" id="{114DB5E9-6FD4-4420-B8B0-4E310A8F0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7" y="1258173"/>
            <a:ext cx="3630774" cy="2013945"/>
          </a:xfr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A732042B-2EA5-40F7-943C-CFAF8E66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047" y="1165664"/>
            <a:ext cx="5128704" cy="2263336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040C3D80-F07B-4022-AABA-44B960633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67" y="3473048"/>
            <a:ext cx="5326842" cy="2804403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54FD089C-BEC0-4B6A-B4FA-47D0FDCD2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548" y="387033"/>
            <a:ext cx="1476367" cy="1176653"/>
          </a:xfrm>
          <a:prstGeom prst="rect">
            <a:avLst/>
          </a:prstGeom>
        </p:spPr>
      </p:pic>
      <p:pic>
        <p:nvPicPr>
          <p:cNvPr id="13" name="图片 12" descr="墙边的截图&#10;&#10;描述已自动生成">
            <a:extLst>
              <a:ext uri="{FF2B5EF4-FFF2-40B4-BE49-F238E27FC236}">
                <a16:creationId xmlns:a16="http://schemas.microsoft.com/office/drawing/2014/main" id="{601F27B8-9FC9-4D2C-A10E-19A8F4912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6463" y="3473048"/>
            <a:ext cx="1641704" cy="29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F08A0-0B50-4DDF-9465-F694CF9E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周期测量法 </a:t>
            </a:r>
            <a:r>
              <a:rPr lang="en-US" altLang="zh-CN"/>
              <a:t>– </a:t>
            </a:r>
            <a:r>
              <a:rPr lang="en-US" altLang="zh-CN" err="1"/>
              <a:t>μs</a:t>
            </a:r>
            <a:r>
              <a:rPr lang="en-US" altLang="zh-CN"/>
              <a:t> 16</a:t>
            </a:r>
            <a:r>
              <a:rPr lang="zh-CN" altLang="en-US"/>
              <a:t>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9B5E2-AEC1-4FD1-A63C-F729AAEA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1kHz</a:t>
            </a:r>
            <a:r>
              <a:rPr lang="zh-CN" altLang="en-US"/>
              <a:t>的信号，周期为</a:t>
            </a:r>
            <a:r>
              <a:rPr lang="en-US" altLang="zh-CN"/>
              <a:t>1ms</a:t>
            </a:r>
          </a:p>
          <a:p>
            <a:r>
              <a:rPr lang="zh-CN" altLang="en-US"/>
              <a:t>计时器不可以选择</a:t>
            </a:r>
            <a:r>
              <a:rPr lang="en-US" altLang="zh-CN" err="1"/>
              <a:t>ms</a:t>
            </a:r>
            <a:r>
              <a:rPr lang="zh-CN" altLang="en-US"/>
              <a:t>的，但是</a:t>
            </a:r>
            <a:r>
              <a:rPr lang="en-US" altLang="zh-CN" err="1"/>
              <a:t>μs</a:t>
            </a:r>
            <a:r>
              <a:rPr lang="zh-CN" altLang="en-US"/>
              <a:t>是可以选择的，</a:t>
            </a:r>
            <a:r>
              <a:rPr lang="en-US" altLang="zh-CN"/>
              <a:t>16</a:t>
            </a:r>
            <a:r>
              <a:rPr lang="zh-CN" altLang="en-US"/>
              <a:t>位即可。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6E8FF9BA-0377-498A-BC16-D2E5C452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91" y="1986201"/>
            <a:ext cx="8829200" cy="42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7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C6831-69A5-4B6E-82C4-9EA4A178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周期测量法 </a:t>
            </a:r>
            <a:r>
              <a:rPr lang="en-US" altLang="zh-CN"/>
              <a:t>–</a:t>
            </a:r>
            <a:endParaRPr lang="zh-CN" altLang="en-US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7E12E148-E2A9-4B3F-A510-31E59027B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6" y="1135434"/>
            <a:ext cx="4807291" cy="50502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DB8EDF-BB74-456E-8649-5603EA2153DF}"/>
                  </a:ext>
                </a:extLst>
              </p:cNvPr>
              <p:cNvSpPr txBox="1"/>
              <p:nvPr/>
            </p:nvSpPr>
            <p:spPr>
              <a:xfrm>
                <a:off x="4092281" y="301268"/>
                <a:ext cx="1402695" cy="574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</m:oMath>
                </a14:m>
                <a:endParaRPr lang="zh-CN" altLang="en-US" sz="1600" err="1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DB8EDF-BB74-456E-8649-5603EA215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281" y="301268"/>
                <a:ext cx="1402695" cy="574068"/>
              </a:xfrm>
              <a:prstGeom prst="rect">
                <a:avLst/>
              </a:prstGeom>
              <a:blipFill>
                <a:blip r:embed="rId3"/>
                <a:stretch>
                  <a:fillRect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形用户界面&#10;&#10;描述已自动生成">
            <a:extLst>
              <a:ext uri="{FF2B5EF4-FFF2-40B4-BE49-F238E27FC236}">
                <a16:creationId xmlns:a16="http://schemas.microsoft.com/office/drawing/2014/main" id="{F94781EB-8055-4865-A202-A878CEA9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951" y="975360"/>
            <a:ext cx="5991225" cy="52768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FF9712-43CE-4954-BEE8-022E09BDBB0A}"/>
              </a:ext>
            </a:extLst>
          </p:cNvPr>
          <p:cNvSpPr txBox="1"/>
          <p:nvPr/>
        </p:nvSpPr>
        <p:spPr>
          <a:xfrm>
            <a:off x="7466489" y="5549189"/>
            <a:ext cx="1534074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精度不够高，</a:t>
            </a:r>
            <a:r>
              <a:rPr lang="en-US" altLang="zh-CN" sz="1600" dirty="0"/>
              <a:t>+-1</a:t>
            </a:r>
            <a:endParaRPr lang="zh-CN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70654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48385-957A-4865-8718-A9046902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周期测量法 </a:t>
            </a:r>
            <a:r>
              <a:rPr lang="en-US" altLang="zh-CN"/>
              <a:t>- </a:t>
            </a:r>
            <a:r>
              <a:rPr lang="en-US" altLang="zh-CN" err="1"/>
              <a:t>μs</a:t>
            </a:r>
            <a:r>
              <a:rPr lang="en-US" altLang="zh-CN"/>
              <a:t> 16</a:t>
            </a:r>
            <a:r>
              <a:rPr lang="zh-CN" altLang="en-US"/>
              <a:t>位 （去除一个时间周期）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85DCF52F-4A8A-4080-9D7C-28ACB8670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3" y="1472565"/>
            <a:ext cx="6724650" cy="4410075"/>
          </a:xfrm>
        </p:spPr>
      </p:pic>
      <p:pic>
        <p:nvPicPr>
          <p:cNvPr id="7" name="图片 6" descr="社交网络的手机截图&#10;&#10;描述已自动生成">
            <a:extLst>
              <a:ext uri="{FF2B5EF4-FFF2-40B4-BE49-F238E27FC236}">
                <a16:creationId xmlns:a16="http://schemas.microsoft.com/office/drawing/2014/main" id="{73600D7B-3C86-4F82-A9A0-13509987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34" y="1728059"/>
            <a:ext cx="5148723" cy="365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2970E-98EC-4442-9C58-8B7BA4E7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周期测量法 </a:t>
            </a:r>
            <a:r>
              <a:rPr lang="en-US" altLang="zh-CN"/>
              <a:t>– </a:t>
            </a:r>
            <a:r>
              <a:rPr lang="zh-CN" altLang="en-US"/>
              <a:t>嘀嗒</a:t>
            </a:r>
            <a:r>
              <a:rPr lang="en-US" altLang="zh-CN"/>
              <a:t> 32</a:t>
            </a:r>
            <a:r>
              <a:rPr lang="zh-CN" altLang="en-US"/>
              <a:t>位</a:t>
            </a:r>
          </a:p>
        </p:txBody>
      </p:sp>
      <p:pic>
        <p:nvPicPr>
          <p:cNvPr id="5" name="内容占位符 4" descr="图形用户界面&#10;&#10;中度可信度描述已自动生成">
            <a:extLst>
              <a:ext uri="{FF2B5EF4-FFF2-40B4-BE49-F238E27FC236}">
                <a16:creationId xmlns:a16="http://schemas.microsoft.com/office/drawing/2014/main" id="{0736A0FC-503D-47B5-9FB5-5245E8453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401" y="1536325"/>
            <a:ext cx="9623363" cy="4068785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AD2F35-9833-4C4B-8140-4752DD483535}"/>
              </a:ext>
            </a:extLst>
          </p:cNvPr>
          <p:cNvSpPr txBox="1"/>
          <p:nvPr/>
        </p:nvSpPr>
        <p:spPr>
          <a:xfrm>
            <a:off x="1358401" y="5827521"/>
            <a:ext cx="3372718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为了进一步得提高精度，选择了嘀嗒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9B9A5-E448-4B9D-8527-A7D798A93856}"/>
              </a:ext>
            </a:extLst>
          </p:cNvPr>
          <p:cNvSpPr txBox="1"/>
          <p:nvPr/>
        </p:nvSpPr>
        <p:spPr>
          <a:xfrm>
            <a:off x="5222449" y="1144637"/>
            <a:ext cx="2074286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一般性的周期测量方法</a:t>
            </a:r>
          </a:p>
        </p:txBody>
      </p:sp>
    </p:spTree>
    <p:extLst>
      <p:ext uri="{BB962C8B-B14F-4D97-AF65-F5344CB8AC3E}">
        <p14:creationId xmlns:p14="http://schemas.microsoft.com/office/powerpoint/2010/main" val="40621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1DA7D-710E-472D-9943-5DCD43CA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周期测量法 </a:t>
            </a:r>
            <a:r>
              <a:rPr lang="en-US" altLang="zh-CN"/>
              <a:t>– </a:t>
            </a:r>
            <a:r>
              <a:rPr lang="zh-CN" altLang="en-US"/>
              <a:t>嘀嗒</a:t>
            </a:r>
            <a:r>
              <a:rPr lang="en-US" altLang="zh-CN"/>
              <a:t> 32</a:t>
            </a:r>
            <a:r>
              <a:rPr lang="zh-CN" altLang="en-US"/>
              <a:t>位 （上位机）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67705B3E-0041-4E90-9D63-BA784A64C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019" y="1628495"/>
            <a:ext cx="4206968" cy="44195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22FE41-A017-41B5-9A67-CFE6FBE97348}"/>
                  </a:ext>
                </a:extLst>
              </p:cNvPr>
              <p:cNvSpPr txBox="1"/>
              <p:nvPr/>
            </p:nvSpPr>
            <p:spPr>
              <a:xfrm>
                <a:off x="7364398" y="335333"/>
                <a:ext cx="1402695" cy="572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4∗10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</m:oMath>
                </a14:m>
                <a:endParaRPr lang="zh-CN" altLang="en-US" sz="1600" err="1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22FE41-A017-41B5-9A67-CFE6FBE97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98" y="335333"/>
                <a:ext cx="1402695" cy="572016"/>
              </a:xfrm>
              <a:prstGeom prst="rect">
                <a:avLst/>
              </a:prstGeom>
              <a:blipFill>
                <a:blip r:embed="rId3"/>
                <a:stretch>
                  <a:fillRect b="-18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9ED6D898-BB04-4E0F-A1A3-D79F780DE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2330"/>
            <a:ext cx="4580965" cy="51041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3872BF7-EFD6-47D7-9305-0A08404FF5DC}"/>
              </a:ext>
            </a:extLst>
          </p:cNvPr>
          <p:cNvSpPr txBox="1"/>
          <p:nvPr/>
        </p:nvSpPr>
        <p:spPr>
          <a:xfrm>
            <a:off x="8767093" y="5673988"/>
            <a:ext cx="1763303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进度提高到了</a:t>
            </a:r>
            <a:r>
              <a:rPr lang="en-US" altLang="zh-CN" sz="1600" dirty="0"/>
              <a:t>+- 0.1</a:t>
            </a:r>
            <a:endParaRPr lang="zh-CN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69651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8D2D-B683-4972-B74E-E471DC20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周期测量法 </a:t>
            </a:r>
            <a:r>
              <a:rPr lang="en-US" altLang="zh-CN"/>
              <a:t>– </a:t>
            </a:r>
            <a:r>
              <a:rPr lang="zh-CN" altLang="en-US"/>
              <a:t>嘀嗒</a:t>
            </a:r>
            <a:r>
              <a:rPr lang="en-US" altLang="zh-CN"/>
              <a:t> 32</a:t>
            </a:r>
            <a:r>
              <a:rPr lang="zh-CN" altLang="en-US"/>
              <a:t>位（去除一个时间周期）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A36D2307-6234-460D-9B8E-967C9CFB1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67" y="1246981"/>
            <a:ext cx="5343525" cy="43529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B868F7-5599-4F98-8C9D-EC32A4B5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798" y="1246981"/>
            <a:ext cx="4270001" cy="47576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F71ED4-B09F-4A55-AE59-984E5CAFF780}"/>
              </a:ext>
            </a:extLst>
          </p:cNvPr>
          <p:cNvSpPr txBox="1"/>
          <p:nvPr/>
        </p:nvSpPr>
        <p:spPr>
          <a:xfrm>
            <a:off x="9285402" y="5128181"/>
            <a:ext cx="998671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dirty="0"/>
              <a:t>精度</a:t>
            </a:r>
            <a:r>
              <a:rPr lang="en-US" altLang="zh-CN" sz="1600" dirty="0"/>
              <a:t>+-0.01</a:t>
            </a:r>
            <a:endParaRPr lang="zh-CN" alt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444633564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ECube PPT 模板" id="{08273752-545B-4B4D-B76E-F8F9D1EF8F8B}" vid="{264B508A-D16B-4A37-BB8C-B3528CC6B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5E16449B90C7AB47860B0136ECDBFD13" ma:contentTypeVersion="0" ma:contentTypeDescription="新建文档。" ma:contentTypeScope="" ma:versionID="10c09779e3721661d113ca7e44b5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511ab58a048abb3793e03d046c8d0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CBE54D-3A67-4F4A-B6BA-01AFB2BDDDD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CA773C-C358-48DB-9A8D-06BB0A5E086C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AEE3F99-DF9B-48D9-9A9E-A86FE47F1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IECube PPT 模板</Template>
  <TotalTime>43</TotalTime>
  <Words>284</Words>
  <Application>Microsoft Office PowerPoint</Application>
  <PresentationFormat>宽屏</PresentationFormat>
  <Paragraphs>42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Helvetica Neue Light</vt:lpstr>
      <vt:lpstr>Arial</vt:lpstr>
      <vt:lpstr>Calibri</vt:lpstr>
      <vt:lpstr>Cambria Math</vt:lpstr>
      <vt:lpstr>Wingdings</vt:lpstr>
      <vt:lpstr>External_Corporate Template_2017</vt:lpstr>
      <vt:lpstr>频率测量</vt:lpstr>
      <vt:lpstr>目录</vt:lpstr>
      <vt:lpstr>周期测量法 – 周期测算</vt:lpstr>
      <vt:lpstr>周期测量法 – μs 16位</vt:lpstr>
      <vt:lpstr>周期测量法 –</vt:lpstr>
      <vt:lpstr>周期测量法 - μs 16位 （去除一个时间周期）</vt:lpstr>
      <vt:lpstr>周期测量法 – 嘀嗒 32位</vt:lpstr>
      <vt:lpstr>周期测量法 – 嘀嗒 32位 （上位机）</vt:lpstr>
      <vt:lpstr>周期测量法 – 嘀嗒 32位（去除一个时间周期）</vt:lpstr>
      <vt:lpstr>等精度测量 - 时钟个数为2*10^8</vt:lpstr>
      <vt:lpstr>等精度测量 - 时钟个数为2*10^8</vt:lpstr>
      <vt:lpstr>等精度测量 - 时钟个数为2*10^8</vt:lpstr>
      <vt:lpstr>等精度测量 - 时钟个数为2*10^8</vt:lpstr>
      <vt:lpstr>等精度测量 - 时钟个数为2*10^8</vt:lpstr>
      <vt:lpstr>BUG </vt:lpstr>
      <vt:lpstr>最终时刻的处理</vt:lpstr>
      <vt:lpstr>实验结果（进度不达标）</vt:lpstr>
      <vt:lpstr>等精度测量 – 时钟个数为2*10^9（精度达标）</vt:lpstr>
      <vt:lpstr>单周期循环计数</vt:lpstr>
      <vt:lpstr>单周期循环计数</vt:lpstr>
      <vt:lpstr>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Offering Management Process</dc:title>
  <dc:creator>Xudong Zhao</dc:creator>
  <cp:lastModifiedBy>Xudong Zhao</cp:lastModifiedBy>
  <cp:revision>1</cp:revision>
  <dcterms:created xsi:type="dcterms:W3CDTF">2021-08-24T05:52:37Z</dcterms:created>
  <dcterms:modified xsi:type="dcterms:W3CDTF">2021-08-26T11:45:02Z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0x0101005E16449B90C7AB47860B0136ECDBFD13</vt:lpwstr>
  </property>
</Properties>
</file>