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56"/>
  </p:notesMasterIdLst>
  <p:sldIdLst>
    <p:sldId id="256" r:id="rId2"/>
    <p:sldId id="270" r:id="rId3"/>
    <p:sldId id="287" r:id="rId4"/>
    <p:sldId id="272" r:id="rId5"/>
    <p:sldId id="28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93" r:id="rId15"/>
    <p:sldId id="294" r:id="rId16"/>
    <p:sldId id="298" r:id="rId17"/>
    <p:sldId id="299" r:id="rId18"/>
    <p:sldId id="300" r:id="rId19"/>
    <p:sldId id="290" r:id="rId20"/>
    <p:sldId id="301" r:id="rId21"/>
    <p:sldId id="303" r:id="rId22"/>
    <p:sldId id="291" r:id="rId23"/>
    <p:sldId id="302" r:id="rId24"/>
    <p:sldId id="304" r:id="rId25"/>
    <p:sldId id="305" r:id="rId26"/>
    <p:sldId id="309" r:id="rId27"/>
    <p:sldId id="308" r:id="rId28"/>
    <p:sldId id="306" r:id="rId29"/>
    <p:sldId id="310" r:id="rId30"/>
    <p:sldId id="311" r:id="rId31"/>
    <p:sldId id="312" r:id="rId32"/>
    <p:sldId id="315" r:id="rId33"/>
    <p:sldId id="313" r:id="rId34"/>
    <p:sldId id="316" r:id="rId35"/>
    <p:sldId id="317" r:id="rId36"/>
    <p:sldId id="314" r:id="rId37"/>
    <p:sldId id="318" r:id="rId38"/>
    <p:sldId id="319" r:id="rId39"/>
    <p:sldId id="320" r:id="rId40"/>
    <p:sldId id="321" r:id="rId41"/>
    <p:sldId id="324" r:id="rId42"/>
    <p:sldId id="325" r:id="rId43"/>
    <p:sldId id="329" r:id="rId44"/>
    <p:sldId id="326" r:id="rId45"/>
    <p:sldId id="327" r:id="rId46"/>
    <p:sldId id="328" r:id="rId47"/>
    <p:sldId id="330" r:id="rId48"/>
    <p:sldId id="292" r:id="rId49"/>
    <p:sldId id="331" r:id="rId50"/>
    <p:sldId id="322" r:id="rId51"/>
    <p:sldId id="323" r:id="rId52"/>
    <p:sldId id="295" r:id="rId53"/>
    <p:sldId id="296" r:id="rId54"/>
    <p:sldId id="258" r:id="rId55"/>
  </p:sldIdLst>
  <p:sldSz cx="12192000" cy="6858000"/>
  <p:notesSz cx="7315200" cy="9601200"/>
  <p:defaultTextStyle>
    <a:defPPr>
      <a:defRPr lang="en-US"/>
    </a:defPPr>
    <a:lvl1pPr marL="0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50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00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52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0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75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0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85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0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8B9"/>
    <a:srgbClr val="B3EBEA"/>
    <a:srgbClr val="2B9D9D"/>
    <a:srgbClr val="38C8C8"/>
    <a:srgbClr val="57D4D1"/>
    <a:srgbClr val="8BE1DF"/>
    <a:srgbClr val="6DD9D6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026" autoAdjust="0"/>
  </p:normalViewPr>
  <p:slideViewPr>
    <p:cSldViewPr snapToGrid="0" snapToObjects="1">
      <p:cViewPr>
        <p:scale>
          <a:sx n="150" d="100"/>
          <a:sy n="150" d="100"/>
        </p:scale>
        <p:origin x="7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FC318-97A7-44E5-B65F-B2C4B6A9279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CFC44EF-425B-4F7B-977A-45759A813608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altLang="zh-CN" dirty="0"/>
            <a:t>Simon</a:t>
          </a:r>
          <a:r>
            <a:rPr lang="zh-CN" altLang="en-US" dirty="0"/>
            <a:t>需求</a:t>
          </a:r>
        </a:p>
      </dgm:t>
    </dgm:pt>
    <dgm:pt modelId="{8F3037B8-CFBE-4CF8-BB5B-9B28DFED247F}" type="parTrans" cxnId="{7721FD64-2EAB-40EF-A8D3-D7ED6E0F787C}">
      <dgm:prSet/>
      <dgm:spPr/>
      <dgm:t>
        <a:bodyPr/>
        <a:lstStyle/>
        <a:p>
          <a:endParaRPr lang="zh-CN" altLang="en-US"/>
        </a:p>
      </dgm:t>
    </dgm:pt>
    <dgm:pt modelId="{F0DF041D-E4D5-4AF0-95E8-395327B4FFEA}" type="sibTrans" cxnId="{7721FD64-2EAB-40EF-A8D3-D7ED6E0F787C}">
      <dgm:prSet/>
      <dgm:spPr/>
      <dgm:t>
        <a:bodyPr/>
        <a:lstStyle/>
        <a:p>
          <a:endParaRPr lang="zh-CN" altLang="en-US"/>
        </a:p>
      </dgm:t>
    </dgm:pt>
    <dgm:pt modelId="{1259B61B-3E25-4919-B8C7-D45FCD55256B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dirty="0"/>
            <a:t>需求解读</a:t>
          </a:r>
        </a:p>
      </dgm:t>
    </dgm:pt>
    <dgm:pt modelId="{EF4B4E04-28B1-4BE6-916F-372B4A3B947E}" type="parTrans" cxnId="{2E1530B6-00DD-4A30-8C39-84FD3EFD0A6C}">
      <dgm:prSet/>
      <dgm:spPr/>
      <dgm:t>
        <a:bodyPr/>
        <a:lstStyle/>
        <a:p>
          <a:endParaRPr lang="zh-CN" altLang="en-US"/>
        </a:p>
      </dgm:t>
    </dgm:pt>
    <dgm:pt modelId="{30C5BEFE-178A-434D-970B-C6F2DF66F9E5}" type="sibTrans" cxnId="{2E1530B6-00DD-4A30-8C39-84FD3EFD0A6C}">
      <dgm:prSet/>
      <dgm:spPr/>
      <dgm:t>
        <a:bodyPr/>
        <a:lstStyle/>
        <a:p>
          <a:endParaRPr lang="zh-CN" altLang="en-US"/>
        </a:p>
      </dgm:t>
    </dgm:pt>
    <dgm:pt modelId="{6DE8CBED-0874-4EF4-A752-290D14ED689E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dirty="0"/>
            <a:t>实现框架</a:t>
          </a:r>
        </a:p>
      </dgm:t>
    </dgm:pt>
    <dgm:pt modelId="{02AA3992-230C-47EF-AFBA-749BED9EF2D5}" type="parTrans" cxnId="{AFA97095-43DF-453A-94F2-EE172070821A}">
      <dgm:prSet/>
      <dgm:spPr/>
      <dgm:t>
        <a:bodyPr/>
        <a:lstStyle/>
        <a:p>
          <a:endParaRPr lang="zh-CN" altLang="en-US"/>
        </a:p>
      </dgm:t>
    </dgm:pt>
    <dgm:pt modelId="{852A62B8-016F-4970-BFC5-39B66A0976B9}" type="sibTrans" cxnId="{AFA97095-43DF-453A-94F2-EE172070821A}">
      <dgm:prSet/>
      <dgm:spPr/>
      <dgm:t>
        <a:bodyPr/>
        <a:lstStyle/>
        <a:p>
          <a:endParaRPr lang="zh-CN" altLang="en-US"/>
        </a:p>
      </dgm:t>
    </dgm:pt>
    <dgm:pt modelId="{86D68078-4ED7-4C8F-B1A3-6BAB56F9E4F8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dirty="0"/>
            <a:t>模块划分</a:t>
          </a:r>
        </a:p>
      </dgm:t>
    </dgm:pt>
    <dgm:pt modelId="{E5715CD7-0D72-4604-9681-5949FBDB89F8}" type="parTrans" cxnId="{6D170F35-529B-4A9F-9A09-7D9220C24747}">
      <dgm:prSet/>
      <dgm:spPr/>
      <dgm:t>
        <a:bodyPr/>
        <a:lstStyle/>
        <a:p>
          <a:endParaRPr lang="zh-CN" altLang="en-US"/>
        </a:p>
      </dgm:t>
    </dgm:pt>
    <dgm:pt modelId="{DC8C5324-1B92-40BA-B9FB-192AC98C555F}" type="sibTrans" cxnId="{6D170F35-529B-4A9F-9A09-7D9220C24747}">
      <dgm:prSet/>
      <dgm:spPr/>
      <dgm:t>
        <a:bodyPr/>
        <a:lstStyle/>
        <a:p>
          <a:endParaRPr lang="zh-CN" altLang="en-US"/>
        </a:p>
      </dgm:t>
    </dgm:pt>
    <dgm:pt modelId="{721FF045-94BD-4C1B-B123-1B8D93CA0CF4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dirty="0"/>
            <a:t>具体实现</a:t>
          </a:r>
        </a:p>
      </dgm:t>
    </dgm:pt>
    <dgm:pt modelId="{40B642E4-D466-48A5-8833-332EDA217CA4}" type="parTrans" cxnId="{AEC38D8A-524B-4E31-8FE2-C311D65EED6A}">
      <dgm:prSet/>
      <dgm:spPr/>
      <dgm:t>
        <a:bodyPr/>
        <a:lstStyle/>
        <a:p>
          <a:endParaRPr lang="zh-CN" altLang="en-US"/>
        </a:p>
      </dgm:t>
    </dgm:pt>
    <dgm:pt modelId="{4A3F90A8-FABC-4AB3-8CE9-9746AFE0F65E}" type="sibTrans" cxnId="{AEC38D8A-524B-4E31-8FE2-C311D65EED6A}">
      <dgm:prSet/>
      <dgm:spPr/>
      <dgm:t>
        <a:bodyPr/>
        <a:lstStyle/>
        <a:p>
          <a:endParaRPr lang="zh-CN" altLang="en-US"/>
        </a:p>
      </dgm:t>
    </dgm:pt>
    <dgm:pt modelId="{DF6974F8-E668-49EA-8FC7-F07C941728D4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dirty="0"/>
            <a:t>项目亮点</a:t>
          </a:r>
        </a:p>
      </dgm:t>
    </dgm:pt>
    <dgm:pt modelId="{3C344A90-1387-43AF-AEA6-B623A4D870D7}" type="parTrans" cxnId="{22968D71-DCF0-416A-8E67-C21CDD32AA90}">
      <dgm:prSet/>
      <dgm:spPr/>
      <dgm:t>
        <a:bodyPr/>
        <a:lstStyle/>
        <a:p>
          <a:endParaRPr lang="zh-CN" altLang="en-US"/>
        </a:p>
      </dgm:t>
    </dgm:pt>
    <dgm:pt modelId="{6A44F6B4-4147-4B12-81B3-D4068CCCCAEA}" type="sibTrans" cxnId="{22968D71-DCF0-416A-8E67-C21CDD32AA90}">
      <dgm:prSet/>
      <dgm:spPr/>
      <dgm:t>
        <a:bodyPr/>
        <a:lstStyle/>
        <a:p>
          <a:endParaRPr lang="zh-CN" altLang="en-US"/>
        </a:p>
      </dgm:t>
    </dgm:pt>
    <dgm:pt modelId="{68F56533-A08B-4365-A491-5C26A74E04AB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/>
            <a:t>遇到的坑</a:t>
          </a:r>
          <a:endParaRPr lang="zh-CN" altLang="en-US" dirty="0"/>
        </a:p>
      </dgm:t>
    </dgm:pt>
    <dgm:pt modelId="{D99C05F1-5F42-4A42-AFD8-775EC29681C4}" type="parTrans" cxnId="{9B8643F8-8BF9-4697-8FD4-38E6DD86820E}">
      <dgm:prSet/>
      <dgm:spPr/>
      <dgm:t>
        <a:bodyPr/>
        <a:lstStyle/>
        <a:p>
          <a:endParaRPr lang="zh-CN" altLang="en-US"/>
        </a:p>
      </dgm:t>
    </dgm:pt>
    <dgm:pt modelId="{A025F754-11C8-4501-964C-A8A5C00B4C60}" type="sibTrans" cxnId="{9B8643F8-8BF9-4697-8FD4-38E6DD86820E}">
      <dgm:prSet/>
      <dgm:spPr/>
      <dgm:t>
        <a:bodyPr/>
        <a:lstStyle/>
        <a:p>
          <a:endParaRPr lang="zh-CN" altLang="en-US"/>
        </a:p>
      </dgm:t>
    </dgm:pt>
    <dgm:pt modelId="{2DEC3C7B-9DEC-42F8-8248-A94BD8AFEF0A}" type="pres">
      <dgm:prSet presAssocID="{926FC318-97A7-44E5-B65F-B2C4B6A9279F}" presName="linearFlow" presStyleCnt="0">
        <dgm:presLayoutVars>
          <dgm:dir/>
          <dgm:resizeHandles val="exact"/>
        </dgm:presLayoutVars>
      </dgm:prSet>
      <dgm:spPr/>
    </dgm:pt>
    <dgm:pt modelId="{2551BBCF-05EB-4EFF-B4A4-0FA7BC578709}" type="pres">
      <dgm:prSet presAssocID="{4CFC44EF-425B-4F7B-977A-45759A813608}" presName="composite" presStyleCnt="0"/>
      <dgm:spPr/>
    </dgm:pt>
    <dgm:pt modelId="{62A4C644-E96B-4DCD-BB4B-A99FA78546E5}" type="pres">
      <dgm:prSet presAssocID="{4CFC44EF-425B-4F7B-977A-45759A813608}" presName="imgShp" presStyleLbl="fgImgPlace1" presStyleIdx="0" presStyleCnt="7"/>
      <dgm:spPr/>
    </dgm:pt>
    <dgm:pt modelId="{6AEF82C6-AC56-42D9-A1D0-A52694188035}" type="pres">
      <dgm:prSet presAssocID="{4CFC44EF-425B-4F7B-977A-45759A813608}" presName="txShp" presStyleLbl="node1" presStyleIdx="0" presStyleCnt="7">
        <dgm:presLayoutVars>
          <dgm:bulletEnabled val="1"/>
        </dgm:presLayoutVars>
      </dgm:prSet>
      <dgm:spPr/>
    </dgm:pt>
    <dgm:pt modelId="{9B1F80F7-807F-44EA-BB26-FA1EA41571F0}" type="pres">
      <dgm:prSet presAssocID="{F0DF041D-E4D5-4AF0-95E8-395327B4FFEA}" presName="spacing" presStyleCnt="0"/>
      <dgm:spPr/>
    </dgm:pt>
    <dgm:pt modelId="{809E923D-82FA-4881-BBF4-5374D840D913}" type="pres">
      <dgm:prSet presAssocID="{1259B61B-3E25-4919-B8C7-D45FCD55256B}" presName="composite" presStyleCnt="0"/>
      <dgm:spPr/>
    </dgm:pt>
    <dgm:pt modelId="{934D1839-BA15-4F47-90D3-45C811606C14}" type="pres">
      <dgm:prSet presAssocID="{1259B61B-3E25-4919-B8C7-D45FCD55256B}" presName="imgShp" presStyleLbl="fgImgPlace1" presStyleIdx="1" presStyleCnt="7"/>
      <dgm:spPr/>
    </dgm:pt>
    <dgm:pt modelId="{110215A6-5141-4493-B7E9-999EF5E2EF0C}" type="pres">
      <dgm:prSet presAssocID="{1259B61B-3E25-4919-B8C7-D45FCD55256B}" presName="txShp" presStyleLbl="node1" presStyleIdx="1" presStyleCnt="7">
        <dgm:presLayoutVars>
          <dgm:bulletEnabled val="1"/>
        </dgm:presLayoutVars>
      </dgm:prSet>
      <dgm:spPr/>
    </dgm:pt>
    <dgm:pt modelId="{2076F5AD-69FA-4901-B689-FAF57EA1E77D}" type="pres">
      <dgm:prSet presAssocID="{30C5BEFE-178A-434D-970B-C6F2DF66F9E5}" presName="spacing" presStyleCnt="0"/>
      <dgm:spPr/>
    </dgm:pt>
    <dgm:pt modelId="{E168BC46-301D-41D2-863B-7B01B47B9D5E}" type="pres">
      <dgm:prSet presAssocID="{6DE8CBED-0874-4EF4-A752-290D14ED689E}" presName="composite" presStyleCnt="0"/>
      <dgm:spPr/>
    </dgm:pt>
    <dgm:pt modelId="{91E8F88A-FC1F-4E76-9816-594C6AF4581E}" type="pres">
      <dgm:prSet presAssocID="{6DE8CBED-0874-4EF4-A752-290D14ED689E}" presName="imgShp" presStyleLbl="fgImgPlace1" presStyleIdx="2" presStyleCnt="7"/>
      <dgm:spPr/>
    </dgm:pt>
    <dgm:pt modelId="{14744BDD-0664-4191-A902-6FDCCAC6F293}" type="pres">
      <dgm:prSet presAssocID="{6DE8CBED-0874-4EF4-A752-290D14ED689E}" presName="txShp" presStyleLbl="node1" presStyleIdx="2" presStyleCnt="7">
        <dgm:presLayoutVars>
          <dgm:bulletEnabled val="1"/>
        </dgm:presLayoutVars>
      </dgm:prSet>
      <dgm:spPr/>
    </dgm:pt>
    <dgm:pt modelId="{8CF8572E-F843-4573-B0A9-22BB412675E1}" type="pres">
      <dgm:prSet presAssocID="{852A62B8-016F-4970-BFC5-39B66A0976B9}" presName="spacing" presStyleCnt="0"/>
      <dgm:spPr/>
    </dgm:pt>
    <dgm:pt modelId="{25A56024-5161-47F3-834B-8C8DA8F8A60F}" type="pres">
      <dgm:prSet presAssocID="{86D68078-4ED7-4C8F-B1A3-6BAB56F9E4F8}" presName="composite" presStyleCnt="0"/>
      <dgm:spPr/>
    </dgm:pt>
    <dgm:pt modelId="{C34FFC68-1736-4E40-BAE8-B93F2ACE8CA2}" type="pres">
      <dgm:prSet presAssocID="{86D68078-4ED7-4C8F-B1A3-6BAB56F9E4F8}" presName="imgShp" presStyleLbl="fgImgPlace1" presStyleIdx="3" presStyleCnt="7"/>
      <dgm:spPr/>
    </dgm:pt>
    <dgm:pt modelId="{D9B6E9CC-EACC-4DF2-9D9B-6301F96302F2}" type="pres">
      <dgm:prSet presAssocID="{86D68078-4ED7-4C8F-B1A3-6BAB56F9E4F8}" presName="txShp" presStyleLbl="node1" presStyleIdx="3" presStyleCnt="7">
        <dgm:presLayoutVars>
          <dgm:bulletEnabled val="1"/>
        </dgm:presLayoutVars>
      </dgm:prSet>
      <dgm:spPr/>
    </dgm:pt>
    <dgm:pt modelId="{48B3B9E2-2CC6-43FE-929E-AA0CDDA28DA5}" type="pres">
      <dgm:prSet presAssocID="{DC8C5324-1B92-40BA-B9FB-192AC98C555F}" presName="spacing" presStyleCnt="0"/>
      <dgm:spPr/>
    </dgm:pt>
    <dgm:pt modelId="{102D95E4-62F6-4690-B5F1-C85C54441916}" type="pres">
      <dgm:prSet presAssocID="{721FF045-94BD-4C1B-B123-1B8D93CA0CF4}" presName="composite" presStyleCnt="0"/>
      <dgm:spPr/>
    </dgm:pt>
    <dgm:pt modelId="{1CCFCB38-19DE-4BC6-9B30-46D41EDE0E4E}" type="pres">
      <dgm:prSet presAssocID="{721FF045-94BD-4C1B-B123-1B8D93CA0CF4}" presName="imgShp" presStyleLbl="fgImgPlace1" presStyleIdx="4" presStyleCnt="7"/>
      <dgm:spPr/>
    </dgm:pt>
    <dgm:pt modelId="{31BC59F5-B970-48C2-8030-A4D763E1E87D}" type="pres">
      <dgm:prSet presAssocID="{721FF045-94BD-4C1B-B123-1B8D93CA0CF4}" presName="txShp" presStyleLbl="node1" presStyleIdx="4" presStyleCnt="7">
        <dgm:presLayoutVars>
          <dgm:bulletEnabled val="1"/>
        </dgm:presLayoutVars>
      </dgm:prSet>
      <dgm:spPr/>
    </dgm:pt>
    <dgm:pt modelId="{45C43B73-270D-4F16-95A2-C8D2C29DC096}" type="pres">
      <dgm:prSet presAssocID="{4A3F90A8-FABC-4AB3-8CE9-9746AFE0F65E}" presName="spacing" presStyleCnt="0"/>
      <dgm:spPr/>
    </dgm:pt>
    <dgm:pt modelId="{E7296C46-768B-4C12-B45F-03A286C2DC01}" type="pres">
      <dgm:prSet presAssocID="{68F56533-A08B-4365-A491-5C26A74E04AB}" presName="composite" presStyleCnt="0"/>
      <dgm:spPr/>
    </dgm:pt>
    <dgm:pt modelId="{37AB2785-143D-4918-B6D9-B70716B5201D}" type="pres">
      <dgm:prSet presAssocID="{68F56533-A08B-4365-A491-5C26A74E04AB}" presName="imgShp" presStyleLbl="fgImgPlace1" presStyleIdx="5" presStyleCnt="7"/>
      <dgm:spPr/>
    </dgm:pt>
    <dgm:pt modelId="{735BFA8A-6513-4337-8CDD-A81D76F89AE4}" type="pres">
      <dgm:prSet presAssocID="{68F56533-A08B-4365-A491-5C26A74E04AB}" presName="txShp" presStyleLbl="node1" presStyleIdx="5" presStyleCnt="7">
        <dgm:presLayoutVars>
          <dgm:bulletEnabled val="1"/>
        </dgm:presLayoutVars>
      </dgm:prSet>
      <dgm:spPr/>
    </dgm:pt>
    <dgm:pt modelId="{5D7960FB-0AD8-4D79-9469-DBC05293ECC1}" type="pres">
      <dgm:prSet presAssocID="{A025F754-11C8-4501-964C-A8A5C00B4C60}" presName="spacing" presStyleCnt="0"/>
      <dgm:spPr/>
    </dgm:pt>
    <dgm:pt modelId="{D143C76F-A1C1-435D-8513-02229C7D6F5C}" type="pres">
      <dgm:prSet presAssocID="{DF6974F8-E668-49EA-8FC7-F07C941728D4}" presName="composite" presStyleCnt="0"/>
      <dgm:spPr/>
    </dgm:pt>
    <dgm:pt modelId="{5C2EB06F-8D5A-449C-9277-41D554A306F6}" type="pres">
      <dgm:prSet presAssocID="{DF6974F8-E668-49EA-8FC7-F07C941728D4}" presName="imgShp" presStyleLbl="fgImgPlace1" presStyleIdx="6" presStyleCnt="7"/>
      <dgm:spPr/>
    </dgm:pt>
    <dgm:pt modelId="{00FB0CB4-F113-4071-B33A-A91AECD1D4A2}" type="pres">
      <dgm:prSet presAssocID="{DF6974F8-E668-49EA-8FC7-F07C941728D4}" presName="txShp" presStyleLbl="node1" presStyleIdx="6" presStyleCnt="7">
        <dgm:presLayoutVars>
          <dgm:bulletEnabled val="1"/>
        </dgm:presLayoutVars>
      </dgm:prSet>
      <dgm:spPr/>
    </dgm:pt>
  </dgm:ptLst>
  <dgm:cxnLst>
    <dgm:cxn modelId="{E8544D06-5C02-48F4-A061-D812ACC5D16A}" type="presOf" srcId="{86D68078-4ED7-4C8F-B1A3-6BAB56F9E4F8}" destId="{D9B6E9CC-EACC-4DF2-9D9B-6301F96302F2}" srcOrd="0" destOrd="0" presId="urn:microsoft.com/office/officeart/2005/8/layout/vList3"/>
    <dgm:cxn modelId="{D9F39E08-7CEA-40C9-B3F3-317BDF719408}" type="presOf" srcId="{721FF045-94BD-4C1B-B123-1B8D93CA0CF4}" destId="{31BC59F5-B970-48C2-8030-A4D763E1E87D}" srcOrd="0" destOrd="0" presId="urn:microsoft.com/office/officeart/2005/8/layout/vList3"/>
    <dgm:cxn modelId="{6D170F35-529B-4A9F-9A09-7D9220C24747}" srcId="{926FC318-97A7-44E5-B65F-B2C4B6A9279F}" destId="{86D68078-4ED7-4C8F-B1A3-6BAB56F9E4F8}" srcOrd="3" destOrd="0" parTransId="{E5715CD7-0D72-4604-9681-5949FBDB89F8}" sibTransId="{DC8C5324-1B92-40BA-B9FB-192AC98C555F}"/>
    <dgm:cxn modelId="{35D3805D-6C5F-40F3-8913-D48A708503BB}" type="presOf" srcId="{1259B61B-3E25-4919-B8C7-D45FCD55256B}" destId="{110215A6-5141-4493-B7E9-999EF5E2EF0C}" srcOrd="0" destOrd="0" presId="urn:microsoft.com/office/officeart/2005/8/layout/vList3"/>
    <dgm:cxn modelId="{7721FD64-2EAB-40EF-A8D3-D7ED6E0F787C}" srcId="{926FC318-97A7-44E5-B65F-B2C4B6A9279F}" destId="{4CFC44EF-425B-4F7B-977A-45759A813608}" srcOrd="0" destOrd="0" parTransId="{8F3037B8-CFBE-4CF8-BB5B-9B28DFED247F}" sibTransId="{F0DF041D-E4D5-4AF0-95E8-395327B4FFEA}"/>
    <dgm:cxn modelId="{22968D71-DCF0-416A-8E67-C21CDD32AA90}" srcId="{926FC318-97A7-44E5-B65F-B2C4B6A9279F}" destId="{DF6974F8-E668-49EA-8FC7-F07C941728D4}" srcOrd="6" destOrd="0" parTransId="{3C344A90-1387-43AF-AEA6-B623A4D870D7}" sibTransId="{6A44F6B4-4147-4B12-81B3-D4068CCCCAEA}"/>
    <dgm:cxn modelId="{481D5A53-2E99-40D8-9285-A405F31D9134}" type="presOf" srcId="{4CFC44EF-425B-4F7B-977A-45759A813608}" destId="{6AEF82C6-AC56-42D9-A1D0-A52694188035}" srcOrd="0" destOrd="0" presId="urn:microsoft.com/office/officeart/2005/8/layout/vList3"/>
    <dgm:cxn modelId="{39EA5A57-DEB4-4C2F-89C6-2B9EEDA2625A}" type="presOf" srcId="{68F56533-A08B-4365-A491-5C26A74E04AB}" destId="{735BFA8A-6513-4337-8CDD-A81D76F89AE4}" srcOrd="0" destOrd="0" presId="urn:microsoft.com/office/officeart/2005/8/layout/vList3"/>
    <dgm:cxn modelId="{AEC38D8A-524B-4E31-8FE2-C311D65EED6A}" srcId="{926FC318-97A7-44E5-B65F-B2C4B6A9279F}" destId="{721FF045-94BD-4C1B-B123-1B8D93CA0CF4}" srcOrd="4" destOrd="0" parTransId="{40B642E4-D466-48A5-8833-332EDA217CA4}" sibTransId="{4A3F90A8-FABC-4AB3-8CE9-9746AFE0F65E}"/>
    <dgm:cxn modelId="{AFA97095-43DF-453A-94F2-EE172070821A}" srcId="{926FC318-97A7-44E5-B65F-B2C4B6A9279F}" destId="{6DE8CBED-0874-4EF4-A752-290D14ED689E}" srcOrd="2" destOrd="0" parTransId="{02AA3992-230C-47EF-AFBA-749BED9EF2D5}" sibTransId="{852A62B8-016F-4970-BFC5-39B66A0976B9}"/>
    <dgm:cxn modelId="{5D063898-4CFA-4202-B266-25B22F3CC6CE}" type="presOf" srcId="{DF6974F8-E668-49EA-8FC7-F07C941728D4}" destId="{00FB0CB4-F113-4071-B33A-A91AECD1D4A2}" srcOrd="0" destOrd="0" presId="urn:microsoft.com/office/officeart/2005/8/layout/vList3"/>
    <dgm:cxn modelId="{2E1530B6-00DD-4A30-8C39-84FD3EFD0A6C}" srcId="{926FC318-97A7-44E5-B65F-B2C4B6A9279F}" destId="{1259B61B-3E25-4919-B8C7-D45FCD55256B}" srcOrd="1" destOrd="0" parTransId="{EF4B4E04-28B1-4BE6-916F-372B4A3B947E}" sibTransId="{30C5BEFE-178A-434D-970B-C6F2DF66F9E5}"/>
    <dgm:cxn modelId="{E0B5EBCC-0FF9-4315-B15A-0ADAA7E7CA5A}" type="presOf" srcId="{6DE8CBED-0874-4EF4-A752-290D14ED689E}" destId="{14744BDD-0664-4191-A902-6FDCCAC6F293}" srcOrd="0" destOrd="0" presId="urn:microsoft.com/office/officeart/2005/8/layout/vList3"/>
    <dgm:cxn modelId="{A88600F8-A6FE-4DA5-9DC3-57C348B58149}" type="presOf" srcId="{926FC318-97A7-44E5-B65F-B2C4B6A9279F}" destId="{2DEC3C7B-9DEC-42F8-8248-A94BD8AFEF0A}" srcOrd="0" destOrd="0" presId="urn:microsoft.com/office/officeart/2005/8/layout/vList3"/>
    <dgm:cxn modelId="{9B8643F8-8BF9-4697-8FD4-38E6DD86820E}" srcId="{926FC318-97A7-44E5-B65F-B2C4B6A9279F}" destId="{68F56533-A08B-4365-A491-5C26A74E04AB}" srcOrd="5" destOrd="0" parTransId="{D99C05F1-5F42-4A42-AFD8-775EC29681C4}" sibTransId="{A025F754-11C8-4501-964C-A8A5C00B4C60}"/>
    <dgm:cxn modelId="{3D9EACAA-1EAD-4540-9E7D-198622FB0C25}" type="presParOf" srcId="{2DEC3C7B-9DEC-42F8-8248-A94BD8AFEF0A}" destId="{2551BBCF-05EB-4EFF-B4A4-0FA7BC578709}" srcOrd="0" destOrd="0" presId="urn:microsoft.com/office/officeart/2005/8/layout/vList3"/>
    <dgm:cxn modelId="{E94D4574-70C4-4C31-8F55-C88928829E73}" type="presParOf" srcId="{2551BBCF-05EB-4EFF-B4A4-0FA7BC578709}" destId="{62A4C644-E96B-4DCD-BB4B-A99FA78546E5}" srcOrd="0" destOrd="0" presId="urn:microsoft.com/office/officeart/2005/8/layout/vList3"/>
    <dgm:cxn modelId="{6491382B-CF9A-4A6D-8114-9EA450D98B3A}" type="presParOf" srcId="{2551BBCF-05EB-4EFF-B4A4-0FA7BC578709}" destId="{6AEF82C6-AC56-42D9-A1D0-A52694188035}" srcOrd="1" destOrd="0" presId="urn:microsoft.com/office/officeart/2005/8/layout/vList3"/>
    <dgm:cxn modelId="{466A1C11-C7D8-4AC7-9795-907CEF8D1E65}" type="presParOf" srcId="{2DEC3C7B-9DEC-42F8-8248-A94BD8AFEF0A}" destId="{9B1F80F7-807F-44EA-BB26-FA1EA41571F0}" srcOrd="1" destOrd="0" presId="urn:microsoft.com/office/officeart/2005/8/layout/vList3"/>
    <dgm:cxn modelId="{850EED9B-8EAB-4659-A0EC-5E32C7A512A2}" type="presParOf" srcId="{2DEC3C7B-9DEC-42F8-8248-A94BD8AFEF0A}" destId="{809E923D-82FA-4881-BBF4-5374D840D913}" srcOrd="2" destOrd="0" presId="urn:microsoft.com/office/officeart/2005/8/layout/vList3"/>
    <dgm:cxn modelId="{570224A2-8CF6-4714-AEA1-C610643CD198}" type="presParOf" srcId="{809E923D-82FA-4881-BBF4-5374D840D913}" destId="{934D1839-BA15-4F47-90D3-45C811606C14}" srcOrd="0" destOrd="0" presId="urn:microsoft.com/office/officeart/2005/8/layout/vList3"/>
    <dgm:cxn modelId="{3E2EA93E-C298-471D-8EE8-BFF36336C9AE}" type="presParOf" srcId="{809E923D-82FA-4881-BBF4-5374D840D913}" destId="{110215A6-5141-4493-B7E9-999EF5E2EF0C}" srcOrd="1" destOrd="0" presId="urn:microsoft.com/office/officeart/2005/8/layout/vList3"/>
    <dgm:cxn modelId="{D3E4843B-BFB8-41A1-BA04-A08153273A51}" type="presParOf" srcId="{2DEC3C7B-9DEC-42F8-8248-A94BD8AFEF0A}" destId="{2076F5AD-69FA-4901-B689-FAF57EA1E77D}" srcOrd="3" destOrd="0" presId="urn:microsoft.com/office/officeart/2005/8/layout/vList3"/>
    <dgm:cxn modelId="{BA418E42-BA26-4D4F-AA27-AA17A4282B56}" type="presParOf" srcId="{2DEC3C7B-9DEC-42F8-8248-A94BD8AFEF0A}" destId="{E168BC46-301D-41D2-863B-7B01B47B9D5E}" srcOrd="4" destOrd="0" presId="urn:microsoft.com/office/officeart/2005/8/layout/vList3"/>
    <dgm:cxn modelId="{CFA7FFE0-C0BC-4F25-9271-164132863041}" type="presParOf" srcId="{E168BC46-301D-41D2-863B-7B01B47B9D5E}" destId="{91E8F88A-FC1F-4E76-9816-594C6AF4581E}" srcOrd="0" destOrd="0" presId="urn:microsoft.com/office/officeart/2005/8/layout/vList3"/>
    <dgm:cxn modelId="{CB9E0EB7-A8FE-40C9-A0C1-046132E3E7B6}" type="presParOf" srcId="{E168BC46-301D-41D2-863B-7B01B47B9D5E}" destId="{14744BDD-0664-4191-A902-6FDCCAC6F293}" srcOrd="1" destOrd="0" presId="urn:microsoft.com/office/officeart/2005/8/layout/vList3"/>
    <dgm:cxn modelId="{95649A47-500B-48B2-9B92-E29F2C525404}" type="presParOf" srcId="{2DEC3C7B-9DEC-42F8-8248-A94BD8AFEF0A}" destId="{8CF8572E-F843-4573-B0A9-22BB412675E1}" srcOrd="5" destOrd="0" presId="urn:microsoft.com/office/officeart/2005/8/layout/vList3"/>
    <dgm:cxn modelId="{C4CCC791-F08E-4670-AF6B-D1D5F732508D}" type="presParOf" srcId="{2DEC3C7B-9DEC-42F8-8248-A94BD8AFEF0A}" destId="{25A56024-5161-47F3-834B-8C8DA8F8A60F}" srcOrd="6" destOrd="0" presId="urn:microsoft.com/office/officeart/2005/8/layout/vList3"/>
    <dgm:cxn modelId="{BE0E037F-1924-4336-9B9B-7BCA43F1195C}" type="presParOf" srcId="{25A56024-5161-47F3-834B-8C8DA8F8A60F}" destId="{C34FFC68-1736-4E40-BAE8-B93F2ACE8CA2}" srcOrd="0" destOrd="0" presId="urn:microsoft.com/office/officeart/2005/8/layout/vList3"/>
    <dgm:cxn modelId="{E90E6D30-8F53-4786-A9C9-062319282FA9}" type="presParOf" srcId="{25A56024-5161-47F3-834B-8C8DA8F8A60F}" destId="{D9B6E9CC-EACC-4DF2-9D9B-6301F96302F2}" srcOrd="1" destOrd="0" presId="urn:microsoft.com/office/officeart/2005/8/layout/vList3"/>
    <dgm:cxn modelId="{84215AF0-AFF6-4A7A-B291-C2A2D2938F75}" type="presParOf" srcId="{2DEC3C7B-9DEC-42F8-8248-A94BD8AFEF0A}" destId="{48B3B9E2-2CC6-43FE-929E-AA0CDDA28DA5}" srcOrd="7" destOrd="0" presId="urn:microsoft.com/office/officeart/2005/8/layout/vList3"/>
    <dgm:cxn modelId="{8237510F-13A2-420B-BFEC-16004318C007}" type="presParOf" srcId="{2DEC3C7B-9DEC-42F8-8248-A94BD8AFEF0A}" destId="{102D95E4-62F6-4690-B5F1-C85C54441916}" srcOrd="8" destOrd="0" presId="urn:microsoft.com/office/officeart/2005/8/layout/vList3"/>
    <dgm:cxn modelId="{7E508E54-0BDD-43A9-97D3-609F9D7F035F}" type="presParOf" srcId="{102D95E4-62F6-4690-B5F1-C85C54441916}" destId="{1CCFCB38-19DE-4BC6-9B30-46D41EDE0E4E}" srcOrd="0" destOrd="0" presId="urn:microsoft.com/office/officeart/2005/8/layout/vList3"/>
    <dgm:cxn modelId="{0D01CC12-AE13-4215-8AF5-F7C9D552A93A}" type="presParOf" srcId="{102D95E4-62F6-4690-B5F1-C85C54441916}" destId="{31BC59F5-B970-48C2-8030-A4D763E1E87D}" srcOrd="1" destOrd="0" presId="urn:microsoft.com/office/officeart/2005/8/layout/vList3"/>
    <dgm:cxn modelId="{9B1CB23B-9E86-4F78-9636-C95FDCE2AB01}" type="presParOf" srcId="{2DEC3C7B-9DEC-42F8-8248-A94BD8AFEF0A}" destId="{45C43B73-270D-4F16-95A2-C8D2C29DC096}" srcOrd="9" destOrd="0" presId="urn:microsoft.com/office/officeart/2005/8/layout/vList3"/>
    <dgm:cxn modelId="{07E0607D-1F79-4DDC-A6A0-D539340BDA24}" type="presParOf" srcId="{2DEC3C7B-9DEC-42F8-8248-A94BD8AFEF0A}" destId="{E7296C46-768B-4C12-B45F-03A286C2DC01}" srcOrd="10" destOrd="0" presId="urn:microsoft.com/office/officeart/2005/8/layout/vList3"/>
    <dgm:cxn modelId="{2FD18457-DD22-4670-A0AF-FCE7E0C2AFB0}" type="presParOf" srcId="{E7296C46-768B-4C12-B45F-03A286C2DC01}" destId="{37AB2785-143D-4918-B6D9-B70716B5201D}" srcOrd="0" destOrd="0" presId="urn:microsoft.com/office/officeart/2005/8/layout/vList3"/>
    <dgm:cxn modelId="{61DB30B4-33AF-4F5C-9297-6691F718C0C6}" type="presParOf" srcId="{E7296C46-768B-4C12-B45F-03A286C2DC01}" destId="{735BFA8A-6513-4337-8CDD-A81D76F89AE4}" srcOrd="1" destOrd="0" presId="urn:microsoft.com/office/officeart/2005/8/layout/vList3"/>
    <dgm:cxn modelId="{1B656312-0654-46BE-A5AD-F5672978843B}" type="presParOf" srcId="{2DEC3C7B-9DEC-42F8-8248-A94BD8AFEF0A}" destId="{5D7960FB-0AD8-4D79-9469-DBC05293ECC1}" srcOrd="11" destOrd="0" presId="urn:microsoft.com/office/officeart/2005/8/layout/vList3"/>
    <dgm:cxn modelId="{C953771A-1ED8-4552-A7B1-D003A8C01319}" type="presParOf" srcId="{2DEC3C7B-9DEC-42F8-8248-A94BD8AFEF0A}" destId="{D143C76F-A1C1-435D-8513-02229C7D6F5C}" srcOrd="12" destOrd="0" presId="urn:microsoft.com/office/officeart/2005/8/layout/vList3"/>
    <dgm:cxn modelId="{8E4B875A-3244-405F-A0D2-25E16F832B4F}" type="presParOf" srcId="{D143C76F-A1C1-435D-8513-02229C7D6F5C}" destId="{5C2EB06F-8D5A-449C-9277-41D554A306F6}" srcOrd="0" destOrd="0" presId="urn:microsoft.com/office/officeart/2005/8/layout/vList3"/>
    <dgm:cxn modelId="{0165AC68-4A9C-4CE0-B82A-A26E97FA950B}" type="presParOf" srcId="{D143C76F-A1C1-435D-8513-02229C7D6F5C}" destId="{00FB0CB4-F113-4071-B33A-A91AECD1D4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AE41B-77B0-4C62-BA00-3E9571C37C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10B211-5AEF-45A2-B3FF-BE70C15A5A07}">
      <dgm:prSet phldrT="[文本]"/>
      <dgm:spPr>
        <a:solidFill>
          <a:srgbClr val="33B8B9"/>
        </a:solidFill>
      </dgm:spPr>
      <dgm:t>
        <a:bodyPr/>
        <a:lstStyle/>
        <a:p>
          <a:r>
            <a:rPr lang="zh-CN" altLang="en-US" dirty="0"/>
            <a:t>状态机</a:t>
          </a:r>
        </a:p>
      </dgm:t>
    </dgm:pt>
    <dgm:pt modelId="{F66B7FB4-BEFB-42CC-9F48-78AE1B6A0DB7}" type="parTrans" cxnId="{A8CED02F-A579-417F-BB89-72B3B6E9E64C}">
      <dgm:prSet/>
      <dgm:spPr/>
      <dgm:t>
        <a:bodyPr/>
        <a:lstStyle/>
        <a:p>
          <a:endParaRPr lang="zh-CN" altLang="en-US"/>
        </a:p>
      </dgm:t>
    </dgm:pt>
    <dgm:pt modelId="{74AFE37A-72F5-4C0D-9A6F-BD3304168CDE}" type="sibTrans" cxnId="{A8CED02F-A579-417F-BB89-72B3B6E9E64C}">
      <dgm:prSet/>
      <dgm:spPr/>
      <dgm:t>
        <a:bodyPr/>
        <a:lstStyle/>
        <a:p>
          <a:endParaRPr lang="zh-CN" altLang="en-US"/>
        </a:p>
      </dgm:t>
    </dgm:pt>
    <dgm:pt modelId="{D80F9351-7E45-4F7F-A198-9EF098EA2A25}">
      <dgm:prSet phldrT="[文本]" phldr="1"/>
      <dgm:spPr/>
      <dgm:t>
        <a:bodyPr/>
        <a:lstStyle/>
        <a:p>
          <a:endParaRPr lang="zh-CN" altLang="en-US" dirty="0"/>
        </a:p>
      </dgm:t>
    </dgm:pt>
    <dgm:pt modelId="{D206D690-D521-4AD7-A63F-CA73C9A4576C}" type="parTrans" cxnId="{23F87607-D862-4CF6-9037-BFE82158A423}">
      <dgm:prSet/>
      <dgm:spPr/>
      <dgm:t>
        <a:bodyPr/>
        <a:lstStyle/>
        <a:p>
          <a:endParaRPr lang="zh-CN" altLang="en-US"/>
        </a:p>
      </dgm:t>
    </dgm:pt>
    <dgm:pt modelId="{5F9BD660-1DDB-4FFE-93BB-1BD1F7705BE5}" type="sibTrans" cxnId="{23F87607-D862-4CF6-9037-BFE82158A423}">
      <dgm:prSet/>
      <dgm:spPr/>
      <dgm:t>
        <a:bodyPr/>
        <a:lstStyle/>
        <a:p>
          <a:endParaRPr lang="zh-CN" altLang="en-US"/>
        </a:p>
      </dgm:t>
    </dgm:pt>
    <dgm:pt modelId="{F7A16BC7-0CE7-4D2A-A144-0BBDA8158E2E}">
      <dgm:prSet phldrT="[文本]"/>
      <dgm:spPr>
        <a:solidFill>
          <a:srgbClr val="33B8B9"/>
        </a:solidFill>
      </dgm:spPr>
      <dgm:t>
        <a:bodyPr/>
        <a:lstStyle/>
        <a:p>
          <a:r>
            <a:rPr lang="zh-CN" altLang="en-US" dirty="0"/>
            <a:t>生产者</a:t>
          </a:r>
          <a:r>
            <a:rPr lang="en-US" altLang="zh-CN" dirty="0"/>
            <a:t>/</a:t>
          </a:r>
          <a:r>
            <a:rPr lang="zh-CN" altLang="en-US" dirty="0"/>
            <a:t>消费者 （事件</a:t>
          </a:r>
          <a:r>
            <a:rPr lang="en-US" altLang="zh-CN" dirty="0"/>
            <a:t>/</a:t>
          </a:r>
          <a:r>
            <a:rPr lang="zh-CN" altLang="en-US" dirty="0"/>
            <a:t>数据）</a:t>
          </a:r>
          <a:endParaRPr lang="en-US" altLang="zh-CN" dirty="0"/>
        </a:p>
      </dgm:t>
    </dgm:pt>
    <dgm:pt modelId="{5FF72482-3647-4BB5-A9A9-A02278F75D2D}" type="parTrans" cxnId="{02D55765-6303-4E06-8C02-4931F96A346F}">
      <dgm:prSet/>
      <dgm:spPr/>
      <dgm:t>
        <a:bodyPr/>
        <a:lstStyle/>
        <a:p>
          <a:endParaRPr lang="zh-CN" altLang="en-US"/>
        </a:p>
      </dgm:t>
    </dgm:pt>
    <dgm:pt modelId="{11455DC8-791B-4E20-9865-90E6AD207979}" type="sibTrans" cxnId="{02D55765-6303-4E06-8C02-4931F96A346F}">
      <dgm:prSet/>
      <dgm:spPr/>
      <dgm:t>
        <a:bodyPr/>
        <a:lstStyle/>
        <a:p>
          <a:endParaRPr lang="zh-CN" altLang="en-US"/>
        </a:p>
      </dgm:t>
    </dgm:pt>
    <dgm:pt modelId="{08E68084-BFB0-4C70-81E3-E8F6D34CED27}">
      <dgm:prSet phldrT="[文本]" phldr="1"/>
      <dgm:spPr/>
      <dgm:t>
        <a:bodyPr/>
        <a:lstStyle/>
        <a:p>
          <a:endParaRPr lang="zh-CN" altLang="en-US" dirty="0"/>
        </a:p>
      </dgm:t>
    </dgm:pt>
    <dgm:pt modelId="{AD485C91-2077-4B36-85B5-628BEFEEF257}" type="parTrans" cxnId="{B615181C-DE11-4C7D-8C4D-3B98F7DA6037}">
      <dgm:prSet/>
      <dgm:spPr/>
      <dgm:t>
        <a:bodyPr/>
        <a:lstStyle/>
        <a:p>
          <a:endParaRPr lang="zh-CN" altLang="en-US"/>
        </a:p>
      </dgm:t>
    </dgm:pt>
    <dgm:pt modelId="{80327E90-3E4D-426A-8FDA-A96D969F4B5E}" type="sibTrans" cxnId="{B615181C-DE11-4C7D-8C4D-3B98F7DA6037}">
      <dgm:prSet/>
      <dgm:spPr/>
      <dgm:t>
        <a:bodyPr/>
        <a:lstStyle/>
        <a:p>
          <a:endParaRPr lang="zh-CN" altLang="en-US"/>
        </a:p>
      </dgm:t>
    </dgm:pt>
    <dgm:pt modelId="{73EBE098-A9FD-4253-BD3D-EF4A0ACAC504}" type="pres">
      <dgm:prSet presAssocID="{727AE41B-77B0-4C62-BA00-3E9571C37C5B}" presName="linear" presStyleCnt="0">
        <dgm:presLayoutVars>
          <dgm:animLvl val="lvl"/>
          <dgm:resizeHandles val="exact"/>
        </dgm:presLayoutVars>
      </dgm:prSet>
      <dgm:spPr/>
    </dgm:pt>
    <dgm:pt modelId="{ED658A79-C2BD-4969-8A2A-966704859AD7}" type="pres">
      <dgm:prSet presAssocID="{8B10B211-5AEF-45A2-B3FF-BE70C15A5A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8BAE0A-1BCB-4203-BA12-B75E357D9A8E}" type="pres">
      <dgm:prSet presAssocID="{8B10B211-5AEF-45A2-B3FF-BE70C15A5A07}" presName="childText" presStyleLbl="revTx" presStyleIdx="0" presStyleCnt="2">
        <dgm:presLayoutVars>
          <dgm:bulletEnabled val="1"/>
        </dgm:presLayoutVars>
      </dgm:prSet>
      <dgm:spPr/>
    </dgm:pt>
    <dgm:pt modelId="{890EBED4-502F-41E2-ACAF-D8888AD4F116}" type="pres">
      <dgm:prSet presAssocID="{F7A16BC7-0CE7-4D2A-A144-0BBDA8158E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6F64E9-E762-4A1B-90D8-9F08D114CB8C}" type="pres">
      <dgm:prSet presAssocID="{F7A16BC7-0CE7-4D2A-A144-0BBDA8158E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F87607-D862-4CF6-9037-BFE82158A423}" srcId="{8B10B211-5AEF-45A2-B3FF-BE70C15A5A07}" destId="{D80F9351-7E45-4F7F-A198-9EF098EA2A25}" srcOrd="0" destOrd="0" parTransId="{D206D690-D521-4AD7-A63F-CA73C9A4576C}" sibTransId="{5F9BD660-1DDB-4FFE-93BB-1BD1F7705BE5}"/>
    <dgm:cxn modelId="{B615181C-DE11-4C7D-8C4D-3B98F7DA6037}" srcId="{F7A16BC7-0CE7-4D2A-A144-0BBDA8158E2E}" destId="{08E68084-BFB0-4C70-81E3-E8F6D34CED27}" srcOrd="0" destOrd="0" parTransId="{AD485C91-2077-4B36-85B5-628BEFEEF257}" sibTransId="{80327E90-3E4D-426A-8FDA-A96D969F4B5E}"/>
    <dgm:cxn modelId="{A8CED02F-A579-417F-BB89-72B3B6E9E64C}" srcId="{727AE41B-77B0-4C62-BA00-3E9571C37C5B}" destId="{8B10B211-5AEF-45A2-B3FF-BE70C15A5A07}" srcOrd="0" destOrd="0" parTransId="{F66B7FB4-BEFB-42CC-9F48-78AE1B6A0DB7}" sibTransId="{74AFE37A-72F5-4C0D-9A6F-BD3304168CDE}"/>
    <dgm:cxn modelId="{02D55765-6303-4E06-8C02-4931F96A346F}" srcId="{727AE41B-77B0-4C62-BA00-3E9571C37C5B}" destId="{F7A16BC7-0CE7-4D2A-A144-0BBDA8158E2E}" srcOrd="1" destOrd="0" parTransId="{5FF72482-3647-4BB5-A9A9-A02278F75D2D}" sibTransId="{11455DC8-791B-4E20-9865-90E6AD207979}"/>
    <dgm:cxn modelId="{AE9C7B79-B07B-4664-9A60-BC8AC9C92E76}" type="presOf" srcId="{D80F9351-7E45-4F7F-A198-9EF098EA2A25}" destId="{018BAE0A-1BCB-4203-BA12-B75E357D9A8E}" srcOrd="0" destOrd="0" presId="urn:microsoft.com/office/officeart/2005/8/layout/vList2"/>
    <dgm:cxn modelId="{E2E2D08A-33DA-476C-8B61-1F1BF94B8112}" type="presOf" srcId="{727AE41B-77B0-4C62-BA00-3E9571C37C5B}" destId="{73EBE098-A9FD-4253-BD3D-EF4A0ACAC504}" srcOrd="0" destOrd="0" presId="urn:microsoft.com/office/officeart/2005/8/layout/vList2"/>
    <dgm:cxn modelId="{DED880A9-D3CE-4098-81E8-9AF0EC7FC116}" type="presOf" srcId="{8B10B211-5AEF-45A2-B3FF-BE70C15A5A07}" destId="{ED658A79-C2BD-4969-8A2A-966704859AD7}" srcOrd="0" destOrd="0" presId="urn:microsoft.com/office/officeart/2005/8/layout/vList2"/>
    <dgm:cxn modelId="{BACC1CDD-9DB2-413C-8027-AEAA4FE5BEC9}" type="presOf" srcId="{F7A16BC7-0CE7-4D2A-A144-0BBDA8158E2E}" destId="{890EBED4-502F-41E2-ACAF-D8888AD4F116}" srcOrd="0" destOrd="0" presId="urn:microsoft.com/office/officeart/2005/8/layout/vList2"/>
    <dgm:cxn modelId="{4B2AC2FC-3BB7-40EE-957D-98F527063A72}" type="presOf" srcId="{08E68084-BFB0-4C70-81E3-E8F6D34CED27}" destId="{716F64E9-E762-4A1B-90D8-9F08D114CB8C}" srcOrd="0" destOrd="0" presId="urn:microsoft.com/office/officeart/2005/8/layout/vList2"/>
    <dgm:cxn modelId="{605096AB-6F8B-4E6D-B294-5C9C7527A3FA}" type="presParOf" srcId="{73EBE098-A9FD-4253-BD3D-EF4A0ACAC504}" destId="{ED658A79-C2BD-4969-8A2A-966704859AD7}" srcOrd="0" destOrd="0" presId="urn:microsoft.com/office/officeart/2005/8/layout/vList2"/>
    <dgm:cxn modelId="{51A099F2-EEB0-422E-89EA-58DDA809DF22}" type="presParOf" srcId="{73EBE098-A9FD-4253-BD3D-EF4A0ACAC504}" destId="{018BAE0A-1BCB-4203-BA12-B75E357D9A8E}" srcOrd="1" destOrd="0" presId="urn:microsoft.com/office/officeart/2005/8/layout/vList2"/>
    <dgm:cxn modelId="{7D37217E-E535-44D2-AB29-3514C5CCF08C}" type="presParOf" srcId="{73EBE098-A9FD-4253-BD3D-EF4A0ACAC504}" destId="{890EBED4-502F-41E2-ACAF-D8888AD4F116}" srcOrd="2" destOrd="0" presId="urn:microsoft.com/office/officeart/2005/8/layout/vList2"/>
    <dgm:cxn modelId="{3B74DADF-5317-4B02-B9E3-3C44F4152196}" type="presParOf" srcId="{73EBE098-A9FD-4253-BD3D-EF4A0ACAC504}" destId="{716F64E9-E762-4A1B-90D8-9F08D114CB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82C6-AC56-42D9-A1D0-A52694188035}">
      <dsp:nvSpPr>
        <dsp:cNvPr id="0" name=""/>
        <dsp:cNvSpPr/>
      </dsp:nvSpPr>
      <dsp:spPr>
        <a:xfrm rot="10800000">
          <a:off x="1977046" y="3011"/>
          <a:ext cx="7296912" cy="556408"/>
        </a:xfrm>
        <a:prstGeom prst="homePlate">
          <a:avLst/>
        </a:prstGeom>
        <a:solidFill>
          <a:srgbClr val="33B8B9"/>
        </a:solidFill>
        <a:ln>
          <a:noFill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Simon</a:t>
          </a:r>
          <a:r>
            <a:rPr lang="zh-CN" altLang="en-US" sz="2400" kern="1200" dirty="0"/>
            <a:t>需求</a:t>
          </a:r>
        </a:p>
      </dsp:txBody>
      <dsp:txXfrm rot="10800000">
        <a:off x="2116148" y="3011"/>
        <a:ext cx="7157810" cy="556408"/>
      </dsp:txXfrm>
    </dsp:sp>
    <dsp:sp modelId="{62A4C644-E96B-4DCD-BB4B-A99FA78546E5}">
      <dsp:nvSpPr>
        <dsp:cNvPr id="0" name=""/>
        <dsp:cNvSpPr/>
      </dsp:nvSpPr>
      <dsp:spPr>
        <a:xfrm>
          <a:off x="1698841" y="3011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215A6-5141-4493-B7E9-999EF5E2EF0C}">
      <dsp:nvSpPr>
        <dsp:cNvPr id="0" name=""/>
        <dsp:cNvSpPr/>
      </dsp:nvSpPr>
      <dsp:spPr>
        <a:xfrm rot="10800000">
          <a:off x="1977046" y="725512"/>
          <a:ext cx="7296912" cy="556408"/>
        </a:xfrm>
        <a:prstGeom prst="homePlate">
          <a:avLst/>
        </a:prstGeom>
        <a:solidFill>
          <a:srgbClr val="33B8B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需求解读</a:t>
          </a:r>
        </a:p>
      </dsp:txBody>
      <dsp:txXfrm rot="10800000">
        <a:off x="2116148" y="725512"/>
        <a:ext cx="7157810" cy="556408"/>
      </dsp:txXfrm>
    </dsp:sp>
    <dsp:sp modelId="{934D1839-BA15-4F47-90D3-45C811606C14}">
      <dsp:nvSpPr>
        <dsp:cNvPr id="0" name=""/>
        <dsp:cNvSpPr/>
      </dsp:nvSpPr>
      <dsp:spPr>
        <a:xfrm>
          <a:off x="1698841" y="725512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44BDD-0664-4191-A902-6FDCCAC6F293}">
      <dsp:nvSpPr>
        <dsp:cNvPr id="0" name=""/>
        <dsp:cNvSpPr/>
      </dsp:nvSpPr>
      <dsp:spPr>
        <a:xfrm rot="10800000">
          <a:off x="1977046" y="1448013"/>
          <a:ext cx="7296912" cy="556408"/>
        </a:xfrm>
        <a:prstGeom prst="homePlate">
          <a:avLst/>
        </a:prstGeom>
        <a:solidFill>
          <a:srgbClr val="33B8B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实现框架</a:t>
          </a:r>
        </a:p>
      </dsp:txBody>
      <dsp:txXfrm rot="10800000">
        <a:off x="2116148" y="1448013"/>
        <a:ext cx="7157810" cy="556408"/>
      </dsp:txXfrm>
    </dsp:sp>
    <dsp:sp modelId="{91E8F88A-FC1F-4E76-9816-594C6AF4581E}">
      <dsp:nvSpPr>
        <dsp:cNvPr id="0" name=""/>
        <dsp:cNvSpPr/>
      </dsp:nvSpPr>
      <dsp:spPr>
        <a:xfrm>
          <a:off x="1698841" y="1448013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6E9CC-EACC-4DF2-9D9B-6301F96302F2}">
      <dsp:nvSpPr>
        <dsp:cNvPr id="0" name=""/>
        <dsp:cNvSpPr/>
      </dsp:nvSpPr>
      <dsp:spPr>
        <a:xfrm rot="10800000">
          <a:off x="1977046" y="2170514"/>
          <a:ext cx="7296912" cy="556408"/>
        </a:xfrm>
        <a:prstGeom prst="homePlate">
          <a:avLst/>
        </a:prstGeom>
        <a:solidFill>
          <a:srgbClr val="33B8B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模块划分</a:t>
          </a:r>
        </a:p>
      </dsp:txBody>
      <dsp:txXfrm rot="10800000">
        <a:off x="2116148" y="2170514"/>
        <a:ext cx="7157810" cy="556408"/>
      </dsp:txXfrm>
    </dsp:sp>
    <dsp:sp modelId="{C34FFC68-1736-4E40-BAE8-B93F2ACE8CA2}">
      <dsp:nvSpPr>
        <dsp:cNvPr id="0" name=""/>
        <dsp:cNvSpPr/>
      </dsp:nvSpPr>
      <dsp:spPr>
        <a:xfrm>
          <a:off x="1698841" y="2170514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C59F5-B970-48C2-8030-A4D763E1E87D}">
      <dsp:nvSpPr>
        <dsp:cNvPr id="0" name=""/>
        <dsp:cNvSpPr/>
      </dsp:nvSpPr>
      <dsp:spPr>
        <a:xfrm rot="10800000">
          <a:off x="1977046" y="2893015"/>
          <a:ext cx="7296912" cy="556408"/>
        </a:xfrm>
        <a:prstGeom prst="homePlate">
          <a:avLst/>
        </a:prstGeom>
        <a:solidFill>
          <a:srgbClr val="33B8B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具体实现</a:t>
          </a:r>
        </a:p>
      </dsp:txBody>
      <dsp:txXfrm rot="10800000">
        <a:off x="2116148" y="2893015"/>
        <a:ext cx="7157810" cy="556408"/>
      </dsp:txXfrm>
    </dsp:sp>
    <dsp:sp modelId="{1CCFCB38-19DE-4BC6-9B30-46D41EDE0E4E}">
      <dsp:nvSpPr>
        <dsp:cNvPr id="0" name=""/>
        <dsp:cNvSpPr/>
      </dsp:nvSpPr>
      <dsp:spPr>
        <a:xfrm>
          <a:off x="1698841" y="2893015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BFA8A-6513-4337-8CDD-A81D76F89AE4}">
      <dsp:nvSpPr>
        <dsp:cNvPr id="0" name=""/>
        <dsp:cNvSpPr/>
      </dsp:nvSpPr>
      <dsp:spPr>
        <a:xfrm rot="10800000">
          <a:off x="1977046" y="3615516"/>
          <a:ext cx="7296912" cy="556408"/>
        </a:xfrm>
        <a:prstGeom prst="homePlate">
          <a:avLst/>
        </a:prstGeom>
        <a:solidFill>
          <a:srgbClr val="33B8B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遇到的坑</a:t>
          </a:r>
          <a:endParaRPr lang="zh-CN" altLang="en-US" sz="2400" kern="1200" dirty="0"/>
        </a:p>
      </dsp:txBody>
      <dsp:txXfrm rot="10800000">
        <a:off x="2116148" y="3615516"/>
        <a:ext cx="7157810" cy="556408"/>
      </dsp:txXfrm>
    </dsp:sp>
    <dsp:sp modelId="{37AB2785-143D-4918-B6D9-B70716B5201D}">
      <dsp:nvSpPr>
        <dsp:cNvPr id="0" name=""/>
        <dsp:cNvSpPr/>
      </dsp:nvSpPr>
      <dsp:spPr>
        <a:xfrm>
          <a:off x="1698841" y="3615516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B0CB4-F113-4071-B33A-A91AECD1D4A2}">
      <dsp:nvSpPr>
        <dsp:cNvPr id="0" name=""/>
        <dsp:cNvSpPr/>
      </dsp:nvSpPr>
      <dsp:spPr>
        <a:xfrm rot="10800000">
          <a:off x="1977046" y="4338017"/>
          <a:ext cx="7296912" cy="556408"/>
        </a:xfrm>
        <a:prstGeom prst="homePlate">
          <a:avLst/>
        </a:prstGeom>
        <a:solidFill>
          <a:srgbClr val="33B8B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项目亮点</a:t>
          </a:r>
        </a:p>
      </dsp:txBody>
      <dsp:txXfrm rot="10800000">
        <a:off x="2116148" y="4338017"/>
        <a:ext cx="7157810" cy="556408"/>
      </dsp:txXfrm>
    </dsp:sp>
    <dsp:sp modelId="{5C2EB06F-8D5A-449C-9277-41D554A306F6}">
      <dsp:nvSpPr>
        <dsp:cNvPr id="0" name=""/>
        <dsp:cNvSpPr/>
      </dsp:nvSpPr>
      <dsp:spPr>
        <a:xfrm>
          <a:off x="1698841" y="4338017"/>
          <a:ext cx="556408" cy="5564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58A79-C2BD-4969-8A2A-966704859AD7}">
      <dsp:nvSpPr>
        <dsp:cNvPr id="0" name=""/>
        <dsp:cNvSpPr/>
      </dsp:nvSpPr>
      <dsp:spPr>
        <a:xfrm>
          <a:off x="0" y="18015"/>
          <a:ext cx="5270500" cy="603719"/>
        </a:xfrm>
        <a:prstGeom prst="roundRect">
          <a:avLst/>
        </a:prstGeom>
        <a:solidFill>
          <a:srgbClr val="33B8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状态机</a:t>
          </a:r>
        </a:p>
      </dsp:txBody>
      <dsp:txXfrm>
        <a:off x="29471" y="47486"/>
        <a:ext cx="5211558" cy="544777"/>
      </dsp:txXfrm>
    </dsp:sp>
    <dsp:sp modelId="{018BAE0A-1BCB-4203-BA12-B75E357D9A8E}">
      <dsp:nvSpPr>
        <dsp:cNvPr id="0" name=""/>
        <dsp:cNvSpPr/>
      </dsp:nvSpPr>
      <dsp:spPr>
        <a:xfrm>
          <a:off x="0" y="621735"/>
          <a:ext cx="52705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3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900" kern="1200" dirty="0"/>
        </a:p>
      </dsp:txBody>
      <dsp:txXfrm>
        <a:off x="0" y="621735"/>
        <a:ext cx="5270500" cy="397440"/>
      </dsp:txXfrm>
    </dsp:sp>
    <dsp:sp modelId="{890EBED4-502F-41E2-ACAF-D8888AD4F116}">
      <dsp:nvSpPr>
        <dsp:cNvPr id="0" name=""/>
        <dsp:cNvSpPr/>
      </dsp:nvSpPr>
      <dsp:spPr>
        <a:xfrm>
          <a:off x="0" y="1019175"/>
          <a:ext cx="5270500" cy="603719"/>
        </a:xfrm>
        <a:prstGeom prst="roundRect">
          <a:avLst/>
        </a:prstGeom>
        <a:solidFill>
          <a:srgbClr val="33B8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生产者</a:t>
          </a:r>
          <a:r>
            <a:rPr lang="en-US" altLang="zh-CN" sz="2400" kern="1200" dirty="0"/>
            <a:t>/</a:t>
          </a:r>
          <a:r>
            <a:rPr lang="zh-CN" altLang="en-US" sz="2400" kern="1200" dirty="0"/>
            <a:t>消费者 （事件</a:t>
          </a:r>
          <a:r>
            <a:rPr lang="en-US" altLang="zh-CN" sz="2400" kern="1200" dirty="0"/>
            <a:t>/</a:t>
          </a:r>
          <a:r>
            <a:rPr lang="zh-CN" altLang="en-US" sz="2400" kern="1200" dirty="0"/>
            <a:t>数据）</a:t>
          </a:r>
          <a:endParaRPr lang="en-US" altLang="zh-CN" sz="2400" kern="1200" dirty="0"/>
        </a:p>
      </dsp:txBody>
      <dsp:txXfrm>
        <a:off x="29471" y="1048646"/>
        <a:ext cx="5211558" cy="544777"/>
      </dsp:txXfrm>
    </dsp:sp>
    <dsp:sp modelId="{716F64E9-E762-4A1B-90D8-9F08D114CB8C}">
      <dsp:nvSpPr>
        <dsp:cNvPr id="0" name=""/>
        <dsp:cNvSpPr/>
      </dsp:nvSpPr>
      <dsp:spPr>
        <a:xfrm>
          <a:off x="0" y="1622895"/>
          <a:ext cx="52705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3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900" kern="1200" dirty="0"/>
        </a:p>
      </dsp:txBody>
      <dsp:txXfrm>
        <a:off x="0" y="1622895"/>
        <a:ext cx="527050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B319392-A76A-40E6-80D8-0BD866A23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3053" y="2775464"/>
            <a:ext cx="4585894" cy="8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9F4EF2C-77BE-411C-8E54-CF935A63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rgbClr val="33B8B9"/>
          </a:solidFill>
          <a:ln>
            <a:solidFill>
              <a:srgbClr val="33B8B9"/>
            </a:solidFill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8FF2C55-FA85-4410-A1A5-8FF616709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01EC208-DDB5-4FC3-A9D5-403BFE38C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6EB5F2F2-3702-4F67-A797-ECA5F70552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158D35B8-71E6-4F0C-B959-EE6400F357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45" userDrawn="1">
          <p15:clr>
            <a:srgbClr val="FBAE40"/>
          </p15:clr>
        </p15:guide>
        <p15:guide id="2" orient="horz" pos="24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13E5186-17DC-4BB0-A53C-E2A146E07A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6BB49D5F-2DE7-4017-B6FB-E925A29CB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BD62EF8-D979-41B0-A765-EE06DCE3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DA33899D-BCEA-45B6-9F83-A537709B2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F656893F-B2FA-4483-89F5-83C5FFB9B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9BE7688C-3DEE-4571-9D6F-24CAEF1C0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58AB38E-B872-4C85-AA73-ED1D6B4321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1F4234B6-A0C0-4E52-9739-BF304BD0C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55D2E637-98EA-4FE4-BE52-EBBC60827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2039CAC9-E5C8-4B58-8D76-E170E92E4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634" y="6333781"/>
            <a:ext cx="1799013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114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B297E38A-4974-4A8F-9621-16554E66B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6425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F404D45-2343-4F76-805D-F32975793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00FC09B-8DF4-49BC-A067-49FFF3B5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>
              <a:latin typeface="+mn-lt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1BF4D57-9E3A-4020-92B4-FA75FE5DBC00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84" r:id="rId3"/>
    <p:sldLayoutId id="2147483748" r:id="rId4"/>
    <p:sldLayoutId id="2147483729" r:id="rId5"/>
    <p:sldLayoutId id="2147483730" r:id="rId6"/>
    <p:sldLayoutId id="2147483749" r:id="rId7"/>
    <p:sldLayoutId id="2147483736" r:id="rId8"/>
    <p:sldLayoutId id="2147483737" r:id="rId9"/>
    <p:sldLayoutId id="2147483738" r:id="rId10"/>
    <p:sldLayoutId id="2147483845" r:id="rId11"/>
    <p:sldLayoutId id="2147483739" r:id="rId12"/>
    <p:sldLayoutId id="2147483740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906" r:id="rId19"/>
    <p:sldLayoutId id="2147483907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1" userDrawn="1">
          <p15:clr>
            <a:srgbClr val="F26B43"/>
          </p15:clr>
        </p15:guide>
        <p15:guide id="3" pos="7297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840" userDrawn="1">
          <p15:clr>
            <a:srgbClr val="F26B43"/>
          </p15:clr>
        </p15:guide>
        <p15:guide id="6" orient="horz" pos="3699" userDrawn="1">
          <p15:clr>
            <a:srgbClr val="F26B43"/>
          </p15:clr>
        </p15:guide>
        <p15:guide id="7" orient="horz" pos="4157" userDrawn="1">
          <p15:clr>
            <a:srgbClr val="F26B43"/>
          </p15:clr>
        </p15:guide>
        <p15:guide id="8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zhongmingmao.me/2019/05/26/java-concurrent-producer-consumer/" TargetMode="External"/><Relationship Id="rId2" Type="http://schemas.openxmlformats.org/officeDocument/2006/relationships/hyperlink" Target="https://zh.wikipedia.org/wiki/%E6%9C%89%E9%99%90%E7%8A%B6%E6%80%81%E6%9C%BA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1052B-E179-4D5C-ABBA-6D4164EF7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EA757-4158-46F2-B363-77B05B68B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C6C52-DAD9-422F-8FB4-11D5601B38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赵旭栋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17BBE-7A93-4486-A32B-078A89259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3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实现计分能力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玩家通关之后，增加分数</a:t>
            </a:r>
          </a:p>
          <a:p>
            <a:pPr lvl="0"/>
            <a:r>
              <a:rPr lang="zh-CN" altLang="zh-CN" dirty="0"/>
              <a:t>游戏结束之前</a:t>
            </a:r>
            <a:r>
              <a:rPr lang="en-US" altLang="zh-CN" dirty="0"/>
              <a:t>/</a:t>
            </a:r>
            <a:r>
              <a:rPr lang="zh-CN" altLang="zh-CN" dirty="0"/>
              <a:t>后计分清空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1A8A209-03F7-4F4C-B201-6D62FB58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07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提供规则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提示用户游戏状态</a:t>
            </a:r>
          </a:p>
          <a:p>
            <a:r>
              <a:rPr lang="zh-CN" altLang="zh-CN" dirty="0"/>
              <a:t>提示用户如何操作。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E8282-B8F0-4DB2-9C5E-3131D02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用户可以退出游戏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</a:t>
            </a:r>
            <a:r>
              <a:rPr lang="en-US" altLang="zh-CN" dirty="0"/>
              <a:t>Stop</a:t>
            </a:r>
            <a:r>
              <a:rPr lang="zh-CN" altLang="zh-CN" dirty="0"/>
              <a:t>按钮，游戏结束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D2208A-5F09-4EC1-9832-BD5EE7E8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实现框架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EFF7F53-1B64-47F3-8C96-DBC172081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12563"/>
              </p:ext>
            </p:extLst>
          </p:nvPr>
        </p:nvGraphicFramePr>
        <p:xfrm>
          <a:off x="5797550" y="4267200"/>
          <a:ext cx="5270500" cy="203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85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1C99-EEDE-4C23-BEDF-10F075F9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99F54-52E1-486A-AD65-F0991B74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三个特征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sz="1600" dirty="0"/>
              <a:t>状态总数（</a:t>
            </a:r>
            <a:r>
              <a:rPr lang="en-US" altLang="zh-CN" sz="1600" dirty="0"/>
              <a:t>state</a:t>
            </a:r>
            <a:r>
              <a:rPr lang="zh-CN" altLang="en-US" sz="1600" dirty="0"/>
              <a:t>）是有限的。</a:t>
            </a:r>
            <a:endParaRPr lang="en-US" altLang="zh-CN" sz="1600" dirty="0"/>
          </a:p>
          <a:p>
            <a:pPr lvl="1"/>
            <a:r>
              <a:rPr lang="zh-CN" altLang="en-US" sz="1600" dirty="0"/>
              <a:t>任一时刻，只处在一种状态之中。</a:t>
            </a:r>
            <a:endParaRPr lang="en-US" altLang="zh-CN" sz="1600" dirty="0"/>
          </a:p>
          <a:p>
            <a:pPr lvl="1"/>
            <a:r>
              <a:rPr lang="zh-CN" altLang="en-US" sz="1600" dirty="0"/>
              <a:t>某种条件下，会从一种状态转变（</a:t>
            </a:r>
            <a:r>
              <a:rPr lang="en-US" altLang="zh-CN" sz="1600" dirty="0"/>
              <a:t>transition</a:t>
            </a:r>
            <a:r>
              <a:rPr lang="zh-CN" altLang="en-US" sz="1600" dirty="0"/>
              <a:t>）到另一种状态。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Simon</a:t>
            </a:r>
            <a:r>
              <a:rPr lang="zh-CN" altLang="en-US" dirty="0"/>
              <a:t>状态机</a:t>
            </a:r>
            <a:endParaRPr lang="en-US" altLang="zh-CN" dirty="0"/>
          </a:p>
          <a:p>
            <a:pPr lvl="1"/>
            <a:r>
              <a:rPr lang="zh-CN" altLang="zh-CN" sz="1600" dirty="0"/>
              <a:t>根据玩家的整个</a:t>
            </a:r>
            <a:r>
              <a:rPr lang="zh-CN" altLang="zh-CN" sz="1600" dirty="0">
                <a:solidFill>
                  <a:srgbClr val="33B8B9"/>
                </a:solidFill>
              </a:rPr>
              <a:t>游戏周期</a:t>
            </a:r>
            <a:r>
              <a:rPr lang="zh-CN" altLang="zh-CN" sz="1600" dirty="0"/>
              <a:t>划分为了不同的状态。</a:t>
            </a:r>
            <a:endParaRPr lang="en-US" altLang="zh-CN" sz="1600" dirty="0"/>
          </a:p>
          <a:p>
            <a:pPr lvl="1"/>
            <a:r>
              <a:rPr lang="zh-CN" altLang="zh-CN" sz="1600" dirty="0"/>
              <a:t>状态包括有：</a:t>
            </a:r>
            <a:r>
              <a:rPr lang="zh-CN" altLang="en-US" sz="1600" dirty="0"/>
              <a:t>游戏未开始、游戏加载中、请仔细观察、轮到你了、答对了、答错了、存档游戏、加载游戏。</a:t>
            </a:r>
            <a:endParaRPr lang="zh-CN" altLang="zh-CN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4E19A6-1CE0-4B6E-9AD0-5F58D264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7" y="2508033"/>
            <a:ext cx="381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5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404F-E8B8-42F2-A544-AA769109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F1F46-1313-4D31-BFA0-2990DDB7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核心是</a:t>
            </a:r>
            <a:r>
              <a:rPr lang="zh-CN" altLang="en-US" dirty="0">
                <a:solidFill>
                  <a:srgbClr val="33B8B9"/>
                </a:solidFill>
              </a:rPr>
              <a:t>任务队列</a:t>
            </a:r>
            <a:r>
              <a:rPr lang="en-US" altLang="zh-CN" dirty="0"/>
              <a:t>[2]</a:t>
            </a:r>
          </a:p>
          <a:p>
            <a:pPr lvl="1"/>
            <a:r>
              <a:rPr lang="zh-CN" altLang="en-US" dirty="0"/>
              <a:t>生产者线程生产任务，并将任务添加到任务队列中，消费者线程从任务队列中获取任务并执行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33B8B9"/>
                </a:solidFill>
              </a:rPr>
              <a:t>架构设计</a:t>
            </a:r>
            <a:r>
              <a:rPr lang="zh-CN" altLang="en-US" dirty="0"/>
              <a:t>的角度来看</a:t>
            </a:r>
            <a:endParaRPr lang="en-US" altLang="zh-CN" dirty="0"/>
          </a:p>
          <a:p>
            <a:pPr lvl="1"/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消费者模式有一个很重要的优点：</a:t>
            </a:r>
            <a:r>
              <a:rPr lang="zh-CN" altLang="en-US" b="1" dirty="0"/>
              <a:t>解耦</a:t>
            </a:r>
            <a:endParaRPr lang="en-US" altLang="zh-CN" b="1" dirty="0"/>
          </a:p>
          <a:p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消费者模式另一个重要的优点是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3B8B9"/>
                </a:solidFill>
              </a:rPr>
              <a:t>支持异步</a:t>
            </a:r>
            <a:r>
              <a:rPr lang="zh-CN" altLang="en-US" dirty="0"/>
              <a:t>，并且能够</a:t>
            </a:r>
            <a:r>
              <a:rPr lang="zh-CN" altLang="en-US" b="1" dirty="0">
                <a:solidFill>
                  <a:srgbClr val="33B8B9"/>
                </a:solidFill>
              </a:rPr>
              <a:t>平衡</a:t>
            </a:r>
            <a:r>
              <a:rPr lang="zh-CN" altLang="en-US" dirty="0"/>
              <a:t>生产者和消费者的</a:t>
            </a:r>
            <a:r>
              <a:rPr lang="zh-CN" altLang="en-US" b="1" dirty="0">
                <a:solidFill>
                  <a:srgbClr val="33B8B9"/>
                </a:solidFill>
              </a:rPr>
              <a:t>速度差异</a:t>
            </a:r>
            <a:r>
              <a:rPr lang="zh-CN" altLang="en-US" dirty="0"/>
              <a:t>（任务队列）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2144E-8639-4E2C-BB55-DD8472B0F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8381" r="20053"/>
          <a:stretch/>
        </p:blipFill>
        <p:spPr bwMode="auto">
          <a:xfrm>
            <a:off x="148564" y="2635249"/>
            <a:ext cx="4573718" cy="15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7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404F-E8B8-42F2-A544-AA769109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 </a:t>
            </a:r>
            <a:r>
              <a:rPr lang="en-US" altLang="zh-CN" dirty="0"/>
              <a:t>/ </a:t>
            </a:r>
            <a:r>
              <a:rPr lang="zh-CN" altLang="en-US" dirty="0"/>
              <a:t>消费者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F1F46-1313-4D31-BFA0-2990DDB7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Simon 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基于事件的生产者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pPr lvl="2"/>
            <a:r>
              <a:rPr lang="zh-CN" altLang="en-US" dirty="0"/>
              <a:t>玩家的按钮点击和操作都将要产生一个事件，加入到事件队列中。</a:t>
            </a:r>
            <a:endParaRPr lang="en-US" altLang="zh-CN" dirty="0"/>
          </a:p>
          <a:p>
            <a:pPr lvl="2"/>
            <a:r>
              <a:rPr lang="zh-CN" altLang="en-US" dirty="0"/>
              <a:t>在事件消费者中，消费者按照队列顺序处理玩家的请求。</a:t>
            </a:r>
            <a:endParaRPr lang="en-US" altLang="zh-CN" dirty="0"/>
          </a:p>
          <a:p>
            <a:pPr lvl="1"/>
            <a:r>
              <a:rPr lang="zh-CN" altLang="en-US" dirty="0"/>
              <a:t>基于数据的生产者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pPr lvl="2"/>
            <a:r>
              <a:rPr lang="zh-CN" altLang="en-US" dirty="0"/>
              <a:t>在事件消费者中，产生数据操作后，数据生产者将会把数据请求加入到数据队列中。</a:t>
            </a:r>
            <a:endParaRPr lang="en-US" altLang="zh-CN" dirty="0"/>
          </a:p>
          <a:p>
            <a:pPr lvl="2"/>
            <a:r>
              <a:rPr lang="zh-CN" altLang="en-US" dirty="0"/>
              <a:t>当数据队列中存在数据的时候，数据消费者来消费数据。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2144E-8639-4E2C-BB55-DD8472B0F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8381" r="20053"/>
          <a:stretch/>
        </p:blipFill>
        <p:spPr bwMode="auto">
          <a:xfrm>
            <a:off x="148564" y="2635249"/>
            <a:ext cx="4573718" cy="15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7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B48A-BEF8-42F2-99C1-0928AA11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427" y="480060"/>
            <a:ext cx="1712383" cy="609600"/>
          </a:xfrm>
        </p:spPr>
        <p:txBody>
          <a:bodyPr/>
          <a:lstStyle/>
          <a:p>
            <a:r>
              <a:rPr lang="zh-CN" altLang="en-US" dirty="0"/>
              <a:t>基于事件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86E8F6-591B-4D3C-A9FA-33A878906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838" y="1519776"/>
            <a:ext cx="5389562" cy="4112136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544986D-6FDB-480F-90EB-09EB4FBF0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519775"/>
            <a:ext cx="5389563" cy="4112137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6185713-3B7F-4144-98B5-D9467D9B77A5}"/>
              </a:ext>
            </a:extLst>
          </p:cNvPr>
          <p:cNvSpPr txBox="1">
            <a:spLocks/>
          </p:cNvSpPr>
          <p:nvPr/>
        </p:nvSpPr>
        <p:spPr>
          <a:xfrm>
            <a:off x="8099689" y="480060"/>
            <a:ext cx="1907911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zh-CN" altLang="en-US" dirty="0"/>
              <a:t>基于数据</a:t>
            </a:r>
          </a:p>
        </p:txBody>
      </p:sp>
    </p:spTree>
    <p:extLst>
      <p:ext uri="{BB962C8B-B14F-4D97-AF65-F5344CB8AC3E}">
        <p14:creationId xmlns:p14="http://schemas.microsoft.com/office/powerpoint/2010/main" val="168675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7048-0ED6-433D-A1B8-57E583C3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两个框架对比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EA2F016-F6B5-46E5-AC44-FC0E1A93A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04288"/>
              </p:ext>
            </p:extLst>
          </p:nvPr>
        </p:nvGraphicFramePr>
        <p:xfrm>
          <a:off x="1942042" y="2246842"/>
          <a:ext cx="8299449" cy="2714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6483">
                  <a:extLst>
                    <a:ext uri="{9D8B030D-6E8A-4147-A177-3AD203B41FA5}">
                      <a16:colId xmlns:a16="http://schemas.microsoft.com/office/drawing/2014/main" val="4046066060"/>
                    </a:ext>
                  </a:extLst>
                </a:gridCol>
                <a:gridCol w="2766483">
                  <a:extLst>
                    <a:ext uri="{9D8B030D-6E8A-4147-A177-3AD203B41FA5}">
                      <a16:colId xmlns:a16="http://schemas.microsoft.com/office/drawing/2014/main" val="1192777425"/>
                    </a:ext>
                  </a:extLst>
                </a:gridCol>
                <a:gridCol w="2766483">
                  <a:extLst>
                    <a:ext uri="{9D8B030D-6E8A-4147-A177-3AD203B41FA5}">
                      <a16:colId xmlns:a16="http://schemas.microsoft.com/office/drawing/2014/main" val="3285739346"/>
                    </a:ext>
                  </a:extLst>
                </a:gridCol>
              </a:tblGrid>
              <a:tr h="472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框架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状态机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生产者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消费者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55786"/>
                  </a:ext>
                </a:extLst>
              </a:tr>
              <a:tr h="472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可扩展性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耦合性强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耦合性弱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49568"/>
                  </a:ext>
                </a:extLst>
              </a:tr>
              <a:tr h="472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开发瓶颈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新增状态需要添加许多的事件检测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在消费者中增添一个消费事件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98002"/>
                  </a:ext>
                </a:extLst>
              </a:tr>
              <a:tr h="472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稳定性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28562"/>
                  </a:ext>
                </a:extLst>
              </a:tr>
              <a:tr h="472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玩家体验</a:t>
                      </a:r>
                    </a:p>
                  </a:txBody>
                  <a:tcPr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假死，卡顿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06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模块划分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6503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FB25F-62C7-40F6-A4DB-C92DB897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532BD51-CA66-4FDB-8B00-2321D5D67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15130"/>
              </p:ext>
            </p:extLst>
          </p:nvPr>
        </p:nvGraphicFramePr>
        <p:xfrm>
          <a:off x="604838" y="974725"/>
          <a:ext cx="109728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40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771-3906-4FAD-BCB6-C380C7D7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按照层次结构来分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1C8E-BDBB-4861-8737-49062AE0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人机交互层</a:t>
            </a:r>
            <a:endParaRPr lang="en-US" altLang="zh-CN" dirty="0"/>
          </a:p>
          <a:p>
            <a:pPr lvl="1"/>
            <a:r>
              <a:rPr lang="zh-CN" altLang="en-US" dirty="0"/>
              <a:t>按钮事件</a:t>
            </a:r>
            <a:endParaRPr lang="en-US" altLang="zh-CN" dirty="0"/>
          </a:p>
          <a:p>
            <a:pPr lvl="1"/>
            <a:r>
              <a:rPr lang="zh-CN" altLang="en-US" dirty="0"/>
              <a:t>色块展示</a:t>
            </a:r>
            <a:endParaRPr lang="en-US" altLang="zh-CN" dirty="0"/>
          </a:p>
          <a:p>
            <a:pPr lvl="1"/>
            <a:r>
              <a:rPr lang="zh-CN" altLang="en-US" dirty="0"/>
              <a:t>色块点击</a:t>
            </a:r>
            <a:endParaRPr lang="en-US" altLang="zh-CN" dirty="0"/>
          </a:p>
          <a:p>
            <a:r>
              <a:rPr lang="zh-CN" altLang="en-US" dirty="0"/>
              <a:t>     逻辑层</a:t>
            </a:r>
            <a:endParaRPr lang="en-US" altLang="zh-CN" dirty="0"/>
          </a:p>
          <a:p>
            <a:pPr lvl="1"/>
            <a:r>
              <a:rPr lang="zh-CN" altLang="en-US" dirty="0"/>
              <a:t>按钮逻辑</a:t>
            </a:r>
            <a:endParaRPr lang="en-US" altLang="zh-CN" dirty="0"/>
          </a:p>
          <a:p>
            <a:pPr lvl="1"/>
            <a:r>
              <a:rPr lang="zh-CN" altLang="en-US" dirty="0"/>
              <a:t>色块播放</a:t>
            </a:r>
            <a:endParaRPr lang="en-US" altLang="zh-CN" dirty="0"/>
          </a:p>
          <a:p>
            <a:pPr lvl="1"/>
            <a:r>
              <a:rPr lang="zh-CN" altLang="en-US" dirty="0"/>
              <a:t>色块判断</a:t>
            </a:r>
            <a:endParaRPr lang="en-US" altLang="zh-CN" dirty="0"/>
          </a:p>
          <a:p>
            <a:pPr lvl="1"/>
            <a:r>
              <a:rPr lang="zh-CN" altLang="en-US" dirty="0"/>
              <a:t>排行榜排序</a:t>
            </a:r>
            <a:endParaRPr lang="en-US" altLang="zh-CN" dirty="0"/>
          </a:p>
          <a:p>
            <a:r>
              <a:rPr lang="zh-CN" altLang="en-US" dirty="0"/>
              <a:t>     持久层</a:t>
            </a:r>
            <a:endParaRPr lang="en-US" altLang="zh-CN" dirty="0"/>
          </a:p>
          <a:p>
            <a:pPr lvl="1"/>
            <a:r>
              <a:rPr lang="zh-CN" altLang="en-US" dirty="0"/>
              <a:t>存档 </a:t>
            </a:r>
            <a:r>
              <a:rPr lang="en-US" altLang="zh-CN" dirty="0"/>
              <a:t>/ </a:t>
            </a:r>
            <a:r>
              <a:rPr lang="zh-CN" altLang="en-US" dirty="0"/>
              <a:t>加载</a:t>
            </a:r>
            <a:endParaRPr lang="en-US" altLang="zh-CN" dirty="0"/>
          </a:p>
          <a:p>
            <a:pPr lvl="1"/>
            <a:r>
              <a:rPr lang="zh-CN" altLang="en-US" dirty="0"/>
              <a:t>排行榜存储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FF8479-89BA-4F32-946D-05304CBA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19400"/>
            <a:ext cx="1219200" cy="121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B7E3FB-6FD2-4518-B8D6-E70A1984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1014208"/>
            <a:ext cx="368300" cy="368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38A160-2656-48A3-A9A4-FC7FD537B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599924"/>
            <a:ext cx="368300" cy="368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5F2857-6DD3-4C62-890A-E3FD53489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750" y="4553940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771-3906-4FAD-BCB6-C380C7D7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按照功能需求来分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1C8E-BDBB-4861-8737-49062AE0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基本的游戏功能</a:t>
            </a:r>
            <a:endParaRPr lang="en-US" altLang="zh-CN" dirty="0"/>
          </a:p>
          <a:p>
            <a:pPr lvl="1"/>
            <a:r>
              <a:rPr lang="zh-CN" altLang="en-US" dirty="0"/>
              <a:t>随机生成新的色块</a:t>
            </a:r>
            <a:endParaRPr lang="en-US" altLang="zh-CN" dirty="0"/>
          </a:p>
          <a:p>
            <a:pPr lvl="1"/>
            <a:r>
              <a:rPr lang="zh-CN" altLang="en-US" dirty="0"/>
              <a:t>色块的播放</a:t>
            </a:r>
            <a:endParaRPr lang="en-US" altLang="zh-CN" dirty="0"/>
          </a:p>
          <a:p>
            <a:pPr lvl="1"/>
            <a:r>
              <a:rPr lang="zh-CN" altLang="en-US" dirty="0"/>
              <a:t>玩家点击色块判断</a:t>
            </a:r>
            <a:endParaRPr lang="en-US" altLang="zh-CN" dirty="0"/>
          </a:p>
          <a:p>
            <a:pPr lvl="1"/>
            <a:r>
              <a:rPr lang="zh-CN" altLang="en-US" dirty="0"/>
              <a:t>开始 </a:t>
            </a:r>
            <a:r>
              <a:rPr lang="en-US" altLang="zh-CN" dirty="0"/>
              <a:t>/ </a:t>
            </a:r>
            <a:r>
              <a:rPr lang="zh-CN" altLang="en-US" dirty="0"/>
              <a:t>暂停 </a:t>
            </a:r>
            <a:r>
              <a:rPr lang="en-US" altLang="zh-CN" dirty="0"/>
              <a:t>/ </a:t>
            </a:r>
            <a:r>
              <a:rPr lang="zh-CN" altLang="en-US" dirty="0"/>
              <a:t>继续</a:t>
            </a:r>
            <a:endParaRPr lang="en-US" altLang="zh-CN" dirty="0"/>
          </a:p>
          <a:p>
            <a:pPr lvl="1"/>
            <a:r>
              <a:rPr lang="zh-CN" altLang="en-US" dirty="0"/>
              <a:t>存档 </a:t>
            </a:r>
            <a:r>
              <a:rPr lang="en-US" altLang="zh-CN" dirty="0"/>
              <a:t>/ </a:t>
            </a:r>
            <a:r>
              <a:rPr lang="zh-CN" altLang="en-US" dirty="0"/>
              <a:t>加载</a:t>
            </a:r>
            <a:endParaRPr lang="en-US" altLang="zh-CN" dirty="0"/>
          </a:p>
          <a:p>
            <a:pPr lvl="1"/>
            <a:r>
              <a:rPr lang="zh-CN" altLang="en-US" dirty="0"/>
              <a:t>游戏难度的调节</a:t>
            </a:r>
            <a:endParaRPr lang="en-US" altLang="zh-CN" dirty="0"/>
          </a:p>
          <a:p>
            <a:r>
              <a:rPr lang="zh-CN" altLang="en-US" dirty="0"/>
              <a:t>排行榜功能</a:t>
            </a:r>
            <a:endParaRPr lang="en-US" altLang="zh-CN" dirty="0"/>
          </a:p>
          <a:p>
            <a:pPr lvl="1"/>
            <a:r>
              <a:rPr lang="zh-CN" altLang="en-US" dirty="0"/>
              <a:t>排行榜显示</a:t>
            </a:r>
            <a:endParaRPr lang="en-US" altLang="zh-CN" dirty="0"/>
          </a:p>
          <a:p>
            <a:pPr lvl="1"/>
            <a:r>
              <a:rPr lang="zh-CN" altLang="en-US" dirty="0"/>
              <a:t>排行榜名次判断</a:t>
            </a:r>
            <a:endParaRPr lang="en-US" altLang="zh-CN" dirty="0"/>
          </a:p>
          <a:p>
            <a:pPr lvl="1"/>
            <a:r>
              <a:rPr lang="zh-CN" altLang="en-US" dirty="0"/>
              <a:t>排行榜排序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5D195-0294-4537-B859-77849464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2819400"/>
            <a:ext cx="1266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480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686E8-EF30-4C2C-8827-8400C2C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 </a:t>
            </a:r>
            <a:r>
              <a:rPr lang="en-US" altLang="zh-CN" dirty="0"/>
              <a:t>– </a:t>
            </a:r>
            <a:r>
              <a:rPr lang="zh-CN" altLang="en-US" dirty="0"/>
              <a:t>色块展示界面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AFAF-5267-42A8-A7CA-0295B2E7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770033" cy="4896273"/>
          </a:xfrm>
        </p:spPr>
        <p:txBody>
          <a:bodyPr/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dirty="0"/>
              <a:t>整体是一个簇结构</a:t>
            </a:r>
            <a:endParaRPr lang="en-US" altLang="zh-CN" dirty="0"/>
          </a:p>
          <a:p>
            <a:pPr lvl="1"/>
            <a:r>
              <a:rPr lang="zh-CN" altLang="en-US" dirty="0"/>
              <a:t>色块是一个布尔控件</a:t>
            </a:r>
            <a:endParaRPr lang="en-US" altLang="zh-CN" dirty="0"/>
          </a:p>
          <a:p>
            <a:r>
              <a:rPr lang="zh-CN" altLang="en-US" dirty="0"/>
              <a:t>交互</a:t>
            </a:r>
            <a:endParaRPr lang="en-US" altLang="zh-CN" dirty="0"/>
          </a:p>
          <a:p>
            <a:pPr lvl="1"/>
            <a:r>
              <a:rPr lang="zh-CN" altLang="en-US" dirty="0"/>
              <a:t>点击色块会发生变化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2EDCC-7F60-4A88-BBC3-1112833D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17" y="1070263"/>
            <a:ext cx="4728633" cy="47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686E8-EF30-4C2C-8827-8400C2C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 </a:t>
            </a:r>
            <a:r>
              <a:rPr lang="en-US" altLang="zh-CN" dirty="0"/>
              <a:t>– </a:t>
            </a:r>
            <a:r>
              <a:rPr lang="zh-CN" altLang="en-US" dirty="0"/>
              <a:t>色块展示界面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AFAF-5267-42A8-A7CA-0295B2E7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770033" cy="4896273"/>
          </a:xfrm>
        </p:spPr>
        <p:txBody>
          <a:bodyPr/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dirty="0"/>
              <a:t>整体是一个簇结构</a:t>
            </a:r>
            <a:endParaRPr lang="en-US" altLang="zh-CN" dirty="0"/>
          </a:p>
          <a:p>
            <a:pPr lvl="1"/>
            <a:r>
              <a:rPr lang="zh-CN" altLang="en-US" dirty="0"/>
              <a:t>色块是一个布尔控件</a:t>
            </a:r>
            <a:endParaRPr lang="en-US" altLang="zh-CN" dirty="0"/>
          </a:p>
          <a:p>
            <a:r>
              <a:rPr lang="zh-CN" altLang="en-US" dirty="0"/>
              <a:t>交互</a:t>
            </a:r>
            <a:endParaRPr lang="en-US" altLang="zh-CN" dirty="0"/>
          </a:p>
          <a:p>
            <a:pPr lvl="1"/>
            <a:r>
              <a:rPr lang="zh-CN" altLang="en-US" dirty="0"/>
              <a:t>点击色块会发生变化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2EDCC-7F60-4A88-BBC3-1112833D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17" y="1070263"/>
            <a:ext cx="4728633" cy="4706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12584D-B74C-4A4C-A2F8-2B8E8A286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4"/>
          <a:stretch/>
        </p:blipFill>
        <p:spPr>
          <a:xfrm>
            <a:off x="6797668" y="1081269"/>
            <a:ext cx="4727582" cy="46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686E8-EF30-4C2C-8827-8400C2C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 </a:t>
            </a:r>
            <a:r>
              <a:rPr lang="en-US" altLang="zh-CN" dirty="0"/>
              <a:t>– </a:t>
            </a:r>
            <a:r>
              <a:rPr lang="zh-CN" altLang="en-US" dirty="0"/>
              <a:t>色块展示界面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AFAF-5267-42A8-A7CA-0295B2E7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770033" cy="4896273"/>
          </a:xfrm>
        </p:spPr>
        <p:txBody>
          <a:bodyPr/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dirty="0"/>
              <a:t>整体是一个簇结构</a:t>
            </a:r>
            <a:endParaRPr lang="en-US" altLang="zh-CN" dirty="0"/>
          </a:p>
          <a:p>
            <a:pPr lvl="1"/>
            <a:r>
              <a:rPr lang="zh-CN" altLang="en-US" dirty="0"/>
              <a:t>色块是一个布尔控件</a:t>
            </a:r>
            <a:endParaRPr lang="en-US" altLang="zh-CN" dirty="0"/>
          </a:p>
          <a:p>
            <a:r>
              <a:rPr lang="zh-CN" altLang="en-US" dirty="0"/>
              <a:t>交互</a:t>
            </a:r>
            <a:endParaRPr lang="en-US" altLang="zh-CN" dirty="0"/>
          </a:p>
          <a:p>
            <a:pPr lvl="1"/>
            <a:r>
              <a:rPr lang="zh-CN" altLang="en-US" dirty="0"/>
              <a:t>点击色块会发生变化</a:t>
            </a:r>
            <a:endParaRPr lang="en-US" altLang="zh-CN" dirty="0"/>
          </a:p>
          <a:p>
            <a:r>
              <a:rPr lang="zh-CN" altLang="en-US" dirty="0"/>
              <a:t>数据上变化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下文简称色块所在的簇为色块簇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2EDCC-7F60-4A88-BBC3-1112833D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17" y="1070263"/>
            <a:ext cx="4728633" cy="4706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12584D-B74C-4A4C-A2F8-2B8E8A286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4"/>
          <a:stretch/>
        </p:blipFill>
        <p:spPr>
          <a:xfrm>
            <a:off x="6797668" y="1081269"/>
            <a:ext cx="4727582" cy="4695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17E3AA-9968-4348-833B-C3D6EF98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3474297"/>
            <a:ext cx="571500" cy="106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A88246-0942-4AD9-8BF5-5272F9A0C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56"/>
          <a:stretch/>
        </p:blipFill>
        <p:spPr>
          <a:xfrm>
            <a:off x="2124075" y="3524250"/>
            <a:ext cx="663575" cy="10668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F13F49-236D-4F16-92E0-0338157E2F7D}"/>
              </a:ext>
            </a:extLst>
          </p:cNvPr>
          <p:cNvCxnSpPr/>
          <p:nvPr/>
        </p:nvCxnSpPr>
        <p:spPr>
          <a:xfrm>
            <a:off x="1479550" y="4057650"/>
            <a:ext cx="76200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686E8-EF30-4C2C-8827-8400C2C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 </a:t>
            </a:r>
            <a:r>
              <a:rPr lang="en-US" altLang="zh-CN" dirty="0"/>
              <a:t>– </a:t>
            </a:r>
            <a:r>
              <a:rPr lang="zh-CN" altLang="en-US" dirty="0"/>
              <a:t>色块缓存数组、数据队列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AFAF-5267-42A8-A7CA-0295B2E7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770033" cy="4896273"/>
          </a:xfrm>
        </p:spPr>
        <p:txBody>
          <a:bodyPr/>
          <a:lstStyle/>
          <a:p>
            <a:r>
              <a:rPr lang="zh-CN" altLang="en-US" dirty="0"/>
              <a:t>缓存数组</a:t>
            </a:r>
            <a:endParaRPr lang="en-US" altLang="zh-CN" dirty="0"/>
          </a:p>
          <a:p>
            <a:pPr lvl="1"/>
            <a:r>
              <a:rPr lang="zh-CN" altLang="en-US" dirty="0"/>
              <a:t>维度：一维</a:t>
            </a:r>
            <a:endParaRPr lang="en-US" altLang="zh-CN" dirty="0"/>
          </a:p>
          <a:p>
            <a:pPr lvl="1"/>
            <a:r>
              <a:rPr lang="en-US" altLang="zh-CN" dirty="0"/>
              <a:t>Cell</a:t>
            </a:r>
            <a:r>
              <a:rPr lang="zh-CN" altLang="en-US" dirty="0"/>
              <a:t>：色块簇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数据队列（基于数据的生产者</a:t>
            </a:r>
            <a:r>
              <a:rPr lang="en-US" altLang="zh-CN" dirty="0"/>
              <a:t>/</a:t>
            </a:r>
            <a:r>
              <a:rPr lang="zh-CN" altLang="en-US" dirty="0"/>
              <a:t>消费者）</a:t>
            </a:r>
            <a:endParaRPr lang="en-US" altLang="zh-CN" dirty="0"/>
          </a:p>
          <a:p>
            <a:pPr lvl="1"/>
            <a:r>
              <a:rPr lang="zh-CN" altLang="en-US" dirty="0"/>
              <a:t>结构类型：色块簇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207A05-B88D-4CF7-A133-C63C7D1F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204912"/>
            <a:ext cx="1647825" cy="1019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8317D7-DE42-43AE-8BBB-6CFA7324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67" y="2577464"/>
            <a:ext cx="2524125" cy="3305175"/>
          </a:xfrm>
          <a:prstGeom prst="rect">
            <a:avLst/>
          </a:prstGeom>
        </p:spPr>
      </p:pic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9228089F-0735-4E07-AED3-2780DD1AC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2" y="2577464"/>
            <a:ext cx="3809253" cy="29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BE6E-CE5E-4183-B11A-9A890CDB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 </a:t>
            </a:r>
            <a:r>
              <a:rPr lang="en-US" altLang="zh-CN" dirty="0"/>
              <a:t>– </a:t>
            </a:r>
            <a:r>
              <a:rPr lang="zh-CN" altLang="en-US" dirty="0"/>
              <a:t>按钮逻辑设计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0C660-65BB-4FC4-8E6B-8B516C86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实现框架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zh-CN" altLang="en-US" dirty="0">
                <a:solidFill>
                  <a:srgbClr val="33B8B9"/>
                </a:solidFill>
              </a:rPr>
              <a:t>数据</a:t>
            </a:r>
            <a:r>
              <a:rPr lang="zh-CN" altLang="en-US" dirty="0"/>
              <a:t>的生产者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与数据有关系的事件命令</a:t>
            </a:r>
            <a:endParaRPr lang="en-US" altLang="zh-CN" dirty="0"/>
          </a:p>
          <a:p>
            <a:pPr lvl="1"/>
            <a:r>
              <a:rPr lang="zh-CN" altLang="en-US" dirty="0"/>
              <a:t>开始、暂停、结束、存档、加载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存档</a:t>
            </a:r>
            <a:endParaRPr lang="en-US" altLang="zh-CN" dirty="0"/>
          </a:p>
          <a:p>
            <a:pPr lvl="1"/>
            <a:r>
              <a:rPr lang="zh-CN" altLang="en-US" dirty="0"/>
              <a:t>游戏开始之后可以存档</a:t>
            </a:r>
            <a:endParaRPr lang="en-US" altLang="zh-CN" dirty="0"/>
          </a:p>
          <a:p>
            <a:r>
              <a:rPr lang="zh-CN" altLang="en-US" dirty="0"/>
              <a:t>加载</a:t>
            </a:r>
            <a:endParaRPr lang="en-US" altLang="zh-CN" dirty="0"/>
          </a:p>
          <a:p>
            <a:pPr lvl="1"/>
            <a:r>
              <a:rPr lang="zh-CN" altLang="en-US" dirty="0"/>
              <a:t>游戏开始之前可以加载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3366EA-B4A3-4DBD-8893-EFB05992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14" y="207836"/>
            <a:ext cx="2751886" cy="159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0A0B99-E317-4C03-8C7D-F705C7EF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783" y="2185289"/>
            <a:ext cx="2732617" cy="1571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AD8A80-5CBD-4B30-B306-6286AFAB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784" y="4172185"/>
            <a:ext cx="2698360" cy="1619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AEE69B-AA3C-4287-BC0C-C6E43171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7893" y="4178839"/>
            <a:ext cx="2658682" cy="1612362"/>
          </a:xfrm>
          <a:prstGeom prst="rect">
            <a:avLst/>
          </a:prstGeom>
        </p:spPr>
      </p:pic>
      <p:sp>
        <p:nvSpPr>
          <p:cNvPr id="16" name="箭头: 右弧形 15">
            <a:extLst>
              <a:ext uri="{FF2B5EF4-FFF2-40B4-BE49-F238E27FC236}">
                <a16:creationId xmlns:a16="http://schemas.microsoft.com/office/drawing/2014/main" id="{A6058AC2-2A6E-4411-A3DE-BFB0E96585C0}"/>
              </a:ext>
            </a:extLst>
          </p:cNvPr>
          <p:cNvSpPr/>
          <p:nvPr/>
        </p:nvSpPr>
        <p:spPr>
          <a:xfrm>
            <a:off x="8547098" y="1493117"/>
            <a:ext cx="669925" cy="1576621"/>
          </a:xfrm>
          <a:prstGeom prst="curvedLef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D6798B-CE94-4C0D-85D6-FD39D502E836}"/>
              </a:ext>
            </a:extLst>
          </p:cNvPr>
          <p:cNvSpPr txBox="1"/>
          <p:nvPr/>
        </p:nvSpPr>
        <p:spPr>
          <a:xfrm>
            <a:off x="6328570" y="1837629"/>
            <a:ext cx="155010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：游戏未开始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219F09-7830-4844-8651-D3BE303BD576}"/>
              </a:ext>
            </a:extLst>
          </p:cNvPr>
          <p:cNvSpPr txBox="1"/>
          <p:nvPr/>
        </p:nvSpPr>
        <p:spPr>
          <a:xfrm>
            <a:off x="6328570" y="3840285"/>
            <a:ext cx="133690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：游戏开始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775194-01FA-4658-9062-2B0A873CE671}"/>
              </a:ext>
            </a:extLst>
          </p:cNvPr>
          <p:cNvSpPr txBox="1"/>
          <p:nvPr/>
        </p:nvSpPr>
        <p:spPr>
          <a:xfrm>
            <a:off x="6431162" y="6034257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3</a:t>
            </a:r>
            <a:r>
              <a:rPr lang="zh-CN" altLang="en-US" sz="1600" dirty="0"/>
              <a:t>：暂停游戏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E9B9E-9153-4C87-ACA4-BB42B4C22565}"/>
              </a:ext>
            </a:extLst>
          </p:cNvPr>
          <p:cNvSpPr txBox="1"/>
          <p:nvPr/>
        </p:nvSpPr>
        <p:spPr>
          <a:xfrm>
            <a:off x="10072370" y="5984409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4</a:t>
            </a:r>
            <a:r>
              <a:rPr lang="zh-CN" altLang="en-US" sz="1600" dirty="0"/>
              <a:t>：继续游戏</a:t>
            </a: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E8FB57F5-A05B-4956-8B47-FE351E166249}"/>
              </a:ext>
            </a:extLst>
          </p:cNvPr>
          <p:cNvSpPr/>
          <p:nvPr/>
        </p:nvSpPr>
        <p:spPr>
          <a:xfrm>
            <a:off x="5014423" y="3423497"/>
            <a:ext cx="588136" cy="1483188"/>
          </a:xfrm>
          <a:prstGeom prst="curved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39FFDADB-C0D6-4D79-8F86-C16965C43B0C}"/>
              </a:ext>
            </a:extLst>
          </p:cNvPr>
          <p:cNvSpPr/>
          <p:nvPr/>
        </p:nvSpPr>
        <p:spPr>
          <a:xfrm rot="5400000">
            <a:off x="8754707" y="4714715"/>
            <a:ext cx="171622" cy="555562"/>
          </a:xfrm>
          <a:prstGeom prst="upDownArrow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7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686E8-EF30-4C2C-8827-8400C2C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色块随机生成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B287D-07A7-456B-A6C3-ABFA72A3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1" y="2000250"/>
            <a:ext cx="3095625" cy="1428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5E446C-59E4-4DA3-9B6A-B5A824A8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403600"/>
            <a:ext cx="3267075" cy="1504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AE1FBA-CCA9-4A87-A5E5-490475D42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1" y="2000250"/>
            <a:ext cx="3419475" cy="167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FE7F03-122B-4ABE-921A-E6E3E45B1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775" y="3429000"/>
            <a:ext cx="3400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- </a:t>
            </a:r>
            <a:r>
              <a:rPr lang="zh-CN" altLang="en-US" dirty="0"/>
              <a:t>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D094-268F-4FEF-BED2-0CCF4DBD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4919133" cy="4896273"/>
          </a:xfrm>
        </p:spPr>
        <p:txBody>
          <a:bodyPr/>
          <a:lstStyle/>
          <a:p>
            <a:r>
              <a:rPr lang="zh-CN" altLang="en-US" dirty="0"/>
              <a:t>代码解读</a:t>
            </a:r>
            <a:endParaRPr lang="en-US" altLang="zh-CN" dirty="0"/>
          </a:p>
          <a:p>
            <a:pPr lvl="1"/>
            <a:r>
              <a:rPr lang="zh-CN" altLang="en-US" dirty="0"/>
              <a:t>随机生成一个色块数据，加载到缓冲数组中。</a:t>
            </a:r>
            <a:endParaRPr lang="en-US" altLang="zh-CN" dirty="0"/>
          </a:p>
          <a:p>
            <a:pPr lvl="1"/>
            <a:r>
              <a:rPr lang="zh-CN" altLang="en-US" dirty="0"/>
              <a:t>缓冲数组把每一个色块簇加入到数据队列中。</a:t>
            </a:r>
            <a:endParaRPr lang="en-US" altLang="zh-CN" dirty="0"/>
          </a:p>
          <a:p>
            <a:pPr lvl="1"/>
            <a:r>
              <a:rPr lang="zh-CN" altLang="en-US" dirty="0"/>
              <a:t>同时在界面中显示队列个数。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78721-46B4-404C-AAE9-8906E5F9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077912"/>
            <a:ext cx="5334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en-US" altLang="zh-CN" dirty="0"/>
              <a:t>Simon</a:t>
            </a:r>
            <a:r>
              <a:rPr lang="zh-CN" altLang="en-US" dirty="0"/>
              <a:t>需求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7696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-</a:t>
            </a:r>
            <a:r>
              <a:rPr lang="zh-CN" altLang="en-US" dirty="0"/>
              <a:t>暂停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D094-268F-4FEF-BED2-0CCF4DBD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757333" cy="489627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数据的展示是在数据消费者中展示。如果队列清空，那么数据消费者就没有数据可以消费了，色块播放也就停止了。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33B8B9"/>
                </a:solidFill>
              </a:rPr>
              <a:t>清空数据队列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0EF19-D1E1-4EA2-A3CE-5CDF682A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37" y="2282825"/>
            <a:ext cx="2905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7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继续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D094-268F-4FEF-BED2-0CCF4DBD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814483" cy="4896273"/>
          </a:xfrm>
        </p:spPr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把缓冲数组的元素全部加入数据队列中。</a:t>
            </a:r>
            <a:endParaRPr lang="en-US" altLang="zh-CN" dirty="0"/>
          </a:p>
          <a:p>
            <a:pPr lvl="1"/>
            <a:r>
              <a:rPr lang="zh-CN" altLang="en-US" dirty="0"/>
              <a:t>数据队列一旦有了数据，数据消费者就可以消费数据，色块也就开始播放了。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实现方法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33B8B9"/>
                </a:solidFill>
              </a:rPr>
              <a:t>缓冲数组</a:t>
            </a:r>
            <a:r>
              <a:rPr lang="zh-CN" altLang="en-US" dirty="0"/>
              <a:t>全部列入</a:t>
            </a:r>
            <a:r>
              <a:rPr lang="zh-CN" altLang="en-US" dirty="0">
                <a:solidFill>
                  <a:srgbClr val="33B8B9"/>
                </a:solidFill>
              </a:rPr>
              <a:t>数据队列</a:t>
            </a:r>
            <a:endParaRPr lang="en-US" altLang="zh-CN" dirty="0">
              <a:solidFill>
                <a:srgbClr val="33B8B9"/>
              </a:solidFill>
            </a:endParaRP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EDD2DD-EB10-47A7-B0AC-7D9F5EC3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37" y="1068387"/>
            <a:ext cx="31337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6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继续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D094-268F-4FEF-BED2-0CCF4DBD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814483" cy="489627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与开始命令相比较</a:t>
            </a:r>
            <a:endParaRPr lang="en-US" altLang="zh-CN" dirty="0"/>
          </a:p>
          <a:p>
            <a:pPr lvl="1"/>
            <a:r>
              <a:rPr lang="zh-CN" altLang="en-US" dirty="0"/>
              <a:t>仅仅少一个生成随机数据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EDD2DD-EB10-47A7-B0AC-7D9F5EC3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0" y="1606627"/>
            <a:ext cx="2853689" cy="39639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62CC80-D00C-4CE3-93BE-BD151EF5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79" y="2197100"/>
            <a:ext cx="3888214" cy="33258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25FD60-97C5-490D-AC61-7D9366929AC6}"/>
              </a:ext>
            </a:extLst>
          </p:cNvPr>
          <p:cNvSpPr txBox="1"/>
          <p:nvPr/>
        </p:nvSpPr>
        <p:spPr>
          <a:xfrm>
            <a:off x="4603750" y="5734050"/>
            <a:ext cx="155010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：命令：开始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0F2FA3-AA6B-4152-AE51-EC728B9F9319}"/>
              </a:ext>
            </a:extLst>
          </p:cNvPr>
          <p:cNvSpPr txBox="1"/>
          <p:nvPr/>
        </p:nvSpPr>
        <p:spPr>
          <a:xfrm>
            <a:off x="9582150" y="5734050"/>
            <a:ext cx="155010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：命令：继续</a:t>
            </a:r>
          </a:p>
        </p:txBody>
      </p:sp>
    </p:spTree>
    <p:extLst>
      <p:ext uri="{BB962C8B-B14F-4D97-AF65-F5344CB8AC3E}">
        <p14:creationId xmlns:p14="http://schemas.microsoft.com/office/powerpoint/2010/main" val="108384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存档</a:t>
            </a:r>
            <a:r>
              <a:rPr lang="en-US" altLang="zh-CN" dirty="0"/>
              <a:t> </a:t>
            </a:r>
            <a:r>
              <a:rPr lang="zh-CN" altLang="en-US" dirty="0"/>
              <a:t>（持久层）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8B663-02EA-4F68-873E-CABECC64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1" y="1735984"/>
            <a:ext cx="6373812" cy="3560245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D044A7C-83F1-4A1E-829D-BE1D534C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4906433" cy="4896273"/>
          </a:xfrm>
        </p:spPr>
        <p:txBody>
          <a:bodyPr/>
          <a:lstStyle/>
          <a:p>
            <a:r>
              <a:rPr lang="zh-CN" altLang="en-US" dirty="0"/>
              <a:t>使用到的主要</a:t>
            </a:r>
            <a:r>
              <a:rPr lang="en-US" altLang="zh-CN" dirty="0" err="1"/>
              <a:t>SubVI</a:t>
            </a:r>
            <a:endParaRPr lang="en-US" altLang="zh-CN" dirty="0"/>
          </a:p>
          <a:p>
            <a:pPr lvl="1"/>
            <a:r>
              <a:rPr lang="en-US" altLang="zh-CN" dirty="0" err="1"/>
              <a:t>OpenG</a:t>
            </a:r>
            <a:r>
              <a:rPr lang="zh-CN" altLang="en-US" dirty="0"/>
              <a:t>库：</a:t>
            </a:r>
            <a:r>
              <a:rPr lang="en-US" altLang="zh-CN" dirty="0">
                <a:solidFill>
                  <a:srgbClr val="33B8B9"/>
                </a:solidFill>
              </a:rPr>
              <a:t>Write Section Cluster.vi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缓冲数组中的簇可以自动打包保持了到</a:t>
            </a:r>
            <a:r>
              <a:rPr lang="en-US" altLang="zh-CN" dirty="0" err="1"/>
              <a:t>ini</a:t>
            </a:r>
            <a:r>
              <a:rPr lang="zh-CN" altLang="en-US" dirty="0"/>
              <a:t>文件中。文件中的每一个包名按照顺序进行命名，方便日后的读取。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循环中</a:t>
            </a:r>
            <a:r>
              <a:rPr lang="zh-CN" altLang="en-US" dirty="0">
                <a:solidFill>
                  <a:srgbClr val="33B8B9"/>
                </a:solidFill>
              </a:rPr>
              <a:t>变量</a:t>
            </a:r>
            <a:r>
              <a:rPr lang="en-US" altLang="zh-CN" dirty="0" err="1">
                <a:solidFill>
                  <a:srgbClr val="33B8B9"/>
                </a:solidFill>
              </a:rPr>
              <a:t>i</a:t>
            </a:r>
            <a:r>
              <a:rPr lang="zh-CN" altLang="en-US" dirty="0"/>
              <a:t>作为了包名</a:t>
            </a:r>
            <a:endParaRPr lang="en-US" altLang="zh-CN" dirty="0"/>
          </a:p>
          <a:p>
            <a:pPr lvl="1"/>
            <a:r>
              <a:rPr lang="zh-CN" altLang="en-US" dirty="0"/>
              <a:t>缓冲数组每一个色块簇作为一个包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12F617-A3A8-4DB8-9806-376C2734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307234"/>
            <a:ext cx="3609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存档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03977-8200-40D0-ACCE-A48BD1CFA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1" y="1418132"/>
            <a:ext cx="3371849" cy="47693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2BCEC5-B106-42CC-A27E-37FE109D00D2}"/>
              </a:ext>
            </a:extLst>
          </p:cNvPr>
          <p:cNvSpPr txBox="1"/>
          <p:nvPr/>
        </p:nvSpPr>
        <p:spPr>
          <a:xfrm>
            <a:off x="3232150" y="1504950"/>
            <a:ext cx="41036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包名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5ADEC-46A2-40EE-98FA-7103FEE1E0E1}"/>
              </a:ext>
            </a:extLst>
          </p:cNvPr>
          <p:cNvSpPr txBox="1"/>
          <p:nvPr/>
        </p:nvSpPr>
        <p:spPr>
          <a:xfrm>
            <a:off x="3232150" y="2279650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色块簇内容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4FBE1-4A69-4E50-82D6-185CCDA3F4F3}"/>
              </a:ext>
            </a:extLst>
          </p:cNvPr>
          <p:cNvCxnSpPr/>
          <p:nvPr/>
        </p:nvCxnSpPr>
        <p:spPr>
          <a:xfrm flipV="1">
            <a:off x="3803650" y="1555750"/>
            <a:ext cx="1276351" cy="11847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括号 8">
            <a:extLst>
              <a:ext uri="{FF2B5EF4-FFF2-40B4-BE49-F238E27FC236}">
                <a16:creationId xmlns:a16="http://schemas.microsoft.com/office/drawing/2014/main" id="{2093CA5B-323A-4F73-AC1E-D898AB8AAFF0}"/>
              </a:ext>
            </a:extLst>
          </p:cNvPr>
          <p:cNvSpPr/>
          <p:nvPr/>
        </p:nvSpPr>
        <p:spPr>
          <a:xfrm>
            <a:off x="4800600" y="1811845"/>
            <a:ext cx="120650" cy="840733"/>
          </a:xfrm>
          <a:prstGeom prst="leftBracket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C2B37-BE7A-4F6D-8048-E71AC49EB16A}"/>
              </a:ext>
            </a:extLst>
          </p:cNvPr>
          <p:cNvSpPr txBox="1"/>
          <p:nvPr/>
        </p:nvSpPr>
        <p:spPr>
          <a:xfrm>
            <a:off x="3175000" y="3147794"/>
            <a:ext cx="41036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包名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6ED53D-544F-4032-B458-05A7C74370CD}"/>
              </a:ext>
            </a:extLst>
          </p:cNvPr>
          <p:cNvSpPr txBox="1"/>
          <p:nvPr/>
        </p:nvSpPr>
        <p:spPr>
          <a:xfrm>
            <a:off x="3175000" y="3922494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色块簇内容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EAA57F-2D6B-40E0-85FB-AC8C14DFA56A}"/>
              </a:ext>
            </a:extLst>
          </p:cNvPr>
          <p:cNvCxnSpPr/>
          <p:nvPr/>
        </p:nvCxnSpPr>
        <p:spPr>
          <a:xfrm flipV="1">
            <a:off x="3746500" y="3198594"/>
            <a:ext cx="1276351" cy="11847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中括号 12">
            <a:extLst>
              <a:ext uri="{FF2B5EF4-FFF2-40B4-BE49-F238E27FC236}">
                <a16:creationId xmlns:a16="http://schemas.microsoft.com/office/drawing/2014/main" id="{C31732CC-9969-4061-B125-379DFD618B8D}"/>
              </a:ext>
            </a:extLst>
          </p:cNvPr>
          <p:cNvSpPr/>
          <p:nvPr/>
        </p:nvSpPr>
        <p:spPr>
          <a:xfrm>
            <a:off x="4743450" y="3454689"/>
            <a:ext cx="120650" cy="840733"/>
          </a:xfrm>
          <a:prstGeom prst="leftBracket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26B0-8472-4293-BBD6-1E8B1D90EFBB}"/>
              </a:ext>
            </a:extLst>
          </p:cNvPr>
          <p:cNvSpPr txBox="1"/>
          <p:nvPr/>
        </p:nvSpPr>
        <p:spPr>
          <a:xfrm>
            <a:off x="3175000" y="4752622"/>
            <a:ext cx="41036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包名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124E5D-B4AA-4157-9B37-8750F7520FAD}"/>
              </a:ext>
            </a:extLst>
          </p:cNvPr>
          <p:cNvSpPr txBox="1"/>
          <p:nvPr/>
        </p:nvSpPr>
        <p:spPr>
          <a:xfrm>
            <a:off x="3175000" y="5527322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色块簇内容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F784C6-A772-4879-882A-A85B6E8DE6CD}"/>
              </a:ext>
            </a:extLst>
          </p:cNvPr>
          <p:cNvCxnSpPr/>
          <p:nvPr/>
        </p:nvCxnSpPr>
        <p:spPr>
          <a:xfrm flipV="1">
            <a:off x="3746500" y="4803422"/>
            <a:ext cx="1276351" cy="11847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中括号 16">
            <a:extLst>
              <a:ext uri="{FF2B5EF4-FFF2-40B4-BE49-F238E27FC236}">
                <a16:creationId xmlns:a16="http://schemas.microsoft.com/office/drawing/2014/main" id="{CFBDC35E-2DD9-496F-8C7F-2543671E9213}"/>
              </a:ext>
            </a:extLst>
          </p:cNvPr>
          <p:cNvSpPr/>
          <p:nvPr/>
        </p:nvSpPr>
        <p:spPr>
          <a:xfrm>
            <a:off x="4743450" y="5059517"/>
            <a:ext cx="120650" cy="840733"/>
          </a:xfrm>
          <a:prstGeom prst="leftBracket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8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加载 按钮逻辑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D094-268F-4FEF-BED2-0CCF4DBD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084233" cy="4896273"/>
          </a:xfrm>
        </p:spPr>
        <p:txBody>
          <a:bodyPr/>
          <a:lstStyle/>
          <a:p>
            <a:r>
              <a:rPr lang="zh-CN" altLang="en-US" dirty="0"/>
              <a:t>游戏未开始</a:t>
            </a:r>
            <a:endParaRPr lang="en-US" altLang="zh-CN" dirty="0"/>
          </a:p>
          <a:p>
            <a:pPr lvl="1"/>
            <a:r>
              <a:rPr lang="zh-CN" altLang="en-US" dirty="0"/>
              <a:t>可以点击加载存档</a:t>
            </a:r>
            <a:endParaRPr lang="en-US" altLang="zh-CN" dirty="0"/>
          </a:p>
          <a:p>
            <a:r>
              <a:rPr lang="zh-CN" altLang="en-US" dirty="0"/>
              <a:t>点击加载存档</a:t>
            </a:r>
            <a:endParaRPr lang="en-US" altLang="zh-CN" dirty="0"/>
          </a:p>
          <a:p>
            <a:pPr lvl="1"/>
            <a:r>
              <a:rPr lang="zh-CN" altLang="en-US" dirty="0"/>
              <a:t>可以点击加载存档和游戏存档</a:t>
            </a:r>
            <a:endParaRPr lang="en-US" altLang="zh-CN" dirty="0"/>
          </a:p>
          <a:p>
            <a:pPr lvl="1"/>
            <a:r>
              <a:rPr lang="zh-CN" altLang="en-US" dirty="0"/>
              <a:t>只能点击</a:t>
            </a:r>
            <a:r>
              <a:rPr lang="zh-CN" altLang="en-US" dirty="0">
                <a:solidFill>
                  <a:srgbClr val="33B8B9"/>
                </a:solidFill>
              </a:rPr>
              <a:t>继续游戏</a:t>
            </a:r>
            <a:endParaRPr lang="en-US" altLang="zh-CN" dirty="0">
              <a:solidFill>
                <a:srgbClr val="33B8B9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CFC8AA-0D12-474C-B2B8-FC93001E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2" y="3148964"/>
            <a:ext cx="5372100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693EBF-2604-4F4B-AB85-D41CB1B3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7" y="746972"/>
            <a:ext cx="3600450" cy="1809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5FE083-123A-4119-B025-7B6A5CC23AFC}"/>
              </a:ext>
            </a:extLst>
          </p:cNvPr>
          <p:cNvSpPr txBox="1"/>
          <p:nvPr/>
        </p:nvSpPr>
        <p:spPr>
          <a:xfrm>
            <a:off x="8553450" y="2618373"/>
            <a:ext cx="160781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：游戏未开始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5D84E4-351C-4CB0-8B62-63CA3C3A108B}"/>
              </a:ext>
            </a:extLst>
          </p:cNvPr>
          <p:cNvSpPr txBox="1"/>
          <p:nvPr/>
        </p:nvSpPr>
        <p:spPr>
          <a:xfrm>
            <a:off x="8705850" y="5446026"/>
            <a:ext cx="223779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：游戏点击加载存档</a:t>
            </a:r>
          </a:p>
        </p:txBody>
      </p:sp>
    </p:spTree>
    <p:extLst>
      <p:ext uri="{BB962C8B-B14F-4D97-AF65-F5344CB8AC3E}">
        <p14:creationId xmlns:p14="http://schemas.microsoft.com/office/powerpoint/2010/main" val="73491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7FCF-19C5-47FF-89BB-F12C681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加载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D094-268F-4FEF-BED2-0CCF4DBD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084233" cy="4896273"/>
          </a:xfrm>
        </p:spPr>
        <p:txBody>
          <a:bodyPr/>
          <a:lstStyle/>
          <a:p>
            <a:r>
              <a:rPr lang="zh-CN" altLang="en-US" dirty="0"/>
              <a:t>主要子</a:t>
            </a:r>
            <a:r>
              <a:rPr lang="en-US" altLang="zh-CN" dirty="0"/>
              <a:t>VI</a:t>
            </a:r>
          </a:p>
          <a:p>
            <a:pPr lvl="1"/>
            <a:r>
              <a:rPr lang="en-US" altLang="zh-CN" dirty="0" err="1"/>
              <a:t>OpenG</a:t>
            </a:r>
            <a:r>
              <a:rPr lang="zh-CN" altLang="en-US" dirty="0"/>
              <a:t>库：</a:t>
            </a:r>
            <a:r>
              <a:rPr lang="en-US" altLang="zh-CN" dirty="0">
                <a:solidFill>
                  <a:srgbClr val="33B8B9"/>
                </a:solidFill>
              </a:rPr>
              <a:t>Read Section Cluster.vi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循环的变量</a:t>
            </a:r>
            <a:r>
              <a:rPr lang="en-US" altLang="zh-CN" dirty="0" err="1"/>
              <a:t>i</a:t>
            </a:r>
            <a:r>
              <a:rPr lang="zh-CN" altLang="en-US" dirty="0"/>
              <a:t>作为包名，查找子包，如果找到了，就加入到缓冲数组中，如果没有找到，证明数据已经全部加载到游戏中的缓冲数组。判断是否找到的接口是：</a:t>
            </a:r>
            <a:r>
              <a:rPr lang="en-US" altLang="zh-CN" dirty="0">
                <a:solidFill>
                  <a:srgbClr val="33B8B9"/>
                </a:solidFill>
              </a:rPr>
              <a:t>all found</a:t>
            </a:r>
            <a:endParaRPr lang="en-US" altLang="zh-CN" dirty="0"/>
          </a:p>
          <a:p>
            <a:r>
              <a:rPr lang="zh-CN" altLang="en-US" dirty="0"/>
              <a:t>实现方法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循环中</a:t>
            </a:r>
            <a:r>
              <a:rPr lang="zh-CN" altLang="en-US" dirty="0">
                <a:solidFill>
                  <a:srgbClr val="33B8B9"/>
                </a:solidFill>
              </a:rPr>
              <a:t>变量</a:t>
            </a:r>
            <a:r>
              <a:rPr lang="en-US" altLang="zh-CN" dirty="0" err="1">
                <a:solidFill>
                  <a:srgbClr val="33B8B9"/>
                </a:solidFill>
              </a:rPr>
              <a:t>i</a:t>
            </a:r>
            <a:r>
              <a:rPr lang="zh-CN" altLang="en-US" dirty="0"/>
              <a:t>作为了包名进行查找</a:t>
            </a:r>
            <a:endParaRPr lang="en-US" altLang="zh-CN" dirty="0"/>
          </a:p>
          <a:p>
            <a:pPr lvl="1"/>
            <a:r>
              <a:rPr lang="zh-CN" altLang="en-US" dirty="0"/>
              <a:t>加入到缓冲数组中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08FAE4-D01C-4E3C-91D0-5EB8F458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82" y="1870710"/>
            <a:ext cx="6434418" cy="320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625BEC-0338-43ED-B937-5E46B39F8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"/>
          <a:stretch/>
        </p:blipFill>
        <p:spPr>
          <a:xfrm>
            <a:off x="6883400" y="285750"/>
            <a:ext cx="4728758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8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0E2DE-1497-49C4-961D-EAC63057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 </a:t>
            </a:r>
            <a:r>
              <a:rPr lang="en-US" altLang="zh-CN" dirty="0"/>
              <a:t>– </a:t>
            </a:r>
            <a:r>
              <a:rPr lang="zh-CN" altLang="en-US" dirty="0"/>
              <a:t>色块播放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9CB687-442B-41D5-8BC3-37D59665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1171044"/>
            <a:ext cx="10972800" cy="211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209575-3CD0-437B-A232-3CAAEE067472}"/>
              </a:ext>
            </a:extLst>
          </p:cNvPr>
          <p:cNvSpPr txBox="1"/>
          <p:nvPr/>
        </p:nvSpPr>
        <p:spPr>
          <a:xfrm>
            <a:off x="1663700" y="3259723"/>
            <a:ext cx="3767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1 </a:t>
            </a:r>
            <a:endParaRPr lang="zh-CN" altLang="en-US" sz="1600" dirty="0" err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CE949D-1EFE-45D9-B7E5-CB5DFCDD1A91}"/>
              </a:ext>
            </a:extLst>
          </p:cNvPr>
          <p:cNvSpPr txBox="1"/>
          <p:nvPr/>
        </p:nvSpPr>
        <p:spPr>
          <a:xfrm>
            <a:off x="2910386" y="3288244"/>
            <a:ext cx="3767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2 </a:t>
            </a:r>
            <a:endParaRPr lang="zh-CN" altLang="en-US" sz="1600" dirty="0" err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2AB937-9AAD-46A2-BAE9-CEC5599BE20E}"/>
              </a:ext>
            </a:extLst>
          </p:cNvPr>
          <p:cNvSpPr txBox="1"/>
          <p:nvPr/>
        </p:nvSpPr>
        <p:spPr>
          <a:xfrm>
            <a:off x="4241800" y="3259723"/>
            <a:ext cx="3767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3 </a:t>
            </a:r>
            <a:endParaRPr lang="zh-CN" altLang="en-US" sz="1600" dirty="0" err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8E4AEB-EFCE-4224-9E0C-8B990F7DD4F4}"/>
              </a:ext>
            </a:extLst>
          </p:cNvPr>
          <p:cNvSpPr txBox="1"/>
          <p:nvPr/>
        </p:nvSpPr>
        <p:spPr>
          <a:xfrm>
            <a:off x="6443194" y="3288244"/>
            <a:ext cx="31899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4</a:t>
            </a:r>
            <a:endParaRPr lang="zh-CN" altLang="en-US" sz="1600" dirty="0" err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448C6E-217B-4FE4-ACED-226174B58929}"/>
              </a:ext>
            </a:extLst>
          </p:cNvPr>
          <p:cNvSpPr txBox="1"/>
          <p:nvPr/>
        </p:nvSpPr>
        <p:spPr>
          <a:xfrm>
            <a:off x="8456235" y="3314651"/>
            <a:ext cx="3767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5 </a:t>
            </a:r>
            <a:endParaRPr lang="zh-CN" altLang="en-US" sz="1600" dirty="0" err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472D3-49BD-48B2-BDFB-007D9E51F468}"/>
              </a:ext>
            </a:extLst>
          </p:cNvPr>
          <p:cNvSpPr txBox="1"/>
          <p:nvPr/>
        </p:nvSpPr>
        <p:spPr>
          <a:xfrm>
            <a:off x="9599296" y="3314651"/>
            <a:ext cx="3767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6 </a:t>
            </a:r>
            <a:endParaRPr lang="zh-CN" altLang="en-US" sz="1600" dirty="0" err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8568B6-5823-4430-A914-3362B1EA0CDF}"/>
              </a:ext>
            </a:extLst>
          </p:cNvPr>
          <p:cNvSpPr txBox="1"/>
          <p:nvPr/>
        </p:nvSpPr>
        <p:spPr>
          <a:xfrm>
            <a:off x="10742357" y="3303117"/>
            <a:ext cx="3767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帧</a:t>
            </a:r>
            <a:r>
              <a:rPr lang="en-US" altLang="zh-CN" sz="1600" dirty="0"/>
              <a:t>7 </a:t>
            </a:r>
            <a:endParaRPr lang="zh-CN" altLang="en-US" sz="1600" dirty="0" err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62DDC-6BBD-4734-87CF-293AA511243B}"/>
              </a:ext>
            </a:extLst>
          </p:cNvPr>
          <p:cNvSpPr txBox="1"/>
          <p:nvPr/>
        </p:nvSpPr>
        <p:spPr>
          <a:xfrm>
            <a:off x="1212850" y="4210050"/>
            <a:ext cx="5671424" cy="101566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000" dirty="0"/>
              <a:t>帧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7</a:t>
            </a:r>
            <a:r>
              <a:rPr lang="zh-CN" altLang="en-US" sz="2000" dirty="0"/>
              <a:t>：为了防止用户在播放色块的是否乱点色块</a:t>
            </a:r>
            <a:endParaRPr lang="en-US" altLang="zh-CN" sz="2000" dirty="0"/>
          </a:p>
          <a:p>
            <a:r>
              <a:rPr lang="zh-CN" altLang="en-US" sz="2000" dirty="0"/>
              <a:t>帧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：实现了游戏难度的随时调整</a:t>
            </a:r>
            <a:endParaRPr lang="en-US" altLang="zh-CN" sz="2000" dirty="0"/>
          </a:p>
          <a:p>
            <a:r>
              <a:rPr lang="zh-CN" altLang="en-US" sz="2000" dirty="0"/>
              <a:t>帧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6</a:t>
            </a:r>
            <a:r>
              <a:rPr lang="zh-CN" altLang="en-US" sz="2000" dirty="0"/>
              <a:t>：实现了色块的播放效果</a:t>
            </a:r>
          </a:p>
        </p:txBody>
      </p:sp>
    </p:spTree>
    <p:extLst>
      <p:ext uri="{BB962C8B-B14F-4D97-AF65-F5344CB8AC3E}">
        <p14:creationId xmlns:p14="http://schemas.microsoft.com/office/powerpoint/2010/main" val="590320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EBBA7-C4C3-4070-B070-9DFBF3B3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功能需求：判断用户是否点击正确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8CD30-623E-41F1-B4A0-FE77C14B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6227233" cy="4896273"/>
          </a:xfrm>
        </p:spPr>
        <p:txBody>
          <a:bodyPr/>
          <a:lstStyle/>
          <a:p>
            <a:r>
              <a:rPr lang="zh-CN" altLang="en-US" dirty="0"/>
              <a:t>原理分析</a:t>
            </a:r>
            <a:endParaRPr lang="en-US" altLang="zh-CN" dirty="0"/>
          </a:p>
          <a:p>
            <a:pPr lvl="1"/>
            <a:r>
              <a:rPr lang="zh-CN" altLang="en-US" dirty="0"/>
              <a:t>色块簇中的色块是布尔原件实现的，判断布尔器件最好使用逻辑运算符，判断两个器件只要不相同就输出</a:t>
            </a:r>
            <a:r>
              <a:rPr lang="en-US" altLang="zh-CN" dirty="0"/>
              <a:t>True</a:t>
            </a:r>
            <a:r>
              <a:rPr lang="zh-CN" altLang="en-US" dirty="0"/>
              <a:t>，相同输出</a:t>
            </a:r>
            <a:r>
              <a:rPr lang="en-US" altLang="zh-CN" dirty="0"/>
              <a:t>False</a:t>
            </a:r>
            <a:r>
              <a:rPr lang="zh-CN" altLang="en-US" dirty="0"/>
              <a:t>，适合实现此功能的是</a:t>
            </a:r>
            <a:r>
              <a:rPr lang="zh-CN" altLang="en-US" dirty="0">
                <a:solidFill>
                  <a:srgbClr val="33B8B9"/>
                </a:solidFill>
              </a:rPr>
              <a:t>异或逻辑</a:t>
            </a:r>
            <a:r>
              <a:rPr lang="zh-CN" altLang="en-US" dirty="0"/>
              <a:t>。在多个异或运算中，只要有一个是</a:t>
            </a:r>
            <a:r>
              <a:rPr lang="en-US" altLang="zh-CN" dirty="0"/>
              <a:t>True</a:t>
            </a:r>
            <a:r>
              <a:rPr lang="zh-CN" altLang="en-US" dirty="0"/>
              <a:t>，那么就代表玩家点击错误，使用</a:t>
            </a:r>
            <a:r>
              <a:rPr lang="zh-CN" altLang="en-US" dirty="0">
                <a:solidFill>
                  <a:srgbClr val="33B8B9"/>
                </a:solidFill>
              </a:rPr>
              <a:t>或逻辑</a:t>
            </a:r>
            <a:r>
              <a:rPr lang="zh-CN" altLang="en-US" dirty="0"/>
              <a:t>可以解决这个需求。</a:t>
            </a:r>
            <a:endParaRPr lang="en-US" altLang="zh-CN" dirty="0"/>
          </a:p>
          <a:p>
            <a:r>
              <a:rPr lang="zh-CN" altLang="en-US" dirty="0"/>
              <a:t>实现方法</a:t>
            </a:r>
            <a:endParaRPr lang="en-US" altLang="zh-CN" dirty="0"/>
          </a:p>
          <a:p>
            <a:pPr lvl="1"/>
            <a:r>
              <a:rPr lang="zh-CN" altLang="en-US" dirty="0"/>
              <a:t>色块簇</a:t>
            </a:r>
            <a:r>
              <a:rPr lang="zh-CN" altLang="en-US" dirty="0">
                <a:solidFill>
                  <a:srgbClr val="33B8B9"/>
                </a:solidFill>
              </a:rPr>
              <a:t>按名称解除捆绑</a:t>
            </a:r>
            <a:endParaRPr lang="en-US" altLang="zh-CN" dirty="0">
              <a:solidFill>
                <a:srgbClr val="33B8B9"/>
              </a:solidFill>
            </a:endParaRPr>
          </a:p>
          <a:p>
            <a:pPr lvl="1"/>
            <a:r>
              <a:rPr lang="zh-CN" altLang="en-US" dirty="0"/>
              <a:t>对应布尔原件使用</a:t>
            </a:r>
            <a:r>
              <a:rPr lang="zh-CN" altLang="en-US" dirty="0">
                <a:solidFill>
                  <a:srgbClr val="33B8B9"/>
                </a:solidFill>
              </a:rPr>
              <a:t>异或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en-US" dirty="0"/>
              <a:t>异或输出端使用</a:t>
            </a:r>
            <a:r>
              <a:rPr lang="zh-CN" altLang="en-US" dirty="0">
                <a:solidFill>
                  <a:srgbClr val="33B8B9"/>
                </a:solidFill>
              </a:rPr>
              <a:t>或</a:t>
            </a:r>
            <a:r>
              <a:rPr lang="zh-CN" altLang="en-US" dirty="0"/>
              <a:t>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27603-063F-438B-BDCE-F11DB9274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0" r="5866"/>
          <a:stretch/>
        </p:blipFill>
        <p:spPr>
          <a:xfrm>
            <a:off x="7175500" y="1975697"/>
            <a:ext cx="5016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8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81515-C0BF-44CE-8734-89AD4C02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功能逻辑：连续判断用户是否输入正确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60657-527A-48E4-9A21-D83C5062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6532033" cy="4896273"/>
          </a:xfrm>
        </p:spPr>
        <p:txBody>
          <a:bodyPr/>
          <a:lstStyle/>
          <a:p>
            <a:r>
              <a:rPr lang="zh-CN" altLang="en-US" dirty="0"/>
              <a:t>事件生产者</a:t>
            </a:r>
            <a:endParaRPr lang="en-US" altLang="zh-CN" dirty="0"/>
          </a:p>
          <a:p>
            <a:pPr lvl="1"/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，按下一个键，产生一个事件（可改进）</a:t>
            </a:r>
            <a:endParaRPr lang="en-US" altLang="zh-CN" dirty="0"/>
          </a:p>
          <a:p>
            <a:r>
              <a:rPr lang="zh-CN" altLang="en-US" dirty="0"/>
              <a:t>中间值</a:t>
            </a:r>
            <a:endParaRPr lang="en-US" altLang="zh-CN" dirty="0"/>
          </a:p>
          <a:p>
            <a:pPr lvl="1"/>
            <a:r>
              <a:rPr lang="zh-CN" altLang="en-US" dirty="0"/>
              <a:t>如图</a:t>
            </a:r>
            <a:r>
              <a:rPr lang="en-US" altLang="zh-CN" dirty="0"/>
              <a:t>2</a:t>
            </a:r>
            <a:r>
              <a:rPr lang="zh-CN" altLang="en-US" dirty="0"/>
              <a:t>，用来记录用户第几次输入</a:t>
            </a:r>
            <a:endParaRPr lang="en-US" altLang="zh-CN" dirty="0"/>
          </a:p>
          <a:p>
            <a:r>
              <a:rPr lang="zh-CN" altLang="en-US" dirty="0"/>
              <a:t>游戏失败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33B8B9"/>
                </a:solidFill>
              </a:rPr>
              <a:t>游戏失败</a:t>
            </a:r>
            <a:r>
              <a:rPr lang="zh-CN" altLang="en-US" dirty="0"/>
              <a:t>加入事件队列</a:t>
            </a:r>
            <a:endParaRPr lang="en-US" altLang="zh-CN" dirty="0"/>
          </a:p>
          <a:p>
            <a:r>
              <a:rPr lang="zh-CN" altLang="en-US" dirty="0"/>
              <a:t>顺利通关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33B8B9"/>
                </a:solidFill>
              </a:rPr>
              <a:t>开始游戏</a:t>
            </a:r>
            <a:r>
              <a:rPr lang="zh-CN" altLang="en-US" dirty="0"/>
              <a:t>加入事件队列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0427A-2FF4-451B-9395-3576829F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90" y="975360"/>
            <a:ext cx="2143424" cy="866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3F20FD-013C-435D-9322-117231B7C4D9}"/>
              </a:ext>
            </a:extLst>
          </p:cNvPr>
          <p:cNvSpPr txBox="1"/>
          <p:nvPr/>
        </p:nvSpPr>
        <p:spPr>
          <a:xfrm>
            <a:off x="7755483" y="1885681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：命令事件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90047C-8E4F-41CD-A2D7-1D83C3C69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8" t="21558" r="14508" b="16848"/>
          <a:stretch/>
        </p:blipFill>
        <p:spPr>
          <a:xfrm>
            <a:off x="9537204" y="1155602"/>
            <a:ext cx="2628900" cy="539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10854D-4533-4954-B97E-3774A2C22DB0}"/>
              </a:ext>
            </a:extLst>
          </p:cNvPr>
          <p:cNvSpPr txBox="1"/>
          <p:nvPr/>
        </p:nvSpPr>
        <p:spPr>
          <a:xfrm>
            <a:off x="10241713" y="1875594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：记录数值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30B43A-7C1D-4DB2-8DEC-711D16251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650" y="2347789"/>
            <a:ext cx="2247900" cy="1143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50DB59-C343-4F13-9D2B-DCD76F8CBE5D}"/>
              </a:ext>
            </a:extLst>
          </p:cNvPr>
          <p:cNvSpPr txBox="1"/>
          <p:nvPr/>
        </p:nvSpPr>
        <p:spPr>
          <a:xfrm>
            <a:off x="7755483" y="3628546"/>
            <a:ext cx="140262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3 </a:t>
            </a:r>
            <a:r>
              <a:rPr lang="zh-CN" altLang="en-US" sz="1600" dirty="0"/>
              <a:t>：判断正确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E2C4E1-0B63-4BED-9A45-767F2F1A8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4523" y="2333501"/>
            <a:ext cx="2019300" cy="11715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FF81D2-1932-46AC-BFBF-576C50D5577E}"/>
              </a:ext>
            </a:extLst>
          </p:cNvPr>
          <p:cNvSpPr txBox="1"/>
          <p:nvPr/>
        </p:nvSpPr>
        <p:spPr>
          <a:xfrm>
            <a:off x="10179194" y="3657707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4</a:t>
            </a:r>
            <a:r>
              <a:rPr lang="zh-CN" altLang="en-US" sz="1600" dirty="0"/>
              <a:t>：游戏失败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0043632-6358-41AC-90D6-DAF50107D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304" y="4143225"/>
            <a:ext cx="6400800" cy="20288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B57A401-ACEC-4E52-B999-072422FD47A2}"/>
              </a:ext>
            </a:extLst>
          </p:cNvPr>
          <p:cNvSpPr txBox="1"/>
          <p:nvPr/>
        </p:nvSpPr>
        <p:spPr>
          <a:xfrm>
            <a:off x="8337302" y="6272133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5</a:t>
            </a:r>
            <a:r>
              <a:rPr lang="zh-CN" altLang="en-US" sz="1600" dirty="0"/>
              <a:t>：输入正确</a:t>
            </a:r>
          </a:p>
        </p:txBody>
      </p:sp>
    </p:spTree>
    <p:extLst>
      <p:ext uri="{BB962C8B-B14F-4D97-AF65-F5344CB8AC3E}">
        <p14:creationId xmlns:p14="http://schemas.microsoft.com/office/powerpoint/2010/main" val="20167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4356D-AD0A-4A76-9DB8-5F5ADB09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Simon</a:t>
            </a:r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F3181-DD79-43B6-8B53-08117EE3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基本的游戏规则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游戏的存档和恢复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Top 10 </a:t>
            </a:r>
            <a:r>
              <a:rPr lang="zh-CN" altLang="zh-CN" dirty="0"/>
              <a:t>排行榜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游戏难度的自由改变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不同难度的时间限制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多人游戏，单独计分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计分能力</a:t>
            </a:r>
          </a:p>
          <a:p>
            <a:r>
              <a:rPr lang="zh-CN" altLang="zh-CN" dirty="0"/>
              <a:t>实现</a:t>
            </a:r>
            <a:r>
              <a:rPr lang="en-US" altLang="zh-CN" dirty="0"/>
              <a:t> </a:t>
            </a:r>
            <a:r>
              <a:rPr lang="zh-CN" altLang="zh-CN" dirty="0"/>
              <a:t>菜单功能</a:t>
            </a:r>
          </a:p>
          <a:p>
            <a:r>
              <a:rPr lang="zh-CN" altLang="zh-CN" dirty="0"/>
              <a:t>用户可以</a:t>
            </a:r>
            <a:r>
              <a:rPr lang="en-US" altLang="zh-CN" dirty="0"/>
              <a:t> </a:t>
            </a:r>
            <a:r>
              <a:rPr lang="zh-CN" altLang="zh-CN" dirty="0"/>
              <a:t>使用键盘</a:t>
            </a:r>
          </a:p>
          <a:p>
            <a:r>
              <a:rPr lang="zh-CN" altLang="zh-CN" dirty="0"/>
              <a:t>用户可以</a:t>
            </a:r>
            <a:r>
              <a:rPr lang="en-US" altLang="zh-CN" dirty="0"/>
              <a:t> </a:t>
            </a:r>
            <a:r>
              <a:rPr lang="zh-CN" altLang="zh-CN" dirty="0"/>
              <a:t>退出游戏</a:t>
            </a:r>
          </a:p>
          <a:p>
            <a:r>
              <a:rPr lang="zh-CN" altLang="zh-CN" dirty="0"/>
              <a:t>用户可以</a:t>
            </a:r>
            <a:r>
              <a:rPr lang="en-US" altLang="zh-CN" dirty="0"/>
              <a:t> </a:t>
            </a:r>
            <a:r>
              <a:rPr lang="zh-CN" altLang="zh-CN" dirty="0"/>
              <a:t>使用密码</a:t>
            </a:r>
          </a:p>
          <a:p>
            <a:r>
              <a:rPr lang="zh-CN" altLang="zh-CN" dirty="0"/>
              <a:t>错误提示</a:t>
            </a:r>
          </a:p>
          <a:p>
            <a:r>
              <a:rPr lang="zh-CN" altLang="zh-CN" dirty="0"/>
              <a:t>提供规则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A3140D-A9CE-489C-BBAC-942D5A61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73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11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3103-7AC0-4F83-BEB0-7FE69B71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 </a:t>
            </a:r>
            <a:r>
              <a:rPr lang="en-US" altLang="zh-CN" dirty="0"/>
              <a:t>– </a:t>
            </a:r>
            <a:r>
              <a:rPr lang="zh-CN" altLang="en-US" dirty="0"/>
              <a:t>排行榜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DA43B-83AF-4904-A242-49CA8ED7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4988983" cy="4896273"/>
          </a:xfrm>
        </p:spPr>
        <p:txBody>
          <a:bodyPr/>
          <a:lstStyle/>
          <a:p>
            <a:r>
              <a:rPr lang="zh-CN" altLang="en-US" dirty="0"/>
              <a:t>需求</a:t>
            </a:r>
            <a:endParaRPr lang="en-US" altLang="zh-CN" dirty="0"/>
          </a:p>
          <a:p>
            <a:pPr lvl="1"/>
            <a:r>
              <a:rPr lang="zh-CN" altLang="en-US" dirty="0"/>
              <a:t>有没有进排行榜</a:t>
            </a:r>
            <a:endParaRPr lang="en-US" altLang="zh-CN" dirty="0"/>
          </a:p>
          <a:p>
            <a:pPr lvl="1"/>
            <a:r>
              <a:rPr lang="zh-CN" altLang="en-US" dirty="0"/>
              <a:t>如果进了，是第几名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zh-CN" altLang="en-US" dirty="0"/>
              <a:t>加载数据到数组中，用选择排序的方式，一个一个进行比较，最终获得名次。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CB5FB-EF16-40FF-9F12-1D71CB9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784225"/>
            <a:ext cx="7734300" cy="2190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54F61B-95E7-4522-BA11-9AD931D3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0" y="3428999"/>
            <a:ext cx="6110287" cy="2238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61F6F2-49A0-4854-A524-4E5ED00D4040}"/>
              </a:ext>
            </a:extLst>
          </p:cNvPr>
          <p:cNvSpPr txBox="1"/>
          <p:nvPr/>
        </p:nvSpPr>
        <p:spPr>
          <a:xfrm>
            <a:off x="7454900" y="3224739"/>
            <a:ext cx="99225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 </a:t>
            </a:r>
            <a:r>
              <a:rPr lang="zh-CN" altLang="en-US" sz="1600" dirty="0"/>
              <a:t>：入榜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5D8FB3-CC09-48F5-8159-4AA80E3BFD90}"/>
              </a:ext>
            </a:extLst>
          </p:cNvPr>
          <p:cNvSpPr txBox="1"/>
          <p:nvPr/>
        </p:nvSpPr>
        <p:spPr>
          <a:xfrm>
            <a:off x="7593999" y="5680131"/>
            <a:ext cx="99225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 </a:t>
            </a:r>
            <a:r>
              <a:rPr lang="zh-CN" altLang="en-US" sz="1600" dirty="0"/>
              <a:t>：落榜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9B5107-6278-46D1-92B5-7DE10F8F9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225" y="3792008"/>
            <a:ext cx="26860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3103-7AC0-4F83-BEB0-7FE69B71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 </a:t>
            </a:r>
            <a:r>
              <a:rPr lang="en-US" altLang="zh-CN" dirty="0"/>
              <a:t>– </a:t>
            </a:r>
            <a:r>
              <a:rPr lang="zh-CN" altLang="en-US" dirty="0"/>
              <a:t>排行榜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DA43B-83AF-4904-A242-49CA8ED7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4169833" cy="4896273"/>
          </a:xfrm>
        </p:spPr>
        <p:txBody>
          <a:bodyPr/>
          <a:lstStyle/>
          <a:p>
            <a:r>
              <a:rPr lang="zh-CN" altLang="en-US" dirty="0"/>
              <a:t>需求</a:t>
            </a:r>
            <a:endParaRPr lang="en-US" altLang="zh-CN" dirty="0"/>
          </a:p>
          <a:p>
            <a:pPr lvl="1"/>
            <a:r>
              <a:rPr lang="zh-CN" altLang="en-US" dirty="0"/>
              <a:t>排行榜的数据持久化</a:t>
            </a: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玩家数据插入到数组的尾部，然后调用</a:t>
            </a:r>
            <a:r>
              <a:rPr lang="zh-CN" altLang="en-US" dirty="0">
                <a:solidFill>
                  <a:srgbClr val="33B8B9"/>
                </a:solidFill>
              </a:rPr>
              <a:t>一维数组排序</a:t>
            </a:r>
            <a:r>
              <a:rPr lang="zh-CN" altLang="en-US" dirty="0"/>
              <a:t>，因为得到的顺序是由低到高，所以调用</a:t>
            </a:r>
            <a:r>
              <a:rPr lang="zh-CN" altLang="en-US" dirty="0">
                <a:solidFill>
                  <a:srgbClr val="33B8B9"/>
                </a:solidFill>
              </a:rPr>
              <a:t>反转一维数组</a:t>
            </a:r>
            <a:r>
              <a:rPr lang="zh-CN" altLang="en-US" dirty="0"/>
              <a:t>，然后提取数组的前十个，生成一个</a:t>
            </a:r>
            <a:r>
              <a:rPr lang="zh-CN" altLang="en-US" dirty="0">
                <a:solidFill>
                  <a:srgbClr val="33B8B9"/>
                </a:solidFill>
              </a:rPr>
              <a:t>数组子集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所示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FF7EA-5D29-4065-84D4-FF590A45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95" y="1136650"/>
            <a:ext cx="5354172" cy="29343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F05EE0-EF7F-4781-95D7-C760FAE0F93E}"/>
              </a:ext>
            </a:extLst>
          </p:cNvPr>
          <p:cNvSpPr txBox="1"/>
          <p:nvPr/>
        </p:nvSpPr>
        <p:spPr>
          <a:xfrm>
            <a:off x="7747000" y="4383504"/>
            <a:ext cx="233878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 :</a:t>
            </a:r>
            <a:r>
              <a:rPr lang="zh-CN" altLang="en-US" sz="1600" dirty="0"/>
              <a:t> 玩家数据插入到数组</a:t>
            </a:r>
          </a:p>
        </p:txBody>
      </p:sp>
    </p:spTree>
    <p:extLst>
      <p:ext uri="{BB962C8B-B14F-4D97-AF65-F5344CB8AC3E}">
        <p14:creationId xmlns:p14="http://schemas.microsoft.com/office/powerpoint/2010/main" val="3958745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9F91-8F79-497A-95CA-3525383B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ActiveX </a:t>
            </a:r>
            <a:r>
              <a:rPr lang="zh-CN" altLang="en-US" dirty="0"/>
              <a:t>持久化实现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AF2D15-A4A3-447A-AC8A-32E62F66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806575"/>
            <a:ext cx="9646854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0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9F91-8F79-497A-95CA-3525383B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ActiveX </a:t>
            </a:r>
            <a:r>
              <a:rPr lang="zh-CN" altLang="en-US" dirty="0"/>
              <a:t>持久化实现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3B6354-545F-4FF4-ABE6-1D4900398B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92" y="1541462"/>
            <a:ext cx="10772775" cy="36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080D37-DF25-46C5-9E59-C50833630F21}"/>
              </a:ext>
            </a:extLst>
          </p:cNvPr>
          <p:cNvCxnSpPr>
            <a:cxnSpLocks/>
          </p:cNvCxnSpPr>
          <p:nvPr/>
        </p:nvCxnSpPr>
        <p:spPr>
          <a:xfrm flipV="1">
            <a:off x="2241550" y="2216150"/>
            <a:ext cx="0" cy="32893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CDAA28-AEF2-41FF-ABDD-D1F24689E443}"/>
              </a:ext>
            </a:extLst>
          </p:cNvPr>
          <p:cNvCxnSpPr>
            <a:cxnSpLocks/>
          </p:cNvCxnSpPr>
          <p:nvPr/>
        </p:nvCxnSpPr>
        <p:spPr>
          <a:xfrm flipV="1">
            <a:off x="3238500" y="3170237"/>
            <a:ext cx="0" cy="233521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70FEF2-E386-4063-B23D-2225529EB701}"/>
              </a:ext>
            </a:extLst>
          </p:cNvPr>
          <p:cNvCxnSpPr>
            <a:cxnSpLocks/>
          </p:cNvCxnSpPr>
          <p:nvPr/>
        </p:nvCxnSpPr>
        <p:spPr>
          <a:xfrm flipV="1">
            <a:off x="7886700" y="4508500"/>
            <a:ext cx="0" cy="76835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1043FC-76A2-440E-87DE-9C44BC092683}"/>
              </a:ext>
            </a:extLst>
          </p:cNvPr>
          <p:cNvCxnSpPr>
            <a:cxnSpLocks/>
          </p:cNvCxnSpPr>
          <p:nvPr/>
        </p:nvCxnSpPr>
        <p:spPr>
          <a:xfrm flipV="1">
            <a:off x="8826500" y="4648200"/>
            <a:ext cx="0" cy="62865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BE53429-6126-4762-902D-DB20456692A0}"/>
              </a:ext>
            </a:extLst>
          </p:cNvPr>
          <p:cNvSpPr txBox="1"/>
          <p:nvPr/>
        </p:nvSpPr>
        <p:spPr>
          <a:xfrm>
            <a:off x="1740772" y="5624462"/>
            <a:ext cx="100155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dirty="0"/>
              <a:t>Tables</a:t>
            </a:r>
            <a:r>
              <a:rPr lang="zh-CN" altLang="en-US" sz="1600" dirty="0"/>
              <a:t>集合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D60FE7-9206-431A-A71D-6CCA02C28E58}"/>
              </a:ext>
            </a:extLst>
          </p:cNvPr>
          <p:cNvSpPr txBox="1"/>
          <p:nvPr/>
        </p:nvSpPr>
        <p:spPr>
          <a:xfrm>
            <a:off x="3036172" y="5627001"/>
            <a:ext cx="90217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dirty="0"/>
              <a:t>Table</a:t>
            </a:r>
            <a:r>
              <a:rPr lang="zh-CN" altLang="en-US" sz="1600" dirty="0"/>
              <a:t>对象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3C4B49-695D-4E4C-8291-DFB013D48D58}"/>
              </a:ext>
            </a:extLst>
          </p:cNvPr>
          <p:cNvSpPr txBox="1"/>
          <p:nvPr/>
        </p:nvSpPr>
        <p:spPr>
          <a:xfrm>
            <a:off x="7568965" y="5629540"/>
            <a:ext cx="76463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dirty="0"/>
              <a:t>Cell</a:t>
            </a:r>
            <a:r>
              <a:rPr lang="zh-CN" altLang="en-US" sz="1600" dirty="0"/>
              <a:t>对象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99660A-4CF4-4793-AE36-FD65A13928DA}"/>
              </a:ext>
            </a:extLst>
          </p:cNvPr>
          <p:cNvSpPr txBox="1"/>
          <p:nvPr/>
        </p:nvSpPr>
        <p:spPr>
          <a:xfrm>
            <a:off x="8565915" y="5624462"/>
            <a:ext cx="101309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dirty="0"/>
              <a:t>Range</a:t>
            </a:r>
            <a:r>
              <a:rPr lang="zh-CN" altLang="en-US" sz="16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386128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遇到的坑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46857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3D4E-597D-45A4-AD31-EA38ED9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X </a:t>
            </a:r>
            <a:r>
              <a:rPr lang="zh-CN" altLang="en-US" dirty="0"/>
              <a:t>读取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26C0-2B75-4CF9-A6E2-E75CCE62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3"/>
            <a:ext cx="5071533" cy="4950037"/>
          </a:xfrm>
        </p:spPr>
        <p:txBody>
          <a:bodyPr/>
          <a:lstStyle/>
          <a:p>
            <a:r>
              <a:rPr lang="zh-CN" altLang="zh-CN" dirty="0"/>
              <a:t>病根：</a:t>
            </a:r>
          </a:p>
          <a:p>
            <a:pPr lvl="1"/>
            <a:r>
              <a:rPr lang="en-US" altLang="zh-CN" dirty="0"/>
              <a:t>Range</a:t>
            </a:r>
            <a:r>
              <a:rPr lang="zh-CN" altLang="zh-CN" dirty="0"/>
              <a:t>对象的属性</a:t>
            </a:r>
            <a:r>
              <a:rPr lang="en-US" altLang="zh-CN" dirty="0"/>
              <a:t>Text</a:t>
            </a:r>
            <a:r>
              <a:rPr lang="zh-CN" altLang="zh-CN" dirty="0"/>
              <a:t>中包含一个</a:t>
            </a:r>
            <a:r>
              <a:rPr lang="en-US" altLang="zh-CN" dirty="0"/>
              <a:t>word</a:t>
            </a:r>
            <a:r>
              <a:rPr lang="zh-CN" altLang="zh-CN" dirty="0"/>
              <a:t>换行符。每保存一次后面都要添加一个。</a:t>
            </a:r>
          </a:p>
          <a:p>
            <a:endParaRPr lang="zh-CN" altLang="zh-CN" dirty="0"/>
          </a:p>
          <a:p>
            <a:r>
              <a:rPr lang="zh-CN" altLang="zh-CN" dirty="0"/>
              <a:t>解决方法</a:t>
            </a:r>
          </a:p>
          <a:p>
            <a:pPr lvl="1"/>
            <a:r>
              <a:rPr lang="zh-CN" altLang="zh-CN" dirty="0"/>
              <a:t>读取到的字符串首先转化为字符数组，然后去除最后一个字符，然后转化为字符串。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9CA45-C42F-4041-BA83-734C326BB1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5480" y="1399221"/>
            <a:ext cx="1463040" cy="15576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4E31C5-ECFD-4FDF-869C-D0F56487EF07}"/>
              </a:ext>
            </a:extLst>
          </p:cNvPr>
          <p:cNvSpPr txBox="1"/>
          <p:nvPr/>
        </p:nvSpPr>
        <p:spPr>
          <a:xfrm>
            <a:off x="8841447" y="3211460"/>
            <a:ext cx="31899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328656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4B2D-2F76-4155-B46E-589DF235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X word</a:t>
            </a:r>
            <a:r>
              <a:rPr lang="zh-CN" altLang="en-US" dirty="0"/>
              <a:t>程序后台没有彻底关闭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1798B-E373-4B43-B948-2EFD19A9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5446183" cy="4896273"/>
          </a:xfrm>
        </p:spPr>
        <p:txBody>
          <a:bodyPr/>
          <a:lstStyle/>
          <a:p>
            <a:r>
              <a:rPr lang="zh-CN" altLang="zh-CN" dirty="0"/>
              <a:t>解决方法：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CMD </a:t>
            </a:r>
            <a:r>
              <a:rPr lang="zh-CN" altLang="zh-CN" dirty="0"/>
              <a:t>关闭后台应用程序</a:t>
            </a:r>
          </a:p>
          <a:p>
            <a:pPr lvl="1"/>
            <a:r>
              <a:rPr lang="zh-CN" altLang="en-US" dirty="0"/>
              <a:t>命令：</a:t>
            </a:r>
            <a:r>
              <a:rPr lang="en-US" altLang="zh-CN" dirty="0" err="1"/>
              <a:t>taskkill</a:t>
            </a:r>
            <a:r>
              <a:rPr lang="en-US" altLang="zh-CN" dirty="0"/>
              <a:t> /f /im "Taskmgr.exe"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ActiveX </a:t>
            </a:r>
            <a:r>
              <a:rPr lang="zh-CN" altLang="zh-CN" dirty="0"/>
              <a:t>中 需要关闭</a:t>
            </a:r>
            <a:r>
              <a:rPr lang="en-US" altLang="zh-CN" dirty="0"/>
              <a:t> word</a:t>
            </a:r>
            <a:r>
              <a:rPr lang="zh-CN" altLang="zh-CN" dirty="0"/>
              <a:t>进程</a:t>
            </a:r>
          </a:p>
          <a:p>
            <a:pPr lvl="1"/>
            <a:r>
              <a:rPr lang="en-US" altLang="zh-CN" dirty="0"/>
              <a:t>WINWORD.EXE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LAbview</a:t>
            </a:r>
            <a:r>
              <a:rPr lang="zh-CN" altLang="zh-CN" dirty="0"/>
              <a:t>的</a:t>
            </a:r>
            <a:r>
              <a:rPr lang="en-US" altLang="zh-CN" dirty="0"/>
              <a:t> cmd</a:t>
            </a:r>
            <a:r>
              <a:rPr lang="zh-CN" altLang="zh-CN" dirty="0"/>
              <a:t>接口来执行。</a:t>
            </a:r>
          </a:p>
          <a:p>
            <a:pPr lvl="1"/>
            <a:r>
              <a:rPr lang="en-US" altLang="zh-CN" dirty="0"/>
              <a:t>taskkill /f /im " WINWORD.EXE"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2C96E-F3DF-4DB9-B950-17774B0CA6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575522"/>
            <a:ext cx="33147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6C9489-B58F-4ED6-B9DC-B1808E4B9A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3857" y="4063789"/>
            <a:ext cx="5274310" cy="1737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89CDFF-0C00-49D9-A14A-1BCF01D7478A}"/>
              </a:ext>
            </a:extLst>
          </p:cNvPr>
          <p:cNvSpPr txBox="1"/>
          <p:nvPr/>
        </p:nvSpPr>
        <p:spPr>
          <a:xfrm>
            <a:off x="7854950" y="3556000"/>
            <a:ext cx="287258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 word</a:t>
            </a:r>
            <a:r>
              <a:rPr lang="zh-CN" altLang="en-US" sz="1600" dirty="0"/>
              <a:t>程序后台没有彻底关闭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B64FE8-5A6A-4F2E-BD5D-D97D4FD143DE}"/>
              </a:ext>
            </a:extLst>
          </p:cNvPr>
          <p:cNvSpPr txBox="1"/>
          <p:nvPr/>
        </p:nvSpPr>
        <p:spPr>
          <a:xfrm>
            <a:off x="8270874" y="6051550"/>
            <a:ext cx="204073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 </a:t>
            </a:r>
            <a:r>
              <a:rPr lang="zh-CN" altLang="en-US" sz="1600" dirty="0"/>
              <a:t>调用</a:t>
            </a:r>
            <a:r>
              <a:rPr lang="en-US" altLang="zh-CN" sz="1600" dirty="0"/>
              <a:t>CMD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EDD980-9E3B-468C-AE1A-96A4BE1648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4151" y="4063789"/>
            <a:ext cx="2040732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42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8609-D832-4E87-884E-2B08E9B8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数组内容残留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AA6BB-53C4-4943-8161-542B5335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3992033" cy="2021839"/>
          </a:xfrm>
        </p:spPr>
        <p:txBody>
          <a:bodyPr/>
          <a:lstStyle/>
          <a:p>
            <a:r>
              <a:rPr lang="zh-CN" altLang="en-US" dirty="0"/>
              <a:t>去除残留方法</a:t>
            </a:r>
            <a:endParaRPr lang="en-US" altLang="zh-CN" dirty="0"/>
          </a:p>
          <a:p>
            <a:pPr lvl="1"/>
            <a:r>
              <a:rPr lang="zh-CN" altLang="en-US" dirty="0"/>
              <a:t>关掉</a:t>
            </a:r>
            <a:r>
              <a:rPr lang="en-US" altLang="zh-CN" dirty="0"/>
              <a:t>VI</a:t>
            </a:r>
            <a:r>
              <a:rPr lang="zh-CN" altLang="en-US" dirty="0"/>
              <a:t>子函数，重新打开</a:t>
            </a:r>
            <a:endParaRPr lang="en-US" altLang="zh-CN" dirty="0"/>
          </a:p>
          <a:p>
            <a:pPr lvl="1"/>
            <a:r>
              <a:rPr lang="zh-CN" altLang="en-US" dirty="0"/>
              <a:t>数组的</a:t>
            </a:r>
            <a:r>
              <a:rPr lang="zh-CN" altLang="en-US" dirty="0">
                <a:solidFill>
                  <a:srgbClr val="33B8B9"/>
                </a:solidFill>
              </a:rPr>
              <a:t>调用节点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BADB1B-59A0-4A71-B9F7-227B097E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96" y="1693862"/>
            <a:ext cx="2143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15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2431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6E9E-AFA8-480D-8B9A-BCBE1B3B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逻辑清晰 运行流程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01B58-2509-4E36-8E3D-9101B364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基于事件和数据的生产者</a:t>
            </a:r>
            <a:r>
              <a:rPr lang="en-US" altLang="zh-CN" dirty="0"/>
              <a:t>/</a:t>
            </a:r>
            <a:r>
              <a:rPr lang="zh-CN" altLang="en-US" dirty="0"/>
              <a:t>消费者框架分的分清楚</a:t>
            </a:r>
            <a:endParaRPr lang="en-US" altLang="zh-CN" dirty="0"/>
          </a:p>
          <a:p>
            <a:r>
              <a:rPr lang="zh-CN" altLang="en-US" dirty="0"/>
              <a:t>避免陷入因为</a:t>
            </a:r>
            <a:r>
              <a:rPr lang="en-US" altLang="zh-CN" dirty="0"/>
              <a:t>For</a:t>
            </a:r>
            <a:r>
              <a:rPr lang="zh-CN" altLang="en-US" dirty="0"/>
              <a:t>循环的无法检测到其他事件的情况，造成了假死。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70481CEF-B682-4FD2-A7E6-0304BCD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3286027"/>
            <a:ext cx="3403244" cy="2596612"/>
          </a:xfrm>
          <a:prstGeom prst="rect">
            <a:avLst/>
          </a:prstGeom>
        </p:spPr>
      </p:pic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06CFE242-417C-4E73-ACF7-5D1E4591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0" y="3286026"/>
            <a:ext cx="3403245" cy="25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需求解读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62685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8DFE-2CCA-426D-B923-6BA28ED0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3381E-C3A4-4B4D-B6C0-181C36DC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3039533" cy="916939"/>
          </a:xfrm>
        </p:spPr>
        <p:txBody>
          <a:bodyPr/>
          <a:lstStyle/>
          <a:p>
            <a:r>
              <a:rPr lang="zh-CN" altLang="en-US" dirty="0"/>
              <a:t>版本控制</a:t>
            </a:r>
            <a:endParaRPr lang="en-US" altLang="zh-CN" dirty="0"/>
          </a:p>
          <a:p>
            <a:pPr lvl="1"/>
            <a:r>
              <a:rPr lang="zh-CN" altLang="en-US" dirty="0"/>
              <a:t>不再需要持续存档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89579-6DAA-469A-9ACD-C1F142320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70"/>
          <a:stretch/>
        </p:blipFill>
        <p:spPr>
          <a:xfrm>
            <a:off x="6083301" y="1666875"/>
            <a:ext cx="5895976" cy="4075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E93D47-C4E0-40F7-8B1E-E37BAFCE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6" y="2005987"/>
            <a:ext cx="5895975" cy="3257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D54318-A585-44BA-9FC8-1E996A988503}"/>
              </a:ext>
            </a:extLst>
          </p:cNvPr>
          <p:cNvSpPr txBox="1"/>
          <p:nvPr/>
        </p:nvSpPr>
        <p:spPr>
          <a:xfrm>
            <a:off x="2349500" y="5549900"/>
            <a:ext cx="196047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：未使用版本控制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FDD83-0B42-44D7-9D2C-85872EE90EC2}"/>
              </a:ext>
            </a:extLst>
          </p:cNvPr>
          <p:cNvSpPr txBox="1"/>
          <p:nvPr/>
        </p:nvSpPr>
        <p:spPr>
          <a:xfrm>
            <a:off x="8350250" y="5871577"/>
            <a:ext cx="175528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：使用版本控制</a:t>
            </a:r>
          </a:p>
        </p:txBody>
      </p:sp>
    </p:spTree>
    <p:extLst>
      <p:ext uri="{BB962C8B-B14F-4D97-AF65-F5344CB8AC3E}">
        <p14:creationId xmlns:p14="http://schemas.microsoft.com/office/powerpoint/2010/main" val="4263471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8DFE-2CCA-426D-B923-6BA28ED0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3381E-C3A4-4B4D-B6C0-181C36DC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2880783" cy="3291839"/>
          </a:xfrm>
        </p:spPr>
        <p:txBody>
          <a:bodyPr/>
          <a:lstStyle/>
          <a:p>
            <a:r>
              <a:rPr lang="zh-CN" altLang="en-US" dirty="0"/>
              <a:t>版本控制</a:t>
            </a:r>
            <a:endParaRPr lang="en-US" altLang="zh-CN" dirty="0"/>
          </a:p>
          <a:p>
            <a:pPr lvl="1"/>
            <a:r>
              <a:rPr lang="zh-CN" altLang="en-US" dirty="0"/>
              <a:t>掌握项目进度</a:t>
            </a:r>
            <a:endParaRPr lang="en-US" altLang="zh-CN" dirty="0"/>
          </a:p>
          <a:p>
            <a:pPr lvl="1"/>
            <a:r>
              <a:rPr lang="zh-CN" altLang="en-US" dirty="0"/>
              <a:t>设置还原节点</a:t>
            </a:r>
            <a:endParaRPr lang="en-US" altLang="zh-CN" dirty="0"/>
          </a:p>
          <a:p>
            <a:pPr lvl="1"/>
            <a:r>
              <a:rPr lang="zh-CN" altLang="en-US" dirty="0"/>
              <a:t>方便新功能测试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D54318-A585-44BA-9FC8-1E996A988503}"/>
              </a:ext>
            </a:extLst>
          </p:cNvPr>
          <p:cNvSpPr txBox="1"/>
          <p:nvPr/>
        </p:nvSpPr>
        <p:spPr>
          <a:xfrm>
            <a:off x="5470525" y="2036504"/>
            <a:ext cx="181459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：掌握项目进度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02B2DF-9632-4AC0-A7BD-F567E878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25" y="2490787"/>
            <a:ext cx="5133975" cy="1876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1E4303-5D29-465D-BE9E-181FA9CC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25" y="146367"/>
            <a:ext cx="5657850" cy="1762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558B2B-688A-4A15-99A2-FFFE87E86067}"/>
              </a:ext>
            </a:extLst>
          </p:cNvPr>
          <p:cNvSpPr txBox="1"/>
          <p:nvPr/>
        </p:nvSpPr>
        <p:spPr>
          <a:xfrm>
            <a:off x="5470525" y="4271704"/>
            <a:ext cx="202138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：规划新功能开发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651D80-FD7F-4EF5-A066-0A119CA5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312" y="4787900"/>
            <a:ext cx="2657475" cy="723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BB04D5-2EEC-4222-B5AD-165721796D6F}"/>
              </a:ext>
            </a:extLst>
          </p:cNvPr>
          <p:cNvSpPr txBox="1"/>
          <p:nvPr/>
        </p:nvSpPr>
        <p:spPr>
          <a:xfrm>
            <a:off x="5470525" y="5593934"/>
            <a:ext cx="277960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：测试功能，设置还原节点</a:t>
            </a:r>
          </a:p>
        </p:txBody>
      </p:sp>
    </p:spTree>
    <p:extLst>
      <p:ext uri="{BB962C8B-B14F-4D97-AF65-F5344CB8AC3E}">
        <p14:creationId xmlns:p14="http://schemas.microsoft.com/office/powerpoint/2010/main" val="250813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7271-32FB-4A22-9913-866E3ED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2" y="2855976"/>
            <a:ext cx="6705600" cy="573024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10CCFAC-6D5A-4953-BDC6-8AE76D26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76917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87DF-8DA8-4D50-B735-936A3B46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732B1-E1DD-4F58-9962-2ED4C7A0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B8B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有限状态机</a:t>
            </a:r>
            <a:endParaRPr lang="en-US" altLang="zh-CN" dirty="0">
              <a:solidFill>
                <a:srgbClr val="33B8B9"/>
              </a:solidFill>
            </a:endParaRPr>
          </a:p>
          <a:p>
            <a:r>
              <a:rPr lang="en-US" altLang="zh-CN" dirty="0">
                <a:solidFill>
                  <a:srgbClr val="33B8B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dirty="0">
                <a:solidFill>
                  <a:srgbClr val="33B8B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并发 </a:t>
            </a:r>
            <a:r>
              <a:rPr lang="en-US" altLang="zh-CN" dirty="0">
                <a:solidFill>
                  <a:srgbClr val="33B8B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 </a:t>
            </a:r>
            <a:r>
              <a:rPr lang="zh-CN" altLang="en-US" dirty="0">
                <a:solidFill>
                  <a:srgbClr val="33B8B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生产者</a:t>
            </a:r>
            <a:r>
              <a:rPr lang="en-US" altLang="zh-CN" dirty="0">
                <a:solidFill>
                  <a:srgbClr val="33B8B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CN" altLang="en-US" dirty="0">
                <a:solidFill>
                  <a:srgbClr val="33B8B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消费者模式</a:t>
            </a:r>
            <a:endParaRPr lang="en-US" altLang="zh-CN" dirty="0">
              <a:solidFill>
                <a:srgbClr val="33B8B9"/>
              </a:solidFill>
            </a:endParaRPr>
          </a:p>
          <a:p>
            <a:r>
              <a:rPr lang="zh-CN" altLang="en-US" dirty="0">
                <a:solidFill>
                  <a:srgbClr val="33B8B9"/>
                </a:solidFill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356781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实现基本的游戏规则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随机生成下一个展示的色块</a:t>
            </a:r>
          </a:p>
          <a:p>
            <a:pPr lvl="0"/>
            <a:r>
              <a:rPr lang="zh-CN" altLang="zh-CN" dirty="0"/>
              <a:t>自动播放色块</a:t>
            </a:r>
          </a:p>
          <a:p>
            <a:pPr lvl="0"/>
            <a:r>
              <a:rPr lang="zh-CN" altLang="zh-CN" dirty="0"/>
              <a:t>检测用户输入的正确性</a:t>
            </a:r>
          </a:p>
          <a:p>
            <a:pPr lvl="0"/>
            <a:r>
              <a:rPr lang="zh-CN" altLang="zh-CN" dirty="0"/>
              <a:t>判断用户是否可以进入下一关</a:t>
            </a:r>
          </a:p>
          <a:p>
            <a:pPr lvl="0"/>
            <a:r>
              <a:rPr lang="zh-CN" altLang="zh-CN" dirty="0"/>
              <a:t>暂停 </a:t>
            </a:r>
            <a:r>
              <a:rPr lang="en-US" altLang="zh-CN" dirty="0"/>
              <a:t>/ </a:t>
            </a:r>
            <a:r>
              <a:rPr lang="zh-CN" altLang="zh-CN" dirty="0"/>
              <a:t>继续 游戏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1A8A209-03F7-4F4C-B201-6D62FB58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07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实现游戏的存档和恢复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把玩家目前的游戏进度进行存档</a:t>
            </a:r>
          </a:p>
          <a:p>
            <a:pPr lvl="0"/>
            <a:r>
              <a:rPr lang="zh-CN" altLang="zh-CN" dirty="0"/>
              <a:t>存档过程中不影响玩家继续游戏</a:t>
            </a:r>
          </a:p>
          <a:p>
            <a:pPr lvl="0"/>
            <a:r>
              <a:rPr lang="zh-CN" altLang="zh-CN" dirty="0"/>
              <a:t>可以把上次的游戏进度完整恢复</a:t>
            </a:r>
          </a:p>
          <a:p>
            <a:pPr lvl="0"/>
            <a:r>
              <a:rPr lang="zh-CN" altLang="zh-CN" dirty="0"/>
              <a:t>恢复进度后保证玩家继续玩游戏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05BCA6-B232-4F15-BCFA-3E4B70F0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07" y="2882900"/>
            <a:ext cx="1352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实现前十排行榜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判定用户是否进入了排行榜</a:t>
            </a:r>
          </a:p>
          <a:p>
            <a:pPr lvl="0"/>
            <a:r>
              <a:rPr lang="zh-CN" altLang="zh-CN" dirty="0"/>
              <a:t>用户进入排行榜，排第几名</a:t>
            </a:r>
          </a:p>
          <a:p>
            <a:pPr lvl="0"/>
            <a:r>
              <a:rPr lang="zh-CN" altLang="zh-CN" dirty="0"/>
              <a:t>用户进入排行榜，保存最新的排行榜信息</a:t>
            </a:r>
          </a:p>
          <a:p>
            <a:pPr lvl="0"/>
            <a:r>
              <a:rPr lang="zh-CN" altLang="zh-CN" dirty="0"/>
              <a:t>用户未进入排行榜，不进行操作。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D227ED-4121-4755-9F20-C6B746E1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819400"/>
            <a:ext cx="1381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11EB-8E05-4107-B122-4A98B7AE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实现游戏难度的自由改变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8B1E-832C-4ED4-9F4C-F5F139AA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难度要按照级别来分</a:t>
            </a:r>
          </a:p>
          <a:p>
            <a:pPr lvl="0"/>
            <a:r>
              <a:rPr lang="zh-CN" altLang="zh-CN" dirty="0"/>
              <a:t>不同难度的不同描述</a:t>
            </a:r>
          </a:p>
          <a:p>
            <a:pPr lvl="0"/>
            <a:r>
              <a:rPr lang="zh-CN" altLang="zh-CN" dirty="0"/>
              <a:t>保证用户可以随时切换难度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86E9F-33BA-465C-A6BD-0305D50E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6257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7275</TotalTime>
  <Words>1895</Words>
  <Application>Microsoft Office PowerPoint</Application>
  <PresentationFormat>宽屏</PresentationFormat>
  <Paragraphs>337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Helvetica Neue Light</vt:lpstr>
      <vt:lpstr>Arial</vt:lpstr>
      <vt:lpstr>Calibri</vt:lpstr>
      <vt:lpstr>Wingdings</vt:lpstr>
      <vt:lpstr>External_Corporate Template_2017</vt:lpstr>
      <vt:lpstr>Simon</vt:lpstr>
      <vt:lpstr>目录</vt:lpstr>
      <vt:lpstr>Simon需求</vt:lpstr>
      <vt:lpstr>Simon需求</vt:lpstr>
      <vt:lpstr>需求解读</vt:lpstr>
      <vt:lpstr>实现基本的游戏规则</vt:lpstr>
      <vt:lpstr>实现游戏的存档和恢复</vt:lpstr>
      <vt:lpstr>实现前十排行榜</vt:lpstr>
      <vt:lpstr>实现游戏难度的自由改变</vt:lpstr>
      <vt:lpstr>实现计分能力</vt:lpstr>
      <vt:lpstr>提供规则</vt:lpstr>
      <vt:lpstr>用户可以退出游戏</vt:lpstr>
      <vt:lpstr>实现框架</vt:lpstr>
      <vt:lpstr>状态机</vt:lpstr>
      <vt:lpstr>生产者/消费者</vt:lpstr>
      <vt:lpstr>生产者 / 消费者</vt:lpstr>
      <vt:lpstr>基于事件</vt:lpstr>
      <vt:lpstr>两个框架对比</vt:lpstr>
      <vt:lpstr>模块划分</vt:lpstr>
      <vt:lpstr>按照层次结构来分</vt:lpstr>
      <vt:lpstr>按照功能需求来分</vt:lpstr>
      <vt:lpstr>具体实现</vt:lpstr>
      <vt:lpstr>数据结构 – 色块展示界面</vt:lpstr>
      <vt:lpstr>数据结构 – 色块展示界面</vt:lpstr>
      <vt:lpstr>数据结构 – 色块展示界面</vt:lpstr>
      <vt:lpstr>数据结构 – 色块缓存数组、数据队列</vt:lpstr>
      <vt:lpstr>逻辑功能 – 按钮逻辑设计 </vt:lpstr>
      <vt:lpstr>具体代码实现 – 色块随机生成</vt:lpstr>
      <vt:lpstr>具体代码实现 - 开始</vt:lpstr>
      <vt:lpstr>具体代码实现 -暂停</vt:lpstr>
      <vt:lpstr>具体代码实现 – 继续</vt:lpstr>
      <vt:lpstr>具体代码实现 – 继续</vt:lpstr>
      <vt:lpstr>具体代码实现 – 存档 （持久层）</vt:lpstr>
      <vt:lpstr>具体代码实现 – 存档  </vt:lpstr>
      <vt:lpstr>具体代码实现 – 加载 按钮逻辑 </vt:lpstr>
      <vt:lpstr>具体代码实现 – 加载 </vt:lpstr>
      <vt:lpstr>具体代码实现 – 色块播放</vt:lpstr>
      <vt:lpstr>功能需求：判断用户是否点击正确</vt:lpstr>
      <vt:lpstr>功能逻辑：连续判断用户是否输入正确</vt:lpstr>
      <vt:lpstr>逻辑功能 – 排行榜</vt:lpstr>
      <vt:lpstr>逻辑功能 – 排行榜</vt:lpstr>
      <vt:lpstr>ActiveX 持久化实现</vt:lpstr>
      <vt:lpstr>ActiveX 持久化实现</vt:lpstr>
      <vt:lpstr>遇到的坑</vt:lpstr>
      <vt:lpstr>Active X 读取word文档</vt:lpstr>
      <vt:lpstr>Active X word程序后台没有彻底关闭</vt:lpstr>
      <vt:lpstr>数组内容残留</vt:lpstr>
      <vt:lpstr>项目亮点</vt:lpstr>
      <vt:lpstr>逻辑清晰 运行流程</vt:lpstr>
      <vt:lpstr>项目亮点</vt:lpstr>
      <vt:lpstr>项目亮点</vt:lpstr>
      <vt:lpstr>参考文献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on APAC Demand Generation Awards</dc:title>
  <dc:creator>Nor Rafeeqah Bte Jaffar</dc:creator>
  <cp:lastModifiedBy>zhao xudong</cp:lastModifiedBy>
  <cp:revision>164</cp:revision>
  <dcterms:created xsi:type="dcterms:W3CDTF">2019-06-28T04:23:24Z</dcterms:created>
  <dcterms:modified xsi:type="dcterms:W3CDTF">2020-07-03T08:52:15Z</dcterms:modified>
</cp:coreProperties>
</file>