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6" r:id="rId3"/>
  </p:sldMasterIdLst>
  <p:notesMasterIdLst>
    <p:notesMasterId r:id="rId5"/>
  </p:notesMasterIdLst>
  <p:sldIdLst>
    <p:sldId id="256" r:id="rId4"/>
    <p:sldId id="257" r:id="rId6"/>
    <p:sldId id="258" r:id="rId7"/>
    <p:sldId id="259" r:id="rId8"/>
    <p:sldId id="260" r:id="rId9"/>
    <p:sldId id="263" r:id="rId10"/>
    <p:sldId id="268" r:id="rId11"/>
    <p:sldId id="261" r:id="rId12"/>
    <p:sldId id="265" r:id="rId13"/>
    <p:sldId id="264" r:id="rId14"/>
  </p:sldIdLst>
  <p:sldSz cx="9144000" cy="5143500"/>
  <p:notesSz cx="6858000" cy="9144000"/>
  <p:embeddedFontLst>
    <p:embeddedFont>
      <p:font typeface="Inter Tight"/>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6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4" name="Shape 324"/>
        <p:cNvGrpSpPr/>
        <p:nvPr/>
      </p:nvGrpSpPr>
      <p:grpSpPr>
        <a:xfrm>
          <a:off x="0" y="0"/>
          <a:ext cx="0" cy="0"/>
          <a:chOff x="0" y="0"/>
          <a:chExt cx="0" cy="0"/>
        </a:xfrm>
      </p:grpSpPr>
      <p:sp>
        <p:nvSpPr>
          <p:cNvPr id="325" name="Google Shape;325;g2f1b5ece973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2f1b5ece973_0_7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a:sym typeface="+mn-ea"/>
              </a:rPr>
              <a:t>What do you think worked well in your approach?</a:t>
            </a:r>
            <a:endParaRPr lang="en-GB"/>
          </a:p>
          <a:p>
            <a:pPr marL="0" lvl="1" indent="0" algn="l" rtl="0">
              <a:lnSpc>
                <a:spcPct val="100000"/>
              </a:lnSpc>
              <a:spcBef>
                <a:spcPts val="0"/>
              </a:spcBef>
              <a:spcAft>
                <a:spcPts val="0"/>
              </a:spcAft>
              <a:buSzPts val="1100"/>
              <a:buNone/>
            </a:pPr>
            <a:r>
              <a:rPr lang="en-US" altLang="en-US">
                <a:sym typeface="+mn-ea"/>
              </a:rPr>
              <a:t>- L1 regularization &amp; Grid Search: The logistic regression worked well because its L1 regularization automatically selected only the most important genes, and grid search found the best settings. </a:t>
            </a:r>
            <a:endParaRPr lang="en-US" altLang="en-US">
              <a:sym typeface="+mn-ea"/>
            </a:endParaRPr>
          </a:p>
          <a:p>
            <a:pPr marL="0" lvl="1" indent="0" algn="l" rtl="0">
              <a:lnSpc>
                <a:spcPct val="100000"/>
              </a:lnSpc>
              <a:spcBef>
                <a:spcPts val="0"/>
              </a:spcBef>
              <a:spcAft>
                <a:spcPts val="0"/>
              </a:spcAft>
              <a:buSzPts val="1100"/>
              <a:buNone/>
            </a:pPr>
            <a:r>
              <a:rPr lang="en-US" altLang="en-US">
                <a:sym typeface="+mn-ea"/>
              </a:rPr>
              <a:t>- 5-fold cross-validation: </a:t>
            </a:r>
            <a:r>
              <a:rPr lang="en-US" altLang="en-US">
                <a:sym typeface="+mn-ea"/>
              </a:rPr>
              <a:t>The stratified 5-fold cross-validation also made sure accuracy scores weren't just lucky guesses by testing the model on multiple different data splits,  which gave real confidence in the results.</a:t>
            </a:r>
            <a:endParaRPr lang="en-US" altLang="en-US">
              <a:sym typeface="+mn-ea"/>
            </a:endParaRPr>
          </a:p>
          <a:p>
            <a:pPr marL="0" lvl="0" indent="0" algn="l" rtl="0">
              <a:lnSpc>
                <a:spcPct val="100000"/>
              </a:lnSpc>
              <a:spcBef>
                <a:spcPts val="0"/>
              </a:spcBef>
              <a:spcAft>
                <a:spcPts val="0"/>
              </a:spcAft>
              <a:buSzPts val="1100"/>
              <a:buNone/>
            </a:pPr>
            <a:endParaRPr lang="en-GB">
              <a:sym typeface="+mn-ea"/>
            </a:endParaRPr>
          </a:p>
          <a:p>
            <a:pPr marL="0" lvl="0" indent="0" algn="l" rtl="0">
              <a:lnSpc>
                <a:spcPct val="100000"/>
              </a:lnSpc>
              <a:spcBef>
                <a:spcPts val="0"/>
              </a:spcBef>
              <a:spcAft>
                <a:spcPts val="0"/>
              </a:spcAft>
              <a:buSzPts val="1100"/>
              <a:buNone/>
            </a:pPr>
            <a:r>
              <a:rPr lang="en-GB">
                <a:sym typeface="+mn-ea"/>
              </a:rPr>
              <a:t>What challenges did you face?</a:t>
            </a:r>
            <a:endParaRPr lang="en-GB"/>
          </a:p>
          <a:p>
            <a:pPr marL="0" lvl="0" indent="0" algn="l" rtl="0">
              <a:lnSpc>
                <a:spcPct val="100000"/>
              </a:lnSpc>
              <a:spcBef>
                <a:spcPts val="0"/>
              </a:spcBef>
              <a:spcAft>
                <a:spcPts val="0"/>
              </a:spcAft>
              <a:buSzPts val="1100"/>
              <a:buNone/>
            </a:pPr>
            <a:r>
              <a:rPr lang="en-US" altLang="en-US">
                <a:sym typeface="+mn-ea"/>
              </a:rPr>
              <a:t>- Hyperparameter Tuning: </a:t>
            </a:r>
            <a:r>
              <a:rPr lang="en-US" altLang="en-US"/>
              <a:t>The original model worked better before tuning. After tuning, it got worse. I tried many times to fix this. It r</a:t>
            </a:r>
            <a:r>
              <a:rPr lang="en-US" altLang="en-US">
                <a:sym typeface="+mn-ea"/>
              </a:rPr>
              <a:t>equired multiple iterations and alternative approaches to improve the scores. The process is fustration. </a:t>
            </a:r>
            <a:endParaRPr lang="en-US" altLang="en-US"/>
          </a:p>
          <a:p>
            <a:pPr marL="0" lvl="0" indent="0" algn="l" rtl="0">
              <a:lnSpc>
                <a:spcPct val="100000"/>
              </a:lnSpc>
              <a:spcBef>
                <a:spcPts val="0"/>
              </a:spcBef>
              <a:spcAft>
                <a:spcPts val="0"/>
              </a:spcAft>
              <a:buSzPts val="1100"/>
              <a:buNone/>
            </a:pPr>
            <a:r>
              <a:rPr lang="en-US" altLang="en-US"/>
              <a:t>- Model Performance Variability: Different tuning methods gave different results. This made it hard to find the best settings.</a:t>
            </a:r>
            <a:endParaRPr lang="en-US" altLang="en-US"/>
          </a:p>
          <a:p>
            <a:pPr marL="0" lvl="0" indent="0" algn="l" rtl="0">
              <a:lnSpc>
                <a:spcPct val="100000"/>
              </a:lnSpc>
              <a:spcBef>
                <a:spcPts val="0"/>
              </a:spcBef>
              <a:spcAft>
                <a:spcPts val="0"/>
              </a:spcAft>
              <a:buSzPts val="1100"/>
              <a:buNone/>
            </a:pPr>
            <a:endParaRPr lang="en-US" altLang="en-US"/>
          </a:p>
          <a:p>
            <a:pPr marL="0" lvl="0" indent="0" algn="l" rtl="0">
              <a:lnSpc>
                <a:spcPct val="100000"/>
              </a:lnSpc>
              <a:spcBef>
                <a:spcPts val="0"/>
              </a:spcBef>
              <a:spcAft>
                <a:spcPts val="0"/>
              </a:spcAft>
              <a:buSzPts val="1100"/>
              <a:buNone/>
            </a:pPr>
            <a:r>
              <a:rPr lang="en-US" altLang="en-US"/>
              <a:t>Overall Lessons:</a:t>
            </a:r>
            <a:endParaRPr lang="en-US" altLang="en-US"/>
          </a:p>
          <a:p>
            <a:pPr marL="0" lvl="0" indent="0" algn="l" rtl="0">
              <a:lnSpc>
                <a:spcPct val="100000"/>
              </a:lnSpc>
              <a:spcBef>
                <a:spcPts val="0"/>
              </a:spcBef>
              <a:spcAft>
                <a:spcPts val="0"/>
              </a:spcAft>
              <a:buSzPts val="1100"/>
              <a:buNone/>
            </a:pPr>
            <a:r>
              <a:rPr lang="en-US" altLang="en-US">
                <a:sym typeface="+mn-ea"/>
              </a:rPr>
              <a:t>- Technical Skill: </a:t>
            </a:r>
            <a:r>
              <a:rPr lang="en-US" altLang="en-US"/>
              <a:t>My Python skills leveled up a lot. I can now actually understand what all those machine learning models are doing and all the codes from all the wprkshop sessions. </a:t>
            </a:r>
            <a:endParaRPr lang="en-US" altLang="en-US"/>
          </a:p>
          <a:p>
            <a:pPr marL="0" lvl="0" indent="0" algn="l" rtl="0">
              <a:lnSpc>
                <a:spcPct val="100000"/>
              </a:lnSpc>
              <a:spcBef>
                <a:spcPts val="0"/>
              </a:spcBef>
              <a:spcAft>
                <a:spcPts val="0"/>
              </a:spcAft>
              <a:buSzPts val="1100"/>
              <a:buNone/>
            </a:pPr>
            <a:r>
              <a:rPr lang="en-US" altLang="en-US">
                <a:sym typeface="+mn-ea"/>
              </a:rPr>
              <a:t>- Domain Knowledge: </a:t>
            </a:r>
            <a:r>
              <a:rPr lang="en-US" altLang="en-US"/>
              <a:t>I learned about different kinds of machine learning models, like RNN, CNN, especially about hyperparameter tuning in machine learning. One of the other key things I learned was about antimicrobial resistance in general and </a:t>
            </a:r>
            <a:r>
              <a:rPr lang="en-US" altLang="en-US">
                <a:sym typeface="+mn-ea"/>
              </a:rPr>
              <a:t>how I can apply models to work in this context. </a:t>
            </a: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p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Hi, I am Vivian Wang. My final project is on decoding resistance: Predicting Cefepime </a:t>
            </a:r>
            <a:r>
              <a:rPr lang="en-US" altLang="en-US">
                <a:sym typeface="+mn-ea"/>
              </a:rPr>
              <a:t>Resistance in E. coli.</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3" name="Shape 283"/>
        <p:cNvGrpSpPr/>
        <p:nvPr/>
      </p:nvGrpSpPr>
      <p:grpSpPr>
        <a:xfrm>
          <a:off x="0" y="0"/>
          <a:ext cx="0" cy="0"/>
          <a:chOff x="0" y="0"/>
          <a:chExt cx="0" cy="0"/>
        </a:xfrm>
      </p:grpSpPr>
      <p:sp>
        <p:nvSpPr>
          <p:cNvPr id="284" name="Google Shape;284;g2f1d3a44d8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2f1d3a44d89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en-US"/>
              <a:t>Antimicrobial is a global threat and E. coli’s resistance to Cefepime makes infections harder to treat. But what if we could predict resistance just by analyzing bacterial DNA? In this project, I used machine learning to decode the genetic secrets behind antibiotic resistance, to help us stay one step ahead.</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g2cdb5430bfc_0_1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2cdb5430bfc_0_18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en-US"/>
              <a:t>I will use machine learning models to spot resistance patterns in bacterial DNA - specifically for cefepime. By analyzing genes, we aim to help doctors prescribe the right antibiotics faster to save more lives.</a:t>
            </a:r>
            <a:endParaRPr lang="en-US" altLang="en-US"/>
          </a:p>
          <a:p>
            <a:pPr marL="0" lvl="0" indent="0" algn="l" rtl="0">
              <a:lnSpc>
                <a:spcPct val="100000"/>
              </a:lnSpc>
              <a:spcBef>
                <a:spcPts val="0"/>
              </a:spcBef>
              <a:spcAft>
                <a:spcPts val="0"/>
              </a:spcAft>
              <a:buSzPts val="1100"/>
              <a:buNone/>
            </a:pP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2d27a891c23_0_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2d27a891c23_0_14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en-US">
                <a:sym typeface="+mn-ea"/>
              </a:rPr>
              <a:t>I tested five models for this project. Each used different approaches to predict antibiotic resistance. Logistic regression used gene presence/absence data with 5-fold CV and grid search tuning. Random forest employed the same features with 5-fold CV and Bayesian optimization. Decision tree applied nested CV with grid search parameter selection. CNN treated features as sequential data using 3-fold CV and grid search optimization. RNN maintained sequential interpretation with 5-fold CV and fixed parameters.</a:t>
            </a:r>
            <a:endParaRPr lang="en-US" altLang="en-US"/>
          </a:p>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g2f1b5ece973_0_6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2f1b5ece973_0_6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en-US"/>
              <a:t>Here we can observe the balanced accuracy scores across the models. Both Logistic Regression and CNN demonstrates the most strongest performance. I'll proceed by comparing these two models and then evaluating their results in more detail.</a:t>
            </a: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2d27a891c23_0_14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2d27a891c23_0_14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en-US"/>
              <a:t>So when we compare these models, the CNN does edge out slightly in overall accuracy - 92% versus 89%. That means it gets more predictions right across the board. But here's where it gets interesting...</a:t>
            </a:r>
            <a:endParaRPr lang="en-US" altLang="en-US"/>
          </a:p>
          <a:p>
            <a:pPr marL="0" lvl="0" indent="0" algn="l" rtl="0">
              <a:lnSpc>
                <a:spcPct val="100000"/>
              </a:lnSpc>
              <a:spcBef>
                <a:spcPts val="0"/>
              </a:spcBef>
              <a:spcAft>
                <a:spcPts val="0"/>
              </a:spcAft>
              <a:buSzPts val="1100"/>
              <a:buNone/>
            </a:pPr>
            <a:endParaRPr lang="en-US" altLang="en-US"/>
          </a:p>
          <a:p>
            <a:pPr marL="0" lvl="0" indent="0" algn="l" rtl="0">
              <a:lnSpc>
                <a:spcPct val="100000"/>
              </a:lnSpc>
              <a:spcBef>
                <a:spcPts val="0"/>
              </a:spcBef>
              <a:spcAft>
                <a:spcPts val="0"/>
              </a:spcAft>
              <a:buSzPts val="1100"/>
              <a:buNone/>
            </a:pPr>
            <a:r>
              <a:rPr lang="en-US" altLang="en-US"/>
              <a:t>The logistic regression is actually better at catching resistant cases as it has better sensitivity, missing just 7%. CNN has better specificity, which is better at confirming sensitive cases</a:t>
            </a:r>
            <a:endParaRPr lang="en-US" altLang="en-US"/>
          </a:p>
          <a:p>
            <a:pPr marL="0" lvl="0" indent="0" algn="l" rtl="0">
              <a:lnSpc>
                <a:spcPct val="100000"/>
              </a:lnSpc>
              <a:spcBef>
                <a:spcPts val="0"/>
              </a:spcBef>
              <a:spcAft>
                <a:spcPts val="0"/>
              </a:spcAft>
              <a:buSzPts val="1100"/>
              <a:buNone/>
            </a:pPr>
            <a:endParaRPr lang="en-US" altLang="en-US"/>
          </a:p>
          <a:p>
            <a:pPr marL="0" lvl="0" indent="0" algn="l" rtl="0">
              <a:lnSpc>
                <a:spcPct val="100000"/>
              </a:lnSpc>
              <a:spcBef>
                <a:spcPts val="0"/>
              </a:spcBef>
              <a:spcAft>
                <a:spcPts val="0"/>
              </a:spcAft>
              <a:buSzPts val="1100"/>
              <a:buNone/>
            </a:pPr>
            <a:r>
              <a:rPr lang="en-US" altLang="en-US"/>
              <a:t>Given that missing resistant cases is riskier than flagging some extra sensitive ones as resistant, I'm recommending we go with the logistic regression model.</a:t>
            </a:r>
            <a:endParaRPr lang="en-US" altLang="en-US"/>
          </a:p>
          <a:p>
            <a:pPr marL="0" lvl="0" indent="0" algn="l" rtl="0">
              <a:lnSpc>
                <a:spcPct val="100000"/>
              </a:lnSpc>
              <a:spcBef>
                <a:spcPts val="0"/>
              </a:spcBef>
              <a:spcAft>
                <a:spcPts val="0"/>
              </a:spcAft>
              <a:buSzPts val="1100"/>
              <a:buNone/>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2f1b5ece973_0_6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f1b5ece973_0_6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a:p>
          <a:p>
            <a:pPr marL="0" lvl="0" indent="0" algn="l" rtl="0">
              <a:lnSpc>
                <a:spcPct val="100000"/>
              </a:lnSpc>
              <a:spcBef>
                <a:spcPts val="0"/>
              </a:spcBef>
              <a:spcAft>
                <a:spcPts val="0"/>
              </a:spcAft>
              <a:buSzPts val="1100"/>
              <a:buNone/>
            </a:pPr>
            <a:r>
              <a:rPr lang="en-US" altLang="en-US"/>
              <a:t>So, the optimal model was an L1-regularized Logistic Regression model that identified 37 key genetic markers from 159 features. It achieves 89% accuracy with critical performance and 93% sensitivity (missing just 7% resistant cases). Lastly, With an AUC of 0.928 </a:t>
            </a:r>
            <a:r>
              <a:rPr lang="en-US" altLang="en-US">
                <a:sym typeface="+mn-ea"/>
              </a:rPr>
              <a:t>to distinguish between resistant and sensitive strains</a:t>
            </a:r>
            <a:r>
              <a:rPr lang="en-US" altLang="en-US"/>
              <a:t>, I would trust this model for clinical use.</a:t>
            </a: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1" name="Shape 331"/>
        <p:cNvGrpSpPr/>
        <p:nvPr/>
      </p:nvGrpSpPr>
      <p:grpSpPr>
        <a:xfrm>
          <a:off x="0" y="0"/>
          <a:ext cx="0" cy="0"/>
          <a:chOff x="0" y="0"/>
          <a:chExt cx="0" cy="0"/>
        </a:xfrm>
      </p:grpSpPr>
      <p:sp>
        <p:nvSpPr>
          <p:cNvPr id="332" name="Google Shape;332;g2f1b5ece97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2f1b5ece973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en-US"/>
              <a:t>For the next steps, I plan to explore RNN model further. Right now, with different features and hyperparameter tuning, I've only improved the balanced accuracy from 50% to 59%. However, I think they're particularly good at spotting patterns in genetic sequences, which shouldn't be this low. I didn't have time to explore this further, but I will do so for the next step.</a:t>
            </a:r>
            <a:endParaRPr lang="en-US" altLang="en-US"/>
          </a:p>
          <a:p>
            <a:pPr marL="0" lvl="0" indent="0" algn="l" rtl="0">
              <a:lnSpc>
                <a:spcPct val="100000"/>
              </a:lnSpc>
              <a:spcBef>
                <a:spcPts val="0"/>
              </a:spcBef>
              <a:spcAft>
                <a:spcPts val="0"/>
              </a:spcAft>
              <a:buSzPts val="1100"/>
              <a:buNone/>
            </a:pPr>
            <a:endParaRPr lang="en-US" altLang="en-US"/>
          </a:p>
          <a:p>
            <a:pPr marL="0" lvl="0" indent="0" algn="l" rtl="0">
              <a:lnSpc>
                <a:spcPct val="100000"/>
              </a:lnSpc>
              <a:spcBef>
                <a:spcPts val="0"/>
              </a:spcBef>
              <a:spcAft>
                <a:spcPts val="0"/>
              </a:spcAft>
              <a:buSzPts val="1100"/>
              <a:buNone/>
            </a:pPr>
            <a:r>
              <a:rPr lang="en-US" altLang="en-US"/>
              <a:t>At the same time, I'm developing an end-to-end pipeline where doctors can input a patient's genomic data through a simple interface and receive a resistance prediction within seconds, so doctors can get actionable results immdiately.</a:t>
            </a:r>
            <a:endParaRPr lang="en-US" altLang="en-US"/>
          </a:p>
          <a:p>
            <a:pPr marL="0" lvl="0" indent="0" algn="l" rtl="0">
              <a:lnSpc>
                <a:spcPct val="100000"/>
              </a:lnSpc>
              <a:spcBef>
                <a:spcPts val="0"/>
              </a:spcBef>
              <a:spcAft>
                <a:spcPts val="0"/>
              </a:spcAft>
              <a:buSzPts val="1100"/>
              <a:buNone/>
            </a:pPr>
            <a:endParaRPr lang="en-US" altLang="en-US"/>
          </a:p>
          <a:p>
            <a:pPr marL="0" lvl="0" indent="0" algn="l" rtl="0">
              <a:lnSpc>
                <a:spcPct val="100000"/>
              </a:lnSpc>
              <a:spcBef>
                <a:spcPts val="0"/>
              </a:spcBef>
              <a:spcAft>
                <a:spcPts val="0"/>
              </a:spcAft>
              <a:buSzPts val="110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p:cSld name="TITLE_1_3_1">
    <p:spTree>
      <p:nvGrpSpPr>
        <p:cNvPr id="6" name="Shape 6"/>
        <p:cNvGrpSpPr/>
        <p:nvPr/>
      </p:nvGrpSpPr>
      <p:grpSpPr>
        <a:xfrm>
          <a:off x="0" y="0"/>
          <a:ext cx="0" cy="0"/>
          <a:chOff x="0" y="0"/>
          <a:chExt cx="0" cy="0"/>
        </a:xfrm>
      </p:grpSpPr>
      <p:pic>
        <p:nvPicPr>
          <p:cNvPr id="7" name="Google Shape;7;p34"/>
          <p:cNvPicPr preferRelativeResize="0"/>
          <p:nvPr/>
        </p:nvPicPr>
        <p:blipFill rotWithShape="1">
          <a:blip r:embed="rId2"/>
          <a:srcRect/>
          <a:stretch>
            <a:fillRect/>
          </a:stretch>
        </p:blipFill>
        <p:spPr>
          <a:xfrm>
            <a:off x="0" y="0"/>
            <a:ext cx="9144018" cy="5143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lio light 1">
  <p:cSld name="TITLE_1_1_7">
    <p:bg>
      <p:bgPr>
        <a:solidFill>
          <a:srgbClr val="FAF5FF"/>
        </a:solidFill>
        <a:effectLst/>
      </p:bgPr>
    </p:bg>
    <p:spTree>
      <p:nvGrpSpPr>
        <p:cNvPr id="43" name="Shape 43"/>
        <p:cNvGrpSpPr/>
        <p:nvPr/>
      </p:nvGrpSpPr>
      <p:grpSpPr>
        <a:xfrm>
          <a:off x="0" y="0"/>
          <a:ext cx="0" cy="0"/>
          <a:chOff x="0" y="0"/>
          <a:chExt cx="0" cy="0"/>
        </a:xfrm>
      </p:grpSpPr>
      <p:sp>
        <p:nvSpPr>
          <p:cNvPr id="44" name="Google Shape;44;p4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45" name="Google Shape;45;p43"/>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lio Dark">
  <p:cSld name="TITLE_1_1_1">
    <p:bg>
      <p:bgPr>
        <a:solidFill>
          <a:srgbClr val="242385"/>
        </a:solidFill>
        <a:effectLst/>
      </p:bgPr>
    </p:bg>
    <p:spTree>
      <p:nvGrpSpPr>
        <p:cNvPr id="46" name="Shape 46"/>
        <p:cNvGrpSpPr/>
        <p:nvPr/>
      </p:nvGrpSpPr>
      <p:grpSpPr>
        <a:xfrm>
          <a:off x="0" y="0"/>
          <a:ext cx="0" cy="0"/>
          <a:chOff x="0" y="0"/>
          <a:chExt cx="0" cy="0"/>
        </a:xfrm>
      </p:grpSpPr>
      <p:sp>
        <p:nvSpPr>
          <p:cNvPr id="47" name="Google Shape;47;p4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48" name="Google Shape;48;p44"/>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Basic">
  <p:cSld name="TITLE">
    <p:spTree>
      <p:nvGrpSpPr>
        <p:cNvPr id="49" name="Shape 49"/>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urple">
  <p:cSld name="TITLE_1_3_1_1">
    <p:bg>
      <p:bgPr>
        <a:solidFill>
          <a:srgbClr val="BE9BFF"/>
        </a:solidFill>
        <a:effectLst/>
      </p:bgPr>
    </p:bg>
    <p:spTree>
      <p:nvGrpSpPr>
        <p:cNvPr id="50" name="Shape 5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light">
  <p:cSld name="TITLE_1_3_1_1_1">
    <p:bg>
      <p:bgPr>
        <a:solidFill>
          <a:srgbClr val="FAF5FF"/>
        </a:solidFill>
        <a:effectLst/>
      </p:bgPr>
    </p:bg>
    <p:spTree>
      <p:nvGrpSpPr>
        <p:cNvPr id="51" name="Shape 5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white">
  <p:cSld name="TITLE_1_3_1_1_1_1">
    <p:bg>
      <p:bgPr>
        <a:solidFill>
          <a:schemeClr val="lt1"/>
        </a:solidFill>
        <a:effectLst/>
      </p:bgPr>
    </p:bg>
    <p:spTree>
      <p:nvGrpSpPr>
        <p:cNvPr id="52" name="Shape 52"/>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dark">
  <p:cSld name="TITLE_1_3_1_1_1_1_1">
    <p:bg>
      <p:bgPr>
        <a:solidFill>
          <a:srgbClr val="242385"/>
        </a:solidFill>
        <a:effectLst/>
      </p:bgPr>
    </p:bg>
    <p:spTree>
      <p:nvGrpSpPr>
        <p:cNvPr id="53" name="Shape 53"/>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blue">
  <p:cSld name="TITLE_1_3_1_1_1_1_1_1">
    <p:bg>
      <p:bgPr>
        <a:solidFill>
          <a:srgbClr val="5370E7"/>
        </a:solidFill>
        <a:effectLst/>
      </p:bgPr>
    </p:bg>
    <p:spTree>
      <p:nvGrpSpPr>
        <p:cNvPr id="54" name="Shape 5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White">
  <p:cSld name="TITLE_1_2">
    <p:spTree>
      <p:nvGrpSpPr>
        <p:cNvPr id="55" name="Shape 55"/>
        <p:cNvGrpSpPr/>
        <p:nvPr/>
      </p:nvGrpSpPr>
      <p:grpSpPr>
        <a:xfrm>
          <a:off x="0" y="0"/>
          <a:ext cx="0" cy="0"/>
          <a:chOff x="0" y="0"/>
          <a:chExt cx="0" cy="0"/>
        </a:xfrm>
      </p:grpSpPr>
      <p:sp>
        <p:nvSpPr>
          <p:cNvPr id="56" name="Google Shape;56;p51"/>
          <p:cNvSpPr txBox="1"/>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57" name="Google Shape;57;p51"/>
          <p:cNvSpPr txBox="1"/>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marR="0" lvl="0" algn="l" rtl="0">
              <a:lnSpc>
                <a:spcPct val="80000"/>
              </a:lnSpc>
              <a:spcBef>
                <a:spcPts val="0"/>
              </a:spcBef>
              <a:spcAft>
                <a:spcPts val="0"/>
              </a:spcAft>
              <a:buClr>
                <a:srgbClr val="242385"/>
              </a:buClr>
              <a:buSzPts val="1000"/>
              <a:buFont typeface="Inter Tight"/>
              <a:buNone/>
              <a:defRPr sz="1000" b="0"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2pPr>
            <a:lvl3pPr marR="0" lvl="2"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3pPr>
            <a:lvl4pPr marR="0" lvl="3"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4pPr>
            <a:lvl5pPr marR="0" lvl="4"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5pPr>
            <a:lvl6pPr marR="0" lvl="5"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6pPr>
            <a:lvl7pPr marR="0" lvl="6"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7pPr>
            <a:lvl8pPr marR="0" lvl="7"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8pPr>
            <a:lvl9pPr marR="0" lvl="8"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9pPr>
          </a:lstStyle>
          <a:p/>
        </p:txBody>
      </p:sp>
      <p:pic>
        <p:nvPicPr>
          <p:cNvPr id="58" name="Google Shape;58;p51"/>
          <p:cNvPicPr preferRelativeResize="0"/>
          <p:nvPr/>
        </p:nvPicPr>
        <p:blipFill rotWithShape="1">
          <a:blip r:embed="rId2"/>
          <a:srcRect/>
          <a:stretch>
            <a:fillRect/>
          </a:stretch>
        </p:blipFill>
        <p:spPr>
          <a:xfrm>
            <a:off x="389038" y="411392"/>
            <a:ext cx="2845117" cy="2973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Yellow">
  <p:cSld name="TITLE_1_2_1">
    <p:bg>
      <p:bgPr>
        <a:solidFill>
          <a:srgbClr val="5370E7"/>
        </a:solidFill>
        <a:effectLst/>
      </p:bgPr>
    </p:bg>
    <p:spTree>
      <p:nvGrpSpPr>
        <p:cNvPr id="59" name="Shape 59"/>
        <p:cNvGrpSpPr/>
        <p:nvPr/>
      </p:nvGrpSpPr>
      <p:grpSpPr>
        <a:xfrm>
          <a:off x="0" y="0"/>
          <a:ext cx="0" cy="0"/>
          <a:chOff x="0" y="0"/>
          <a:chExt cx="0" cy="0"/>
        </a:xfrm>
      </p:grpSpPr>
      <p:sp>
        <p:nvSpPr>
          <p:cNvPr id="60" name="Google Shape;60;p52"/>
          <p:cNvSpPr txBox="1"/>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7500"/>
              <a:buFont typeface="Inter Tight"/>
              <a:buNone/>
              <a:defRPr sz="7500" b="1" i="0" u="none" strike="noStrike" cap="none">
                <a:solidFill>
                  <a:schemeClr val="lt1"/>
                </a:solidFill>
                <a:latin typeface="Inter Tight"/>
                <a:ea typeface="Inter Tight"/>
                <a:cs typeface="Inter Tight"/>
                <a:sym typeface="Inter Tight"/>
              </a:defRPr>
            </a:lvl1pPr>
            <a:lvl2pPr marR="0" lvl="1"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61" name="Google Shape;61;p52"/>
          <p:cNvSpPr txBox="1"/>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marR="0" lvl="0" algn="l" rtl="0">
              <a:lnSpc>
                <a:spcPct val="80000"/>
              </a:lnSpc>
              <a:spcBef>
                <a:spcPts val="0"/>
              </a:spcBef>
              <a:spcAft>
                <a:spcPts val="0"/>
              </a:spcAft>
              <a:buClr>
                <a:srgbClr val="242385"/>
              </a:buClr>
              <a:buSzPts val="1000"/>
              <a:buFont typeface="Inter Tight"/>
              <a:buNone/>
              <a:defRPr sz="1000" b="0"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2pPr>
            <a:lvl3pPr marR="0" lvl="2"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3pPr>
            <a:lvl4pPr marR="0" lvl="3"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4pPr>
            <a:lvl5pPr marR="0" lvl="4"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5pPr>
            <a:lvl6pPr marR="0" lvl="5"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6pPr>
            <a:lvl7pPr marR="0" lvl="6"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7pPr>
            <a:lvl8pPr marR="0" lvl="7"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8pPr>
            <a:lvl9pPr marR="0" lvl="8"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9pPr>
          </a:lstStyle>
          <a:p/>
        </p:txBody>
      </p:sp>
      <p:pic>
        <p:nvPicPr>
          <p:cNvPr id="62" name="Google Shape;62;p52"/>
          <p:cNvPicPr preferRelativeResize="0"/>
          <p:nvPr/>
        </p:nvPicPr>
        <p:blipFill rotWithShape="1">
          <a:blip r:embed="rId2"/>
          <a:srcRect/>
          <a:stretch>
            <a:fillRect/>
          </a:stretch>
        </p:blipFill>
        <p:spPr>
          <a:xfrm>
            <a:off x="389000" y="411400"/>
            <a:ext cx="2845189" cy="297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Black">
  <p:cSld name="TITLE_1_2_1_1">
    <p:bg>
      <p:bgPr>
        <a:solidFill>
          <a:srgbClr val="BE9BFF"/>
        </a:solidFill>
        <a:effectLst/>
      </p:bgPr>
    </p:bg>
    <p:spTree>
      <p:nvGrpSpPr>
        <p:cNvPr id="8" name="Shape 8"/>
        <p:cNvGrpSpPr/>
        <p:nvPr/>
      </p:nvGrpSpPr>
      <p:grpSpPr>
        <a:xfrm>
          <a:off x="0" y="0"/>
          <a:ext cx="0" cy="0"/>
          <a:chOff x="0" y="0"/>
          <a:chExt cx="0" cy="0"/>
        </a:xfrm>
      </p:grpSpPr>
      <p:sp>
        <p:nvSpPr>
          <p:cNvPr id="9" name="Google Shape;9;p36"/>
          <p:cNvSpPr txBox="1"/>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7500"/>
              <a:buFont typeface="Inter Tight"/>
              <a:buNone/>
              <a:defRPr sz="7500" b="1" i="0" u="none" strike="noStrike" cap="none">
                <a:solidFill>
                  <a:schemeClr val="lt1"/>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10" name="Google Shape;10;p36"/>
          <p:cNvSpPr txBox="1"/>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marR="0" lvl="0" algn="l" rtl="0">
              <a:lnSpc>
                <a:spcPct val="80000"/>
              </a:lnSpc>
              <a:spcBef>
                <a:spcPts val="0"/>
              </a:spcBef>
              <a:spcAft>
                <a:spcPts val="0"/>
              </a:spcAft>
              <a:buClr>
                <a:srgbClr val="242385"/>
              </a:buClr>
              <a:buSzPts val="1000"/>
              <a:buFont typeface="Inter Tight"/>
              <a:buNone/>
              <a:defRPr sz="1000" b="0"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2pPr>
            <a:lvl3pPr marR="0" lvl="2"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3pPr>
            <a:lvl4pPr marR="0" lvl="3"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4pPr>
            <a:lvl5pPr marR="0" lvl="4"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5pPr>
            <a:lvl6pPr marR="0" lvl="5"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6pPr>
            <a:lvl7pPr marR="0" lvl="6"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7pPr>
            <a:lvl8pPr marR="0" lvl="7"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8pPr>
            <a:lvl9pPr marR="0" lvl="8"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9pPr>
          </a:lstStyle>
          <a:p/>
        </p:txBody>
      </p:sp>
      <p:pic>
        <p:nvPicPr>
          <p:cNvPr id="11" name="Google Shape;11;p36"/>
          <p:cNvPicPr preferRelativeResize="0"/>
          <p:nvPr/>
        </p:nvPicPr>
        <p:blipFill rotWithShape="1">
          <a:blip r:embed="rId2"/>
          <a:srcRect/>
          <a:stretch>
            <a:fillRect/>
          </a:stretch>
        </p:blipFill>
        <p:spPr>
          <a:xfrm>
            <a:off x="389000" y="411400"/>
            <a:ext cx="2845189" cy="2973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Headline + copy">
  <p:cSld name="TITLE_1_1_6">
    <p:spTree>
      <p:nvGrpSpPr>
        <p:cNvPr id="63" name="Shape 63"/>
        <p:cNvGrpSpPr/>
        <p:nvPr/>
      </p:nvGrpSpPr>
      <p:grpSpPr>
        <a:xfrm>
          <a:off x="0" y="0"/>
          <a:ext cx="0" cy="0"/>
          <a:chOff x="0" y="0"/>
          <a:chExt cx="0" cy="0"/>
        </a:xfrm>
      </p:grpSpPr>
      <p:sp>
        <p:nvSpPr>
          <p:cNvPr id="64" name="Google Shape;64;p53"/>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370E7"/>
              </a:buClr>
              <a:buSzPts val="3500"/>
              <a:buFont typeface="Inter Tight"/>
              <a:buNone/>
              <a:defRPr sz="3500" b="1" i="0" u="none" strike="noStrike" cap="none">
                <a:solidFill>
                  <a:srgbClr val="5370E7"/>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65" name="Google Shape;65;p53"/>
          <p:cNvSpPr txBox="1"/>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p:txBody>
      </p:sp>
      <p:sp>
        <p:nvSpPr>
          <p:cNvPr id="66" name="Google Shape;66;p5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67" name="Google Shape;67;p53"/>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Headline + copy 2">
  <p:cSld name="TITLE_1_1_6_1">
    <p:bg>
      <p:bgPr>
        <a:solidFill>
          <a:srgbClr val="BE9BFF"/>
        </a:solidFill>
        <a:effectLst/>
      </p:bgPr>
    </p:bg>
    <p:spTree>
      <p:nvGrpSpPr>
        <p:cNvPr id="68" name="Shape 68"/>
        <p:cNvGrpSpPr/>
        <p:nvPr/>
      </p:nvGrpSpPr>
      <p:grpSpPr>
        <a:xfrm>
          <a:off x="0" y="0"/>
          <a:ext cx="0" cy="0"/>
          <a:chOff x="0" y="0"/>
          <a:chExt cx="0" cy="0"/>
        </a:xfrm>
      </p:grpSpPr>
      <p:sp>
        <p:nvSpPr>
          <p:cNvPr id="69" name="Google Shape;69;p54"/>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42385"/>
              </a:buClr>
              <a:buSzPts val="3500"/>
              <a:buFont typeface="Inter Tight"/>
              <a:buNone/>
              <a:defRPr sz="3500" b="1" i="0" u="none" strike="noStrike" cap="none">
                <a:solidFill>
                  <a:srgbClr val="242385"/>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70" name="Google Shape;70;p54"/>
          <p:cNvSpPr txBox="1"/>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p:txBody>
      </p:sp>
      <p:sp>
        <p:nvSpPr>
          <p:cNvPr id="71" name="Google Shape;71;p5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72" name="Google Shape;72;p54"/>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Headline + + Subhead + copy 2">
  <p:cSld name="TITLE_1_1_6_2_1">
    <p:bg>
      <p:bgPr>
        <a:solidFill>
          <a:srgbClr val="BE9BFF"/>
        </a:solidFill>
        <a:effectLst/>
      </p:bgPr>
    </p:bg>
    <p:spTree>
      <p:nvGrpSpPr>
        <p:cNvPr id="73" name="Shape 73"/>
        <p:cNvGrpSpPr/>
        <p:nvPr/>
      </p:nvGrpSpPr>
      <p:grpSpPr>
        <a:xfrm>
          <a:off x="0" y="0"/>
          <a:ext cx="0" cy="0"/>
          <a:chOff x="0" y="0"/>
          <a:chExt cx="0" cy="0"/>
        </a:xfrm>
      </p:grpSpPr>
      <p:sp>
        <p:nvSpPr>
          <p:cNvPr id="74" name="Google Shape;74;p55"/>
          <p:cNvSpPr txBox="1"/>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1"/>
              </a:buClr>
              <a:buSzPts val="1500"/>
              <a:buFont typeface="Inter Tight"/>
              <a:buNone/>
              <a:defRPr sz="1500" b="1" i="0" u="none" strike="noStrike" cap="none">
                <a:solidFill>
                  <a:schemeClr val="lt1"/>
                </a:solidFill>
                <a:latin typeface="Inter Tight"/>
                <a:ea typeface="Inter Tight"/>
                <a:cs typeface="Inter Tight"/>
                <a:sym typeface="Inter Tight"/>
              </a:defRPr>
            </a:lvl1pPr>
            <a:lvl2pPr marR="0" lvl="1"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75" name="Google Shape;75;p55"/>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42385"/>
              </a:buClr>
              <a:buSzPts val="3500"/>
              <a:buFont typeface="Inter Tight"/>
              <a:buNone/>
              <a:defRPr sz="3500" b="1" i="0" u="none" strike="noStrike" cap="none">
                <a:solidFill>
                  <a:srgbClr val="242385"/>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76" name="Google Shape;76;p55"/>
          <p:cNvSpPr txBox="1"/>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p:txBody>
      </p:sp>
      <p:sp>
        <p:nvSpPr>
          <p:cNvPr id="77" name="Google Shape;77;p5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78" name="Google Shape;78;p55"/>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Headline + + Subhead + copy dark">
  <p:cSld name="TITLE_1_1_6_2_1_1">
    <p:bg>
      <p:bgPr>
        <a:solidFill>
          <a:srgbClr val="242385"/>
        </a:solidFill>
        <a:effectLst/>
      </p:bgPr>
    </p:bg>
    <p:spTree>
      <p:nvGrpSpPr>
        <p:cNvPr id="79" name="Shape 79"/>
        <p:cNvGrpSpPr/>
        <p:nvPr/>
      </p:nvGrpSpPr>
      <p:grpSpPr>
        <a:xfrm>
          <a:off x="0" y="0"/>
          <a:ext cx="0" cy="0"/>
          <a:chOff x="0" y="0"/>
          <a:chExt cx="0" cy="0"/>
        </a:xfrm>
      </p:grpSpPr>
      <p:sp>
        <p:nvSpPr>
          <p:cNvPr id="80" name="Google Shape;80;p56"/>
          <p:cNvSpPr txBox="1"/>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5370E7"/>
              </a:buClr>
              <a:buSzPts val="1500"/>
              <a:buFont typeface="Inter Tight"/>
              <a:buNone/>
              <a:defRPr sz="1500" b="1" i="0" u="none" strike="noStrike" cap="none">
                <a:solidFill>
                  <a:srgbClr val="5370E7"/>
                </a:solidFill>
                <a:latin typeface="Inter Tight"/>
                <a:ea typeface="Inter Tight"/>
                <a:cs typeface="Inter Tight"/>
                <a:sym typeface="Inter Tight"/>
              </a:defRPr>
            </a:lvl1pPr>
            <a:lvl2pPr marR="0" lvl="1"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81" name="Google Shape;81;p56"/>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1pPr>
            <a:lvl2pPr marR="0" lvl="1"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2pPr>
            <a:lvl3pPr marR="0" lvl="2"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3pPr>
            <a:lvl4pPr marR="0" lvl="3"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4pPr>
            <a:lvl5pPr marR="0" lvl="4"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5pPr>
            <a:lvl6pPr marR="0" lvl="5"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6pPr>
            <a:lvl7pPr marR="0" lvl="6"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7pPr>
            <a:lvl8pPr marR="0" lvl="7"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8pPr>
            <a:lvl9pPr marR="0" lvl="8"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9pPr>
          </a:lstStyle>
          <a:p/>
        </p:txBody>
      </p:sp>
      <p:sp>
        <p:nvSpPr>
          <p:cNvPr id="82" name="Google Shape;82;p56"/>
          <p:cNvSpPr txBox="1"/>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9pPr>
          </a:lstStyle>
          <a:p/>
        </p:txBody>
      </p:sp>
      <p:sp>
        <p:nvSpPr>
          <p:cNvPr id="83" name="Google Shape;83;p5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84" name="Google Shape;84;p56"/>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small purple">
  <p:cSld name="TITLE_1_1_5">
    <p:bg>
      <p:bgPr>
        <a:solidFill>
          <a:srgbClr val="BE9BFF"/>
        </a:solidFill>
        <a:effectLst/>
      </p:bgPr>
    </p:bg>
    <p:spTree>
      <p:nvGrpSpPr>
        <p:cNvPr id="85" name="Shape 85"/>
        <p:cNvGrpSpPr/>
        <p:nvPr/>
      </p:nvGrpSpPr>
      <p:grpSpPr>
        <a:xfrm>
          <a:off x="0" y="0"/>
          <a:ext cx="0" cy="0"/>
          <a:chOff x="0" y="0"/>
          <a:chExt cx="0" cy="0"/>
        </a:xfrm>
      </p:grpSpPr>
      <p:sp>
        <p:nvSpPr>
          <p:cNvPr id="86" name="Google Shape;86;p57"/>
          <p:cNvSpPr/>
          <p:nvPr>
            <p:ph type="pic" idx="2"/>
          </p:nvPr>
        </p:nvSpPr>
        <p:spPr>
          <a:xfrm>
            <a:off x="4555000" y="0"/>
            <a:ext cx="4589100" cy="5143500"/>
          </a:xfrm>
          <a:prstGeom prst="rect">
            <a:avLst/>
          </a:prstGeom>
          <a:noFill/>
          <a:ln>
            <a:noFill/>
          </a:ln>
        </p:spPr>
      </p:sp>
      <p:sp>
        <p:nvSpPr>
          <p:cNvPr id="87" name="Google Shape;87;p5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88" name="Google Shape;88;p57"/>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 small white">
  <p:cSld name="TITLE_1_1_5_2">
    <p:bg>
      <p:bgPr>
        <a:solidFill>
          <a:schemeClr val="lt1"/>
        </a:solidFill>
        <a:effectLst/>
      </p:bgPr>
    </p:bg>
    <p:spTree>
      <p:nvGrpSpPr>
        <p:cNvPr id="89" name="Shape 89"/>
        <p:cNvGrpSpPr/>
        <p:nvPr/>
      </p:nvGrpSpPr>
      <p:grpSpPr>
        <a:xfrm>
          <a:off x="0" y="0"/>
          <a:ext cx="0" cy="0"/>
          <a:chOff x="0" y="0"/>
          <a:chExt cx="0" cy="0"/>
        </a:xfrm>
      </p:grpSpPr>
      <p:sp>
        <p:nvSpPr>
          <p:cNvPr id="90" name="Google Shape;90;p58"/>
          <p:cNvSpPr/>
          <p:nvPr>
            <p:ph type="pic" idx="2"/>
          </p:nvPr>
        </p:nvSpPr>
        <p:spPr>
          <a:xfrm>
            <a:off x="4555000" y="0"/>
            <a:ext cx="4589100" cy="5143500"/>
          </a:xfrm>
          <a:prstGeom prst="rect">
            <a:avLst/>
          </a:prstGeom>
          <a:noFill/>
          <a:ln>
            <a:noFill/>
          </a:ln>
        </p:spPr>
      </p:sp>
      <p:sp>
        <p:nvSpPr>
          <p:cNvPr id="91" name="Google Shape;91;p5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92" name="Google Shape;92;p58"/>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mage small dark">
  <p:cSld name="TITLE_1_1_5_1">
    <p:bg>
      <p:bgPr>
        <a:solidFill>
          <a:srgbClr val="242385"/>
        </a:solidFill>
        <a:effectLst/>
      </p:bgPr>
    </p:bg>
    <p:spTree>
      <p:nvGrpSpPr>
        <p:cNvPr id="93" name="Shape 93"/>
        <p:cNvGrpSpPr/>
        <p:nvPr/>
      </p:nvGrpSpPr>
      <p:grpSpPr>
        <a:xfrm>
          <a:off x="0" y="0"/>
          <a:ext cx="0" cy="0"/>
          <a:chOff x="0" y="0"/>
          <a:chExt cx="0" cy="0"/>
        </a:xfrm>
      </p:grpSpPr>
      <p:sp>
        <p:nvSpPr>
          <p:cNvPr id="94" name="Google Shape;94;p59"/>
          <p:cNvSpPr/>
          <p:nvPr>
            <p:ph type="pic" idx="2"/>
          </p:nvPr>
        </p:nvSpPr>
        <p:spPr>
          <a:xfrm>
            <a:off x="4555000" y="0"/>
            <a:ext cx="4589100" cy="5143500"/>
          </a:xfrm>
          <a:prstGeom prst="rect">
            <a:avLst/>
          </a:prstGeom>
          <a:noFill/>
          <a:ln>
            <a:noFill/>
          </a:ln>
        </p:spPr>
      </p:sp>
      <p:sp>
        <p:nvSpPr>
          <p:cNvPr id="95" name="Google Shape;95;p5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96" name="Google Shape;96;p59"/>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Image">
  <p:cSld name="TITLE_1_1_4">
    <p:spTree>
      <p:nvGrpSpPr>
        <p:cNvPr id="97" name="Shape 97"/>
        <p:cNvGrpSpPr/>
        <p:nvPr/>
      </p:nvGrpSpPr>
      <p:grpSpPr>
        <a:xfrm>
          <a:off x="0" y="0"/>
          <a:ext cx="0" cy="0"/>
          <a:chOff x="0" y="0"/>
          <a:chExt cx="0" cy="0"/>
        </a:xfrm>
      </p:grpSpPr>
      <p:sp>
        <p:nvSpPr>
          <p:cNvPr id="98" name="Google Shape;98;p60"/>
          <p:cNvSpPr/>
          <p:nvPr>
            <p:ph type="pic" idx="2"/>
          </p:nvPr>
        </p:nvSpPr>
        <p:spPr>
          <a:xfrm>
            <a:off x="459625" y="501675"/>
            <a:ext cx="8220900" cy="3917700"/>
          </a:xfrm>
          <a:prstGeom prst="rect">
            <a:avLst/>
          </a:prstGeom>
          <a:noFill/>
          <a:ln>
            <a:noFill/>
          </a:ln>
        </p:spPr>
      </p:sp>
      <p:sp>
        <p:nvSpPr>
          <p:cNvPr id="99" name="Google Shape;99;p6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00" name="Google Shape;100;p60"/>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mage blue">
  <p:cSld name="TITLE_1_1_4_2">
    <p:bg>
      <p:bgPr>
        <a:solidFill>
          <a:srgbClr val="5370E7"/>
        </a:solidFill>
        <a:effectLst/>
      </p:bgPr>
    </p:bg>
    <p:spTree>
      <p:nvGrpSpPr>
        <p:cNvPr id="101" name="Shape 101"/>
        <p:cNvGrpSpPr/>
        <p:nvPr/>
      </p:nvGrpSpPr>
      <p:grpSpPr>
        <a:xfrm>
          <a:off x="0" y="0"/>
          <a:ext cx="0" cy="0"/>
          <a:chOff x="0" y="0"/>
          <a:chExt cx="0" cy="0"/>
        </a:xfrm>
      </p:grpSpPr>
      <p:sp>
        <p:nvSpPr>
          <p:cNvPr id="102" name="Google Shape;102;p61"/>
          <p:cNvSpPr/>
          <p:nvPr>
            <p:ph type="pic" idx="2"/>
          </p:nvPr>
        </p:nvSpPr>
        <p:spPr>
          <a:xfrm>
            <a:off x="459625" y="501675"/>
            <a:ext cx="8220900" cy="3917700"/>
          </a:xfrm>
          <a:prstGeom prst="rect">
            <a:avLst/>
          </a:prstGeom>
          <a:noFill/>
          <a:ln>
            <a:noFill/>
          </a:ln>
        </p:spPr>
      </p:sp>
      <p:sp>
        <p:nvSpPr>
          <p:cNvPr id="103" name="Google Shape;103;p6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104" name="Google Shape;104;p61"/>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Image dark">
  <p:cSld name="TITLE_1_1_4_1">
    <p:bg>
      <p:bgPr>
        <a:solidFill>
          <a:srgbClr val="242385"/>
        </a:solidFill>
        <a:effectLst/>
      </p:bgPr>
    </p:bg>
    <p:spTree>
      <p:nvGrpSpPr>
        <p:cNvPr id="105" name="Shape 105"/>
        <p:cNvGrpSpPr/>
        <p:nvPr/>
      </p:nvGrpSpPr>
      <p:grpSpPr>
        <a:xfrm>
          <a:off x="0" y="0"/>
          <a:ext cx="0" cy="0"/>
          <a:chOff x="0" y="0"/>
          <a:chExt cx="0" cy="0"/>
        </a:xfrm>
      </p:grpSpPr>
      <p:sp>
        <p:nvSpPr>
          <p:cNvPr id="106" name="Google Shape;106;p62"/>
          <p:cNvSpPr/>
          <p:nvPr>
            <p:ph type="pic" idx="2"/>
          </p:nvPr>
        </p:nvSpPr>
        <p:spPr>
          <a:xfrm>
            <a:off x="459600" y="536700"/>
            <a:ext cx="8220900" cy="3917700"/>
          </a:xfrm>
          <a:prstGeom prst="rect">
            <a:avLst/>
          </a:prstGeom>
          <a:noFill/>
          <a:ln>
            <a:noFill/>
          </a:ln>
        </p:spPr>
      </p:sp>
      <p:sp>
        <p:nvSpPr>
          <p:cNvPr id="107" name="Google Shape;107;p6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108" name="Google Shape;108;p62"/>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olio white">
  <p:cSld name="TITLE_1_1">
    <p:spTree>
      <p:nvGrpSpPr>
        <p:cNvPr id="12" name="Shape 12"/>
        <p:cNvGrpSpPr/>
        <p:nvPr/>
      </p:nvGrpSpPr>
      <p:grpSpPr>
        <a:xfrm>
          <a:off x="0" y="0"/>
          <a:ext cx="0" cy="0"/>
          <a:chOff x="0" y="0"/>
          <a:chExt cx="0" cy="0"/>
        </a:xfrm>
      </p:grpSpPr>
      <p:sp>
        <p:nvSpPr>
          <p:cNvPr id="13" name="Google Shape;13;p3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4" name="Google Shape;14;p35"/>
          <p:cNvPicPr preferRelativeResize="0"/>
          <p:nvPr/>
        </p:nvPicPr>
        <p:blipFill rotWithShape="1">
          <a:blip r:embed="rId2"/>
          <a:srcRect/>
          <a:stretch>
            <a:fillRect/>
          </a:stretch>
        </p:blipFill>
        <p:spPr>
          <a:xfrm>
            <a:off x="459600" y="4777027"/>
            <a:ext cx="1641801" cy="172391"/>
          </a:xfrm>
          <a:prstGeom prst="rect">
            <a:avLst/>
          </a:prstGeom>
          <a:noFill/>
          <a:ln>
            <a:noFill/>
          </a:ln>
        </p:spPr>
      </p:pic>
      <p:pic>
        <p:nvPicPr>
          <p:cNvPr id="15" name="Google Shape;15;p35"/>
          <p:cNvPicPr preferRelativeResize="0"/>
          <p:nvPr/>
        </p:nvPicPr>
        <p:blipFill rotWithShape="1">
          <a:blip r:embed="rId3"/>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vider purple">
  <p:cSld name="TITLE_1_1_3">
    <p:bg>
      <p:bgPr>
        <a:solidFill>
          <a:srgbClr val="BE9BFF"/>
        </a:solidFill>
        <a:effectLst/>
      </p:bgPr>
    </p:bg>
    <p:spTree>
      <p:nvGrpSpPr>
        <p:cNvPr id="109" name="Shape 109"/>
        <p:cNvGrpSpPr/>
        <p:nvPr/>
      </p:nvGrpSpPr>
      <p:grpSpPr>
        <a:xfrm>
          <a:off x="0" y="0"/>
          <a:ext cx="0" cy="0"/>
          <a:chOff x="0" y="0"/>
          <a:chExt cx="0" cy="0"/>
        </a:xfrm>
      </p:grpSpPr>
      <p:sp>
        <p:nvSpPr>
          <p:cNvPr id="110" name="Google Shape;110;p63"/>
          <p:cNvSpPr txBox="1"/>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chemeClr val="lt1"/>
              </a:buClr>
              <a:buSzPts val="10000"/>
              <a:buFont typeface="Inter Tight"/>
              <a:buNone/>
              <a:defRPr sz="10000" b="0" i="0" u="none" strike="noStrike" cap="none">
                <a:solidFill>
                  <a:schemeClr val="lt1"/>
                </a:solidFill>
                <a:latin typeface="Inter Tight"/>
                <a:ea typeface="Inter Tight"/>
                <a:cs typeface="Inter Tight"/>
                <a:sym typeface="Inter Tight"/>
              </a:defRPr>
            </a:lvl1pPr>
            <a:lvl2pPr marR="0" lvl="1"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2pPr>
            <a:lvl3pPr marR="0" lvl="2"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3pPr>
            <a:lvl4pPr marR="0" lvl="3"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4pPr>
            <a:lvl5pPr marR="0" lvl="4"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5pPr>
            <a:lvl6pPr marR="0" lvl="5"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6pPr>
            <a:lvl7pPr marR="0" lvl="6"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7pPr>
            <a:lvl8pPr marR="0" lvl="7"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8pPr>
            <a:lvl9pPr marR="0" lvl="8"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9pPr>
          </a:lstStyle>
          <a:p/>
        </p:txBody>
      </p:sp>
      <p:sp>
        <p:nvSpPr>
          <p:cNvPr id="111" name="Google Shape;111;p6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12" name="Google Shape;112;p63"/>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vider White">
  <p:cSld name="TITLE_1_1_3_1">
    <p:bg>
      <p:bgPr>
        <a:solidFill>
          <a:schemeClr val="lt1"/>
        </a:solidFill>
        <a:effectLst/>
      </p:bgPr>
    </p:bg>
    <p:spTree>
      <p:nvGrpSpPr>
        <p:cNvPr id="113" name="Shape 113"/>
        <p:cNvGrpSpPr/>
        <p:nvPr/>
      </p:nvGrpSpPr>
      <p:grpSpPr>
        <a:xfrm>
          <a:off x="0" y="0"/>
          <a:ext cx="0" cy="0"/>
          <a:chOff x="0" y="0"/>
          <a:chExt cx="0" cy="0"/>
        </a:xfrm>
      </p:grpSpPr>
      <p:sp>
        <p:nvSpPr>
          <p:cNvPr id="114" name="Google Shape;114;p6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sp>
        <p:nvSpPr>
          <p:cNvPr id="115" name="Google Shape;115;p64"/>
          <p:cNvSpPr txBox="1"/>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rgbClr val="5370E7"/>
              </a:buClr>
              <a:buSzPts val="10000"/>
              <a:buFont typeface="Inter Tight"/>
              <a:buNone/>
              <a:defRPr sz="10000" b="0" i="0" u="none" strike="noStrike" cap="none">
                <a:solidFill>
                  <a:srgbClr val="5370E7"/>
                </a:solidFill>
                <a:latin typeface="Inter Tight"/>
                <a:ea typeface="Inter Tight"/>
                <a:cs typeface="Inter Tight"/>
                <a:sym typeface="Inter Tight"/>
              </a:defRPr>
            </a:lvl1pPr>
            <a:lvl2pPr marR="0" lvl="1"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2pPr>
            <a:lvl3pPr marR="0" lvl="2"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3pPr>
            <a:lvl4pPr marR="0" lvl="3"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4pPr>
            <a:lvl5pPr marR="0" lvl="4"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5pPr>
            <a:lvl6pPr marR="0" lvl="5"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6pPr>
            <a:lvl7pPr marR="0" lvl="6"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7pPr>
            <a:lvl8pPr marR="0" lvl="7"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8pPr>
            <a:lvl9pPr marR="0" lvl="8"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9pPr>
          </a:lstStyle>
          <a:p/>
        </p:txBody>
      </p:sp>
      <p:pic>
        <p:nvPicPr>
          <p:cNvPr id="116" name="Google Shape;116;p64"/>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ivider blue">
  <p:cSld name="TITLE_1_1_3_1_1_1">
    <p:bg>
      <p:bgPr>
        <a:solidFill>
          <a:srgbClr val="5370E7"/>
        </a:solidFill>
        <a:effectLst/>
      </p:bgPr>
    </p:bg>
    <p:spTree>
      <p:nvGrpSpPr>
        <p:cNvPr id="117" name="Shape 117"/>
        <p:cNvGrpSpPr/>
        <p:nvPr/>
      </p:nvGrpSpPr>
      <p:grpSpPr>
        <a:xfrm>
          <a:off x="0" y="0"/>
          <a:ext cx="0" cy="0"/>
          <a:chOff x="0" y="0"/>
          <a:chExt cx="0" cy="0"/>
        </a:xfrm>
      </p:grpSpPr>
      <p:sp>
        <p:nvSpPr>
          <p:cNvPr id="118" name="Google Shape;118;p6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sp>
        <p:nvSpPr>
          <p:cNvPr id="119" name="Google Shape;119;p65"/>
          <p:cNvSpPr txBox="1"/>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rgbClr val="242385"/>
              </a:buClr>
              <a:buSzPts val="10000"/>
              <a:buFont typeface="Inter Tight"/>
              <a:buNone/>
              <a:defRPr sz="10000" b="0"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2pPr>
            <a:lvl3pPr marR="0" lvl="2"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3pPr>
            <a:lvl4pPr marR="0" lvl="3"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4pPr>
            <a:lvl5pPr marR="0" lvl="4"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5pPr>
            <a:lvl6pPr marR="0" lvl="5"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6pPr>
            <a:lvl7pPr marR="0" lvl="6"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7pPr>
            <a:lvl8pPr marR="0" lvl="7"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8pPr>
            <a:lvl9pPr marR="0" lvl="8"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9pPr>
          </a:lstStyle>
          <a:p/>
        </p:txBody>
      </p:sp>
      <p:pic>
        <p:nvPicPr>
          <p:cNvPr id="120" name="Google Shape;120;p65"/>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Agenda white">
  <p:cSld name="TITLE_1_1_2">
    <p:spTree>
      <p:nvGrpSpPr>
        <p:cNvPr id="121" name="Shape 121"/>
        <p:cNvGrpSpPr/>
        <p:nvPr/>
      </p:nvGrpSpPr>
      <p:grpSpPr>
        <a:xfrm>
          <a:off x="0" y="0"/>
          <a:ext cx="0" cy="0"/>
          <a:chOff x="0" y="0"/>
          <a:chExt cx="0" cy="0"/>
        </a:xfrm>
      </p:grpSpPr>
      <p:sp>
        <p:nvSpPr>
          <p:cNvPr id="122" name="Google Shape;122;p66"/>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0"/>
              <a:buFont typeface="Arial" panose="020B0604020202090204"/>
              <a:buNone/>
            </a:pPr>
            <a:r>
              <a:rPr lang="en-GB" sz="5000" b="1" i="0" u="none" strike="noStrike" cap="none">
                <a:solidFill>
                  <a:srgbClr val="5370E7"/>
                </a:solidFill>
                <a:latin typeface="Inter Tight"/>
                <a:ea typeface="Inter Tight"/>
                <a:cs typeface="Inter Tight"/>
                <a:sym typeface="Inter Tight"/>
              </a:rPr>
              <a:t>Agenda</a:t>
            </a:r>
            <a:endParaRPr sz="5000" b="1" i="0" u="none" strike="noStrike" cap="none">
              <a:solidFill>
                <a:srgbClr val="5370E7"/>
              </a:solidFill>
              <a:latin typeface="Inter Tight"/>
              <a:ea typeface="Inter Tight"/>
              <a:cs typeface="Inter Tight"/>
              <a:sym typeface="Inter Tight"/>
            </a:endParaRPr>
          </a:p>
        </p:txBody>
      </p:sp>
      <p:sp>
        <p:nvSpPr>
          <p:cNvPr id="123" name="Google Shape;123;p6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24" name="Google Shape;124;p66"/>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Agenda purple">
  <p:cSld name="TITLE_1_1_2_1">
    <p:bg>
      <p:bgPr>
        <a:solidFill>
          <a:srgbClr val="BE9BFF"/>
        </a:solidFill>
        <a:effectLst/>
      </p:bgPr>
    </p:bg>
    <p:spTree>
      <p:nvGrpSpPr>
        <p:cNvPr id="125" name="Shape 125"/>
        <p:cNvGrpSpPr/>
        <p:nvPr/>
      </p:nvGrpSpPr>
      <p:grpSpPr>
        <a:xfrm>
          <a:off x="0" y="0"/>
          <a:ext cx="0" cy="0"/>
          <a:chOff x="0" y="0"/>
          <a:chExt cx="0" cy="0"/>
        </a:xfrm>
      </p:grpSpPr>
      <p:sp>
        <p:nvSpPr>
          <p:cNvPr id="126" name="Google Shape;126;p67"/>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0"/>
              <a:buFont typeface="Arial" panose="020B0604020202090204"/>
              <a:buNone/>
            </a:pPr>
            <a:r>
              <a:rPr lang="en-GB" sz="5000" b="1" i="0" u="none" strike="noStrike" cap="none">
                <a:solidFill>
                  <a:schemeClr val="lt1"/>
                </a:solidFill>
                <a:latin typeface="Inter Tight"/>
                <a:ea typeface="Inter Tight"/>
                <a:cs typeface="Inter Tight"/>
                <a:sym typeface="Inter Tight"/>
              </a:rPr>
              <a:t>Agenda</a:t>
            </a:r>
            <a:endParaRPr sz="5000" b="1" i="0" u="none" strike="noStrike" cap="none">
              <a:solidFill>
                <a:schemeClr val="lt1"/>
              </a:solidFill>
              <a:latin typeface="Inter Tight"/>
              <a:ea typeface="Inter Tight"/>
              <a:cs typeface="Inter Tight"/>
              <a:sym typeface="Inter Tight"/>
            </a:endParaRPr>
          </a:p>
        </p:txBody>
      </p:sp>
      <p:sp>
        <p:nvSpPr>
          <p:cNvPr id="127" name="Google Shape;127;p6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28" name="Google Shape;128;p67"/>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Agenda blue">
  <p:cSld name="TITLE_1_1_2_1_1_1">
    <p:bg>
      <p:bgPr>
        <a:solidFill>
          <a:srgbClr val="5370E7"/>
        </a:solidFill>
        <a:effectLst/>
      </p:bgPr>
    </p:bg>
    <p:spTree>
      <p:nvGrpSpPr>
        <p:cNvPr id="129" name="Shape 129"/>
        <p:cNvGrpSpPr/>
        <p:nvPr/>
      </p:nvGrpSpPr>
      <p:grpSpPr>
        <a:xfrm>
          <a:off x="0" y="0"/>
          <a:ext cx="0" cy="0"/>
          <a:chOff x="0" y="0"/>
          <a:chExt cx="0" cy="0"/>
        </a:xfrm>
      </p:grpSpPr>
      <p:sp>
        <p:nvSpPr>
          <p:cNvPr id="130" name="Google Shape;130;p6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sp>
        <p:nvSpPr>
          <p:cNvPr id="131" name="Google Shape;131;p68"/>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0"/>
              <a:buFont typeface="Arial" panose="020B0604020202090204"/>
              <a:buNone/>
            </a:pPr>
            <a:r>
              <a:rPr lang="en-GB" sz="5000" b="1" i="0" u="none" strike="noStrike" cap="none">
                <a:solidFill>
                  <a:srgbClr val="242385"/>
                </a:solidFill>
                <a:latin typeface="Inter Tight"/>
                <a:ea typeface="Inter Tight"/>
                <a:cs typeface="Inter Tight"/>
                <a:sym typeface="Inter Tight"/>
              </a:rPr>
              <a:t>Agenda</a:t>
            </a:r>
            <a:endParaRPr sz="5000" b="1" i="0" u="none" strike="noStrike" cap="none">
              <a:solidFill>
                <a:srgbClr val="242385"/>
              </a:solidFill>
              <a:latin typeface="Inter Tight"/>
              <a:ea typeface="Inter Tight"/>
              <a:cs typeface="Inter Tight"/>
              <a:sym typeface="Inter Tight"/>
            </a:endParaRPr>
          </a:p>
        </p:txBody>
      </p:sp>
      <p:pic>
        <p:nvPicPr>
          <p:cNvPr id="132" name="Google Shape;132;p68"/>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Folio purple">
  <p:cSld name="TITLE_1_1_1_1">
    <p:bg>
      <p:bgPr>
        <a:solidFill>
          <a:srgbClr val="BE9BFF"/>
        </a:solidFill>
        <a:effectLst/>
      </p:bgPr>
    </p:bg>
    <p:spTree>
      <p:nvGrpSpPr>
        <p:cNvPr id="133" name="Shape 133"/>
        <p:cNvGrpSpPr/>
        <p:nvPr/>
      </p:nvGrpSpPr>
      <p:grpSpPr>
        <a:xfrm>
          <a:off x="0" y="0"/>
          <a:ext cx="0" cy="0"/>
          <a:chOff x="0" y="0"/>
          <a:chExt cx="0" cy="0"/>
        </a:xfrm>
      </p:grpSpPr>
      <p:sp>
        <p:nvSpPr>
          <p:cNvPr id="134" name="Google Shape;134;p6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35" name="Google Shape;135;p69"/>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Folio blue">
  <p:cSld name="TITLE_1_1_1_1_1">
    <p:bg>
      <p:bgPr>
        <a:solidFill>
          <a:srgbClr val="5370E7"/>
        </a:solidFill>
        <a:effectLst/>
      </p:bgPr>
    </p:bg>
    <p:spTree>
      <p:nvGrpSpPr>
        <p:cNvPr id="136" name="Shape 136"/>
        <p:cNvGrpSpPr/>
        <p:nvPr/>
      </p:nvGrpSpPr>
      <p:grpSpPr>
        <a:xfrm>
          <a:off x="0" y="0"/>
          <a:ext cx="0" cy="0"/>
          <a:chOff x="0" y="0"/>
          <a:chExt cx="0" cy="0"/>
        </a:xfrm>
      </p:grpSpPr>
      <p:sp>
        <p:nvSpPr>
          <p:cNvPr id="137" name="Google Shape;137;p7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138" name="Google Shape;138;p70"/>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Headline + + Subhead + copy">
  <p:cSld name="TITLE_1_1_6_2">
    <p:spTree>
      <p:nvGrpSpPr>
        <p:cNvPr id="140" name="Shape 140"/>
        <p:cNvGrpSpPr/>
        <p:nvPr/>
      </p:nvGrpSpPr>
      <p:grpSpPr>
        <a:xfrm>
          <a:off x="0" y="0"/>
          <a:ext cx="0" cy="0"/>
          <a:chOff x="0" y="0"/>
          <a:chExt cx="0" cy="0"/>
        </a:xfrm>
      </p:grpSpPr>
      <p:sp>
        <p:nvSpPr>
          <p:cNvPr id="141" name="Google Shape;141;g2efdddeb1ba_0_299"/>
          <p:cNvSpPr txBox="1"/>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5370E7"/>
              </a:buClr>
              <a:buSzPts val="1500"/>
              <a:buFont typeface="Inter Tight"/>
              <a:buNone/>
              <a:defRPr sz="1500" b="1" i="0" u="none" strike="noStrike" cap="none">
                <a:solidFill>
                  <a:srgbClr val="5370E7"/>
                </a:solidFill>
                <a:latin typeface="Inter Tight"/>
                <a:ea typeface="Inter Tight"/>
                <a:cs typeface="Inter Tight"/>
                <a:sym typeface="Inter Tight"/>
              </a:defRPr>
            </a:lvl1pPr>
            <a:lvl2pPr marR="0" lvl="1"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142" name="Google Shape;142;g2efdddeb1ba_0_299"/>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42385"/>
              </a:buClr>
              <a:buSzPts val="3500"/>
              <a:buFont typeface="Inter Tight"/>
              <a:buNone/>
              <a:defRPr sz="3500" b="1" i="0" u="none" strike="noStrike" cap="none">
                <a:solidFill>
                  <a:srgbClr val="242385"/>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143" name="Google Shape;143;g2efdddeb1ba_0_299"/>
          <p:cNvSpPr txBox="1"/>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p:txBody>
      </p:sp>
      <p:sp>
        <p:nvSpPr>
          <p:cNvPr id="144" name="Google Shape;144;g2efdddeb1ba_0_29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45" name="Google Shape;145;g2efdddeb1ba_0_299"/>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Folio Dark">
  <p:cSld name="TITLE_1_1_1">
    <p:bg>
      <p:bgPr>
        <a:solidFill>
          <a:srgbClr val="242385"/>
        </a:solidFill>
        <a:effectLst/>
      </p:bgPr>
    </p:bg>
    <p:spTree>
      <p:nvGrpSpPr>
        <p:cNvPr id="146" name="Shape 146"/>
        <p:cNvGrpSpPr/>
        <p:nvPr/>
      </p:nvGrpSpPr>
      <p:grpSpPr>
        <a:xfrm>
          <a:off x="0" y="0"/>
          <a:ext cx="0" cy="0"/>
          <a:chOff x="0" y="0"/>
          <a:chExt cx="0" cy="0"/>
        </a:xfrm>
      </p:grpSpPr>
      <p:sp>
        <p:nvSpPr>
          <p:cNvPr id="147" name="Google Shape;147;g2efdddeb1ba_0_32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148" name="Google Shape;148;g2efdddeb1ba_0_325"/>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 + Subhead + copy">
  <p:cSld name="TITLE_1_1_6_2">
    <p:spTree>
      <p:nvGrpSpPr>
        <p:cNvPr id="16" name="Shape 16"/>
        <p:cNvGrpSpPr/>
        <p:nvPr/>
      </p:nvGrpSpPr>
      <p:grpSpPr>
        <a:xfrm>
          <a:off x="0" y="0"/>
          <a:ext cx="0" cy="0"/>
          <a:chOff x="0" y="0"/>
          <a:chExt cx="0" cy="0"/>
        </a:xfrm>
      </p:grpSpPr>
      <p:sp>
        <p:nvSpPr>
          <p:cNvPr id="17" name="Google Shape;17;p38"/>
          <p:cNvSpPr txBox="1"/>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5370E7"/>
              </a:buClr>
              <a:buSzPts val="1500"/>
              <a:buFont typeface="Inter Tight"/>
              <a:buNone/>
              <a:defRPr sz="1500" b="1" i="0" u="none" strike="noStrike" cap="none">
                <a:solidFill>
                  <a:srgbClr val="5370E7"/>
                </a:solidFill>
                <a:latin typeface="Inter Tight"/>
                <a:ea typeface="Inter Tight"/>
                <a:cs typeface="Inter Tight"/>
                <a:sym typeface="Inter Tight"/>
              </a:defRPr>
            </a:lvl1pPr>
            <a:lvl2pPr marR="0" lvl="1"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18" name="Google Shape;18;p38"/>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42385"/>
              </a:buClr>
              <a:buSzPts val="3500"/>
              <a:buFont typeface="Inter Tight"/>
              <a:buNone/>
              <a:defRPr sz="3500" b="1" i="0" u="none" strike="noStrike" cap="none">
                <a:solidFill>
                  <a:srgbClr val="242385"/>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19" name="Google Shape;19;p38"/>
          <p:cNvSpPr txBox="1"/>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p:txBody>
      </p:sp>
      <p:sp>
        <p:nvSpPr>
          <p:cNvPr id="20" name="Google Shape;20;p3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1" name="Google Shape;21;p38"/>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ver">
  <p:cSld name="TITLE_1_3_1">
    <p:spTree>
      <p:nvGrpSpPr>
        <p:cNvPr id="149" name="Shape 149"/>
        <p:cNvGrpSpPr/>
        <p:nvPr/>
      </p:nvGrpSpPr>
      <p:grpSpPr>
        <a:xfrm>
          <a:off x="0" y="0"/>
          <a:ext cx="0" cy="0"/>
          <a:chOff x="0" y="0"/>
          <a:chExt cx="0" cy="0"/>
        </a:xfrm>
      </p:grpSpPr>
      <p:pic>
        <p:nvPicPr>
          <p:cNvPr id="150" name="Google Shape;150;g2efdddeb1ba_0_285"/>
          <p:cNvPicPr preferRelativeResize="0"/>
          <p:nvPr/>
        </p:nvPicPr>
        <p:blipFill rotWithShape="1">
          <a:blip r:embed="rId2"/>
          <a:srcRect/>
          <a:stretch>
            <a:fillRect/>
          </a:stretch>
        </p:blipFill>
        <p:spPr>
          <a:xfrm>
            <a:off x="0" y="0"/>
            <a:ext cx="9144018" cy="514350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Folio white">
  <p:cSld name="TITLE_1_1">
    <p:spTree>
      <p:nvGrpSpPr>
        <p:cNvPr id="151" name="Shape 151"/>
        <p:cNvGrpSpPr/>
        <p:nvPr/>
      </p:nvGrpSpPr>
      <p:grpSpPr>
        <a:xfrm>
          <a:off x="0" y="0"/>
          <a:ext cx="0" cy="0"/>
          <a:chOff x="0" y="0"/>
          <a:chExt cx="0" cy="0"/>
        </a:xfrm>
      </p:grpSpPr>
      <p:sp>
        <p:nvSpPr>
          <p:cNvPr id="152" name="Google Shape;152;g2efdddeb1ba_0_28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53" name="Google Shape;153;g2efdddeb1ba_0_287"/>
          <p:cNvPicPr preferRelativeResize="0"/>
          <p:nvPr/>
        </p:nvPicPr>
        <p:blipFill rotWithShape="1">
          <a:blip r:embed="rId2"/>
          <a:srcRect/>
          <a:stretch>
            <a:fillRect/>
          </a:stretch>
        </p:blipFill>
        <p:spPr>
          <a:xfrm>
            <a:off x="459600" y="4777027"/>
            <a:ext cx="1641801" cy="172391"/>
          </a:xfrm>
          <a:prstGeom prst="rect">
            <a:avLst/>
          </a:prstGeom>
          <a:noFill/>
          <a:ln>
            <a:noFill/>
          </a:ln>
        </p:spPr>
      </p:pic>
      <p:pic>
        <p:nvPicPr>
          <p:cNvPr id="154" name="Google Shape;154;g2efdddeb1ba_0_287"/>
          <p:cNvPicPr preferRelativeResize="0"/>
          <p:nvPr/>
        </p:nvPicPr>
        <p:blipFill rotWithShape="1">
          <a:blip r:embed="rId3"/>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Slide Black">
  <p:cSld name="TITLE_1_2_1_1">
    <p:bg>
      <p:bgPr>
        <a:solidFill>
          <a:srgbClr val="BE9BFF"/>
        </a:solidFill>
        <a:effectLst/>
      </p:bgPr>
    </p:bg>
    <p:spTree>
      <p:nvGrpSpPr>
        <p:cNvPr id="155" name="Shape 155"/>
        <p:cNvGrpSpPr/>
        <p:nvPr/>
      </p:nvGrpSpPr>
      <p:grpSpPr>
        <a:xfrm>
          <a:off x="0" y="0"/>
          <a:ext cx="0" cy="0"/>
          <a:chOff x="0" y="0"/>
          <a:chExt cx="0" cy="0"/>
        </a:xfrm>
      </p:grpSpPr>
      <p:sp>
        <p:nvSpPr>
          <p:cNvPr id="156" name="Google Shape;156;g2efdddeb1ba_0_291"/>
          <p:cNvSpPr txBox="1"/>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7500"/>
              <a:buFont typeface="Inter Tight"/>
              <a:buNone/>
              <a:defRPr sz="7500" b="1" i="0" u="none" strike="noStrike" cap="none">
                <a:solidFill>
                  <a:schemeClr val="lt1"/>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157" name="Google Shape;157;g2efdddeb1ba_0_291"/>
          <p:cNvSpPr txBox="1"/>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marR="0" lvl="0" algn="l" rtl="0">
              <a:lnSpc>
                <a:spcPct val="80000"/>
              </a:lnSpc>
              <a:spcBef>
                <a:spcPts val="0"/>
              </a:spcBef>
              <a:spcAft>
                <a:spcPts val="0"/>
              </a:spcAft>
              <a:buClr>
                <a:srgbClr val="242385"/>
              </a:buClr>
              <a:buSzPts val="1000"/>
              <a:buFont typeface="Inter Tight"/>
              <a:buNone/>
              <a:defRPr sz="1000" b="0"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2pPr>
            <a:lvl3pPr marR="0" lvl="2"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3pPr>
            <a:lvl4pPr marR="0" lvl="3"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4pPr>
            <a:lvl5pPr marR="0" lvl="4"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5pPr>
            <a:lvl6pPr marR="0" lvl="5"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6pPr>
            <a:lvl7pPr marR="0" lvl="6"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7pPr>
            <a:lvl8pPr marR="0" lvl="7"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8pPr>
            <a:lvl9pPr marR="0" lvl="8"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9pPr>
          </a:lstStyle>
          <a:p/>
        </p:txBody>
      </p:sp>
      <p:pic>
        <p:nvPicPr>
          <p:cNvPr id="158" name="Google Shape;158;g2efdddeb1ba_0_291"/>
          <p:cNvPicPr preferRelativeResize="0"/>
          <p:nvPr/>
        </p:nvPicPr>
        <p:blipFill rotWithShape="1">
          <a:blip r:embed="rId2"/>
          <a:srcRect/>
          <a:stretch>
            <a:fillRect/>
          </a:stretch>
        </p:blipFill>
        <p:spPr>
          <a:xfrm>
            <a:off x="389000" y="411400"/>
            <a:ext cx="2845189" cy="29730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Agenda dark">
  <p:cSld name="TITLE_1_1_2_1_1">
    <p:bg>
      <p:bgPr>
        <a:solidFill>
          <a:srgbClr val="242385"/>
        </a:solidFill>
        <a:effectLst/>
      </p:bgPr>
    </p:bg>
    <p:spTree>
      <p:nvGrpSpPr>
        <p:cNvPr id="159" name="Shape 159"/>
        <p:cNvGrpSpPr/>
        <p:nvPr/>
      </p:nvGrpSpPr>
      <p:grpSpPr>
        <a:xfrm>
          <a:off x="0" y="0"/>
          <a:ext cx="0" cy="0"/>
          <a:chOff x="0" y="0"/>
          <a:chExt cx="0" cy="0"/>
        </a:xfrm>
      </p:grpSpPr>
      <p:sp>
        <p:nvSpPr>
          <p:cNvPr id="160" name="Google Shape;160;g2efdddeb1ba_0_29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sp>
        <p:nvSpPr>
          <p:cNvPr id="161" name="Google Shape;161;g2efdddeb1ba_0_295"/>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0"/>
              <a:buFont typeface="Arial" panose="020B0604020202090204"/>
              <a:buNone/>
            </a:pPr>
            <a:r>
              <a:rPr lang="en-GB" sz="5000" b="1" i="0" u="none" strike="noStrike" cap="none">
                <a:solidFill>
                  <a:srgbClr val="BE9BFF"/>
                </a:solidFill>
                <a:latin typeface="Inter Tight"/>
                <a:ea typeface="Inter Tight"/>
                <a:cs typeface="Inter Tight"/>
                <a:sym typeface="Inter Tight"/>
              </a:rPr>
              <a:t>Agenda</a:t>
            </a:r>
            <a:endParaRPr sz="5000" b="1" i="0" u="none" strike="noStrike" cap="none">
              <a:solidFill>
                <a:srgbClr val="BE9BFF"/>
              </a:solidFill>
              <a:latin typeface="Inter Tight"/>
              <a:ea typeface="Inter Tight"/>
              <a:cs typeface="Inter Tight"/>
              <a:sym typeface="Inter Tight"/>
            </a:endParaRPr>
          </a:p>
        </p:txBody>
      </p:sp>
      <p:pic>
        <p:nvPicPr>
          <p:cNvPr id="162" name="Google Shape;162;g2efdddeb1ba_0_295"/>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Image purple">
  <p:cSld name="TITLE_1_1_4_3">
    <p:bg>
      <p:bgPr>
        <a:solidFill>
          <a:srgbClr val="BE9BFF"/>
        </a:solidFill>
        <a:effectLst/>
      </p:bgPr>
    </p:bg>
    <p:spTree>
      <p:nvGrpSpPr>
        <p:cNvPr id="163" name="Shape 163"/>
        <p:cNvGrpSpPr/>
        <p:nvPr/>
      </p:nvGrpSpPr>
      <p:grpSpPr>
        <a:xfrm>
          <a:off x="0" y="0"/>
          <a:ext cx="0" cy="0"/>
          <a:chOff x="0" y="0"/>
          <a:chExt cx="0" cy="0"/>
        </a:xfrm>
      </p:grpSpPr>
      <p:sp>
        <p:nvSpPr>
          <p:cNvPr id="164" name="Google Shape;164;g2efdddeb1ba_0_305"/>
          <p:cNvSpPr/>
          <p:nvPr>
            <p:ph type="pic" idx="2"/>
          </p:nvPr>
        </p:nvSpPr>
        <p:spPr>
          <a:xfrm>
            <a:off x="459625" y="501675"/>
            <a:ext cx="8220900" cy="3917700"/>
          </a:xfrm>
          <a:prstGeom prst="rect">
            <a:avLst/>
          </a:prstGeom>
          <a:noFill/>
          <a:ln>
            <a:noFill/>
          </a:ln>
        </p:spPr>
      </p:sp>
      <p:sp>
        <p:nvSpPr>
          <p:cNvPr id="165" name="Google Shape;165;g2efdddeb1ba_0_30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66" name="Google Shape;166;g2efdddeb1ba_0_305"/>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Image small blue">
  <p:cSld name="TITLE_1_1_5_1_1">
    <p:bg>
      <p:bgPr>
        <a:solidFill>
          <a:srgbClr val="5370E7"/>
        </a:solidFill>
        <a:effectLst/>
      </p:bgPr>
    </p:bg>
    <p:spTree>
      <p:nvGrpSpPr>
        <p:cNvPr id="167" name="Shape 167"/>
        <p:cNvGrpSpPr/>
        <p:nvPr/>
      </p:nvGrpSpPr>
      <p:grpSpPr>
        <a:xfrm>
          <a:off x="0" y="0"/>
          <a:ext cx="0" cy="0"/>
          <a:chOff x="0" y="0"/>
          <a:chExt cx="0" cy="0"/>
        </a:xfrm>
      </p:grpSpPr>
      <p:sp>
        <p:nvSpPr>
          <p:cNvPr id="168" name="Google Shape;168;g2efdddeb1ba_0_309"/>
          <p:cNvSpPr/>
          <p:nvPr>
            <p:ph type="pic" idx="2"/>
          </p:nvPr>
        </p:nvSpPr>
        <p:spPr>
          <a:xfrm>
            <a:off x="4555000" y="0"/>
            <a:ext cx="4589100" cy="5143500"/>
          </a:xfrm>
          <a:prstGeom prst="rect">
            <a:avLst/>
          </a:prstGeom>
          <a:noFill/>
          <a:ln>
            <a:noFill/>
          </a:ln>
        </p:spPr>
      </p:sp>
      <p:sp>
        <p:nvSpPr>
          <p:cNvPr id="169" name="Google Shape;169;g2efdddeb1ba_0_30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70" name="Google Shape;170;g2efdddeb1ba_0_309"/>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Headline + copy dark">
  <p:cSld name="TITLE_1_1_6_1_1">
    <p:bg>
      <p:bgPr>
        <a:solidFill>
          <a:srgbClr val="242385"/>
        </a:solidFill>
        <a:effectLst/>
      </p:bgPr>
    </p:bg>
    <p:spTree>
      <p:nvGrpSpPr>
        <p:cNvPr id="171" name="Shape 171"/>
        <p:cNvGrpSpPr/>
        <p:nvPr/>
      </p:nvGrpSpPr>
      <p:grpSpPr>
        <a:xfrm>
          <a:off x="0" y="0"/>
          <a:ext cx="0" cy="0"/>
          <a:chOff x="0" y="0"/>
          <a:chExt cx="0" cy="0"/>
        </a:xfrm>
      </p:grpSpPr>
      <p:sp>
        <p:nvSpPr>
          <p:cNvPr id="172" name="Google Shape;172;g2efdddeb1ba_0_313"/>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370E7"/>
              </a:buClr>
              <a:buSzPts val="3500"/>
              <a:buFont typeface="Inter Tight"/>
              <a:buNone/>
              <a:defRPr sz="3500" b="1" i="0" u="none" strike="noStrike" cap="none">
                <a:solidFill>
                  <a:srgbClr val="5370E7"/>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173" name="Google Shape;173;g2efdddeb1ba_0_313"/>
          <p:cNvSpPr txBox="1"/>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9pPr>
          </a:lstStyle>
          <a:p/>
        </p:txBody>
      </p:sp>
      <p:sp>
        <p:nvSpPr>
          <p:cNvPr id="174" name="Google Shape;174;g2efdddeb1ba_0_313"/>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175" name="Google Shape;175;g2efdddeb1ba_0_313"/>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vider dark">
  <p:cSld name="TITLE_1_1_3_1_1">
    <p:bg>
      <p:bgPr>
        <a:solidFill>
          <a:srgbClr val="242385"/>
        </a:solidFill>
        <a:effectLst/>
      </p:bgPr>
    </p:bg>
    <p:spTree>
      <p:nvGrpSpPr>
        <p:cNvPr id="176" name="Shape 176"/>
        <p:cNvGrpSpPr/>
        <p:nvPr/>
      </p:nvGrpSpPr>
      <p:grpSpPr>
        <a:xfrm>
          <a:off x="0" y="0"/>
          <a:ext cx="0" cy="0"/>
          <a:chOff x="0" y="0"/>
          <a:chExt cx="0" cy="0"/>
        </a:xfrm>
      </p:grpSpPr>
      <p:sp>
        <p:nvSpPr>
          <p:cNvPr id="177" name="Google Shape;177;g2efdddeb1ba_0_31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sp>
        <p:nvSpPr>
          <p:cNvPr id="178" name="Google Shape;178;g2efdddeb1ba_0_318"/>
          <p:cNvSpPr txBox="1"/>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rgbClr val="BE9BFF"/>
              </a:buClr>
              <a:buSzPts val="10000"/>
              <a:buFont typeface="Inter Tight"/>
              <a:buNone/>
              <a:defRPr sz="10000" b="0" i="0" u="none" strike="noStrike" cap="none">
                <a:solidFill>
                  <a:srgbClr val="BE9BFF"/>
                </a:solidFill>
                <a:latin typeface="Inter Tight"/>
                <a:ea typeface="Inter Tight"/>
                <a:cs typeface="Inter Tight"/>
                <a:sym typeface="Inter Tight"/>
              </a:defRPr>
            </a:lvl1pPr>
            <a:lvl2pPr marR="0" lvl="1"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2pPr>
            <a:lvl3pPr marR="0" lvl="2"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3pPr>
            <a:lvl4pPr marR="0" lvl="3"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4pPr>
            <a:lvl5pPr marR="0" lvl="4"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5pPr>
            <a:lvl6pPr marR="0" lvl="5"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6pPr>
            <a:lvl7pPr marR="0" lvl="6"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7pPr>
            <a:lvl8pPr marR="0" lvl="7"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8pPr>
            <a:lvl9pPr marR="0" lvl="8"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9pPr>
          </a:lstStyle>
          <a:p/>
        </p:txBody>
      </p:sp>
      <p:pic>
        <p:nvPicPr>
          <p:cNvPr id="179" name="Google Shape;179;g2efdddeb1ba_0_318"/>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Folio light 1">
  <p:cSld name="TITLE_1_1_7">
    <p:bg>
      <p:bgPr>
        <a:solidFill>
          <a:srgbClr val="FAF5FF"/>
        </a:solidFill>
        <a:effectLst/>
      </p:bgPr>
    </p:bg>
    <p:spTree>
      <p:nvGrpSpPr>
        <p:cNvPr id="180" name="Shape 180"/>
        <p:cNvGrpSpPr/>
        <p:nvPr/>
      </p:nvGrpSpPr>
      <p:grpSpPr>
        <a:xfrm>
          <a:off x="0" y="0"/>
          <a:ext cx="0" cy="0"/>
          <a:chOff x="0" y="0"/>
          <a:chExt cx="0" cy="0"/>
        </a:xfrm>
      </p:grpSpPr>
      <p:sp>
        <p:nvSpPr>
          <p:cNvPr id="181" name="Google Shape;181;g2efdddeb1ba_0_32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182" name="Google Shape;182;g2efdddeb1ba_0_322"/>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matchingName="Basic">
  <p:cSld name="TITLE">
    <p:spTree>
      <p:nvGrpSpPr>
        <p:cNvPr id="183" name="Shape 18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dark">
  <p:cSld name="TITLE_1_1_2_1_1">
    <p:bg>
      <p:bgPr>
        <a:solidFill>
          <a:srgbClr val="242385"/>
        </a:solidFill>
        <a:effectLst/>
      </p:bgPr>
    </p:bg>
    <p:spTree>
      <p:nvGrpSpPr>
        <p:cNvPr id="22" name="Shape 22"/>
        <p:cNvGrpSpPr/>
        <p:nvPr/>
      </p:nvGrpSpPr>
      <p:grpSpPr>
        <a:xfrm>
          <a:off x="0" y="0"/>
          <a:ext cx="0" cy="0"/>
          <a:chOff x="0" y="0"/>
          <a:chExt cx="0" cy="0"/>
        </a:xfrm>
      </p:grpSpPr>
      <p:sp>
        <p:nvSpPr>
          <p:cNvPr id="23" name="Google Shape;23;p3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sp>
        <p:nvSpPr>
          <p:cNvPr id="24" name="Google Shape;24;p37"/>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0"/>
              <a:buFont typeface="Arial" panose="020B0604020202090204"/>
              <a:buNone/>
            </a:pPr>
            <a:r>
              <a:rPr lang="en-GB" sz="5000" b="1" i="0" u="none" strike="noStrike" cap="none">
                <a:solidFill>
                  <a:srgbClr val="BE9BFF"/>
                </a:solidFill>
                <a:latin typeface="Inter Tight"/>
                <a:ea typeface="Inter Tight"/>
                <a:cs typeface="Inter Tight"/>
                <a:sym typeface="Inter Tight"/>
              </a:rPr>
              <a:t>Agenda</a:t>
            </a:r>
            <a:endParaRPr sz="5000" b="1" i="0" u="none" strike="noStrike" cap="none">
              <a:solidFill>
                <a:srgbClr val="BE9BFF"/>
              </a:solidFill>
              <a:latin typeface="Inter Tight"/>
              <a:ea typeface="Inter Tight"/>
              <a:cs typeface="Inter Tight"/>
              <a:sym typeface="Inter Tight"/>
            </a:endParaRPr>
          </a:p>
        </p:txBody>
      </p:sp>
      <p:pic>
        <p:nvPicPr>
          <p:cNvPr id="25" name="Google Shape;25;p37"/>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purple">
  <p:cSld name="TITLE_1_3_1_1">
    <p:bg>
      <p:bgPr>
        <a:solidFill>
          <a:srgbClr val="BE9BFF"/>
        </a:solidFill>
        <a:effectLst/>
      </p:bgPr>
    </p:bg>
    <p:spTree>
      <p:nvGrpSpPr>
        <p:cNvPr id="184" name="Shape 184"/>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light">
  <p:cSld name="TITLE_1_3_1_1_1">
    <p:bg>
      <p:bgPr>
        <a:solidFill>
          <a:srgbClr val="FAF5FF"/>
        </a:solidFill>
        <a:effectLst/>
      </p:bgPr>
    </p:bg>
    <p:spTree>
      <p:nvGrpSpPr>
        <p:cNvPr id="185" name="Shape 185"/>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white">
  <p:cSld name="TITLE_1_3_1_1_1_1">
    <p:bg>
      <p:bgPr>
        <a:solidFill>
          <a:schemeClr val="lt1"/>
        </a:solidFill>
        <a:effectLst/>
      </p:bgPr>
    </p:bg>
    <p:spTree>
      <p:nvGrpSpPr>
        <p:cNvPr id="186" name="Shape 186"/>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dark">
  <p:cSld name="TITLE_1_3_1_1_1_1_1">
    <p:bg>
      <p:bgPr>
        <a:solidFill>
          <a:srgbClr val="242385"/>
        </a:solidFill>
        <a:effectLst/>
      </p:bgPr>
    </p:bg>
    <p:spTree>
      <p:nvGrpSpPr>
        <p:cNvPr id="187" name="Shape 187"/>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blue">
  <p:cSld name="TITLE_1_3_1_1_1_1_1_1">
    <p:bg>
      <p:bgPr>
        <a:solidFill>
          <a:srgbClr val="5370E7"/>
        </a:solidFill>
        <a:effectLst/>
      </p:bgPr>
    </p:bg>
    <p:spTree>
      <p:nvGrpSpPr>
        <p:cNvPr id="188" name="Shape 188"/>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White">
  <p:cSld name="TITLE_1_2">
    <p:spTree>
      <p:nvGrpSpPr>
        <p:cNvPr id="189" name="Shape 189"/>
        <p:cNvGrpSpPr/>
        <p:nvPr/>
      </p:nvGrpSpPr>
      <p:grpSpPr>
        <a:xfrm>
          <a:off x="0" y="0"/>
          <a:ext cx="0" cy="0"/>
          <a:chOff x="0" y="0"/>
          <a:chExt cx="0" cy="0"/>
        </a:xfrm>
      </p:grpSpPr>
      <p:sp>
        <p:nvSpPr>
          <p:cNvPr id="190" name="Google Shape;190;g2efdddeb1ba_0_334"/>
          <p:cNvSpPr txBox="1"/>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80000"/>
              </a:lnSpc>
              <a:spcBef>
                <a:spcPts val="0"/>
              </a:spcBef>
              <a:spcAft>
                <a:spcPts val="0"/>
              </a:spcAft>
              <a:buClr>
                <a:srgbClr val="242385"/>
              </a:buClr>
              <a:buSzPts val="7500"/>
              <a:buFont typeface="Helvetica Neue" panose="02000503000000020004"/>
              <a:buNone/>
              <a:defRPr sz="7500" b="1" i="0" u="none" strike="noStrike" cap="none">
                <a:solidFill>
                  <a:srgbClr val="242385"/>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191" name="Google Shape;191;g2efdddeb1ba_0_334"/>
          <p:cNvSpPr txBox="1"/>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marR="0" lvl="0" algn="l" rtl="0">
              <a:lnSpc>
                <a:spcPct val="80000"/>
              </a:lnSpc>
              <a:spcBef>
                <a:spcPts val="0"/>
              </a:spcBef>
              <a:spcAft>
                <a:spcPts val="0"/>
              </a:spcAft>
              <a:buClr>
                <a:srgbClr val="242385"/>
              </a:buClr>
              <a:buSzPts val="1000"/>
              <a:buFont typeface="Inter Tight"/>
              <a:buNone/>
              <a:defRPr sz="1000" b="0"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2pPr>
            <a:lvl3pPr marR="0" lvl="2"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3pPr>
            <a:lvl4pPr marR="0" lvl="3"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4pPr>
            <a:lvl5pPr marR="0" lvl="4"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5pPr>
            <a:lvl6pPr marR="0" lvl="5"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6pPr>
            <a:lvl7pPr marR="0" lvl="6"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7pPr>
            <a:lvl8pPr marR="0" lvl="7"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8pPr>
            <a:lvl9pPr marR="0" lvl="8"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9pPr>
          </a:lstStyle>
          <a:p/>
        </p:txBody>
      </p:sp>
      <p:pic>
        <p:nvPicPr>
          <p:cNvPr id="192" name="Google Shape;192;g2efdddeb1ba_0_334"/>
          <p:cNvPicPr preferRelativeResize="0"/>
          <p:nvPr/>
        </p:nvPicPr>
        <p:blipFill rotWithShape="1">
          <a:blip r:embed="rId2"/>
          <a:srcRect/>
          <a:stretch>
            <a:fillRect/>
          </a:stretch>
        </p:blipFill>
        <p:spPr>
          <a:xfrm>
            <a:off x="389038" y="411392"/>
            <a:ext cx="2845117" cy="297300"/>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Yellow">
  <p:cSld name="TITLE_1_2_1">
    <p:bg>
      <p:bgPr>
        <a:solidFill>
          <a:srgbClr val="5370E7"/>
        </a:solidFill>
        <a:effectLst/>
      </p:bgPr>
    </p:bg>
    <p:spTree>
      <p:nvGrpSpPr>
        <p:cNvPr id="193" name="Shape 193"/>
        <p:cNvGrpSpPr/>
        <p:nvPr/>
      </p:nvGrpSpPr>
      <p:grpSpPr>
        <a:xfrm>
          <a:off x="0" y="0"/>
          <a:ext cx="0" cy="0"/>
          <a:chOff x="0" y="0"/>
          <a:chExt cx="0" cy="0"/>
        </a:xfrm>
      </p:grpSpPr>
      <p:sp>
        <p:nvSpPr>
          <p:cNvPr id="194" name="Google Shape;194;g2efdddeb1ba_0_338"/>
          <p:cNvSpPr txBox="1"/>
          <p:nvPr>
            <p:ph type="title"/>
          </p:nvPr>
        </p:nvSpPr>
        <p:spPr>
          <a:xfrm>
            <a:off x="395875" y="1180700"/>
            <a:ext cx="5948100" cy="2804400"/>
          </a:xfrm>
          <a:prstGeom prst="rect">
            <a:avLst/>
          </a:prstGeom>
          <a:noFill/>
          <a:ln>
            <a:noFill/>
          </a:ln>
        </p:spPr>
        <p:txBody>
          <a:bodyPr spcFirstLastPara="1" wrap="square" lIns="0" tIns="0" rIns="0" bIns="0" anchor="t" anchorCtr="0">
            <a:noAutofit/>
          </a:bodyPr>
          <a:lstStyle>
            <a:lvl1pPr marR="0" lvl="0" algn="l" rtl="0">
              <a:lnSpc>
                <a:spcPct val="80000"/>
              </a:lnSpc>
              <a:spcBef>
                <a:spcPts val="0"/>
              </a:spcBef>
              <a:spcAft>
                <a:spcPts val="0"/>
              </a:spcAft>
              <a:buClr>
                <a:schemeClr val="lt1"/>
              </a:buClr>
              <a:buSzPts val="7500"/>
              <a:buFont typeface="Inter Tight"/>
              <a:buNone/>
              <a:defRPr sz="7500" b="1" i="0" u="none" strike="noStrike" cap="none">
                <a:solidFill>
                  <a:schemeClr val="lt1"/>
                </a:solidFill>
                <a:latin typeface="Inter Tight"/>
                <a:ea typeface="Inter Tight"/>
                <a:cs typeface="Inter Tight"/>
                <a:sym typeface="Inter Tight"/>
              </a:defRPr>
            </a:lvl1pPr>
            <a:lvl2pPr marR="0" lvl="1"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80000"/>
              </a:lnSpc>
              <a:spcBef>
                <a:spcPts val="0"/>
              </a:spcBef>
              <a:spcAft>
                <a:spcPts val="0"/>
              </a:spcAft>
              <a:buClr>
                <a:schemeClr val="lt1"/>
              </a:buClr>
              <a:buSzPts val="7500"/>
              <a:buFont typeface="Helvetica Neue" panose="02000503000000020004"/>
              <a:buNone/>
              <a:defRPr sz="7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195" name="Google Shape;195;g2efdddeb1ba_0_338"/>
          <p:cNvSpPr txBox="1"/>
          <p:nvPr>
            <p:ph type="title" idx="2"/>
          </p:nvPr>
        </p:nvSpPr>
        <p:spPr>
          <a:xfrm>
            <a:off x="395875" y="4457100"/>
            <a:ext cx="5820600" cy="297300"/>
          </a:xfrm>
          <a:prstGeom prst="rect">
            <a:avLst/>
          </a:prstGeom>
          <a:noFill/>
          <a:ln>
            <a:noFill/>
          </a:ln>
        </p:spPr>
        <p:txBody>
          <a:bodyPr spcFirstLastPara="1" wrap="square" lIns="0" tIns="0" rIns="0" bIns="0" anchor="ctr" anchorCtr="0">
            <a:noAutofit/>
          </a:bodyPr>
          <a:lstStyle>
            <a:lvl1pPr marR="0" lvl="0" algn="l" rtl="0">
              <a:lnSpc>
                <a:spcPct val="80000"/>
              </a:lnSpc>
              <a:spcBef>
                <a:spcPts val="0"/>
              </a:spcBef>
              <a:spcAft>
                <a:spcPts val="0"/>
              </a:spcAft>
              <a:buClr>
                <a:srgbClr val="242385"/>
              </a:buClr>
              <a:buSzPts val="1000"/>
              <a:buFont typeface="Inter Tight"/>
              <a:buNone/>
              <a:defRPr sz="1000" b="0"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2pPr>
            <a:lvl3pPr marR="0" lvl="2"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3pPr>
            <a:lvl4pPr marR="0" lvl="3"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4pPr>
            <a:lvl5pPr marR="0" lvl="4"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5pPr>
            <a:lvl6pPr marR="0" lvl="5"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6pPr>
            <a:lvl7pPr marR="0" lvl="6"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7pPr>
            <a:lvl8pPr marR="0" lvl="7"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8pPr>
            <a:lvl9pPr marR="0" lvl="8" algn="l" rtl="0">
              <a:lnSpc>
                <a:spcPct val="80000"/>
              </a:lnSpc>
              <a:spcBef>
                <a:spcPts val="0"/>
              </a:spcBef>
              <a:spcAft>
                <a:spcPts val="0"/>
              </a:spcAft>
              <a:buClr>
                <a:srgbClr val="242385"/>
              </a:buClr>
              <a:buSzPts val="1000"/>
              <a:buFont typeface="Inter Tight"/>
              <a:buNone/>
              <a:defRPr sz="1000" b="1" i="0" u="none" strike="noStrike" cap="none">
                <a:solidFill>
                  <a:srgbClr val="242385"/>
                </a:solidFill>
                <a:latin typeface="Inter Tight"/>
                <a:ea typeface="Inter Tight"/>
                <a:cs typeface="Inter Tight"/>
                <a:sym typeface="Inter Tight"/>
              </a:defRPr>
            </a:lvl9pPr>
          </a:lstStyle>
          <a:p/>
        </p:txBody>
      </p:sp>
      <p:pic>
        <p:nvPicPr>
          <p:cNvPr id="196" name="Google Shape;196;g2efdddeb1ba_0_338"/>
          <p:cNvPicPr preferRelativeResize="0"/>
          <p:nvPr/>
        </p:nvPicPr>
        <p:blipFill rotWithShape="1">
          <a:blip r:embed="rId2"/>
          <a:srcRect/>
          <a:stretch>
            <a:fillRect/>
          </a:stretch>
        </p:blipFill>
        <p:spPr>
          <a:xfrm>
            <a:off x="389000" y="411400"/>
            <a:ext cx="2845189" cy="297300"/>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Headline + copy">
  <p:cSld name="TITLE_1_1_6">
    <p:spTree>
      <p:nvGrpSpPr>
        <p:cNvPr id="197" name="Shape 197"/>
        <p:cNvGrpSpPr/>
        <p:nvPr/>
      </p:nvGrpSpPr>
      <p:grpSpPr>
        <a:xfrm>
          <a:off x="0" y="0"/>
          <a:ext cx="0" cy="0"/>
          <a:chOff x="0" y="0"/>
          <a:chExt cx="0" cy="0"/>
        </a:xfrm>
      </p:grpSpPr>
      <p:sp>
        <p:nvSpPr>
          <p:cNvPr id="198" name="Google Shape;198;g2efdddeb1ba_0_342"/>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370E7"/>
              </a:buClr>
              <a:buSzPts val="3500"/>
              <a:buFont typeface="Inter Tight"/>
              <a:buNone/>
              <a:defRPr sz="3500" b="1" i="0" u="none" strike="noStrike" cap="none">
                <a:solidFill>
                  <a:srgbClr val="5370E7"/>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199" name="Google Shape;199;g2efdddeb1ba_0_342"/>
          <p:cNvSpPr txBox="1"/>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p:txBody>
      </p:sp>
      <p:sp>
        <p:nvSpPr>
          <p:cNvPr id="200" name="Google Shape;200;g2efdddeb1ba_0_34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01" name="Google Shape;201;g2efdddeb1ba_0_342"/>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Headline + copy 2">
  <p:cSld name="TITLE_1_1_6_1">
    <p:bg>
      <p:bgPr>
        <a:solidFill>
          <a:srgbClr val="BE9BFF"/>
        </a:solidFill>
        <a:effectLst/>
      </p:bgPr>
    </p:bg>
    <p:spTree>
      <p:nvGrpSpPr>
        <p:cNvPr id="202" name="Shape 202"/>
        <p:cNvGrpSpPr/>
        <p:nvPr/>
      </p:nvGrpSpPr>
      <p:grpSpPr>
        <a:xfrm>
          <a:off x="0" y="0"/>
          <a:ext cx="0" cy="0"/>
          <a:chOff x="0" y="0"/>
          <a:chExt cx="0" cy="0"/>
        </a:xfrm>
      </p:grpSpPr>
      <p:sp>
        <p:nvSpPr>
          <p:cNvPr id="203" name="Google Shape;203;g2efdddeb1ba_0_347"/>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42385"/>
              </a:buClr>
              <a:buSzPts val="3500"/>
              <a:buFont typeface="Inter Tight"/>
              <a:buNone/>
              <a:defRPr sz="3500" b="1" i="0" u="none" strike="noStrike" cap="none">
                <a:solidFill>
                  <a:srgbClr val="242385"/>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204" name="Google Shape;204;g2efdddeb1ba_0_347"/>
          <p:cNvSpPr txBox="1"/>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p:txBody>
      </p:sp>
      <p:sp>
        <p:nvSpPr>
          <p:cNvPr id="205" name="Google Shape;205;g2efdddeb1ba_0_347"/>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06" name="Google Shape;206;g2efdddeb1ba_0_347"/>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Headline + + Subhead + copy 2">
  <p:cSld name="TITLE_1_1_6_2_1">
    <p:bg>
      <p:bgPr>
        <a:solidFill>
          <a:srgbClr val="BE9BFF"/>
        </a:solidFill>
        <a:effectLst/>
      </p:bgPr>
    </p:bg>
    <p:spTree>
      <p:nvGrpSpPr>
        <p:cNvPr id="207" name="Shape 207"/>
        <p:cNvGrpSpPr/>
        <p:nvPr/>
      </p:nvGrpSpPr>
      <p:grpSpPr>
        <a:xfrm>
          <a:off x="0" y="0"/>
          <a:ext cx="0" cy="0"/>
          <a:chOff x="0" y="0"/>
          <a:chExt cx="0" cy="0"/>
        </a:xfrm>
      </p:grpSpPr>
      <p:sp>
        <p:nvSpPr>
          <p:cNvPr id="208" name="Google Shape;208;g2efdddeb1ba_0_352"/>
          <p:cNvSpPr txBox="1"/>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lt1"/>
              </a:buClr>
              <a:buSzPts val="1500"/>
              <a:buFont typeface="Inter Tight"/>
              <a:buNone/>
              <a:defRPr sz="1500" b="1" i="0" u="none" strike="noStrike" cap="none">
                <a:solidFill>
                  <a:schemeClr val="lt1"/>
                </a:solidFill>
                <a:latin typeface="Inter Tight"/>
                <a:ea typeface="Inter Tight"/>
                <a:cs typeface="Inter Tight"/>
                <a:sym typeface="Inter Tight"/>
              </a:defRPr>
            </a:lvl1pPr>
            <a:lvl2pPr marR="0" lvl="1"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100000"/>
              </a:lnSpc>
              <a:spcBef>
                <a:spcPts val="0"/>
              </a:spcBef>
              <a:spcAft>
                <a:spcPts val="0"/>
              </a:spcAft>
              <a:buClr>
                <a:schemeClr val="lt1"/>
              </a:buClr>
              <a:buSzPts val="1500"/>
              <a:buFont typeface="Helvetica Neue" panose="02000503000000020004"/>
              <a:buNone/>
              <a:defRPr sz="1500" b="1" i="0" u="none" strike="noStrike" cap="none">
                <a:solidFill>
                  <a:schemeClr val="lt1"/>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209" name="Google Shape;209;g2efdddeb1ba_0_352"/>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242385"/>
              </a:buClr>
              <a:buSzPts val="3500"/>
              <a:buFont typeface="Inter Tight"/>
              <a:buNone/>
              <a:defRPr sz="3500" b="1" i="0" u="none" strike="noStrike" cap="none">
                <a:solidFill>
                  <a:srgbClr val="242385"/>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210" name="Google Shape;210;g2efdddeb1ba_0_352"/>
          <p:cNvSpPr txBox="1"/>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p:txBody>
      </p:sp>
      <p:sp>
        <p:nvSpPr>
          <p:cNvPr id="211" name="Google Shape;211;g2efdddeb1ba_0_35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12" name="Google Shape;212;g2efdddeb1ba_0_352"/>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purple">
  <p:cSld name="TITLE_1_1_4_3">
    <p:bg>
      <p:bgPr>
        <a:solidFill>
          <a:srgbClr val="BE9BFF"/>
        </a:solidFill>
        <a:effectLst/>
      </p:bgPr>
    </p:bg>
    <p:spTree>
      <p:nvGrpSpPr>
        <p:cNvPr id="26" name="Shape 26"/>
        <p:cNvGrpSpPr/>
        <p:nvPr/>
      </p:nvGrpSpPr>
      <p:grpSpPr>
        <a:xfrm>
          <a:off x="0" y="0"/>
          <a:ext cx="0" cy="0"/>
          <a:chOff x="0" y="0"/>
          <a:chExt cx="0" cy="0"/>
        </a:xfrm>
      </p:grpSpPr>
      <p:sp>
        <p:nvSpPr>
          <p:cNvPr id="27" name="Google Shape;27;p39"/>
          <p:cNvSpPr/>
          <p:nvPr>
            <p:ph type="pic" idx="2"/>
          </p:nvPr>
        </p:nvSpPr>
        <p:spPr>
          <a:xfrm>
            <a:off x="459625" y="501675"/>
            <a:ext cx="8220900" cy="3917700"/>
          </a:xfrm>
          <a:prstGeom prst="rect">
            <a:avLst/>
          </a:prstGeom>
          <a:noFill/>
          <a:ln>
            <a:noFill/>
          </a:ln>
        </p:spPr>
      </p:sp>
      <p:sp>
        <p:nvSpPr>
          <p:cNvPr id="28" name="Google Shape;28;p39"/>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9" name="Google Shape;29;p39"/>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Headline + + Subhead + copy dark">
  <p:cSld name="TITLE_1_1_6_2_1_1">
    <p:bg>
      <p:bgPr>
        <a:solidFill>
          <a:srgbClr val="242385"/>
        </a:solidFill>
        <a:effectLst/>
      </p:bgPr>
    </p:bg>
    <p:spTree>
      <p:nvGrpSpPr>
        <p:cNvPr id="213" name="Shape 213"/>
        <p:cNvGrpSpPr/>
        <p:nvPr/>
      </p:nvGrpSpPr>
      <p:grpSpPr>
        <a:xfrm>
          <a:off x="0" y="0"/>
          <a:ext cx="0" cy="0"/>
          <a:chOff x="0" y="0"/>
          <a:chExt cx="0" cy="0"/>
        </a:xfrm>
      </p:grpSpPr>
      <p:sp>
        <p:nvSpPr>
          <p:cNvPr id="214" name="Google Shape;214;g2efdddeb1ba_0_358"/>
          <p:cNvSpPr txBox="1"/>
          <p:nvPr>
            <p:ph type="subTitle" idx="1"/>
          </p:nvPr>
        </p:nvSpPr>
        <p:spPr>
          <a:xfrm>
            <a:off x="459600" y="1742563"/>
            <a:ext cx="3594600" cy="3315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5370E7"/>
              </a:buClr>
              <a:buSzPts val="1500"/>
              <a:buFont typeface="Inter Tight"/>
              <a:buNone/>
              <a:defRPr sz="1500" b="1" i="0" u="none" strike="noStrike" cap="none">
                <a:solidFill>
                  <a:srgbClr val="5370E7"/>
                </a:solidFill>
                <a:latin typeface="Inter Tight"/>
                <a:ea typeface="Inter Tight"/>
                <a:cs typeface="Inter Tight"/>
                <a:sym typeface="Inter Tight"/>
              </a:defRPr>
            </a:lvl1pPr>
            <a:lvl2pPr marR="0" lvl="1"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2pPr>
            <a:lvl3pPr marR="0" lvl="2"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3pPr>
            <a:lvl4pPr marR="0" lvl="3"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4pPr>
            <a:lvl5pPr marR="0" lvl="4"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5pPr>
            <a:lvl6pPr marR="0" lvl="5"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6pPr>
            <a:lvl7pPr marR="0" lvl="6"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7pPr>
            <a:lvl8pPr marR="0" lvl="7"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8pPr>
            <a:lvl9pPr marR="0" lvl="8" algn="l" rtl="0">
              <a:lnSpc>
                <a:spcPct val="100000"/>
              </a:lnSpc>
              <a:spcBef>
                <a:spcPts val="0"/>
              </a:spcBef>
              <a:spcAft>
                <a:spcPts val="0"/>
              </a:spcAft>
              <a:buClr>
                <a:srgbClr val="000000"/>
              </a:buClr>
              <a:buSzPts val="1500"/>
              <a:buFont typeface="Helvetica Neue" panose="02000503000000020004"/>
              <a:buNone/>
              <a:defRPr sz="1500" b="1" i="0" u="none" strike="noStrike" cap="none">
                <a:solidFill>
                  <a:srgbClr val="000000"/>
                </a:solidFill>
                <a:latin typeface="Helvetica Neue" panose="02000503000000020004"/>
                <a:ea typeface="Helvetica Neue" panose="02000503000000020004"/>
                <a:cs typeface="Helvetica Neue" panose="02000503000000020004"/>
                <a:sym typeface="Helvetica Neue" panose="02000503000000020004"/>
              </a:defRPr>
            </a:lvl9pPr>
          </a:lstStyle>
          <a:p/>
        </p:txBody>
      </p:sp>
      <p:sp>
        <p:nvSpPr>
          <p:cNvPr id="215" name="Google Shape;215;g2efdddeb1ba_0_358"/>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3500"/>
              <a:buFont typeface="Inter Tight"/>
              <a:buNone/>
              <a:defRPr sz="3500" b="1" i="0" u="none" strike="noStrike" cap="none">
                <a:solidFill>
                  <a:schemeClr val="lt1"/>
                </a:solidFill>
                <a:latin typeface="Inter Tight"/>
                <a:ea typeface="Inter Tight"/>
                <a:cs typeface="Inter Tight"/>
                <a:sym typeface="Inter Tight"/>
              </a:defRPr>
            </a:lvl1pPr>
            <a:lvl2pPr marR="0" lvl="1"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2pPr>
            <a:lvl3pPr marR="0" lvl="2"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3pPr>
            <a:lvl4pPr marR="0" lvl="3"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4pPr>
            <a:lvl5pPr marR="0" lvl="4"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5pPr>
            <a:lvl6pPr marR="0" lvl="5"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6pPr>
            <a:lvl7pPr marR="0" lvl="6"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7pPr>
            <a:lvl8pPr marR="0" lvl="7"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8pPr>
            <a:lvl9pPr marR="0" lvl="8" algn="l" rtl="0">
              <a:lnSpc>
                <a:spcPct val="100000"/>
              </a:lnSpc>
              <a:spcBef>
                <a:spcPts val="0"/>
              </a:spcBef>
              <a:spcAft>
                <a:spcPts val="0"/>
              </a:spcAft>
              <a:buClr>
                <a:schemeClr val="lt1"/>
              </a:buClr>
              <a:buSzPts val="1400"/>
              <a:buFont typeface="Inter Tight"/>
              <a:buNone/>
              <a:defRPr sz="1400" b="1" i="0" u="none" strike="noStrike" cap="none">
                <a:solidFill>
                  <a:schemeClr val="lt1"/>
                </a:solidFill>
                <a:latin typeface="Inter Tight"/>
                <a:ea typeface="Inter Tight"/>
                <a:cs typeface="Inter Tight"/>
                <a:sym typeface="Inter Tight"/>
              </a:defRPr>
            </a:lvl9pPr>
          </a:lstStyle>
          <a:p/>
        </p:txBody>
      </p:sp>
      <p:sp>
        <p:nvSpPr>
          <p:cNvPr id="216" name="Google Shape;216;g2efdddeb1ba_0_358"/>
          <p:cNvSpPr txBox="1"/>
          <p:nvPr>
            <p:ph type="body" idx="2"/>
          </p:nvPr>
        </p:nvSpPr>
        <p:spPr>
          <a:xfrm>
            <a:off x="459600" y="23301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9pPr>
          </a:lstStyle>
          <a:p/>
        </p:txBody>
      </p:sp>
      <p:sp>
        <p:nvSpPr>
          <p:cNvPr id="217" name="Google Shape;217;g2efdddeb1ba_0_35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218" name="Google Shape;218;g2efdddeb1ba_0_358"/>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Image small purple">
  <p:cSld name="TITLE_1_1_5">
    <p:bg>
      <p:bgPr>
        <a:solidFill>
          <a:srgbClr val="BE9BFF"/>
        </a:solidFill>
        <a:effectLst/>
      </p:bgPr>
    </p:bg>
    <p:spTree>
      <p:nvGrpSpPr>
        <p:cNvPr id="219" name="Shape 219"/>
        <p:cNvGrpSpPr/>
        <p:nvPr/>
      </p:nvGrpSpPr>
      <p:grpSpPr>
        <a:xfrm>
          <a:off x="0" y="0"/>
          <a:ext cx="0" cy="0"/>
          <a:chOff x="0" y="0"/>
          <a:chExt cx="0" cy="0"/>
        </a:xfrm>
      </p:grpSpPr>
      <p:sp>
        <p:nvSpPr>
          <p:cNvPr id="220" name="Google Shape;220;g2efdddeb1ba_0_364"/>
          <p:cNvSpPr/>
          <p:nvPr>
            <p:ph type="pic" idx="2"/>
          </p:nvPr>
        </p:nvSpPr>
        <p:spPr>
          <a:xfrm>
            <a:off x="4555000" y="0"/>
            <a:ext cx="4589100" cy="5143500"/>
          </a:xfrm>
          <a:prstGeom prst="rect">
            <a:avLst/>
          </a:prstGeom>
          <a:noFill/>
          <a:ln>
            <a:noFill/>
          </a:ln>
        </p:spPr>
      </p:sp>
      <p:sp>
        <p:nvSpPr>
          <p:cNvPr id="221" name="Google Shape;221;g2efdddeb1ba_0_36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22" name="Google Shape;222;g2efdddeb1ba_0_364"/>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Image small white">
  <p:cSld name="TITLE_1_1_5_2">
    <p:bg>
      <p:bgPr>
        <a:solidFill>
          <a:schemeClr val="lt1"/>
        </a:solidFill>
        <a:effectLst/>
      </p:bgPr>
    </p:bg>
    <p:spTree>
      <p:nvGrpSpPr>
        <p:cNvPr id="223" name="Shape 223"/>
        <p:cNvGrpSpPr/>
        <p:nvPr/>
      </p:nvGrpSpPr>
      <p:grpSpPr>
        <a:xfrm>
          <a:off x="0" y="0"/>
          <a:ext cx="0" cy="0"/>
          <a:chOff x="0" y="0"/>
          <a:chExt cx="0" cy="0"/>
        </a:xfrm>
      </p:grpSpPr>
      <p:sp>
        <p:nvSpPr>
          <p:cNvPr id="224" name="Google Shape;224;g2efdddeb1ba_0_368"/>
          <p:cNvSpPr/>
          <p:nvPr>
            <p:ph type="pic" idx="2"/>
          </p:nvPr>
        </p:nvSpPr>
        <p:spPr>
          <a:xfrm>
            <a:off x="4555000" y="0"/>
            <a:ext cx="4589100" cy="5143500"/>
          </a:xfrm>
          <a:prstGeom prst="rect">
            <a:avLst/>
          </a:prstGeom>
          <a:noFill/>
          <a:ln>
            <a:noFill/>
          </a:ln>
        </p:spPr>
      </p:sp>
      <p:sp>
        <p:nvSpPr>
          <p:cNvPr id="225" name="Google Shape;225;g2efdddeb1ba_0_36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26" name="Google Shape;226;g2efdddeb1ba_0_368"/>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Image small dark">
  <p:cSld name="TITLE_1_1_5_1">
    <p:bg>
      <p:bgPr>
        <a:solidFill>
          <a:srgbClr val="242385"/>
        </a:solidFill>
        <a:effectLst/>
      </p:bgPr>
    </p:bg>
    <p:spTree>
      <p:nvGrpSpPr>
        <p:cNvPr id="227" name="Shape 227"/>
        <p:cNvGrpSpPr/>
        <p:nvPr/>
      </p:nvGrpSpPr>
      <p:grpSpPr>
        <a:xfrm>
          <a:off x="0" y="0"/>
          <a:ext cx="0" cy="0"/>
          <a:chOff x="0" y="0"/>
          <a:chExt cx="0" cy="0"/>
        </a:xfrm>
      </p:grpSpPr>
      <p:sp>
        <p:nvSpPr>
          <p:cNvPr id="228" name="Google Shape;228;g2efdddeb1ba_0_372"/>
          <p:cNvSpPr/>
          <p:nvPr>
            <p:ph type="pic" idx="2"/>
          </p:nvPr>
        </p:nvSpPr>
        <p:spPr>
          <a:xfrm>
            <a:off x="4555000" y="0"/>
            <a:ext cx="4589100" cy="5143500"/>
          </a:xfrm>
          <a:prstGeom prst="rect">
            <a:avLst/>
          </a:prstGeom>
          <a:noFill/>
          <a:ln>
            <a:noFill/>
          </a:ln>
        </p:spPr>
      </p:sp>
      <p:sp>
        <p:nvSpPr>
          <p:cNvPr id="229" name="Google Shape;229;g2efdddeb1ba_0_37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230" name="Google Shape;230;g2efdddeb1ba_0_372"/>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Image">
  <p:cSld name="TITLE_1_1_4">
    <p:spTree>
      <p:nvGrpSpPr>
        <p:cNvPr id="231" name="Shape 231"/>
        <p:cNvGrpSpPr/>
        <p:nvPr/>
      </p:nvGrpSpPr>
      <p:grpSpPr>
        <a:xfrm>
          <a:off x="0" y="0"/>
          <a:ext cx="0" cy="0"/>
          <a:chOff x="0" y="0"/>
          <a:chExt cx="0" cy="0"/>
        </a:xfrm>
      </p:grpSpPr>
      <p:sp>
        <p:nvSpPr>
          <p:cNvPr id="232" name="Google Shape;232;g2efdddeb1ba_0_376"/>
          <p:cNvSpPr/>
          <p:nvPr>
            <p:ph type="pic" idx="2"/>
          </p:nvPr>
        </p:nvSpPr>
        <p:spPr>
          <a:xfrm>
            <a:off x="459625" y="501675"/>
            <a:ext cx="8220900" cy="3917700"/>
          </a:xfrm>
          <a:prstGeom prst="rect">
            <a:avLst/>
          </a:prstGeom>
          <a:noFill/>
          <a:ln>
            <a:noFill/>
          </a:ln>
        </p:spPr>
      </p:sp>
      <p:sp>
        <p:nvSpPr>
          <p:cNvPr id="233" name="Google Shape;233;g2efdddeb1ba_0_37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34" name="Google Shape;234;g2efdddeb1ba_0_376"/>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Image blue">
  <p:cSld name="TITLE_1_1_4_2">
    <p:bg>
      <p:bgPr>
        <a:solidFill>
          <a:srgbClr val="5370E7"/>
        </a:solidFill>
        <a:effectLst/>
      </p:bgPr>
    </p:bg>
    <p:spTree>
      <p:nvGrpSpPr>
        <p:cNvPr id="235" name="Shape 235"/>
        <p:cNvGrpSpPr/>
        <p:nvPr/>
      </p:nvGrpSpPr>
      <p:grpSpPr>
        <a:xfrm>
          <a:off x="0" y="0"/>
          <a:ext cx="0" cy="0"/>
          <a:chOff x="0" y="0"/>
          <a:chExt cx="0" cy="0"/>
        </a:xfrm>
      </p:grpSpPr>
      <p:sp>
        <p:nvSpPr>
          <p:cNvPr id="236" name="Google Shape;236;g2efdddeb1ba_0_380"/>
          <p:cNvSpPr/>
          <p:nvPr>
            <p:ph type="pic" idx="2"/>
          </p:nvPr>
        </p:nvSpPr>
        <p:spPr>
          <a:xfrm>
            <a:off x="459625" y="501675"/>
            <a:ext cx="8220900" cy="3917700"/>
          </a:xfrm>
          <a:prstGeom prst="rect">
            <a:avLst/>
          </a:prstGeom>
          <a:noFill/>
          <a:ln>
            <a:noFill/>
          </a:ln>
        </p:spPr>
      </p:sp>
      <p:sp>
        <p:nvSpPr>
          <p:cNvPr id="237" name="Google Shape;237;g2efdddeb1ba_0_38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238" name="Google Shape;238;g2efdddeb1ba_0_380"/>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Image dark">
  <p:cSld name="TITLE_1_1_4_1">
    <p:bg>
      <p:bgPr>
        <a:solidFill>
          <a:srgbClr val="242385"/>
        </a:solidFill>
        <a:effectLst/>
      </p:bgPr>
    </p:bg>
    <p:spTree>
      <p:nvGrpSpPr>
        <p:cNvPr id="239" name="Shape 239"/>
        <p:cNvGrpSpPr/>
        <p:nvPr/>
      </p:nvGrpSpPr>
      <p:grpSpPr>
        <a:xfrm>
          <a:off x="0" y="0"/>
          <a:ext cx="0" cy="0"/>
          <a:chOff x="0" y="0"/>
          <a:chExt cx="0" cy="0"/>
        </a:xfrm>
      </p:grpSpPr>
      <p:sp>
        <p:nvSpPr>
          <p:cNvPr id="240" name="Google Shape;240;g2efdddeb1ba_0_384"/>
          <p:cNvSpPr/>
          <p:nvPr>
            <p:ph type="pic" idx="2"/>
          </p:nvPr>
        </p:nvSpPr>
        <p:spPr>
          <a:xfrm>
            <a:off x="459600" y="536700"/>
            <a:ext cx="8220900" cy="3917700"/>
          </a:xfrm>
          <a:prstGeom prst="rect">
            <a:avLst/>
          </a:prstGeom>
          <a:noFill/>
          <a:ln>
            <a:noFill/>
          </a:ln>
        </p:spPr>
      </p:sp>
      <p:sp>
        <p:nvSpPr>
          <p:cNvPr id="241" name="Google Shape;241;g2efdddeb1ba_0_38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242" name="Google Shape;242;g2efdddeb1ba_0_384"/>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Divider purple">
  <p:cSld name="TITLE_1_1_3">
    <p:bg>
      <p:bgPr>
        <a:solidFill>
          <a:srgbClr val="BE9BFF"/>
        </a:solidFill>
        <a:effectLst/>
      </p:bgPr>
    </p:bg>
    <p:spTree>
      <p:nvGrpSpPr>
        <p:cNvPr id="243" name="Shape 243"/>
        <p:cNvGrpSpPr/>
        <p:nvPr/>
      </p:nvGrpSpPr>
      <p:grpSpPr>
        <a:xfrm>
          <a:off x="0" y="0"/>
          <a:ext cx="0" cy="0"/>
          <a:chOff x="0" y="0"/>
          <a:chExt cx="0" cy="0"/>
        </a:xfrm>
      </p:grpSpPr>
      <p:sp>
        <p:nvSpPr>
          <p:cNvPr id="244" name="Google Shape;244;g2efdddeb1ba_0_388"/>
          <p:cNvSpPr txBox="1"/>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chemeClr val="lt1"/>
              </a:buClr>
              <a:buSzPts val="10000"/>
              <a:buFont typeface="Inter Tight"/>
              <a:buNone/>
              <a:defRPr sz="10000" b="0" i="0" u="none" strike="noStrike" cap="none">
                <a:solidFill>
                  <a:schemeClr val="lt1"/>
                </a:solidFill>
                <a:latin typeface="Inter Tight"/>
                <a:ea typeface="Inter Tight"/>
                <a:cs typeface="Inter Tight"/>
                <a:sym typeface="Inter Tight"/>
              </a:defRPr>
            </a:lvl1pPr>
            <a:lvl2pPr marR="0" lvl="1"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2pPr>
            <a:lvl3pPr marR="0" lvl="2"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3pPr>
            <a:lvl4pPr marR="0" lvl="3"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4pPr>
            <a:lvl5pPr marR="0" lvl="4"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5pPr>
            <a:lvl6pPr marR="0" lvl="5"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6pPr>
            <a:lvl7pPr marR="0" lvl="6"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7pPr>
            <a:lvl8pPr marR="0" lvl="7"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8pPr>
            <a:lvl9pPr marR="0" lvl="8" algn="l" rtl="0">
              <a:lnSpc>
                <a:spcPct val="80000"/>
              </a:lnSpc>
              <a:spcBef>
                <a:spcPts val="0"/>
              </a:spcBef>
              <a:spcAft>
                <a:spcPts val="0"/>
              </a:spcAft>
              <a:buClr>
                <a:srgbClr val="000000"/>
              </a:buClr>
              <a:buSzPts val="7500"/>
              <a:buFont typeface="Inter Tight"/>
              <a:buNone/>
              <a:defRPr sz="7500" b="1" i="0" u="none" strike="noStrike" cap="none">
                <a:solidFill>
                  <a:srgbClr val="000000"/>
                </a:solidFill>
                <a:latin typeface="Inter Tight"/>
                <a:ea typeface="Inter Tight"/>
                <a:cs typeface="Inter Tight"/>
                <a:sym typeface="Inter Tight"/>
              </a:defRPr>
            </a:lvl9pPr>
          </a:lstStyle>
          <a:p/>
        </p:txBody>
      </p:sp>
      <p:sp>
        <p:nvSpPr>
          <p:cNvPr id="245" name="Google Shape;245;g2efdddeb1ba_0_38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46" name="Google Shape;246;g2efdddeb1ba_0_388"/>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Divider White">
  <p:cSld name="TITLE_1_1_3_1">
    <p:bg>
      <p:bgPr>
        <a:solidFill>
          <a:schemeClr val="lt1"/>
        </a:solidFill>
        <a:effectLst/>
      </p:bgPr>
    </p:bg>
    <p:spTree>
      <p:nvGrpSpPr>
        <p:cNvPr id="247" name="Shape 247"/>
        <p:cNvGrpSpPr/>
        <p:nvPr/>
      </p:nvGrpSpPr>
      <p:grpSpPr>
        <a:xfrm>
          <a:off x="0" y="0"/>
          <a:ext cx="0" cy="0"/>
          <a:chOff x="0" y="0"/>
          <a:chExt cx="0" cy="0"/>
        </a:xfrm>
      </p:grpSpPr>
      <p:sp>
        <p:nvSpPr>
          <p:cNvPr id="248" name="Google Shape;248;g2efdddeb1ba_0_39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sp>
        <p:nvSpPr>
          <p:cNvPr id="249" name="Google Shape;249;g2efdddeb1ba_0_392"/>
          <p:cNvSpPr txBox="1"/>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rgbClr val="5370E7"/>
              </a:buClr>
              <a:buSzPts val="10000"/>
              <a:buFont typeface="Inter Tight"/>
              <a:buNone/>
              <a:defRPr sz="10000" b="0" i="0" u="none" strike="noStrike" cap="none">
                <a:solidFill>
                  <a:srgbClr val="5370E7"/>
                </a:solidFill>
                <a:latin typeface="Inter Tight"/>
                <a:ea typeface="Inter Tight"/>
                <a:cs typeface="Inter Tight"/>
                <a:sym typeface="Inter Tight"/>
              </a:defRPr>
            </a:lvl1pPr>
            <a:lvl2pPr marR="0" lvl="1"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2pPr>
            <a:lvl3pPr marR="0" lvl="2"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3pPr>
            <a:lvl4pPr marR="0" lvl="3"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4pPr>
            <a:lvl5pPr marR="0" lvl="4"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5pPr>
            <a:lvl6pPr marR="0" lvl="5"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6pPr>
            <a:lvl7pPr marR="0" lvl="6"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7pPr>
            <a:lvl8pPr marR="0" lvl="7"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8pPr>
            <a:lvl9pPr marR="0" lvl="8" algn="l" rtl="0">
              <a:lnSpc>
                <a:spcPct val="80000"/>
              </a:lnSpc>
              <a:spcBef>
                <a:spcPts val="0"/>
              </a:spcBef>
              <a:spcAft>
                <a:spcPts val="0"/>
              </a:spcAft>
              <a:buClr>
                <a:srgbClr val="5370E7"/>
              </a:buClr>
              <a:buSzPts val="7500"/>
              <a:buFont typeface="Inter Tight"/>
              <a:buNone/>
              <a:defRPr sz="7500" b="1" i="0" u="none" strike="noStrike" cap="none">
                <a:solidFill>
                  <a:srgbClr val="5370E7"/>
                </a:solidFill>
                <a:latin typeface="Inter Tight"/>
                <a:ea typeface="Inter Tight"/>
                <a:cs typeface="Inter Tight"/>
                <a:sym typeface="Inter Tight"/>
              </a:defRPr>
            </a:lvl9pPr>
          </a:lstStyle>
          <a:p/>
        </p:txBody>
      </p:sp>
      <p:pic>
        <p:nvPicPr>
          <p:cNvPr id="250" name="Google Shape;250;g2efdddeb1ba_0_392"/>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Divider blue">
  <p:cSld name="TITLE_1_1_3_1_1_1">
    <p:bg>
      <p:bgPr>
        <a:solidFill>
          <a:srgbClr val="5370E7"/>
        </a:solidFill>
        <a:effectLst/>
      </p:bgPr>
    </p:bg>
    <p:spTree>
      <p:nvGrpSpPr>
        <p:cNvPr id="251" name="Shape 251"/>
        <p:cNvGrpSpPr/>
        <p:nvPr/>
      </p:nvGrpSpPr>
      <p:grpSpPr>
        <a:xfrm>
          <a:off x="0" y="0"/>
          <a:ext cx="0" cy="0"/>
          <a:chOff x="0" y="0"/>
          <a:chExt cx="0" cy="0"/>
        </a:xfrm>
      </p:grpSpPr>
      <p:sp>
        <p:nvSpPr>
          <p:cNvPr id="252" name="Google Shape;252;g2efdddeb1ba_0_396"/>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sp>
        <p:nvSpPr>
          <p:cNvPr id="253" name="Google Shape;253;g2efdddeb1ba_0_396"/>
          <p:cNvSpPr txBox="1"/>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rgbClr val="242385"/>
              </a:buClr>
              <a:buSzPts val="10000"/>
              <a:buFont typeface="Inter Tight"/>
              <a:buNone/>
              <a:defRPr sz="10000" b="0" i="0" u="none" strike="noStrike" cap="none">
                <a:solidFill>
                  <a:srgbClr val="242385"/>
                </a:solidFill>
                <a:latin typeface="Inter Tight"/>
                <a:ea typeface="Inter Tight"/>
                <a:cs typeface="Inter Tight"/>
                <a:sym typeface="Inter Tight"/>
              </a:defRPr>
            </a:lvl1pPr>
            <a:lvl2pPr marR="0" lvl="1"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2pPr>
            <a:lvl3pPr marR="0" lvl="2"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3pPr>
            <a:lvl4pPr marR="0" lvl="3"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4pPr>
            <a:lvl5pPr marR="0" lvl="4"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5pPr>
            <a:lvl6pPr marR="0" lvl="5"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6pPr>
            <a:lvl7pPr marR="0" lvl="6"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7pPr>
            <a:lvl8pPr marR="0" lvl="7"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8pPr>
            <a:lvl9pPr marR="0" lvl="8" algn="l" rtl="0">
              <a:lnSpc>
                <a:spcPct val="80000"/>
              </a:lnSpc>
              <a:spcBef>
                <a:spcPts val="0"/>
              </a:spcBef>
              <a:spcAft>
                <a:spcPts val="0"/>
              </a:spcAft>
              <a:buClr>
                <a:srgbClr val="242385"/>
              </a:buClr>
              <a:buSzPts val="7500"/>
              <a:buFont typeface="Inter Tight"/>
              <a:buNone/>
              <a:defRPr sz="7500" b="1" i="0" u="none" strike="noStrike" cap="none">
                <a:solidFill>
                  <a:srgbClr val="242385"/>
                </a:solidFill>
                <a:latin typeface="Inter Tight"/>
                <a:ea typeface="Inter Tight"/>
                <a:cs typeface="Inter Tight"/>
                <a:sym typeface="Inter Tight"/>
              </a:defRPr>
            </a:lvl9pPr>
          </a:lstStyle>
          <a:p/>
        </p:txBody>
      </p:sp>
      <p:pic>
        <p:nvPicPr>
          <p:cNvPr id="254" name="Google Shape;254;g2efdddeb1ba_0_396"/>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 small blue">
  <p:cSld name="TITLE_1_1_5_1_1">
    <p:bg>
      <p:bgPr>
        <a:solidFill>
          <a:srgbClr val="5370E7"/>
        </a:solidFill>
        <a:effectLst/>
      </p:bgPr>
    </p:bg>
    <p:spTree>
      <p:nvGrpSpPr>
        <p:cNvPr id="30" name="Shape 30"/>
        <p:cNvGrpSpPr/>
        <p:nvPr/>
      </p:nvGrpSpPr>
      <p:grpSpPr>
        <a:xfrm>
          <a:off x="0" y="0"/>
          <a:ext cx="0" cy="0"/>
          <a:chOff x="0" y="0"/>
          <a:chExt cx="0" cy="0"/>
        </a:xfrm>
      </p:grpSpPr>
      <p:sp>
        <p:nvSpPr>
          <p:cNvPr id="31" name="Google Shape;31;p40"/>
          <p:cNvSpPr/>
          <p:nvPr>
            <p:ph type="pic" idx="2"/>
          </p:nvPr>
        </p:nvSpPr>
        <p:spPr>
          <a:xfrm>
            <a:off x="4555000" y="0"/>
            <a:ext cx="4589100" cy="5143500"/>
          </a:xfrm>
          <a:prstGeom prst="rect">
            <a:avLst/>
          </a:prstGeom>
          <a:noFill/>
          <a:ln>
            <a:noFill/>
          </a:ln>
        </p:spPr>
      </p:sp>
      <p:sp>
        <p:nvSpPr>
          <p:cNvPr id="32" name="Google Shape;32;p4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33" name="Google Shape;33;p40"/>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Agenda white">
  <p:cSld name="TITLE_1_1_2">
    <p:spTree>
      <p:nvGrpSpPr>
        <p:cNvPr id="255" name="Shape 255"/>
        <p:cNvGrpSpPr/>
        <p:nvPr/>
      </p:nvGrpSpPr>
      <p:grpSpPr>
        <a:xfrm>
          <a:off x="0" y="0"/>
          <a:ext cx="0" cy="0"/>
          <a:chOff x="0" y="0"/>
          <a:chExt cx="0" cy="0"/>
        </a:xfrm>
      </p:grpSpPr>
      <p:sp>
        <p:nvSpPr>
          <p:cNvPr id="256" name="Google Shape;256;g2efdddeb1ba_0_400"/>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0"/>
              <a:buFont typeface="Arial" panose="020B0604020202090204"/>
              <a:buNone/>
            </a:pPr>
            <a:r>
              <a:rPr lang="en-GB" sz="5000" b="1" i="0" u="none" strike="noStrike" cap="none">
                <a:solidFill>
                  <a:srgbClr val="5370E7"/>
                </a:solidFill>
                <a:latin typeface="Inter Tight"/>
                <a:ea typeface="Inter Tight"/>
                <a:cs typeface="Inter Tight"/>
                <a:sym typeface="Inter Tight"/>
              </a:rPr>
              <a:t>Agenda</a:t>
            </a:r>
            <a:endParaRPr sz="5000" b="1" i="0" u="none" strike="noStrike" cap="none">
              <a:solidFill>
                <a:srgbClr val="5370E7"/>
              </a:solidFill>
              <a:latin typeface="Inter Tight"/>
              <a:ea typeface="Inter Tight"/>
              <a:cs typeface="Inter Tight"/>
              <a:sym typeface="Inter Tight"/>
            </a:endParaRPr>
          </a:p>
        </p:txBody>
      </p:sp>
      <p:sp>
        <p:nvSpPr>
          <p:cNvPr id="257" name="Google Shape;257;g2efdddeb1ba_0_400"/>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58" name="Google Shape;258;g2efdddeb1ba_0_400"/>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Agenda purple">
  <p:cSld name="TITLE_1_1_2_1">
    <p:bg>
      <p:bgPr>
        <a:solidFill>
          <a:srgbClr val="BE9BFF"/>
        </a:solidFill>
        <a:effectLst/>
      </p:bgPr>
    </p:bg>
    <p:spTree>
      <p:nvGrpSpPr>
        <p:cNvPr id="259" name="Shape 259"/>
        <p:cNvGrpSpPr/>
        <p:nvPr/>
      </p:nvGrpSpPr>
      <p:grpSpPr>
        <a:xfrm>
          <a:off x="0" y="0"/>
          <a:ext cx="0" cy="0"/>
          <a:chOff x="0" y="0"/>
          <a:chExt cx="0" cy="0"/>
        </a:xfrm>
      </p:grpSpPr>
      <p:sp>
        <p:nvSpPr>
          <p:cNvPr id="260" name="Google Shape;260;g2efdddeb1ba_0_404"/>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0"/>
              <a:buFont typeface="Arial" panose="020B0604020202090204"/>
              <a:buNone/>
            </a:pPr>
            <a:r>
              <a:rPr lang="en-GB" sz="5000" b="1" i="0" u="none" strike="noStrike" cap="none">
                <a:solidFill>
                  <a:schemeClr val="lt1"/>
                </a:solidFill>
                <a:latin typeface="Inter Tight"/>
                <a:ea typeface="Inter Tight"/>
                <a:cs typeface="Inter Tight"/>
                <a:sym typeface="Inter Tight"/>
              </a:rPr>
              <a:t>Agenda</a:t>
            </a:r>
            <a:endParaRPr sz="5000" b="1" i="0" u="none" strike="noStrike" cap="none">
              <a:solidFill>
                <a:schemeClr val="lt1"/>
              </a:solidFill>
              <a:latin typeface="Inter Tight"/>
              <a:ea typeface="Inter Tight"/>
              <a:cs typeface="Inter Tight"/>
              <a:sym typeface="Inter Tight"/>
            </a:endParaRPr>
          </a:p>
        </p:txBody>
      </p:sp>
      <p:sp>
        <p:nvSpPr>
          <p:cNvPr id="261" name="Google Shape;261;g2efdddeb1ba_0_404"/>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62" name="Google Shape;262;g2efdddeb1ba_0_404"/>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Agenda blue">
  <p:cSld name="TITLE_1_1_2_1_1_1">
    <p:bg>
      <p:bgPr>
        <a:solidFill>
          <a:srgbClr val="5370E7"/>
        </a:solidFill>
        <a:effectLst/>
      </p:bgPr>
    </p:bg>
    <p:spTree>
      <p:nvGrpSpPr>
        <p:cNvPr id="263" name="Shape 263"/>
        <p:cNvGrpSpPr/>
        <p:nvPr/>
      </p:nvGrpSpPr>
      <p:grpSpPr>
        <a:xfrm>
          <a:off x="0" y="0"/>
          <a:ext cx="0" cy="0"/>
          <a:chOff x="0" y="0"/>
          <a:chExt cx="0" cy="0"/>
        </a:xfrm>
      </p:grpSpPr>
      <p:sp>
        <p:nvSpPr>
          <p:cNvPr id="264" name="Google Shape;264;g2efdddeb1ba_0_408"/>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sp>
        <p:nvSpPr>
          <p:cNvPr id="265" name="Google Shape;265;g2efdddeb1ba_0_408"/>
          <p:cNvSpPr txBox="1"/>
          <p:nvPr/>
        </p:nvSpPr>
        <p:spPr>
          <a:xfrm>
            <a:off x="459600" y="2192550"/>
            <a:ext cx="2710200" cy="758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5000"/>
              <a:buFont typeface="Arial" panose="020B0604020202090204"/>
              <a:buNone/>
            </a:pPr>
            <a:r>
              <a:rPr lang="en-GB" sz="5000" b="1" i="0" u="none" strike="noStrike" cap="none">
                <a:solidFill>
                  <a:srgbClr val="242385"/>
                </a:solidFill>
                <a:latin typeface="Inter Tight"/>
                <a:ea typeface="Inter Tight"/>
                <a:cs typeface="Inter Tight"/>
                <a:sym typeface="Inter Tight"/>
              </a:rPr>
              <a:t>Agenda</a:t>
            </a:r>
            <a:endParaRPr sz="5000" b="1" i="0" u="none" strike="noStrike" cap="none">
              <a:solidFill>
                <a:srgbClr val="242385"/>
              </a:solidFill>
              <a:latin typeface="Inter Tight"/>
              <a:ea typeface="Inter Tight"/>
              <a:cs typeface="Inter Tight"/>
              <a:sym typeface="Inter Tight"/>
            </a:endParaRPr>
          </a:p>
        </p:txBody>
      </p:sp>
      <p:pic>
        <p:nvPicPr>
          <p:cNvPr id="266" name="Google Shape;266;g2efdddeb1ba_0_408"/>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Folio purple">
  <p:cSld name="TITLE_1_1_1_1">
    <p:bg>
      <p:bgPr>
        <a:solidFill>
          <a:srgbClr val="BE9BFF"/>
        </a:solidFill>
        <a:effectLst/>
      </p:bgPr>
    </p:bg>
    <p:spTree>
      <p:nvGrpSpPr>
        <p:cNvPr id="267" name="Shape 267"/>
        <p:cNvGrpSpPr/>
        <p:nvPr/>
      </p:nvGrpSpPr>
      <p:grpSpPr>
        <a:xfrm>
          <a:off x="0" y="0"/>
          <a:ext cx="0" cy="0"/>
          <a:chOff x="0" y="0"/>
          <a:chExt cx="0" cy="0"/>
        </a:xfrm>
      </p:grpSpPr>
      <p:sp>
        <p:nvSpPr>
          <p:cNvPr id="268" name="Google Shape;268;g2efdddeb1ba_0_41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rgbClr val="242385"/>
                </a:solidFill>
                <a:latin typeface="Inter Tight"/>
                <a:ea typeface="Inter Tight"/>
                <a:cs typeface="Inter Tight"/>
                <a:sym typeface="Inter Tight"/>
              </a:rPr>
              <a:t>© The Build Fellowship 2024</a:t>
            </a:r>
            <a:endParaRPr sz="700" b="0" i="0" u="none" strike="noStrike" cap="none">
              <a:solidFill>
                <a:srgbClr val="242385"/>
              </a:solidFill>
              <a:latin typeface="Inter Tight"/>
              <a:ea typeface="Inter Tight"/>
              <a:cs typeface="Inter Tight"/>
              <a:sym typeface="Inter Tight"/>
            </a:endParaRPr>
          </a:p>
        </p:txBody>
      </p:sp>
      <p:pic>
        <p:nvPicPr>
          <p:cNvPr id="269" name="Google Shape;269;g2efdddeb1ba_0_412"/>
          <p:cNvPicPr preferRelativeResize="0"/>
          <p:nvPr/>
        </p:nvPicPr>
        <p:blipFill rotWithShape="1">
          <a:blip r:embed="rId2"/>
          <a:srcRect/>
          <a:stretch>
            <a:fillRect/>
          </a:stretch>
        </p:blipFill>
        <p:spPr>
          <a:xfrm>
            <a:off x="451851" y="4763701"/>
            <a:ext cx="1657303" cy="173175"/>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Folio blue">
  <p:cSld name="TITLE_1_1_1_1_1">
    <p:bg>
      <p:bgPr>
        <a:solidFill>
          <a:srgbClr val="5370E7"/>
        </a:solidFill>
        <a:effectLst/>
      </p:bgPr>
    </p:bg>
    <p:spTree>
      <p:nvGrpSpPr>
        <p:cNvPr id="270" name="Shape 270"/>
        <p:cNvGrpSpPr/>
        <p:nvPr/>
      </p:nvGrpSpPr>
      <p:grpSpPr>
        <a:xfrm>
          <a:off x="0" y="0"/>
          <a:ext cx="0" cy="0"/>
          <a:chOff x="0" y="0"/>
          <a:chExt cx="0" cy="0"/>
        </a:xfrm>
      </p:grpSpPr>
      <p:sp>
        <p:nvSpPr>
          <p:cNvPr id="271" name="Google Shape;271;g2efdddeb1ba_0_415"/>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272" name="Google Shape;272;g2efdddeb1ba_0_415"/>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Headline + copy dark">
  <p:cSld name="TITLE_1_1_6_1_1">
    <p:bg>
      <p:bgPr>
        <a:solidFill>
          <a:srgbClr val="242385"/>
        </a:solidFill>
        <a:effectLst/>
      </p:bgPr>
    </p:bg>
    <p:spTree>
      <p:nvGrpSpPr>
        <p:cNvPr id="34" name="Shape 34"/>
        <p:cNvGrpSpPr/>
        <p:nvPr/>
      </p:nvGrpSpPr>
      <p:grpSpPr>
        <a:xfrm>
          <a:off x="0" y="0"/>
          <a:ext cx="0" cy="0"/>
          <a:chOff x="0" y="0"/>
          <a:chExt cx="0" cy="0"/>
        </a:xfrm>
      </p:grpSpPr>
      <p:sp>
        <p:nvSpPr>
          <p:cNvPr id="35" name="Google Shape;35;p41"/>
          <p:cNvSpPr txBox="1"/>
          <p:nvPr>
            <p:ph type="title"/>
          </p:nvPr>
        </p:nvSpPr>
        <p:spPr>
          <a:xfrm>
            <a:off x="459600" y="442475"/>
            <a:ext cx="4581600" cy="10536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5370E7"/>
              </a:buClr>
              <a:buSzPts val="3500"/>
              <a:buFont typeface="Inter Tight"/>
              <a:buNone/>
              <a:defRPr sz="3500" b="1" i="0" u="none" strike="noStrike" cap="none">
                <a:solidFill>
                  <a:srgbClr val="5370E7"/>
                </a:solidFill>
                <a:latin typeface="Inter Tight"/>
                <a:ea typeface="Inter Tight"/>
                <a:cs typeface="Inter Tight"/>
                <a:sym typeface="Inter Tight"/>
              </a:defRPr>
            </a:lvl1pPr>
            <a:lvl2pPr marR="0" lvl="1"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2pPr>
            <a:lvl3pPr marR="0" lvl="2"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3pPr>
            <a:lvl4pPr marR="0" lvl="3"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4pPr>
            <a:lvl5pPr marR="0" lvl="4"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5pPr>
            <a:lvl6pPr marR="0" lvl="5"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6pPr>
            <a:lvl7pPr marR="0" lvl="6"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7pPr>
            <a:lvl8pPr marR="0" lvl="7"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8pPr>
            <a:lvl9pPr marR="0" lvl="8" algn="l" rtl="0">
              <a:lnSpc>
                <a:spcPct val="100000"/>
              </a:lnSpc>
              <a:spcBef>
                <a:spcPts val="0"/>
              </a:spcBef>
              <a:spcAft>
                <a:spcPts val="0"/>
              </a:spcAft>
              <a:buClr>
                <a:srgbClr val="242385"/>
              </a:buClr>
              <a:buSzPts val="1400"/>
              <a:buFont typeface="Inter Tight"/>
              <a:buNone/>
              <a:defRPr sz="1400" b="1" i="0" u="none" strike="noStrike" cap="none">
                <a:solidFill>
                  <a:srgbClr val="242385"/>
                </a:solidFill>
                <a:latin typeface="Inter Tight"/>
                <a:ea typeface="Inter Tight"/>
                <a:cs typeface="Inter Tight"/>
                <a:sym typeface="Inter Tight"/>
              </a:defRPr>
            </a:lvl9pPr>
          </a:lstStyle>
          <a:p/>
        </p:txBody>
      </p:sp>
      <p:sp>
        <p:nvSpPr>
          <p:cNvPr id="36" name="Google Shape;36;p41"/>
          <p:cNvSpPr txBox="1"/>
          <p:nvPr>
            <p:ph type="body" idx="1"/>
          </p:nvPr>
        </p:nvSpPr>
        <p:spPr>
          <a:xfrm>
            <a:off x="459600" y="1796725"/>
            <a:ext cx="4066800" cy="1828800"/>
          </a:xfrm>
          <a:prstGeom prst="rect">
            <a:avLst/>
          </a:prstGeom>
          <a:noFill/>
          <a:ln>
            <a:noFill/>
          </a:ln>
        </p:spPr>
        <p:txBody>
          <a:bodyPr spcFirstLastPara="1" wrap="square" lIns="0" tIns="0" rIns="0" bIns="0" anchor="t" anchorCtr="0">
            <a:noAutofit/>
          </a:bodyPr>
          <a:lstStyle>
            <a:lvl1pPr marL="457200" marR="0" lvl="0"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chemeClr val="lt1"/>
              </a:buClr>
              <a:buSzPts val="1500"/>
              <a:buFont typeface="Inter Tight"/>
              <a:buChar char="■"/>
              <a:defRPr sz="1500" b="0" i="0" u="none" strike="noStrike" cap="none">
                <a:solidFill>
                  <a:schemeClr val="lt1"/>
                </a:solidFill>
                <a:latin typeface="Inter Tight"/>
                <a:ea typeface="Inter Tight"/>
                <a:cs typeface="Inter Tight"/>
                <a:sym typeface="Inter Tight"/>
              </a:defRPr>
            </a:lvl9pPr>
          </a:lstStyle>
          <a:p/>
        </p:txBody>
      </p:sp>
      <p:sp>
        <p:nvSpPr>
          <p:cNvPr id="37" name="Google Shape;37;p41"/>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pic>
        <p:nvPicPr>
          <p:cNvPr id="38" name="Google Shape;38;p41"/>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vider dark">
  <p:cSld name="TITLE_1_1_3_1_1">
    <p:bg>
      <p:bgPr>
        <a:solidFill>
          <a:srgbClr val="242385"/>
        </a:solidFill>
        <a:effectLst/>
      </p:bgPr>
    </p:bg>
    <p:spTree>
      <p:nvGrpSpPr>
        <p:cNvPr id="39" name="Shape 39"/>
        <p:cNvGrpSpPr/>
        <p:nvPr/>
      </p:nvGrpSpPr>
      <p:grpSpPr>
        <a:xfrm>
          <a:off x="0" y="0"/>
          <a:ext cx="0" cy="0"/>
          <a:chOff x="0" y="0"/>
          <a:chExt cx="0" cy="0"/>
        </a:xfrm>
      </p:grpSpPr>
      <p:sp>
        <p:nvSpPr>
          <p:cNvPr id="40" name="Google Shape;40;p42"/>
          <p:cNvSpPr txBox="1"/>
          <p:nvPr/>
        </p:nvSpPr>
        <p:spPr>
          <a:xfrm>
            <a:off x="459600" y="4789575"/>
            <a:ext cx="8220900" cy="1473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panose="020B0604020202090204"/>
              <a:buNone/>
            </a:pPr>
            <a:r>
              <a:rPr lang="en-GB" sz="700" b="0" i="0" u="none" strike="noStrike" cap="none">
                <a:solidFill>
                  <a:schemeClr val="lt1"/>
                </a:solidFill>
                <a:latin typeface="Inter Tight"/>
                <a:ea typeface="Inter Tight"/>
                <a:cs typeface="Inter Tight"/>
                <a:sym typeface="Inter Tight"/>
              </a:rPr>
              <a:t>© The Build Fellowship 2024</a:t>
            </a:r>
            <a:endParaRPr sz="700" b="0" i="0" u="none" strike="noStrike" cap="none">
              <a:solidFill>
                <a:schemeClr val="lt1"/>
              </a:solidFill>
              <a:latin typeface="Inter Tight"/>
              <a:ea typeface="Inter Tight"/>
              <a:cs typeface="Inter Tight"/>
              <a:sym typeface="Inter Tight"/>
            </a:endParaRPr>
          </a:p>
        </p:txBody>
      </p:sp>
      <p:sp>
        <p:nvSpPr>
          <p:cNvPr id="41" name="Google Shape;41;p42"/>
          <p:cNvSpPr txBox="1"/>
          <p:nvPr>
            <p:ph type="title"/>
          </p:nvPr>
        </p:nvSpPr>
        <p:spPr>
          <a:xfrm>
            <a:off x="425600" y="509900"/>
            <a:ext cx="8220900" cy="3594600"/>
          </a:xfrm>
          <a:prstGeom prst="rect">
            <a:avLst/>
          </a:prstGeom>
          <a:noFill/>
          <a:ln>
            <a:noFill/>
          </a:ln>
        </p:spPr>
        <p:txBody>
          <a:bodyPr spcFirstLastPara="1" wrap="square" lIns="91425" tIns="91425" rIns="91425" bIns="91425" anchor="t" anchorCtr="0">
            <a:noAutofit/>
          </a:bodyPr>
          <a:lstStyle>
            <a:lvl1pPr marR="0" lvl="0" algn="l" rtl="0">
              <a:lnSpc>
                <a:spcPct val="80000"/>
              </a:lnSpc>
              <a:spcBef>
                <a:spcPts val="0"/>
              </a:spcBef>
              <a:spcAft>
                <a:spcPts val="0"/>
              </a:spcAft>
              <a:buClr>
                <a:srgbClr val="BE9BFF"/>
              </a:buClr>
              <a:buSzPts val="10000"/>
              <a:buFont typeface="Inter Tight"/>
              <a:buNone/>
              <a:defRPr sz="10000" b="0" i="0" u="none" strike="noStrike" cap="none">
                <a:solidFill>
                  <a:srgbClr val="BE9BFF"/>
                </a:solidFill>
                <a:latin typeface="Inter Tight"/>
                <a:ea typeface="Inter Tight"/>
                <a:cs typeface="Inter Tight"/>
                <a:sym typeface="Inter Tight"/>
              </a:defRPr>
            </a:lvl1pPr>
            <a:lvl2pPr marR="0" lvl="1"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2pPr>
            <a:lvl3pPr marR="0" lvl="2"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3pPr>
            <a:lvl4pPr marR="0" lvl="3"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4pPr>
            <a:lvl5pPr marR="0" lvl="4"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5pPr>
            <a:lvl6pPr marR="0" lvl="5"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6pPr>
            <a:lvl7pPr marR="0" lvl="6"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7pPr>
            <a:lvl8pPr marR="0" lvl="7"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8pPr>
            <a:lvl9pPr marR="0" lvl="8" algn="l" rtl="0">
              <a:lnSpc>
                <a:spcPct val="80000"/>
              </a:lnSpc>
              <a:spcBef>
                <a:spcPts val="0"/>
              </a:spcBef>
              <a:spcAft>
                <a:spcPts val="0"/>
              </a:spcAft>
              <a:buClr>
                <a:srgbClr val="BE9BFF"/>
              </a:buClr>
              <a:buSzPts val="7500"/>
              <a:buFont typeface="Inter Tight"/>
              <a:buNone/>
              <a:defRPr sz="7500" b="1" i="0" u="none" strike="noStrike" cap="none">
                <a:solidFill>
                  <a:srgbClr val="BE9BFF"/>
                </a:solidFill>
                <a:latin typeface="Inter Tight"/>
                <a:ea typeface="Inter Tight"/>
                <a:cs typeface="Inter Tight"/>
                <a:sym typeface="Inter Tight"/>
              </a:defRPr>
            </a:lvl9pPr>
          </a:lstStyle>
          <a:p/>
        </p:txBody>
      </p:sp>
      <p:pic>
        <p:nvPicPr>
          <p:cNvPr id="42" name="Google Shape;42;p42"/>
          <p:cNvPicPr preferRelativeResize="0"/>
          <p:nvPr/>
        </p:nvPicPr>
        <p:blipFill rotWithShape="1">
          <a:blip r:embed="rId2"/>
          <a:srcRect/>
          <a:stretch>
            <a:fillRect/>
          </a:stretch>
        </p:blipFill>
        <p:spPr>
          <a:xfrm>
            <a:off x="455550" y="4764477"/>
            <a:ext cx="1649889" cy="172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8" Type="http://schemas.openxmlformats.org/officeDocument/2006/relationships/theme" Target="../theme/theme1.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8" Type="http://schemas.openxmlformats.org/officeDocument/2006/relationships/theme" Target="../theme/theme2.xml"/><Relationship Id="rId37" Type="http://schemas.openxmlformats.org/officeDocument/2006/relationships/slideLayout" Target="../slideLayouts/slideLayout74.xml"/><Relationship Id="rId36" Type="http://schemas.openxmlformats.org/officeDocument/2006/relationships/slideLayout" Target="../slideLayouts/slideLayout73.xml"/><Relationship Id="rId35" Type="http://schemas.openxmlformats.org/officeDocument/2006/relationships/slideLayout" Target="../slideLayouts/slideLayout72.xml"/><Relationship Id="rId34" Type="http://schemas.openxmlformats.org/officeDocument/2006/relationships/slideLayout" Target="../slideLayouts/slideLayout71.xml"/><Relationship Id="rId33" Type="http://schemas.openxmlformats.org/officeDocument/2006/relationships/slideLayout" Target="../slideLayouts/slideLayout70.xml"/><Relationship Id="rId32" Type="http://schemas.openxmlformats.org/officeDocument/2006/relationships/slideLayout" Target="../slideLayouts/slideLayout69.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3" Type="http://schemas.openxmlformats.org/officeDocument/2006/relationships/slideLayout" Target="../slideLayouts/slideLayout40.xml"/><Relationship Id="rId29" Type="http://schemas.openxmlformats.org/officeDocument/2006/relationships/slideLayout" Target="../slideLayouts/slideLayout66.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0" Type="http://schemas.openxmlformats.org/officeDocument/2006/relationships/slideLayout" Target="../slideLayouts/slideLayout57.xml"/><Relationship Id="rId2" Type="http://schemas.openxmlformats.org/officeDocument/2006/relationships/slideLayout" Target="../slideLayouts/slideLayout39.xml"/><Relationship Id="rId19" Type="http://schemas.openxmlformats.org/officeDocument/2006/relationships/slideLayout" Target="../slideLayouts/slideLayout56.xml"/><Relationship Id="rId18" Type="http://schemas.openxmlformats.org/officeDocument/2006/relationships/slideLayout" Target="../slideLayouts/slideLayout55.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15" Type="http://schemas.openxmlformats.org/officeDocument/2006/relationships/slideLayout" Target="../slideLayouts/slideLayout52.xml"/><Relationship Id="rId14" Type="http://schemas.openxmlformats.org/officeDocument/2006/relationships/slideLayout" Target="../slideLayouts/slideLayout51.xml"/><Relationship Id="rId13" Type="http://schemas.openxmlformats.org/officeDocument/2006/relationships/slideLayout" Target="../slideLayouts/slideLayout50.xml"/><Relationship Id="rId12" Type="http://schemas.openxmlformats.org/officeDocument/2006/relationships/slideLayout" Target="../slideLayouts/slideLayout49.xml"/><Relationship Id="rId11" Type="http://schemas.openxmlformats.org/officeDocument/2006/relationships/slideLayout" Target="../slideLayouts/slideLayout48.xml"/><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9" name="Shape 13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8.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8.xml"/><Relationship Id="rId2" Type="http://schemas.openxmlformats.org/officeDocument/2006/relationships/image" Target="../media/image8.jpe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8.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8.xml"/><Relationship Id="rId2" Type="http://schemas.openxmlformats.org/officeDocument/2006/relationships/image" Target="../media/image9.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8.xml"/><Relationship Id="rId2" Type="http://schemas.openxmlformats.org/officeDocument/2006/relationships/image" Target="../media/image11.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pic>
        <p:nvPicPr>
          <p:cNvPr id="277" name="Google Shape;277;p1"/>
          <p:cNvPicPr preferRelativeResize="0"/>
          <p:nvPr/>
        </p:nvPicPr>
        <p:blipFill rotWithShape="1">
          <a:blip r:embed="rId1"/>
          <a:srcRect/>
          <a:stretch>
            <a:fillRect/>
          </a:stretch>
        </p:blipFill>
        <p:spPr>
          <a:xfrm>
            <a:off x="1939300" y="3752000"/>
            <a:ext cx="5286627" cy="108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7" name="Shape 327"/>
        <p:cNvGrpSpPr/>
        <p:nvPr/>
      </p:nvGrpSpPr>
      <p:grpSpPr>
        <a:xfrm>
          <a:off x="0" y="0"/>
          <a:ext cx="0" cy="0"/>
          <a:chOff x="0" y="0"/>
          <a:chExt cx="0" cy="0"/>
        </a:xfrm>
      </p:grpSpPr>
      <p:pic>
        <p:nvPicPr>
          <p:cNvPr id="328" name="Google Shape;328;g2f1b5ece973_0_75"/>
          <p:cNvPicPr preferRelativeResize="0"/>
          <p:nvPr/>
        </p:nvPicPr>
        <p:blipFill rotWithShape="1">
          <a:blip r:embed="rId1"/>
          <a:srcRect/>
          <a:stretch>
            <a:fillRect/>
          </a:stretch>
        </p:blipFill>
        <p:spPr>
          <a:xfrm>
            <a:off x="2362100" y="4625050"/>
            <a:ext cx="1851650" cy="366850"/>
          </a:xfrm>
          <a:prstGeom prst="rect">
            <a:avLst/>
          </a:prstGeom>
          <a:noFill/>
          <a:ln>
            <a:noFill/>
          </a:ln>
        </p:spPr>
      </p:pic>
      <p:sp>
        <p:nvSpPr>
          <p:cNvPr id="329" name="Google Shape;329;g2f1b5ece973_0_75"/>
          <p:cNvSpPr txBox="1"/>
          <p:nvPr>
            <p:ph type="title"/>
          </p:nvPr>
        </p:nvSpPr>
        <p:spPr>
          <a:xfrm>
            <a:off x="413245" y="176410"/>
            <a:ext cx="6147300" cy="1053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500"/>
              <a:buNone/>
            </a:pPr>
            <a:r>
              <a:rPr lang="en-GB"/>
              <a:t>Learning Outcomes</a:t>
            </a:r>
            <a:endParaRPr lang="en-GB"/>
          </a:p>
        </p:txBody>
      </p:sp>
      <p:sp>
        <p:nvSpPr>
          <p:cNvPr id="330" name="Google Shape;330;g2f1b5ece973_0_75"/>
          <p:cNvSpPr txBox="1"/>
          <p:nvPr>
            <p:ph type="body" idx="2"/>
          </p:nvPr>
        </p:nvSpPr>
        <p:spPr>
          <a:xfrm>
            <a:off x="413400" y="864490"/>
            <a:ext cx="7718100" cy="32103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SzPts val="1600"/>
              <a:buChar char="-"/>
            </a:pPr>
            <a:r>
              <a:rPr lang="en-GB" sz="1600" b="1"/>
              <a:t>What do you think worked well in your approach?</a:t>
            </a:r>
            <a:endParaRPr lang="en-GB" sz="1600" b="1"/>
          </a:p>
          <a:p>
            <a:pPr marL="869950" lvl="1" indent="-285750" algn="l" rtl="0">
              <a:lnSpc>
                <a:spcPct val="150000"/>
              </a:lnSpc>
              <a:spcBef>
                <a:spcPts val="0"/>
              </a:spcBef>
              <a:spcAft>
                <a:spcPts val="0"/>
              </a:spcAft>
              <a:buSzPts val="1600"/>
            </a:pPr>
            <a:r>
              <a:rPr lang="en-US" altLang="en-US" sz="1600"/>
              <a:t>L1 regularization </a:t>
            </a:r>
            <a:endParaRPr lang="en-US" altLang="en-US" sz="1600"/>
          </a:p>
          <a:p>
            <a:pPr marL="869950" lvl="1" indent="-285750" algn="l" rtl="0">
              <a:lnSpc>
                <a:spcPct val="150000"/>
              </a:lnSpc>
              <a:spcBef>
                <a:spcPts val="0"/>
              </a:spcBef>
              <a:spcAft>
                <a:spcPts val="0"/>
              </a:spcAft>
              <a:buSzPts val="1600"/>
            </a:pPr>
            <a:r>
              <a:rPr lang="en-US" altLang="en-US" sz="1600"/>
              <a:t>Grid search </a:t>
            </a:r>
            <a:endParaRPr lang="en-US" altLang="en-US" sz="1600"/>
          </a:p>
          <a:p>
            <a:pPr marL="869950" lvl="1" indent="-285750" algn="l" rtl="0">
              <a:lnSpc>
                <a:spcPct val="150000"/>
              </a:lnSpc>
              <a:spcBef>
                <a:spcPts val="0"/>
              </a:spcBef>
              <a:spcAft>
                <a:spcPts val="0"/>
              </a:spcAft>
              <a:buSzPts val="1600"/>
            </a:pPr>
            <a:r>
              <a:rPr lang="en-US" altLang="en-US" sz="1600"/>
              <a:t>5-fold cross-validation</a:t>
            </a:r>
            <a:endParaRPr lang="en-GB" sz="1600"/>
          </a:p>
          <a:p>
            <a:pPr marL="457200" lvl="0" indent="-330200" algn="l" rtl="0">
              <a:lnSpc>
                <a:spcPct val="150000"/>
              </a:lnSpc>
              <a:spcBef>
                <a:spcPts val="0"/>
              </a:spcBef>
              <a:spcAft>
                <a:spcPts val="0"/>
              </a:spcAft>
              <a:buSzPts val="1600"/>
              <a:buChar char="-"/>
            </a:pPr>
            <a:r>
              <a:rPr lang="en-GB" sz="1600" b="1"/>
              <a:t>What challenges did you face?</a:t>
            </a:r>
            <a:endParaRPr lang="en-GB" sz="1600" b="1"/>
          </a:p>
          <a:p>
            <a:pPr marL="869950" lvl="1" indent="-285750" algn="l" rtl="0">
              <a:lnSpc>
                <a:spcPct val="150000"/>
              </a:lnSpc>
              <a:spcBef>
                <a:spcPts val="0"/>
              </a:spcBef>
              <a:spcAft>
                <a:spcPts val="0"/>
              </a:spcAft>
              <a:buSzPts val="1600"/>
            </a:pPr>
            <a:r>
              <a:rPr lang="en-US" altLang="en-US" sz="1600">
                <a:sym typeface="+mn-ea"/>
              </a:rPr>
              <a:t>Hyperparameter Tuning Difficulties</a:t>
            </a:r>
            <a:endParaRPr lang="en-US" altLang="en-US" sz="1600">
              <a:sym typeface="+mn-ea"/>
            </a:endParaRPr>
          </a:p>
          <a:p>
            <a:pPr marL="869950" lvl="1" indent="-285750" algn="l" rtl="0">
              <a:lnSpc>
                <a:spcPct val="150000"/>
              </a:lnSpc>
              <a:spcBef>
                <a:spcPts val="0"/>
              </a:spcBef>
              <a:spcAft>
                <a:spcPts val="0"/>
              </a:spcAft>
              <a:buSzPts val="1600"/>
            </a:pPr>
            <a:r>
              <a:rPr lang="en-US" altLang="en-US" sz="1600">
                <a:sym typeface="+mn-ea"/>
              </a:rPr>
              <a:t>Model Performance Variability</a:t>
            </a:r>
            <a:endParaRPr lang="en-US" altLang="en-US" sz="1600">
              <a:sym typeface="+mn-ea"/>
            </a:endParaRPr>
          </a:p>
          <a:p>
            <a:pPr marL="457200" lvl="0" indent="-330200" algn="l" rtl="0">
              <a:lnSpc>
                <a:spcPct val="150000"/>
              </a:lnSpc>
              <a:spcBef>
                <a:spcPts val="0"/>
              </a:spcBef>
              <a:spcAft>
                <a:spcPts val="0"/>
              </a:spcAft>
              <a:buSzPts val="1600"/>
              <a:buChar char="-"/>
            </a:pPr>
            <a:r>
              <a:rPr lang="en-GB" sz="1600" b="1"/>
              <a:t>What did you learn from this project overall?</a:t>
            </a:r>
            <a:endParaRPr lang="en-GB" sz="1600" b="1"/>
          </a:p>
          <a:p>
            <a:pPr marL="869950" lvl="1" indent="-285750" algn="l" rtl="0">
              <a:lnSpc>
                <a:spcPct val="150000"/>
              </a:lnSpc>
              <a:spcBef>
                <a:spcPts val="0"/>
              </a:spcBef>
              <a:spcAft>
                <a:spcPts val="0"/>
              </a:spcAft>
              <a:buSzPts val="1600"/>
            </a:pPr>
            <a:r>
              <a:rPr lang="en-US" altLang="en-US" sz="1600"/>
              <a:t>Technical Skill - Python</a:t>
            </a:r>
            <a:endParaRPr lang="en-US" altLang="en-US" sz="1600"/>
          </a:p>
          <a:p>
            <a:pPr marL="869950" lvl="1" indent="-285750" algn="l" rtl="0">
              <a:lnSpc>
                <a:spcPct val="150000"/>
              </a:lnSpc>
              <a:spcBef>
                <a:spcPts val="0"/>
              </a:spcBef>
              <a:spcAft>
                <a:spcPts val="0"/>
              </a:spcAft>
              <a:buSzPts val="1600"/>
            </a:pPr>
            <a:r>
              <a:rPr lang="en-US" altLang="en-US" sz="1600"/>
              <a:t>Domain Knowledge - Machine Learning and AMR</a:t>
            </a:r>
            <a:endParaRPr lang="en-US" alt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1" name="Shape 281"/>
        <p:cNvGrpSpPr/>
        <p:nvPr/>
      </p:nvGrpSpPr>
      <p:grpSpPr>
        <a:xfrm>
          <a:off x="0" y="0"/>
          <a:ext cx="0" cy="0"/>
          <a:chOff x="0" y="0"/>
          <a:chExt cx="0" cy="0"/>
        </a:xfrm>
      </p:grpSpPr>
      <p:sp>
        <p:nvSpPr>
          <p:cNvPr id="282" name="Google Shape;282;p3"/>
          <p:cNvSpPr txBox="1"/>
          <p:nvPr>
            <p:ph type="title"/>
          </p:nvPr>
        </p:nvSpPr>
        <p:spPr>
          <a:xfrm>
            <a:off x="395605" y="1180465"/>
            <a:ext cx="7865745" cy="280416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Clr>
                <a:srgbClr val="000000"/>
              </a:buClr>
              <a:buSzPts val="7500"/>
              <a:buFont typeface="Arial" panose="020B0604020202090204"/>
              <a:buNone/>
            </a:pPr>
            <a:r>
              <a:rPr lang="en-US" altLang="en-US" sz="5500" b="0"/>
              <a:t>Decoding Resistance: Predicting Cefepime Resistance in E. coli </a:t>
            </a:r>
            <a:br>
              <a:rPr lang="en-US" altLang="en-US" sz="5500"/>
            </a:br>
            <a:br>
              <a:rPr lang="en-US" altLang="en-US" sz="5500"/>
            </a:br>
            <a:r>
              <a:rPr lang="en-US" altLang="en-US" sz="5500" b="0"/>
              <a:t>BY Vivian Wang</a:t>
            </a:r>
            <a:endParaRPr lang="en-US" altLang="en-US" sz="5500"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pic>
        <p:nvPicPr>
          <p:cNvPr id="288" name="Google Shape;288;g2f1d3a44d89_0_0"/>
          <p:cNvPicPr preferRelativeResize="0"/>
          <p:nvPr/>
        </p:nvPicPr>
        <p:blipFill rotWithShape="1">
          <a:blip r:embed="rId1"/>
          <a:srcRect/>
          <a:stretch>
            <a:fillRect/>
          </a:stretch>
        </p:blipFill>
        <p:spPr>
          <a:xfrm>
            <a:off x="2362100" y="4625050"/>
            <a:ext cx="1851650" cy="366850"/>
          </a:xfrm>
          <a:prstGeom prst="rect">
            <a:avLst/>
          </a:prstGeom>
          <a:noFill/>
          <a:ln>
            <a:noFill/>
          </a:ln>
        </p:spPr>
      </p:pic>
      <p:sp>
        <p:nvSpPr>
          <p:cNvPr id="289" name="Google Shape;289;g2f1d3a44d89_0_0"/>
          <p:cNvSpPr txBox="1"/>
          <p:nvPr>
            <p:ph type="title"/>
          </p:nvPr>
        </p:nvSpPr>
        <p:spPr>
          <a:xfrm>
            <a:off x="459740" y="442595"/>
            <a:ext cx="6147435" cy="78676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500"/>
              <a:buNone/>
            </a:pPr>
            <a:r>
              <a:rPr lang="en-US" altLang="en-US"/>
              <a:t>Introduction: Escherichia Coli</a:t>
            </a:r>
            <a:endParaRPr lang="en-US" altLang="en-US"/>
          </a:p>
        </p:txBody>
      </p:sp>
      <p:pic>
        <p:nvPicPr>
          <p:cNvPr id="2" name="Picture 1"/>
          <p:cNvPicPr/>
          <p:nvPr/>
        </p:nvPicPr>
        <p:blipFill>
          <a:blip r:embed="rId2"/>
          <a:stretch>
            <a:fillRect/>
          </a:stretch>
        </p:blipFill>
        <p:spPr>
          <a:xfrm>
            <a:off x="3234690" y="1118870"/>
            <a:ext cx="4868545" cy="3506470"/>
          </a:xfrm>
          <a:prstGeom prst="rect">
            <a:avLst/>
          </a:prstGeom>
        </p:spPr>
      </p:pic>
      <p:sp>
        <p:nvSpPr>
          <p:cNvPr id="303" name="Google Shape;303;g2d27a891c23_0_142"/>
          <p:cNvSpPr txBox="1"/>
          <p:nvPr/>
        </p:nvSpPr>
        <p:spPr>
          <a:xfrm>
            <a:off x="-118745" y="1229360"/>
            <a:ext cx="3353435" cy="3127375"/>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a:pPr lvl="1" indent="-330200" algn="l" rtl="0">
              <a:lnSpc>
                <a:spcPct val="150000"/>
              </a:lnSpc>
              <a:spcBef>
                <a:spcPts val="0"/>
              </a:spcBef>
              <a:spcAft>
                <a:spcPts val="0"/>
              </a:spcAft>
              <a:buSzPts val="1600"/>
            </a:pPr>
            <a:r>
              <a:rPr lang="en-US" altLang="en-US" sz="1600">
                <a:sym typeface="+mn-ea"/>
              </a:rPr>
              <a:t>AMR is a global threat—Cefepime resistance complicates infections.</a:t>
            </a:r>
            <a:endParaRPr lang="en-US" altLang="en-US" sz="1600">
              <a:sym typeface="+mn-ea"/>
            </a:endParaRPr>
          </a:p>
          <a:p>
            <a:pPr lvl="1" indent="-330200" algn="l" rtl="0">
              <a:lnSpc>
                <a:spcPct val="150000"/>
              </a:lnSpc>
              <a:spcBef>
                <a:spcPts val="0"/>
              </a:spcBef>
              <a:spcAft>
                <a:spcPts val="0"/>
              </a:spcAft>
              <a:buSzPts val="1600"/>
            </a:pPr>
            <a:endParaRPr lang="en-US" altLang="en-US" sz="1600">
              <a:sym typeface="+mn-ea"/>
            </a:endParaRPr>
          </a:p>
          <a:p>
            <a:pPr lvl="1" indent="-330200" algn="l" rtl="0">
              <a:lnSpc>
                <a:spcPct val="150000"/>
              </a:lnSpc>
              <a:spcBef>
                <a:spcPts val="0"/>
              </a:spcBef>
              <a:spcAft>
                <a:spcPts val="0"/>
              </a:spcAft>
              <a:buSzPts val="1600"/>
            </a:pPr>
            <a:r>
              <a:rPr lang="en-US" altLang="en-US" sz="1600">
                <a:sym typeface="+mn-ea"/>
              </a:rPr>
              <a:t>Machine learning decodes resistance from bacterial DNA.</a:t>
            </a:r>
            <a:endParaRPr lang="en-US" altLang="en-US" sz="1600"/>
          </a:p>
          <a:p>
            <a:pPr marL="914400" lvl="1" indent="-330200" algn="l" rtl="0">
              <a:lnSpc>
                <a:spcPct val="150000"/>
              </a:lnSpc>
              <a:spcBef>
                <a:spcPts val="0"/>
              </a:spcBef>
              <a:spcAft>
                <a:spcPts val="0"/>
              </a:spcAft>
              <a:buSzPts val="1600"/>
              <a:buChar char="○"/>
            </a:pPr>
            <a:endParaRPr lang="en-US" altLang="en-US" sz="1600"/>
          </a:p>
          <a:p>
            <a:pPr marL="914400" lvl="1" indent="-330200" algn="l" rtl="0">
              <a:lnSpc>
                <a:spcPct val="150000"/>
              </a:lnSpc>
              <a:spcBef>
                <a:spcPts val="0"/>
              </a:spcBef>
              <a:spcAft>
                <a:spcPts val="0"/>
              </a:spcAft>
              <a:buSzPts val="1600"/>
              <a:buChar char="○"/>
            </a:pPr>
            <a:endParaRPr lang="en-US" altLang="en-US" sz="1600"/>
          </a:p>
          <a:p>
            <a:pPr marL="0" lvl="0" indent="0" algn="l" rtl="0">
              <a:lnSpc>
                <a:spcPct val="100000"/>
              </a:lnSpc>
              <a:spcBef>
                <a:spcPts val="0"/>
              </a:spcBef>
              <a:spcAft>
                <a:spcPts val="0"/>
              </a:spcAft>
              <a:buSzPts val="1500"/>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5FF"/>
        </a:solidFill>
        <a:effectLst/>
      </p:bgPr>
    </p:bg>
    <p:spTree>
      <p:nvGrpSpPr>
        <p:cNvPr id="294" name="Shape 294"/>
        <p:cNvGrpSpPr/>
        <p:nvPr/>
      </p:nvGrpSpPr>
      <p:grpSpPr>
        <a:xfrm>
          <a:off x="0" y="0"/>
          <a:ext cx="0" cy="0"/>
          <a:chOff x="0" y="0"/>
          <a:chExt cx="0" cy="0"/>
        </a:xfrm>
      </p:grpSpPr>
      <p:sp>
        <p:nvSpPr>
          <p:cNvPr id="295" name="Google Shape;295;g2cdb5430bfc_0_180"/>
          <p:cNvSpPr txBox="1"/>
          <p:nvPr/>
        </p:nvSpPr>
        <p:spPr>
          <a:xfrm>
            <a:off x="459740" y="506095"/>
            <a:ext cx="8186420" cy="189992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7500"/>
              <a:buFont typeface="Arial" panose="020B0604020202090204"/>
              <a:buNone/>
            </a:pPr>
            <a:r>
              <a:rPr lang="en-US" altLang="en-GB" sz="6000" b="1">
                <a:solidFill>
                  <a:srgbClr val="5370E7"/>
                </a:solidFill>
                <a:latin typeface="Inter Tight"/>
                <a:ea typeface="Inter Tight"/>
                <a:cs typeface="Inter Tight"/>
                <a:sym typeface="Inter Tight"/>
              </a:rPr>
              <a:t>Aims and Approaches</a:t>
            </a:r>
            <a:endParaRPr lang="en-US" altLang="en-GB" sz="6000" b="1" i="0" u="none" strike="noStrike" cap="none">
              <a:solidFill>
                <a:srgbClr val="5370E7"/>
              </a:solidFill>
              <a:latin typeface="Inter Tight"/>
              <a:ea typeface="Inter Tight"/>
              <a:cs typeface="Inter Tight"/>
              <a:sym typeface="Inter Tight"/>
            </a:endParaRPr>
          </a:p>
        </p:txBody>
      </p:sp>
      <p:pic>
        <p:nvPicPr>
          <p:cNvPr id="296" name="Google Shape;296;g2cdb5430bfc_0_180"/>
          <p:cNvPicPr preferRelativeResize="0"/>
          <p:nvPr/>
        </p:nvPicPr>
        <p:blipFill rotWithShape="1">
          <a:blip r:embed="rId1"/>
          <a:srcRect/>
          <a:stretch>
            <a:fillRect/>
          </a:stretch>
        </p:blipFill>
        <p:spPr>
          <a:xfrm>
            <a:off x="2438300" y="4625050"/>
            <a:ext cx="1851650" cy="366850"/>
          </a:xfrm>
          <a:prstGeom prst="rect">
            <a:avLst/>
          </a:prstGeom>
          <a:noFill/>
          <a:ln>
            <a:noFill/>
          </a:ln>
        </p:spPr>
      </p:pic>
      <p:sp>
        <p:nvSpPr>
          <p:cNvPr id="303" name="Google Shape;303;g2d27a891c23_0_142"/>
          <p:cNvSpPr txBox="1"/>
          <p:nvPr/>
        </p:nvSpPr>
        <p:spPr>
          <a:xfrm>
            <a:off x="413400" y="1230250"/>
            <a:ext cx="7718100" cy="321030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a:pPr marL="127000" lvl="0" indent="0" algn="l" rtl="0">
              <a:lnSpc>
                <a:spcPct val="150000"/>
              </a:lnSpc>
              <a:spcBef>
                <a:spcPts val="0"/>
              </a:spcBef>
              <a:spcAft>
                <a:spcPts val="0"/>
              </a:spcAft>
              <a:buSzPts val="1600"/>
              <a:buNone/>
            </a:pPr>
            <a:endParaRPr lang="en-US" altLang="en-US" sz="1600"/>
          </a:p>
          <a:p>
            <a:pPr marL="869950" lvl="1" indent="-285750" algn="just" rtl="0">
              <a:lnSpc>
                <a:spcPct val="150000"/>
              </a:lnSpc>
              <a:spcBef>
                <a:spcPts val="0"/>
              </a:spcBef>
              <a:spcAft>
                <a:spcPts val="0"/>
              </a:spcAft>
              <a:buSzPts val="1600"/>
            </a:pPr>
            <a:r>
              <a:rPr lang="en-US" altLang="en-US" sz="1800" b="1"/>
              <a:t>Goal:</a:t>
            </a:r>
            <a:r>
              <a:rPr lang="en-US" altLang="en-US" sz="1800"/>
              <a:t> Predict cefepime resistance in E. coli using genomic data using Machine Learning Models</a:t>
            </a:r>
            <a:endParaRPr lang="en-US" altLang="en-US" sz="1800"/>
          </a:p>
          <a:p>
            <a:pPr marL="869950" lvl="1" indent="-285750" algn="just" rtl="0">
              <a:lnSpc>
                <a:spcPct val="150000"/>
              </a:lnSpc>
              <a:spcBef>
                <a:spcPts val="0"/>
              </a:spcBef>
              <a:spcAft>
                <a:spcPts val="0"/>
              </a:spcAft>
              <a:buSzPts val="1600"/>
            </a:pPr>
            <a:r>
              <a:rPr lang="en-US" altLang="en-US" sz="1800" b="1"/>
              <a:t>Challenge: </a:t>
            </a:r>
            <a:r>
              <a:rPr lang="en-US" altLang="en-US" sz="1800"/>
              <a:t>Identify resistance patterns from gene presence/absence data</a:t>
            </a:r>
            <a:endParaRPr lang="en-US" altLang="en-US" sz="1800"/>
          </a:p>
          <a:p>
            <a:pPr marL="869950" lvl="1" indent="-285750" algn="just" rtl="0">
              <a:lnSpc>
                <a:spcPct val="150000"/>
              </a:lnSpc>
              <a:spcBef>
                <a:spcPts val="0"/>
              </a:spcBef>
              <a:spcAft>
                <a:spcPts val="0"/>
              </a:spcAft>
              <a:buSzPts val="1600"/>
            </a:pPr>
            <a:r>
              <a:rPr lang="en-US" altLang="en-US" sz="1800" b="1"/>
              <a:t>Value:</a:t>
            </a:r>
            <a:r>
              <a:rPr lang="en-US" altLang="en-US" sz="1800"/>
              <a:t> Potential to accelerate clinical decision-making for antibiotic prescriptions</a:t>
            </a:r>
            <a:endParaRPr lang="en-US" altLang="en-US" sz="1800"/>
          </a:p>
          <a:p>
            <a:pPr marL="914400" lvl="1" indent="-330200" algn="l" rtl="0">
              <a:lnSpc>
                <a:spcPct val="150000"/>
              </a:lnSpc>
              <a:spcBef>
                <a:spcPts val="0"/>
              </a:spcBef>
              <a:spcAft>
                <a:spcPts val="0"/>
              </a:spcAft>
              <a:buSzPts val="1600"/>
              <a:buChar char="○"/>
            </a:pPr>
            <a:endParaRPr lang="en-US" altLang="en-US" sz="1600"/>
          </a:p>
          <a:p>
            <a:pPr marL="0" lvl="0" indent="0" algn="just" rtl="0">
              <a:lnSpc>
                <a:spcPct val="100000"/>
              </a:lnSpc>
              <a:spcBef>
                <a:spcPts val="0"/>
              </a:spcBef>
              <a:spcAft>
                <a:spcPts val="0"/>
              </a:spcAft>
              <a:buSzPts val="1500"/>
              <a:buNone/>
            </a:pP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pic>
        <p:nvPicPr>
          <p:cNvPr id="301" name="Google Shape;301;g2d27a891c23_0_142"/>
          <p:cNvPicPr preferRelativeResize="0"/>
          <p:nvPr/>
        </p:nvPicPr>
        <p:blipFill rotWithShape="1">
          <a:blip r:embed="rId1"/>
          <a:srcRect/>
          <a:stretch>
            <a:fillRect/>
          </a:stretch>
        </p:blipFill>
        <p:spPr>
          <a:xfrm>
            <a:off x="2362100" y="4625050"/>
            <a:ext cx="1851650" cy="366850"/>
          </a:xfrm>
          <a:prstGeom prst="rect">
            <a:avLst/>
          </a:prstGeom>
          <a:noFill/>
          <a:ln>
            <a:noFill/>
          </a:ln>
        </p:spPr>
      </p:pic>
      <p:sp>
        <p:nvSpPr>
          <p:cNvPr id="302" name="Google Shape;302;g2d27a891c23_0_142"/>
          <p:cNvSpPr txBox="1"/>
          <p:nvPr>
            <p:ph type="title"/>
          </p:nvPr>
        </p:nvSpPr>
        <p:spPr>
          <a:xfrm>
            <a:off x="459600" y="442475"/>
            <a:ext cx="6147300" cy="1053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500"/>
              <a:buNone/>
            </a:pPr>
            <a:r>
              <a:rPr lang="en-US" altLang="en-GB"/>
              <a:t>Method</a:t>
            </a:r>
            <a:endParaRPr lang="en-US" altLang="en-GB"/>
          </a:p>
        </p:txBody>
      </p:sp>
      <p:sp>
        <p:nvSpPr>
          <p:cNvPr id="303" name="Google Shape;303;g2d27a891c23_0_142"/>
          <p:cNvSpPr txBox="1"/>
          <p:nvPr>
            <p:ph type="body" idx="2"/>
          </p:nvPr>
        </p:nvSpPr>
        <p:spPr>
          <a:xfrm>
            <a:off x="413400" y="1230250"/>
            <a:ext cx="7718100" cy="3210300"/>
          </a:xfrm>
          <a:prstGeom prst="rect">
            <a:avLst/>
          </a:prstGeom>
          <a:noFill/>
          <a:ln>
            <a:noFill/>
          </a:ln>
        </p:spPr>
        <p:txBody>
          <a:bodyPr spcFirstLastPara="1" wrap="square" lIns="0" tIns="0" rIns="0" bIns="0" anchor="t" anchorCtr="0">
            <a:noAutofit/>
          </a:bodyPr>
          <a:lstStyle/>
          <a:p>
            <a:pPr marL="914400" lvl="1" indent="-330200" algn="l" rtl="0">
              <a:lnSpc>
                <a:spcPct val="150000"/>
              </a:lnSpc>
              <a:spcBef>
                <a:spcPts val="0"/>
              </a:spcBef>
              <a:spcAft>
                <a:spcPts val="0"/>
              </a:spcAft>
              <a:buSzPts val="1600"/>
              <a:buChar char="○"/>
            </a:pPr>
            <a:endParaRPr lang="en-US" altLang="en-US" sz="1600"/>
          </a:p>
          <a:p>
            <a:pPr marL="914400" lvl="1" indent="-330200" algn="l" rtl="0">
              <a:lnSpc>
                <a:spcPct val="150000"/>
              </a:lnSpc>
              <a:spcBef>
                <a:spcPts val="0"/>
              </a:spcBef>
              <a:spcAft>
                <a:spcPts val="0"/>
              </a:spcAft>
              <a:buSzPts val="1600"/>
              <a:buChar char="○"/>
            </a:pPr>
            <a:endParaRPr lang="en-US" altLang="en-US" sz="1600"/>
          </a:p>
          <a:p>
            <a:pPr marL="0" lvl="0" indent="0" algn="l" rtl="0">
              <a:lnSpc>
                <a:spcPct val="100000"/>
              </a:lnSpc>
              <a:spcBef>
                <a:spcPts val="0"/>
              </a:spcBef>
              <a:spcAft>
                <a:spcPts val="0"/>
              </a:spcAft>
              <a:buSzPts val="1500"/>
              <a:buNone/>
            </a:pPr>
            <a:endParaRPr sz="1600"/>
          </a:p>
        </p:txBody>
      </p:sp>
      <p:graphicFrame>
        <p:nvGraphicFramePr>
          <p:cNvPr id="2" name="Table 1"/>
          <p:cNvGraphicFramePr/>
          <p:nvPr/>
        </p:nvGraphicFramePr>
        <p:xfrm>
          <a:off x="864235" y="937260"/>
          <a:ext cx="7873365" cy="3474720"/>
        </p:xfrm>
        <a:graphic>
          <a:graphicData uri="http://schemas.openxmlformats.org/drawingml/2006/table">
            <a:tbl>
              <a:tblPr/>
              <a:tblGrid>
                <a:gridCol w="2332990"/>
                <a:gridCol w="2425065"/>
                <a:gridCol w="1466215"/>
                <a:gridCol w="1649095"/>
              </a:tblGrid>
              <a:tr h="0">
                <a:tc>
                  <a:txBody>
                    <a:bodyPr/>
                    <a:p>
                      <a:pPr algn="l"/>
                      <a:r>
                        <a:rPr lang="en-US" altLang="zh-CN" sz="1600" b="1" i="0">
                          <a:solidFill>
                            <a:srgbClr val="404040"/>
                          </a:solidFill>
                          <a:latin typeface="DeepSeek-CJK-patch"/>
                          <a:ea typeface="DeepSeek-CJK-patch"/>
                        </a:rPr>
                        <a:t>Model</a:t>
                      </a:r>
                      <a:endParaRPr lang="en-US" altLang="zh-CN" sz="1600" b="1" i="0">
                        <a:solidFill>
                          <a:srgbClr val="404040"/>
                        </a:solidFill>
                        <a:latin typeface="DeepSeek-CJK-patch"/>
                        <a:ea typeface="DeepSeek-CJK-patch"/>
                      </a:endParaRPr>
                    </a:p>
                  </a:txBody>
                  <a:tcPr marL="0" marR="127317" marT="127317" marB="127317" anchor="ctr" anchorCtr="0">
                    <a:lnL>
                      <a:noFill/>
                    </a:lnL>
                    <a:lnR>
                      <a:noFill/>
                    </a:lnR>
                    <a:lnT>
                      <a:noFill/>
                    </a:lnT>
                    <a:lnB w="12700" cap="flat" cmpd="sng">
                      <a:solidFill>
                        <a:srgbClr val="BBBBBB"/>
                      </a:solidFill>
                      <a:prstDash val="solid"/>
                      <a:headEnd type="none" w="med" len="med"/>
                      <a:tailEnd type="none" w="med" len="med"/>
                    </a:lnB>
                    <a:noFill/>
                  </a:tcPr>
                </a:tc>
                <a:tc>
                  <a:txBody>
                    <a:bodyPr/>
                    <a:p>
                      <a:pPr algn="l"/>
                      <a:r>
                        <a:rPr lang="en-US" altLang="zh-CN" sz="1600" b="1" i="0">
                          <a:solidFill>
                            <a:srgbClr val="404040"/>
                          </a:solidFill>
                          <a:latin typeface="DeepSeek-CJK-patch"/>
                          <a:ea typeface="DeepSeek-CJK-patch"/>
                        </a:rPr>
                        <a:t>Features</a:t>
                      </a:r>
                      <a:endParaRPr lang="en-US" altLang="zh-CN" sz="1600" b="1" i="0">
                        <a:solidFill>
                          <a:srgbClr val="404040"/>
                        </a:solidFill>
                        <a:latin typeface="DeepSeek-CJK-patch"/>
                        <a:ea typeface="DeepSeek-CJK-patch"/>
                      </a:endParaRPr>
                    </a:p>
                  </a:txBody>
                  <a:tcPr marL="127317" marR="127317" marT="127317" marB="127317" anchor="ctr" anchorCtr="0">
                    <a:lnL>
                      <a:noFill/>
                    </a:lnL>
                    <a:lnR>
                      <a:noFill/>
                    </a:lnR>
                    <a:lnT>
                      <a:noFill/>
                    </a:lnT>
                    <a:lnB w="12700" cap="flat" cmpd="sng">
                      <a:solidFill>
                        <a:srgbClr val="BBBBBB"/>
                      </a:solidFill>
                      <a:prstDash val="solid"/>
                      <a:headEnd type="none" w="med" len="med"/>
                      <a:tailEnd type="none" w="med" len="med"/>
                    </a:lnB>
                    <a:noFill/>
                  </a:tcPr>
                </a:tc>
                <a:tc>
                  <a:txBody>
                    <a:bodyPr/>
                    <a:p>
                      <a:pPr algn="l"/>
                      <a:r>
                        <a:rPr lang="en-US" altLang="zh-CN" sz="1600" b="1" i="0">
                          <a:solidFill>
                            <a:srgbClr val="404040"/>
                          </a:solidFill>
                          <a:latin typeface="DeepSeek-CJK-patch"/>
                          <a:ea typeface="DeepSeek-CJK-patch"/>
                        </a:rPr>
                        <a:t>Validation</a:t>
                      </a:r>
                      <a:endParaRPr lang="en-US" altLang="zh-CN" sz="1600" b="1" i="0">
                        <a:solidFill>
                          <a:srgbClr val="404040"/>
                        </a:solidFill>
                        <a:latin typeface="DeepSeek-CJK-patch"/>
                        <a:ea typeface="DeepSeek-CJK-patch"/>
                      </a:endParaRPr>
                    </a:p>
                  </a:txBody>
                  <a:tcPr marL="127317" marR="127317" marT="127317" marB="127317" anchor="ctr" anchorCtr="0">
                    <a:lnL>
                      <a:noFill/>
                    </a:lnL>
                    <a:lnR>
                      <a:noFill/>
                    </a:lnR>
                    <a:lnT>
                      <a:noFill/>
                    </a:lnT>
                    <a:lnB w="12700" cap="flat" cmpd="sng">
                      <a:solidFill>
                        <a:srgbClr val="BBBBBB"/>
                      </a:solidFill>
                      <a:prstDash val="solid"/>
                      <a:headEnd type="none" w="med" len="med"/>
                      <a:tailEnd type="none" w="med" len="med"/>
                    </a:lnB>
                    <a:noFill/>
                  </a:tcPr>
                </a:tc>
                <a:tc>
                  <a:txBody>
                    <a:bodyPr/>
                    <a:p>
                      <a:pPr algn="l"/>
                      <a:r>
                        <a:rPr lang="en-US" altLang="zh-CN" sz="1600" b="1" i="0">
                          <a:solidFill>
                            <a:srgbClr val="404040"/>
                          </a:solidFill>
                          <a:latin typeface="DeepSeek-CJK-patch"/>
                          <a:ea typeface="DeepSeek-CJK-patch"/>
                        </a:rPr>
                        <a:t>Tuning Method</a:t>
                      </a:r>
                      <a:endParaRPr lang="en-US" altLang="zh-CN" sz="1600" b="1" i="0">
                        <a:solidFill>
                          <a:srgbClr val="404040"/>
                        </a:solidFill>
                        <a:latin typeface="DeepSeek-CJK-patch"/>
                        <a:ea typeface="DeepSeek-CJK-patch"/>
                      </a:endParaRPr>
                    </a:p>
                  </a:txBody>
                  <a:tcPr marL="127317" marR="127317" marT="127317" marB="127317" anchor="ctr" anchorCtr="0">
                    <a:lnL>
                      <a:noFill/>
                    </a:lnL>
                    <a:lnR>
                      <a:noFill/>
                    </a:lnR>
                    <a:lnT>
                      <a:noFill/>
                    </a:lnT>
                    <a:lnB w="12700" cap="flat" cmpd="sng">
                      <a:solidFill>
                        <a:srgbClr val="BBBBBB"/>
                      </a:solidFill>
                      <a:prstDash val="solid"/>
                      <a:headEnd type="none" w="med" len="med"/>
                      <a:tailEnd type="none" w="med" len="med"/>
                    </a:lnB>
                    <a:noFill/>
                  </a:tcPr>
                </a:tc>
              </a:tr>
              <a:tr h="0">
                <a:tc>
                  <a:txBody>
                    <a:bodyPr/>
                    <a:p>
                      <a:r>
                        <a:rPr lang="en-US" altLang="zh-CN" sz="1600" b="0" i="0">
                          <a:solidFill>
                            <a:srgbClr val="404040"/>
                          </a:solidFill>
                          <a:latin typeface="DeepSeek-CJK-patch"/>
                          <a:ea typeface="DeepSeek-CJK-patch"/>
                        </a:rPr>
                        <a:t>Logistic Regression</a:t>
                      </a:r>
                      <a:endParaRPr lang="en-US" altLang="zh-CN" sz="1600" b="0" i="0">
                        <a:solidFill>
                          <a:srgbClr val="404040"/>
                        </a:solidFill>
                        <a:latin typeface="DeepSeek-CJK-patch"/>
                        <a:ea typeface="DeepSeek-CJK-patch"/>
                      </a:endParaRPr>
                    </a:p>
                  </a:txBody>
                  <a:tcPr marL="0" marR="127317" marT="127317" marB="127317" anchor="ctr" anchorCtr="0">
                    <a:lnL>
                      <a:noFill/>
                    </a:lnL>
                    <a:lnR>
                      <a:noFill/>
                    </a:lnR>
                    <a:lnT w="12700" cap="flat" cmpd="sng">
                      <a:solidFill>
                        <a:srgbClr val="BBBBBB"/>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Presence/absence</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BBBBBB"/>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5-fold CV</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BBBBBB"/>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Grid search</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BBBBBB"/>
                      </a:solidFill>
                      <a:prstDash val="solid"/>
                      <a:headEnd type="none" w="med" len="med"/>
                      <a:tailEnd type="none" w="med" len="med"/>
                    </a:lnT>
                    <a:lnB w="12700" cap="flat" cmpd="sng">
                      <a:solidFill>
                        <a:srgbClr val="E5E5E5"/>
                      </a:solidFill>
                      <a:prstDash val="solid"/>
                      <a:headEnd type="none" w="med" len="med"/>
                      <a:tailEnd type="none" w="med" len="med"/>
                    </a:lnB>
                    <a:noFill/>
                  </a:tcPr>
                </a:tc>
              </a:tr>
              <a:tr h="0">
                <a:tc>
                  <a:txBody>
                    <a:bodyPr/>
                    <a:p>
                      <a:r>
                        <a:rPr lang="en-US" altLang="zh-CN" sz="1600" b="0" i="0">
                          <a:solidFill>
                            <a:srgbClr val="404040"/>
                          </a:solidFill>
                          <a:latin typeface="DeepSeek-CJK-patch"/>
                          <a:ea typeface="DeepSeek-CJK-patch"/>
                        </a:rPr>
                        <a:t>Random Forest</a:t>
                      </a:r>
                      <a:endParaRPr lang="en-US" altLang="zh-CN" sz="1600" b="0" i="0">
                        <a:solidFill>
                          <a:srgbClr val="404040"/>
                        </a:solidFill>
                        <a:latin typeface="DeepSeek-CJK-patch"/>
                        <a:ea typeface="DeepSeek-CJK-patch"/>
                      </a:endParaRPr>
                    </a:p>
                  </a:txBody>
                  <a:tcPr marL="0"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Presence/absence</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5-fold CV</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Bayesian optimization</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r>
              <a:tr h="0">
                <a:tc>
                  <a:txBody>
                    <a:bodyPr/>
                    <a:p>
                      <a:r>
                        <a:rPr lang="en-US" altLang="zh-CN" sz="1600" b="0" i="0">
                          <a:solidFill>
                            <a:srgbClr val="404040"/>
                          </a:solidFill>
                          <a:latin typeface="DeepSeek-CJK-patch"/>
                          <a:ea typeface="DeepSeek-CJK-patch"/>
                        </a:rPr>
                        <a:t>Decision Tree</a:t>
                      </a:r>
                      <a:endParaRPr lang="en-US" altLang="zh-CN" sz="1600" b="0" i="0">
                        <a:solidFill>
                          <a:srgbClr val="404040"/>
                        </a:solidFill>
                        <a:latin typeface="DeepSeek-CJK-patch"/>
                        <a:ea typeface="DeepSeek-CJK-patch"/>
                      </a:endParaRPr>
                    </a:p>
                  </a:txBody>
                  <a:tcPr marL="0"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Presence/absence</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Nested CV</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Grid search</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r>
              <a:tr h="0">
                <a:tc>
                  <a:txBody>
                    <a:bodyPr/>
                    <a:p>
                      <a:r>
                        <a:rPr lang="en-US" altLang="zh-CN" sz="1600" b="0" i="0">
                          <a:solidFill>
                            <a:srgbClr val="404040"/>
                          </a:solidFill>
                          <a:latin typeface="DeepSeek-CJK-patch"/>
                          <a:ea typeface="DeepSeek-CJK-patch"/>
                        </a:rPr>
                        <a:t>CNN</a:t>
                      </a:r>
                      <a:endParaRPr lang="en-US" altLang="zh-CN" sz="1600" b="0" i="0">
                        <a:solidFill>
                          <a:srgbClr val="404040"/>
                        </a:solidFill>
                        <a:latin typeface="DeepSeek-CJK-patch"/>
                        <a:ea typeface="DeepSeek-CJK-patch"/>
                      </a:endParaRPr>
                    </a:p>
                  </a:txBody>
                  <a:tcPr marL="0"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Sequence (reshaped)</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3-fold CV</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Grid search</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r>
              <a:tr h="0">
                <a:tc>
                  <a:txBody>
                    <a:bodyPr/>
                    <a:p>
                      <a:r>
                        <a:rPr lang="en-US" altLang="zh-CN" sz="1600" b="0" i="0">
                          <a:solidFill>
                            <a:srgbClr val="404040"/>
                          </a:solidFill>
                          <a:latin typeface="DeepSeek-CJK-patch"/>
                          <a:ea typeface="DeepSeek-CJK-patch"/>
                        </a:rPr>
                        <a:t>RNN</a:t>
                      </a:r>
                      <a:endParaRPr lang="en-US" altLang="zh-CN" sz="1600" b="0" i="0">
                        <a:solidFill>
                          <a:srgbClr val="404040"/>
                        </a:solidFill>
                        <a:latin typeface="DeepSeek-CJK-patch"/>
                        <a:ea typeface="DeepSeek-CJK-patch"/>
                      </a:endParaRPr>
                    </a:p>
                  </a:txBody>
                  <a:tcPr marL="0"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Sequence</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5-fold CV</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600" b="0" i="0">
                          <a:solidFill>
                            <a:srgbClr val="404040"/>
                          </a:solidFill>
                          <a:latin typeface="DeepSeek-CJK-patch"/>
                          <a:ea typeface="DeepSeek-CJK-patch"/>
                        </a:rPr>
                        <a:t>None (fixed)</a:t>
                      </a:r>
                      <a:endParaRPr lang="en-US" altLang="zh-CN" sz="16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pic>
        <p:nvPicPr>
          <p:cNvPr id="321" name="Google Shape;321;g2f1b5ece973_0_69"/>
          <p:cNvPicPr preferRelativeResize="0"/>
          <p:nvPr/>
        </p:nvPicPr>
        <p:blipFill rotWithShape="1">
          <a:blip r:embed="rId1"/>
          <a:srcRect/>
          <a:stretch>
            <a:fillRect/>
          </a:stretch>
        </p:blipFill>
        <p:spPr>
          <a:xfrm>
            <a:off x="2362100" y="4625050"/>
            <a:ext cx="1851650" cy="366850"/>
          </a:xfrm>
          <a:prstGeom prst="rect">
            <a:avLst/>
          </a:prstGeom>
          <a:noFill/>
          <a:ln>
            <a:noFill/>
          </a:ln>
        </p:spPr>
      </p:pic>
      <p:sp>
        <p:nvSpPr>
          <p:cNvPr id="322" name="Google Shape;322;g2f1b5ece973_0_69"/>
          <p:cNvSpPr txBox="1"/>
          <p:nvPr>
            <p:ph type="title"/>
          </p:nvPr>
        </p:nvSpPr>
        <p:spPr>
          <a:xfrm>
            <a:off x="459740" y="442595"/>
            <a:ext cx="8257540" cy="105346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500"/>
              <a:buNone/>
            </a:pPr>
            <a:r>
              <a:rPr lang="en-US" altLang="en-US"/>
              <a:t>Model Performance Comparison</a:t>
            </a:r>
            <a:endParaRPr lang="en-US" altLang="en-US"/>
          </a:p>
        </p:txBody>
      </p:sp>
      <p:sp>
        <p:nvSpPr>
          <p:cNvPr id="323" name="Google Shape;323;g2f1b5ece973_0_69"/>
          <p:cNvSpPr txBox="1"/>
          <p:nvPr>
            <p:ph type="body" idx="2"/>
          </p:nvPr>
        </p:nvSpPr>
        <p:spPr>
          <a:xfrm>
            <a:off x="413400" y="1230250"/>
            <a:ext cx="7718100" cy="3210300"/>
          </a:xfrm>
          <a:prstGeom prst="rect">
            <a:avLst/>
          </a:prstGeom>
          <a:noFill/>
          <a:ln>
            <a:noFill/>
          </a:ln>
        </p:spPr>
        <p:txBody>
          <a:bodyPr spcFirstLastPara="1" wrap="square" lIns="0" tIns="0" rIns="0" bIns="0" anchor="t" anchorCtr="0">
            <a:noAutofit/>
          </a:bodyPr>
          <a:lstStyle/>
          <a:p>
            <a:pPr marL="127000" lvl="0" indent="0" algn="l" rtl="0">
              <a:lnSpc>
                <a:spcPct val="150000"/>
              </a:lnSpc>
              <a:spcBef>
                <a:spcPts val="0"/>
              </a:spcBef>
              <a:spcAft>
                <a:spcPts val="0"/>
              </a:spcAft>
              <a:buSzPts val="1600"/>
              <a:buNone/>
            </a:pPr>
            <a:r>
              <a:rPr lang="en-US" altLang="en-US" sz="1600"/>
              <a:t>Balanced Accuracy</a:t>
            </a:r>
            <a:endParaRPr lang="en-US" altLang="en-US" sz="1600"/>
          </a:p>
          <a:p>
            <a:pPr marL="457200" lvl="0" indent="-330200" algn="l" rtl="0">
              <a:lnSpc>
                <a:spcPct val="150000"/>
              </a:lnSpc>
              <a:spcBef>
                <a:spcPts val="0"/>
              </a:spcBef>
              <a:spcAft>
                <a:spcPts val="0"/>
              </a:spcAft>
              <a:buSzPts val="1600"/>
              <a:buChar char="-"/>
            </a:pPr>
            <a:r>
              <a:rPr lang="en-US" altLang="en-US" sz="1600"/>
              <a:t>Logistic Regression: 0.876</a:t>
            </a:r>
            <a:endParaRPr lang="en-US" altLang="en-US" sz="1600"/>
          </a:p>
          <a:p>
            <a:pPr marL="457200" lvl="0" indent="-330200" algn="l" rtl="0">
              <a:lnSpc>
                <a:spcPct val="150000"/>
              </a:lnSpc>
              <a:spcBef>
                <a:spcPts val="0"/>
              </a:spcBef>
              <a:spcAft>
                <a:spcPts val="0"/>
              </a:spcAft>
              <a:buSzPts val="1600"/>
              <a:buChar char="-"/>
            </a:pPr>
            <a:r>
              <a:rPr lang="en-US" altLang="en-US" sz="1600"/>
              <a:t>CNN: 0.858</a:t>
            </a:r>
            <a:endParaRPr lang="en-US" altLang="en-US" sz="1600"/>
          </a:p>
          <a:p>
            <a:pPr marL="457200" lvl="0" indent="-330200" algn="l" rtl="0">
              <a:lnSpc>
                <a:spcPct val="150000"/>
              </a:lnSpc>
              <a:spcBef>
                <a:spcPts val="0"/>
              </a:spcBef>
              <a:spcAft>
                <a:spcPts val="0"/>
              </a:spcAft>
              <a:buSzPts val="1600"/>
              <a:buChar char="-"/>
            </a:pPr>
            <a:r>
              <a:rPr lang="en-US" altLang="en-US" sz="1600">
                <a:sym typeface="+mn-ea"/>
              </a:rPr>
              <a:t>Random Forest: 0.838</a:t>
            </a:r>
            <a:endParaRPr lang="en-US" altLang="en-US" sz="1600"/>
          </a:p>
          <a:p>
            <a:pPr marL="457200" lvl="0" indent="-330200" algn="l" rtl="0">
              <a:lnSpc>
                <a:spcPct val="150000"/>
              </a:lnSpc>
              <a:spcBef>
                <a:spcPts val="0"/>
              </a:spcBef>
              <a:spcAft>
                <a:spcPts val="0"/>
              </a:spcAft>
              <a:buSzPts val="1600"/>
              <a:buChar char="-"/>
            </a:pPr>
            <a:r>
              <a:rPr lang="en-US" altLang="en-US" sz="1600"/>
              <a:t>Decision Tree: 0.837</a:t>
            </a:r>
            <a:endParaRPr lang="en-US" altLang="en-US" sz="1600"/>
          </a:p>
          <a:p>
            <a:pPr marL="457200" lvl="0" indent="-330200" algn="l" rtl="0">
              <a:lnSpc>
                <a:spcPct val="150000"/>
              </a:lnSpc>
              <a:spcBef>
                <a:spcPts val="0"/>
              </a:spcBef>
              <a:spcAft>
                <a:spcPts val="0"/>
              </a:spcAft>
              <a:buSzPts val="1600"/>
              <a:buChar char="-"/>
            </a:pPr>
            <a:r>
              <a:rPr lang="en-US" altLang="en-US" sz="1600"/>
              <a:t>RNN: 0.594</a:t>
            </a:r>
            <a:endParaRPr lang="en-US" altLang="en-US" sz="1600"/>
          </a:p>
        </p:txBody>
      </p:sp>
      <p:pic>
        <p:nvPicPr>
          <p:cNvPr id="1" name="Picture 0"/>
          <p:cNvPicPr>
            <a:picLocks noChangeAspect="1"/>
          </p:cNvPicPr>
          <p:nvPr/>
        </p:nvPicPr>
        <p:blipFill>
          <a:blip r:embed="rId2"/>
          <a:stretch>
            <a:fillRect/>
          </a:stretch>
        </p:blipFill>
        <p:spPr>
          <a:xfrm>
            <a:off x="3256915" y="1655445"/>
            <a:ext cx="5612765" cy="27851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pic>
        <p:nvPicPr>
          <p:cNvPr id="301" name="Google Shape;301;g2d27a891c23_0_142"/>
          <p:cNvPicPr preferRelativeResize="0"/>
          <p:nvPr/>
        </p:nvPicPr>
        <p:blipFill rotWithShape="1">
          <a:blip r:embed="rId1"/>
          <a:srcRect/>
          <a:stretch>
            <a:fillRect/>
          </a:stretch>
        </p:blipFill>
        <p:spPr>
          <a:xfrm>
            <a:off x="2362100" y="4625050"/>
            <a:ext cx="1851650" cy="366850"/>
          </a:xfrm>
          <a:prstGeom prst="rect">
            <a:avLst/>
          </a:prstGeom>
          <a:noFill/>
          <a:ln>
            <a:noFill/>
          </a:ln>
        </p:spPr>
      </p:pic>
      <p:sp>
        <p:nvSpPr>
          <p:cNvPr id="302" name="Google Shape;302;g2d27a891c23_0_142"/>
          <p:cNvSpPr txBox="1"/>
          <p:nvPr>
            <p:ph type="title"/>
          </p:nvPr>
        </p:nvSpPr>
        <p:spPr>
          <a:xfrm>
            <a:off x="459600" y="442475"/>
            <a:ext cx="6147300" cy="1053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500"/>
              <a:buNone/>
            </a:pPr>
            <a:r>
              <a:rPr lang="en-US" altLang="en-GB"/>
              <a:t>Logisitic VS CNN</a:t>
            </a:r>
            <a:endParaRPr lang="en-US" altLang="en-GB"/>
          </a:p>
        </p:txBody>
      </p:sp>
      <p:sp>
        <p:nvSpPr>
          <p:cNvPr id="303" name="Google Shape;303;g2d27a891c23_0_142"/>
          <p:cNvSpPr txBox="1"/>
          <p:nvPr>
            <p:ph type="body" idx="2"/>
          </p:nvPr>
        </p:nvSpPr>
        <p:spPr>
          <a:xfrm>
            <a:off x="413400" y="1230250"/>
            <a:ext cx="7718100" cy="3210300"/>
          </a:xfrm>
          <a:prstGeom prst="rect">
            <a:avLst/>
          </a:prstGeom>
          <a:noFill/>
          <a:ln>
            <a:noFill/>
          </a:ln>
        </p:spPr>
        <p:txBody>
          <a:bodyPr spcFirstLastPara="1" wrap="square" lIns="0" tIns="0" rIns="0" bIns="0" anchor="t" anchorCtr="0">
            <a:noAutofit/>
          </a:bodyPr>
          <a:lstStyle/>
          <a:p>
            <a:pPr marL="914400" lvl="1" indent="-330200" algn="l" rtl="0">
              <a:lnSpc>
                <a:spcPct val="150000"/>
              </a:lnSpc>
              <a:spcBef>
                <a:spcPts val="0"/>
              </a:spcBef>
              <a:spcAft>
                <a:spcPts val="0"/>
              </a:spcAft>
              <a:buSzPts val="1600"/>
              <a:buChar char="○"/>
            </a:pPr>
            <a:endParaRPr lang="en-US" altLang="en-US" sz="1600"/>
          </a:p>
          <a:p>
            <a:pPr marL="914400" lvl="1" indent="-330200" algn="l" rtl="0">
              <a:lnSpc>
                <a:spcPct val="150000"/>
              </a:lnSpc>
              <a:spcBef>
                <a:spcPts val="0"/>
              </a:spcBef>
              <a:spcAft>
                <a:spcPts val="0"/>
              </a:spcAft>
              <a:buSzPts val="1600"/>
              <a:buChar char="○"/>
            </a:pPr>
            <a:endParaRPr lang="en-US" altLang="en-US" sz="1600"/>
          </a:p>
          <a:p>
            <a:pPr marL="0" lvl="0" indent="0" algn="l" rtl="0">
              <a:lnSpc>
                <a:spcPct val="100000"/>
              </a:lnSpc>
              <a:spcBef>
                <a:spcPts val="0"/>
              </a:spcBef>
              <a:spcAft>
                <a:spcPts val="0"/>
              </a:spcAft>
              <a:buSzPts val="1500"/>
              <a:buNone/>
            </a:pPr>
            <a:endParaRPr sz="1600"/>
          </a:p>
        </p:txBody>
      </p:sp>
      <p:graphicFrame>
        <p:nvGraphicFramePr>
          <p:cNvPr id="3" name="Table 2"/>
          <p:cNvGraphicFramePr/>
          <p:nvPr/>
        </p:nvGraphicFramePr>
        <p:xfrm>
          <a:off x="459740" y="1136015"/>
          <a:ext cx="4112260" cy="2108200"/>
        </p:xfrm>
        <a:graphic>
          <a:graphicData uri="http://schemas.openxmlformats.org/drawingml/2006/table">
            <a:tbl>
              <a:tblPr/>
              <a:tblGrid>
                <a:gridCol w="1501775"/>
                <a:gridCol w="1571625"/>
                <a:gridCol w="1038860"/>
              </a:tblGrid>
              <a:tr h="0">
                <a:tc>
                  <a:txBody>
                    <a:bodyPr/>
                    <a:p>
                      <a:pPr algn="l"/>
                      <a:r>
                        <a:rPr lang="en-US" altLang="zh-CN" sz="1800" b="1" i="0">
                          <a:solidFill>
                            <a:srgbClr val="404040"/>
                          </a:solidFill>
                          <a:latin typeface="DeepSeek-CJK-patch"/>
                          <a:ea typeface="DeepSeek-CJK-patch"/>
                        </a:rPr>
                        <a:t>Metric</a:t>
                      </a:r>
                      <a:endParaRPr lang="en-US" altLang="zh-CN" sz="1800" b="1" i="0">
                        <a:solidFill>
                          <a:srgbClr val="404040"/>
                        </a:solidFill>
                        <a:latin typeface="DeepSeek-CJK-patch"/>
                        <a:ea typeface="DeepSeek-CJK-patch"/>
                      </a:endParaRPr>
                    </a:p>
                  </a:txBody>
                  <a:tcPr marL="0" marR="127317" marT="127317" marB="127317" anchor="ctr" anchorCtr="0">
                    <a:lnL>
                      <a:noFill/>
                    </a:lnL>
                    <a:lnR>
                      <a:noFill/>
                    </a:lnR>
                    <a:lnT>
                      <a:noFill/>
                    </a:lnT>
                    <a:lnB w="12700" cap="flat" cmpd="sng">
                      <a:solidFill>
                        <a:srgbClr val="BBBBBB"/>
                      </a:solidFill>
                      <a:prstDash val="solid"/>
                      <a:headEnd type="none" w="med" len="med"/>
                      <a:tailEnd type="none" w="med" len="med"/>
                    </a:lnB>
                    <a:noFill/>
                  </a:tcPr>
                </a:tc>
                <a:tc>
                  <a:txBody>
                    <a:bodyPr/>
                    <a:p>
                      <a:pPr algn="l"/>
                      <a:r>
                        <a:rPr lang="en-US" altLang="zh-CN" sz="1800" b="1" i="0">
                          <a:solidFill>
                            <a:srgbClr val="404040"/>
                          </a:solidFill>
                          <a:latin typeface="DeepSeek-CJK-patch"/>
                          <a:ea typeface="DeepSeek-CJK-patch"/>
                        </a:rPr>
                        <a:t>Logistic Regression</a:t>
                      </a:r>
                      <a:endParaRPr lang="en-US" altLang="zh-CN" sz="1800" b="1" i="0">
                        <a:solidFill>
                          <a:srgbClr val="404040"/>
                        </a:solidFill>
                        <a:latin typeface="DeepSeek-CJK-patch"/>
                        <a:ea typeface="DeepSeek-CJK-patch"/>
                      </a:endParaRPr>
                    </a:p>
                  </a:txBody>
                  <a:tcPr marL="127317" marR="127317" marT="127317" marB="127317" anchor="ctr" anchorCtr="0">
                    <a:lnL>
                      <a:noFill/>
                    </a:lnL>
                    <a:lnR>
                      <a:noFill/>
                    </a:lnR>
                    <a:lnT>
                      <a:noFill/>
                    </a:lnT>
                    <a:lnB w="12700" cap="flat" cmpd="sng">
                      <a:solidFill>
                        <a:srgbClr val="BBBBBB"/>
                      </a:solidFill>
                      <a:prstDash val="solid"/>
                      <a:headEnd type="none" w="med" len="med"/>
                      <a:tailEnd type="none" w="med" len="med"/>
                    </a:lnB>
                    <a:noFill/>
                  </a:tcPr>
                </a:tc>
                <a:tc>
                  <a:txBody>
                    <a:bodyPr/>
                    <a:p>
                      <a:pPr algn="l"/>
                      <a:r>
                        <a:rPr lang="en-US" altLang="zh-CN" sz="1800" b="1" i="0">
                          <a:solidFill>
                            <a:srgbClr val="404040"/>
                          </a:solidFill>
                          <a:latin typeface="DeepSeek-CJK-patch"/>
                          <a:ea typeface="DeepSeek-CJK-patch"/>
                        </a:rPr>
                        <a:t>CNN</a:t>
                      </a:r>
                      <a:endParaRPr lang="en-US" altLang="zh-CN" sz="1800" b="1" i="0">
                        <a:solidFill>
                          <a:srgbClr val="404040"/>
                        </a:solidFill>
                        <a:latin typeface="DeepSeek-CJK-patch"/>
                        <a:ea typeface="DeepSeek-CJK-patch"/>
                      </a:endParaRPr>
                    </a:p>
                  </a:txBody>
                  <a:tcPr marL="127317" marR="127317" marT="127317" marB="127317" anchor="ctr" anchorCtr="0">
                    <a:lnL>
                      <a:noFill/>
                    </a:lnL>
                    <a:lnR>
                      <a:noFill/>
                    </a:lnR>
                    <a:lnT>
                      <a:noFill/>
                    </a:lnT>
                    <a:lnB w="12700" cap="flat" cmpd="sng">
                      <a:solidFill>
                        <a:srgbClr val="BBBBBB"/>
                      </a:solidFill>
                      <a:prstDash val="solid"/>
                      <a:headEnd type="none" w="med" len="med"/>
                      <a:tailEnd type="none" w="med" len="med"/>
                    </a:lnB>
                    <a:noFill/>
                  </a:tcPr>
                </a:tc>
              </a:tr>
              <a:tr h="0">
                <a:tc>
                  <a:txBody>
                    <a:bodyPr/>
                    <a:p>
                      <a:r>
                        <a:rPr lang="en-US" altLang="zh-CN" sz="1800" b="0" i="0">
                          <a:solidFill>
                            <a:srgbClr val="404040"/>
                          </a:solidFill>
                          <a:latin typeface="DeepSeek-CJK-patch"/>
                          <a:ea typeface="DeepSeek-CJK-patch"/>
                        </a:rPr>
                        <a:t>Accuracy</a:t>
                      </a:r>
                      <a:endParaRPr lang="en-US" altLang="zh-CN" sz="1800" b="0" i="0">
                        <a:solidFill>
                          <a:srgbClr val="404040"/>
                        </a:solidFill>
                        <a:latin typeface="DeepSeek-CJK-patch"/>
                        <a:ea typeface="DeepSeek-CJK-patch"/>
                      </a:endParaRPr>
                    </a:p>
                  </a:txBody>
                  <a:tcPr marL="0" marR="127317" marT="127317" marB="127317" anchor="ctr" anchorCtr="0">
                    <a:lnL>
                      <a:noFill/>
                    </a:lnL>
                    <a:lnR>
                      <a:noFill/>
                    </a:lnR>
                    <a:lnT w="12700" cap="flat" cmpd="sng">
                      <a:solidFill>
                        <a:srgbClr val="BBBBBB"/>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800" b="0" i="0">
                          <a:solidFill>
                            <a:srgbClr val="404040"/>
                          </a:solidFill>
                          <a:latin typeface="DeepSeek-CJK-patch"/>
                          <a:ea typeface="DeepSeek-CJK-patch"/>
                        </a:rPr>
                        <a:t>0.89</a:t>
                      </a:r>
                      <a:endParaRPr lang="en-US" altLang="zh-CN" sz="18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BBBBBB"/>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800" b="0" i="0">
                          <a:solidFill>
                            <a:srgbClr val="404040"/>
                          </a:solidFill>
                          <a:latin typeface="DeepSeek-CJK-patch"/>
                          <a:ea typeface="DeepSeek-CJK-patch"/>
                        </a:rPr>
                        <a:t>0.92</a:t>
                      </a:r>
                      <a:endParaRPr lang="en-US" altLang="zh-CN" sz="18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BBBBBB"/>
                      </a:solidFill>
                      <a:prstDash val="solid"/>
                      <a:headEnd type="none" w="med" len="med"/>
                      <a:tailEnd type="none" w="med" len="med"/>
                    </a:lnT>
                    <a:lnB w="12700" cap="flat" cmpd="sng">
                      <a:solidFill>
                        <a:srgbClr val="E5E5E5"/>
                      </a:solidFill>
                      <a:prstDash val="solid"/>
                      <a:headEnd type="none" w="med" len="med"/>
                      <a:tailEnd type="none" w="med" len="med"/>
                    </a:lnB>
                    <a:noFill/>
                  </a:tcPr>
                </a:tc>
              </a:tr>
              <a:tr h="0">
                <a:tc>
                  <a:txBody>
                    <a:bodyPr/>
                    <a:p>
                      <a:r>
                        <a:rPr lang="en-US" altLang="zh-CN" sz="1800" b="0" i="0">
                          <a:solidFill>
                            <a:srgbClr val="404040"/>
                          </a:solidFill>
                          <a:latin typeface="DeepSeek-CJK-patch"/>
                          <a:ea typeface="DeepSeek-CJK-patch"/>
                        </a:rPr>
                        <a:t>Sensitivity </a:t>
                      </a:r>
                      <a:endParaRPr lang="en-US" altLang="zh-CN" sz="1800" b="0" i="0">
                        <a:solidFill>
                          <a:srgbClr val="404040"/>
                        </a:solidFill>
                        <a:latin typeface="DeepSeek-CJK-patch"/>
                        <a:ea typeface="DeepSeek-CJK-patch"/>
                      </a:endParaRPr>
                    </a:p>
                  </a:txBody>
                  <a:tcPr marL="0"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800" b="0" i="0">
                          <a:solidFill>
                            <a:srgbClr val="404040"/>
                          </a:solidFill>
                          <a:latin typeface="DeepSeek-CJK-patch"/>
                          <a:ea typeface="DeepSeek-CJK-patch"/>
                        </a:rPr>
                        <a:t>0.93</a:t>
                      </a:r>
                      <a:endParaRPr lang="en-US" altLang="zh-CN" sz="18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800" b="0" i="0">
                          <a:solidFill>
                            <a:srgbClr val="404040"/>
                          </a:solidFill>
                          <a:latin typeface="DeepSeek-CJK-patch"/>
                          <a:ea typeface="DeepSeek-CJK-patch"/>
                        </a:rPr>
                        <a:t>0.89</a:t>
                      </a:r>
                      <a:endParaRPr lang="en-US" altLang="zh-CN" sz="18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r>
              <a:tr h="0">
                <a:tc>
                  <a:txBody>
                    <a:bodyPr/>
                    <a:p>
                      <a:r>
                        <a:rPr lang="en-US" altLang="zh-CN" sz="1800" b="0" i="0">
                          <a:solidFill>
                            <a:srgbClr val="404040"/>
                          </a:solidFill>
                          <a:latin typeface="DeepSeek-CJK-patch"/>
                          <a:ea typeface="DeepSeek-CJK-patch"/>
                        </a:rPr>
                        <a:t>Specificity</a:t>
                      </a:r>
                      <a:endParaRPr lang="en-US" altLang="zh-CN" sz="1800" b="0" i="0">
                        <a:solidFill>
                          <a:srgbClr val="404040"/>
                        </a:solidFill>
                        <a:latin typeface="DeepSeek-CJK-patch"/>
                        <a:ea typeface="DeepSeek-CJK-patch"/>
                      </a:endParaRPr>
                    </a:p>
                  </a:txBody>
                  <a:tcPr marL="0"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800" b="0" i="0">
                          <a:solidFill>
                            <a:srgbClr val="404040"/>
                          </a:solidFill>
                          <a:latin typeface="DeepSeek-CJK-patch"/>
                          <a:ea typeface="DeepSeek-CJK-patch"/>
                        </a:rPr>
                        <a:t>0.89</a:t>
                      </a:r>
                      <a:endParaRPr lang="en-US" altLang="zh-CN" sz="18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800" b="0" i="0">
                          <a:solidFill>
                            <a:srgbClr val="404040"/>
                          </a:solidFill>
                          <a:latin typeface="DeepSeek-CJK-patch"/>
                          <a:ea typeface="DeepSeek-CJK-patch"/>
                        </a:rPr>
                        <a:t>0.93</a:t>
                      </a:r>
                      <a:endParaRPr lang="en-US" altLang="zh-CN" sz="18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r>
              <a:tr h="0">
                <a:tc>
                  <a:txBody>
                    <a:bodyPr/>
                    <a:p>
                      <a:r>
                        <a:rPr lang="en-US" altLang="zh-CN" sz="1800" b="0" i="0">
                          <a:solidFill>
                            <a:srgbClr val="404040"/>
                          </a:solidFill>
                          <a:latin typeface="DeepSeek-CJK-patch"/>
                          <a:ea typeface="DeepSeek-CJK-patch"/>
                        </a:rPr>
                        <a:t>Balanced Accuracy</a:t>
                      </a:r>
                      <a:endParaRPr lang="en-US" altLang="zh-CN" sz="1800" b="0" i="0">
                        <a:solidFill>
                          <a:srgbClr val="404040"/>
                        </a:solidFill>
                        <a:latin typeface="DeepSeek-CJK-patch"/>
                        <a:ea typeface="DeepSeek-CJK-patch"/>
                      </a:endParaRPr>
                    </a:p>
                  </a:txBody>
                  <a:tcPr marL="0"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800" b="0" i="0">
                          <a:solidFill>
                            <a:srgbClr val="404040"/>
                          </a:solidFill>
                          <a:latin typeface="DeepSeek-CJK-patch"/>
                          <a:ea typeface="DeepSeek-CJK-patch"/>
                        </a:rPr>
                        <a:t>0.91</a:t>
                      </a:r>
                      <a:endParaRPr lang="en-US" altLang="zh-CN" sz="18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c>
                  <a:txBody>
                    <a:bodyPr/>
                    <a:p>
                      <a:r>
                        <a:rPr lang="en-US" altLang="zh-CN" sz="1800" b="0" i="0">
                          <a:solidFill>
                            <a:srgbClr val="404040"/>
                          </a:solidFill>
                          <a:latin typeface="DeepSeek-CJK-patch"/>
                          <a:ea typeface="DeepSeek-CJK-patch"/>
                        </a:rPr>
                        <a:t>0.89</a:t>
                      </a:r>
                      <a:endParaRPr lang="en-US" altLang="zh-CN" sz="1800" b="0" i="0">
                        <a:solidFill>
                          <a:srgbClr val="404040"/>
                        </a:solidFill>
                        <a:latin typeface="DeepSeek-CJK-patch"/>
                        <a:ea typeface="DeepSeek-CJK-patch"/>
                      </a:endParaRPr>
                    </a:p>
                  </a:txBody>
                  <a:tcPr marL="127317" marR="127317" marT="127317" marB="127317" anchor="ctr" anchorCtr="0">
                    <a:lnL>
                      <a:noFill/>
                    </a:lnL>
                    <a:lnR>
                      <a:noFill/>
                    </a:lnR>
                    <a:lnT w="12700" cap="flat" cmpd="sng">
                      <a:solidFill>
                        <a:srgbClr val="E5E5E5"/>
                      </a:solidFill>
                      <a:prstDash val="solid"/>
                      <a:headEnd type="none" w="med" len="med"/>
                      <a:tailEnd type="none" w="med" len="med"/>
                    </a:lnT>
                    <a:lnB w="12700" cap="flat" cmpd="sng">
                      <a:solidFill>
                        <a:srgbClr val="E5E5E5"/>
                      </a:solidFill>
                      <a:prstDash val="solid"/>
                      <a:headEnd type="none" w="med" len="med"/>
                      <a:tailEnd type="none" w="med" len="med"/>
                    </a:lnB>
                    <a:noFill/>
                  </a:tcPr>
                </a:tc>
              </a:tr>
            </a:tbl>
          </a:graphicData>
        </a:graphic>
      </p:graphicFrame>
      <p:pic>
        <p:nvPicPr>
          <p:cNvPr id="5" name="Picture 4"/>
          <p:cNvPicPr/>
          <p:nvPr/>
        </p:nvPicPr>
        <p:blipFill>
          <a:blip r:embed="rId2"/>
          <a:stretch>
            <a:fillRect/>
          </a:stretch>
        </p:blipFill>
        <p:spPr>
          <a:xfrm>
            <a:off x="4862449" y="1447292"/>
            <a:ext cx="3959352" cy="28788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pic>
        <p:nvPicPr>
          <p:cNvPr id="308" name="Google Shape;308;g2f1b5ece973_0_63"/>
          <p:cNvPicPr preferRelativeResize="0"/>
          <p:nvPr/>
        </p:nvPicPr>
        <p:blipFill rotWithShape="1">
          <a:blip r:embed="rId1"/>
          <a:srcRect/>
          <a:stretch>
            <a:fillRect/>
          </a:stretch>
        </p:blipFill>
        <p:spPr>
          <a:xfrm>
            <a:off x="2362100" y="4625050"/>
            <a:ext cx="1851650" cy="366850"/>
          </a:xfrm>
          <a:prstGeom prst="rect">
            <a:avLst/>
          </a:prstGeom>
          <a:noFill/>
          <a:ln>
            <a:noFill/>
          </a:ln>
        </p:spPr>
      </p:pic>
      <p:sp>
        <p:nvSpPr>
          <p:cNvPr id="309" name="Google Shape;309;g2f1b5ece973_0_63"/>
          <p:cNvSpPr txBox="1"/>
          <p:nvPr>
            <p:ph type="title"/>
          </p:nvPr>
        </p:nvSpPr>
        <p:spPr>
          <a:xfrm>
            <a:off x="459600" y="442475"/>
            <a:ext cx="6147300" cy="1053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3500"/>
              <a:buNone/>
            </a:pPr>
            <a:r>
              <a:rPr lang="en-GB"/>
              <a:t>Summary</a:t>
            </a:r>
            <a:endParaRPr lang="en-GB"/>
          </a:p>
        </p:txBody>
      </p:sp>
      <p:sp>
        <p:nvSpPr>
          <p:cNvPr id="310" name="Google Shape;310;g2f1b5ece973_0_63"/>
          <p:cNvSpPr txBox="1"/>
          <p:nvPr>
            <p:ph type="body" idx="2"/>
          </p:nvPr>
        </p:nvSpPr>
        <p:spPr>
          <a:xfrm>
            <a:off x="413385" y="1229995"/>
            <a:ext cx="4158615" cy="321056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r>
              <a:rPr lang="en-US" altLang="en-US" sz="2000" b="1">
                <a:sym typeface="+mn-ea"/>
              </a:rPr>
              <a:t>Best Model:</a:t>
            </a:r>
            <a:r>
              <a:rPr lang="en-US" altLang="en-US" sz="2000">
                <a:sym typeface="+mn-ea"/>
              </a:rPr>
              <a:t> Logistic Regression (L1 regularization, C=1)</a:t>
            </a:r>
            <a:endParaRPr lang="en-US" altLang="en-US" sz="2000"/>
          </a:p>
          <a:p>
            <a:pPr marL="0" lvl="0" indent="0" algn="l" rtl="0">
              <a:lnSpc>
                <a:spcPct val="100000"/>
              </a:lnSpc>
              <a:spcBef>
                <a:spcPts val="0"/>
              </a:spcBef>
              <a:spcAft>
                <a:spcPts val="0"/>
              </a:spcAft>
              <a:buSzPts val="1100"/>
              <a:buNone/>
            </a:pPr>
            <a:r>
              <a:rPr lang="en-US" altLang="en-US" sz="2000">
                <a:sym typeface="+mn-ea"/>
              </a:rPr>
              <a:t>✔ 89% Accuracy - Correctly classifies most cases</a:t>
            </a:r>
            <a:endParaRPr lang="en-US" altLang="en-US" sz="2000"/>
          </a:p>
          <a:p>
            <a:pPr marL="0" lvl="0" indent="0" algn="l" rtl="0">
              <a:lnSpc>
                <a:spcPct val="100000"/>
              </a:lnSpc>
              <a:spcBef>
                <a:spcPts val="0"/>
              </a:spcBef>
              <a:spcAft>
                <a:spcPts val="0"/>
              </a:spcAft>
              <a:buSzPts val="1100"/>
              <a:buNone/>
            </a:pPr>
            <a:r>
              <a:rPr lang="en-US" altLang="en-US" sz="2000">
                <a:sym typeface="+mn-ea"/>
              </a:rPr>
              <a:t>✔ 83% Sensitivity - Detects 93% of resistant strains (low false negatives)</a:t>
            </a:r>
            <a:endParaRPr lang="en-US" altLang="en-US" sz="2000"/>
          </a:p>
          <a:p>
            <a:pPr marL="0" lvl="0" indent="0" algn="l" rtl="0">
              <a:lnSpc>
                <a:spcPct val="100000"/>
              </a:lnSpc>
              <a:spcBef>
                <a:spcPts val="0"/>
              </a:spcBef>
              <a:spcAft>
                <a:spcPts val="0"/>
              </a:spcAft>
              <a:buSzPts val="1100"/>
              <a:buNone/>
            </a:pPr>
            <a:r>
              <a:rPr lang="en-US" altLang="en-US" sz="2000">
                <a:sym typeface="+mn-ea"/>
              </a:rPr>
              <a:t>✔ 89% Specificity - 89% correct identification of sensitive strains</a:t>
            </a:r>
            <a:endParaRPr lang="en-US" altLang="en-US" sz="2000"/>
          </a:p>
          <a:p>
            <a:pPr marL="0" lvl="0" indent="0" algn="l" rtl="0">
              <a:lnSpc>
                <a:spcPct val="100000"/>
              </a:lnSpc>
              <a:spcBef>
                <a:spcPts val="0"/>
              </a:spcBef>
              <a:spcAft>
                <a:spcPts val="0"/>
              </a:spcAft>
              <a:buSzPts val="1100"/>
              <a:buNone/>
            </a:pPr>
            <a:r>
              <a:rPr lang="en-US" altLang="en-US" sz="2000">
                <a:sym typeface="+mn-ea"/>
              </a:rPr>
              <a:t>✔ 0.928 AUC -  Range: 0.887-0.970 across folds</a:t>
            </a:r>
            <a:endParaRPr sz="2000"/>
          </a:p>
        </p:txBody>
      </p:sp>
      <p:pic>
        <p:nvPicPr>
          <p:cNvPr id="1" name="Picture 0"/>
          <p:cNvPicPr>
            <a:picLocks noChangeAspect="1"/>
          </p:cNvPicPr>
          <p:nvPr/>
        </p:nvPicPr>
        <p:blipFill>
          <a:blip r:embed="rId2"/>
          <a:stretch>
            <a:fillRect/>
          </a:stretch>
        </p:blipFill>
        <p:spPr>
          <a:xfrm>
            <a:off x="4839335" y="1302385"/>
            <a:ext cx="3881120" cy="28994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5FF"/>
        </a:solidFill>
        <a:effectLst/>
      </p:bgPr>
    </p:bg>
    <p:spTree>
      <p:nvGrpSpPr>
        <p:cNvPr id="334" name="Shape 334"/>
        <p:cNvGrpSpPr/>
        <p:nvPr/>
      </p:nvGrpSpPr>
      <p:grpSpPr>
        <a:xfrm>
          <a:off x="0" y="0"/>
          <a:ext cx="0" cy="0"/>
          <a:chOff x="0" y="0"/>
          <a:chExt cx="0" cy="0"/>
        </a:xfrm>
      </p:grpSpPr>
      <p:sp>
        <p:nvSpPr>
          <p:cNvPr id="335" name="Google Shape;335;g2f1b5ece973_0_0"/>
          <p:cNvSpPr txBox="1"/>
          <p:nvPr/>
        </p:nvSpPr>
        <p:spPr>
          <a:xfrm>
            <a:off x="974585" y="505900"/>
            <a:ext cx="6210300" cy="18999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7500"/>
              <a:buFont typeface="Arial" panose="020B0604020202090204"/>
              <a:buNone/>
            </a:pPr>
            <a:r>
              <a:rPr lang="en-GB" sz="7500" b="1">
                <a:solidFill>
                  <a:srgbClr val="5370E7"/>
                </a:solidFill>
                <a:latin typeface="Inter Tight"/>
                <a:ea typeface="Inter Tight"/>
                <a:cs typeface="Inter Tight"/>
                <a:sym typeface="Inter Tight"/>
              </a:rPr>
              <a:t>Next Steps</a:t>
            </a:r>
            <a:endParaRPr sz="7500" b="1" i="0" u="none" strike="noStrike" cap="none">
              <a:solidFill>
                <a:srgbClr val="5370E7"/>
              </a:solidFill>
              <a:latin typeface="Inter Tight"/>
              <a:ea typeface="Inter Tight"/>
              <a:cs typeface="Inter Tight"/>
              <a:sym typeface="Inter Tight"/>
            </a:endParaRPr>
          </a:p>
        </p:txBody>
      </p:sp>
      <p:pic>
        <p:nvPicPr>
          <p:cNvPr id="336" name="Google Shape;336;g2f1b5ece973_0_0"/>
          <p:cNvPicPr preferRelativeResize="0"/>
          <p:nvPr/>
        </p:nvPicPr>
        <p:blipFill rotWithShape="1">
          <a:blip r:embed="rId1"/>
          <a:srcRect/>
          <a:stretch>
            <a:fillRect/>
          </a:stretch>
        </p:blipFill>
        <p:spPr>
          <a:xfrm>
            <a:off x="2438300" y="4625050"/>
            <a:ext cx="1851650" cy="366850"/>
          </a:xfrm>
          <a:prstGeom prst="rect">
            <a:avLst/>
          </a:prstGeom>
          <a:noFill/>
          <a:ln>
            <a:noFill/>
          </a:ln>
        </p:spPr>
      </p:pic>
      <p:sp>
        <p:nvSpPr>
          <p:cNvPr id="303" name="Google Shape;303;g2d27a891c23_0_142"/>
          <p:cNvSpPr txBox="1"/>
          <p:nvPr/>
        </p:nvSpPr>
        <p:spPr>
          <a:xfrm>
            <a:off x="413400" y="1651255"/>
            <a:ext cx="7718100" cy="3210300"/>
          </a:xfrm>
          <a:prstGeom prst="rect">
            <a:avLst/>
          </a:prstGeom>
          <a:noFill/>
          <a:ln>
            <a:noFill/>
          </a:ln>
        </p:spPr>
        <p:txBody>
          <a:bodyPr wrap="square" lIns="0" tIns="0" rIns="0" bIns="0" anchor="t"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1pPr>
            <a:lvl2pPr marL="914400" marR="0" lvl="1"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2pPr>
            <a:lvl3pPr marL="1371600" marR="0" lvl="2"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3pPr>
            <a:lvl4pPr marL="1828800" marR="0" lvl="3"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4pPr>
            <a:lvl5pPr marL="2286000" marR="0" lvl="4"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5pPr>
            <a:lvl6pPr marL="2743200" marR="0" lvl="5"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6pPr>
            <a:lvl7pPr marL="3200400" marR="0" lvl="6"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7pPr>
            <a:lvl8pPr marL="3657600" marR="0" lvl="7"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8pPr>
            <a:lvl9pPr marL="4114800" marR="0" lvl="8" indent="-323850" algn="l" rtl="0">
              <a:lnSpc>
                <a:spcPct val="100000"/>
              </a:lnSpc>
              <a:spcBef>
                <a:spcPts val="0"/>
              </a:spcBef>
              <a:spcAft>
                <a:spcPts val="0"/>
              </a:spcAft>
              <a:buClr>
                <a:srgbClr val="242385"/>
              </a:buClr>
              <a:buSzPts val="1500"/>
              <a:buFont typeface="Inter Tight"/>
              <a:buChar char="■"/>
              <a:defRPr sz="1500" b="0" i="0" u="none" strike="noStrike" cap="none">
                <a:solidFill>
                  <a:srgbClr val="242385"/>
                </a:solidFill>
                <a:latin typeface="Inter Tight"/>
                <a:ea typeface="Inter Tight"/>
                <a:cs typeface="Inter Tight"/>
                <a:sym typeface="Inter Tight"/>
              </a:defRPr>
            </a:lvl9pPr>
          </a:lstStyle>
          <a:p>
            <a:pPr marL="127000" lvl="0" indent="0" algn="l" rtl="0">
              <a:lnSpc>
                <a:spcPct val="150000"/>
              </a:lnSpc>
              <a:spcBef>
                <a:spcPts val="0"/>
              </a:spcBef>
              <a:spcAft>
                <a:spcPts val="0"/>
              </a:spcAft>
              <a:buSzPts val="1600"/>
              <a:buNone/>
            </a:pPr>
            <a:endParaRPr lang="en-US" altLang="en-US" sz="1600"/>
          </a:p>
          <a:p>
            <a:pPr marL="914400" lvl="1" indent="-330200" algn="l" rtl="0">
              <a:lnSpc>
                <a:spcPct val="150000"/>
              </a:lnSpc>
              <a:spcBef>
                <a:spcPts val="0"/>
              </a:spcBef>
              <a:spcAft>
                <a:spcPts val="0"/>
              </a:spcAft>
              <a:buSzPts val="1600"/>
              <a:buChar char="○"/>
            </a:pPr>
            <a:r>
              <a:rPr lang="en-US" altLang="en-US" sz="2000"/>
              <a:t>Improve RNN performance </a:t>
            </a:r>
            <a:endParaRPr lang="en-US" altLang="en-US" sz="2000"/>
          </a:p>
          <a:p>
            <a:pPr marL="914400" lvl="1" indent="-330200" algn="l" rtl="0">
              <a:lnSpc>
                <a:spcPct val="150000"/>
              </a:lnSpc>
              <a:spcBef>
                <a:spcPts val="0"/>
              </a:spcBef>
              <a:spcAft>
                <a:spcPts val="0"/>
              </a:spcAft>
              <a:buSzPts val="1600"/>
              <a:buChar char="○"/>
            </a:pPr>
            <a:r>
              <a:rPr lang="en-US" altLang="en-US" sz="2000"/>
              <a:t>Build clinical pipeline </a:t>
            </a:r>
            <a:endParaRPr lang="en-US" altLang="en-US" sz="2000"/>
          </a:p>
          <a:p>
            <a:pPr marL="0" lvl="0" indent="0" algn="l" rtl="0">
              <a:lnSpc>
                <a:spcPct val="100000"/>
              </a:lnSpc>
              <a:spcBef>
                <a:spcPts val="0"/>
              </a:spcBef>
              <a:spcAft>
                <a:spcPts val="0"/>
              </a:spcAft>
              <a:buSzPts val="1500"/>
              <a:buNone/>
            </a:pPr>
            <a:endParaRPr sz="2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ma:_="" ma:contentTypeScope="" ma:contentTypeVersion="37" ma:versionID="0d6da3a96eaa39d46166618daaa295aa" ma:contentTypeID="0x010100AF3FF15707724F49A972C13B33FAAA8B" ma:contentTypeDescription="Create a new document." ma:contentTypeName="Document" ct:_="">
  <xsd:schema xmlns:xs="http://www.w3.org/2001/XMLSchema" xmlns:ns2="a1200294-7566-47bd-bcc6-0c4e5d371f43" xmlns:ns3="babfc5af-ba08-4223-8118-2e61d2979772" xmlns:p="http://schemas.microsoft.com/office/2006/metadata/properties" xmlns:xsd="http://www.w3.org/2001/XMLSchema" targetNamespace="http://schemas.microsoft.com/office/2006/metadata/properties" ma:fieldsID="04dea3cd8ac799b83681f5649b523f8d" ns2:_="" ma:root="true" ns3:_="">
    <xsd:import namespace="a1200294-7566-47bd-bcc6-0c4e5d371f43"/>
    <xsd:import namespace="babfc5af-ba08-4223-8118-2e61d2979772"/>
    <xsd:element name="properties">
      <xsd:complexType>
        <xsd:sequence>
          <xsd:element name="documentManagement">
            <xsd:complexType>
              <xsd:all>
                <xsd:element ref="ns2:Employee" minOccurs="0"/>
                <xsd:element ref="ns2:PostingDate"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Location" minOccurs="0"/>
                <xsd:element ref="ns2:SessionNo" minOccurs="0"/>
                <xsd:element ref="ns2:MediaServiceSearchProperties" minOccurs="0"/>
              </xsd:all>
            </xsd:complexType>
          </xsd:element>
        </xsd:sequence>
      </xsd:complexType>
    </xsd:element>
  </xsd:schema>
  <xsd:schema xmlns:xs="http://www.w3.org/2001/XMLSchema" xmlns:xsd="http://www.w3.org/2001/XMLSchema" xmlns:pc="http://schemas.microsoft.com/office/infopath/2007/PartnerControls" xmlns:dms="http://schemas.microsoft.com/office/2006/documentManagement/types" targetNamespace="a1200294-7566-47bd-bcc6-0c4e5d371f43" elementFormDefault="qualified">
    <xsd:import namespace="http://schemas.microsoft.com/office/2006/documentManagement/types"/>
    <xsd:import namespace="http://schemas.microsoft.com/office/infopath/2007/PartnerControls"/>
    <xsd:element ma:format="Dropdown" ma:SharePointGroup="0" ma:list="UserInfo" nillable="true" ma:displayName="Employee" ma:index="1" ma:internalName="Employee" name="Employee">
      <xsd:complexType>
        <xsd:complexContent>
          <xsd:extension base="dms:User">
            <xsd:sequence>
              <xsd:element maxOccurs="unbounded" minOccurs="0" name="UserInfo">
                <xsd:complexType>
                  <xsd:sequence>
                    <xsd:element type="xsd:string" minOccurs="0" name="DisplayName"/>
                    <xsd:element nillable="true" type="dms:UserId" minOccurs="0" name="AccountId"/>
                    <xsd:element type="xsd:string" minOccurs="0" name="AccountType"/>
                  </xsd:sequence>
                </xsd:complexType>
              </xsd:element>
            </xsd:sequence>
          </xsd:extension>
        </xsd:complexContent>
      </xsd:complexType>
    </xsd:element>
    <xsd:element ma:format="DateOnly" ma:readOnly="false" nillable="true" ma:displayName="Posting Date" ma:index="2" ma:internalName="PostingDate" name="PostingDate">
      <xsd:simpleType>
        <xsd:restriction base="dms:DateTime"/>
      </xsd:simpleType>
    </xsd:element>
    <xsd:element ma:readOnly="true" ma:hidden="true" nillable="true" ma:displayName="MediaServiceMetadata" ma:index="8" ma:internalName="MediaServiceMetadata" name="MediaServiceMetadata">
      <xsd:simpleType>
        <xsd:restriction base="dms:Note"/>
      </xsd:simpleType>
    </xsd:element>
    <xsd:element ma:readOnly="true" ma:hidden="true" nillable="true" ma:displayName="MediaServiceFastMetadata" ma:index="9" ma:internalName="MediaServiceFastMetadata" name="MediaServiceFastMetadata">
      <xsd:simpleType>
        <xsd:restriction base="dms:Note"/>
      </xsd:simpleType>
    </xsd:element>
    <xsd:element ma:readOnly="true" ma:hidden="true" nillable="true" ma:displayName="MediaServiceAutoKeyPoints" ma:index="10" ma:internalName="MediaServiceAutoKeyPoints" name="MediaServiceAutoKeyPoints">
      <xsd:simpleType>
        <xsd:restriction base="dms:Note"/>
      </xsd:simpleType>
    </xsd:element>
    <xsd:element ma:readOnly="true" ma:hidden="true" nillable="true" ma:displayName="KeyPoints" ma:index="11" ma:internalName="MediaServiceKeyPoints" name="MediaServiceKeyPoints">
      <xsd:simpleType>
        <xsd:restriction base="dms:Note"/>
      </xsd:simpleType>
    </xsd:element>
    <xsd:element ma:readOnly="true" ma:hidden="true" nillable="true" ma:displayName="Tags" ma:index="14" ma:internalName="MediaServiceAutoTags" name="MediaServiceAutoTags">
      <xsd:simpleType>
        <xsd:restriction base="dms:Text"/>
      </xsd:simpleType>
    </xsd:element>
    <xsd:element ma:readOnly="true" ma:hidden="true" nillable="true" ma:displayName="Extracted Text" ma:index="15" ma:internalName="MediaServiceOCR" name="MediaServiceOCR">
      <xsd:simpleType>
        <xsd:restriction base="dms:Note"/>
      </xsd:simpleType>
    </xsd:element>
    <xsd:element ma:readOnly="true" ma:hidden="true" nillable="true" ma:displayName="MediaServiceGenerationTime" ma:index="16" ma:internalName="MediaServiceGenerationTime" name="MediaServiceGenerationTime">
      <xsd:simpleType>
        <xsd:restriction base="dms:Text"/>
      </xsd:simpleType>
    </xsd:element>
    <xsd:element ma:readOnly="true" ma:hidden="true" nillable="true" ma:displayName="MediaServiceEventHashCode" ma:index="17" ma:internalName="MediaServiceEventHashCode" name="MediaServiceEventHashCode">
      <xsd:simpleType>
        <xsd:restriction base="dms:Text"/>
      </xsd:simpleType>
    </xsd:element>
    <xsd:element ma:readOnly="true" ma:hidden="true" nillable="true" ma:displayName="MediaServiceDateTaken" ma:index="18" ma:internalName="MediaServiceDateTaken" name="MediaServiceDateTaken">
      <xsd:simpleType>
        <xsd:restriction base="dms:Text"/>
      </xsd:simpleType>
    </xsd:element>
    <xsd:element ma:readOnly="true" ma:hidden="true" nillable="true" ma:displayName="MediaLengthInSeconds" ma:index="19" ma:internalName="MediaLengthInSeconds" name="MediaLengthInSeconds">
      <xsd:simpleType>
        <xsd:restriction base="dms:Unknown"/>
      </xsd:simpleType>
    </xsd:element>
    <xsd:element ma:anchorId="fba54fb3-c3e1-fe81-a776-ca4b69148c4d" ma:readOnly="false" ma:open="true" nillable="true" ma:taxonomy="true" ma:sspId="cc01bbee-216c-4cdf-bb0c-f637e50b3b61" ma:fieldId="{5cf76f15-5ced-4ddc-b409-7134ff3c332f}" ma:displayName="Image Tags" ma:index="21" ma:internalName="lcf76f155ced4ddcb4097134ff3c332f" ma:isKeyword="false" name="lcf76f155ced4ddcb4097134ff3c332f" ma:termSetId="09814cd3-568e-fe90-9814-8d621ff8fb84" ma:taxonomyFieldName="MediaServiceImageTags" ma:taxonomyMulti="true">
      <xsd:complexType>
        <xsd:sequence>
          <xsd:element maxOccurs="1" ref="pc:Terms" minOccurs="0"/>
        </xsd:sequence>
      </xsd:complexType>
    </xsd:element>
    <xsd:element ma:readOnly="true" ma:hidden="true" nillable="true" ma:displayName="MediaServiceObjectDetectorVersions" ma:index="25" ma:internalName="MediaServiceObjectDetectorVersions" ma:indexed="true" name="MediaServiceObjectDetectorVersions">
      <xsd:simpleType>
        <xsd:restriction base="dms:Text"/>
      </xsd:simpleType>
    </xsd:element>
    <xsd:element ma:readOnly="true" nillable="true" ma:displayName="Location" ma:index="26" ma:internalName="MediaServiceLocation" ma:indexed="true" name="MediaServiceLocation">
      <xsd:simpleType>
        <xsd:restriction base="dms:Text"/>
      </xsd:simpleType>
    </xsd:element>
    <xsd:element ma:format="Dropdown" ma:default="1" nillable="true" ma:displayName="Order" ma:index="27" ma:internalName="SessionNo" name="SessionNo" ma:decimals="0" ma:percentage="FALSE">
      <xsd:simpleType>
        <xsd:restriction base="dms:Number"/>
      </xsd:simpleType>
    </xsd:element>
    <xsd:element ma:readOnly="true" ma:hidden="true" nillable="true" ma:displayName="MediaServiceSearchProperties" ma:index="28" ma:internalName="MediaServiceSearchProperties" name="MediaServiceSearchProperties">
      <xsd:simpleType>
        <xsd:restriction base="dms:Note"/>
      </xsd:simpleType>
    </xsd:element>
  </xsd:schema>
  <xsd:schema xmlns:xs="http://www.w3.org/2001/XMLSchema" xmlns:xsd="http://www.w3.org/2001/XMLSchema" xmlns:pc="http://schemas.microsoft.com/office/infopath/2007/PartnerControls" xmlns:dms="http://schemas.microsoft.com/office/2006/documentManagement/types" targetNamespace="babfc5af-ba08-4223-8118-2e61d2979772" elementFormDefault="qualified">
    <xsd:import namespace="http://schemas.microsoft.com/office/2006/documentManagement/types"/>
    <xsd:import namespace="http://schemas.microsoft.com/office/infopath/2007/PartnerControls"/>
    <xsd:element ma:readOnly="true" ma:hidden="true" nillable="true" ma:displayName="Shared With" ma:index="12" ma:internalName="SharedWithUsers" name="SharedWithUsers">
      <xsd:complexType>
        <xsd:complexContent>
          <xsd:extension base="dms:UserMulti">
            <xsd:sequence>
              <xsd:element maxOccurs="unbounded" minOccurs="0" name="UserInfo">
                <xsd:complexType>
                  <xsd:sequence>
                    <xsd:element type="xsd:string" minOccurs="0" name="DisplayName"/>
                    <xsd:element nillable="true" type="dms:UserId" minOccurs="0" name="AccountId"/>
                    <xsd:element type="xsd:string" minOccurs="0" name="AccountType"/>
                  </xsd:sequence>
                </xsd:complexType>
              </xsd:element>
            </xsd:sequence>
          </xsd:extension>
        </xsd:complexContent>
      </xsd:complexType>
    </xsd:element>
    <xsd:element ma:readOnly="true" ma:hidden="true" nillable="true" ma:displayName="Shared With Details" ma:index="13" ma:internalName="SharedWithDetails" name="SharedWithDetails">
      <xsd:simpleType>
        <xsd:restriction base="dms:Note"/>
      </xsd:simpleType>
    </xsd:element>
    <xsd:element ma:list="{30907219-2b16-4918-aa31-a6d15e45b1a4}" ma:readOnly="false" ma:hidden="true" nillable="true" ma:web="babfc5af-ba08-4223-8118-2e61d2979772" ma:displayName="Taxonomy Catch All Column" ma:index="22" ma:showField="CatchAllData" ma:internalName="TaxCatchAll" name="TaxCatchAll">
      <xsd:complexType>
        <xsd:complexContent>
          <xsd:extension base="dms:MultiChoiceLookup">
            <xsd:sequence>
              <xsd:element nillable="true" type="dms:Lookup" maxOccurs="unbounded" minOccurs="0" name="Value"/>
            </xsd:sequence>
          </xsd:extension>
        </xsd:complexContent>
      </xsd:complexType>
    </xsd:element>
  </xsd:schema>
  <xsd:schema xmlns="http://schemas.openxmlformats.org/package/2006/metadata/core-properties" xmlns:xsd="http://www.w3.org/2001/XMLSchema" xmlns:dc="http://purl.org/dc/elements/1.1/" xmlns:dcterms="http://purl.org/dc/terms/" xmlns:xsi="http://www.w3.org/2001/XMLSchema-instance" xmlns:odoc="http://schemas.microsoft.com/internal/obd" targetNamespace="http://schemas.openxmlformats.org/package/2006/metadata/core-properties" attributeFormDefault="unqualified" blockDefault="#all" elementFormDefault="qualified">
    <xsd:import schemaLocation="http://dublincore.org/schemas/xmls/qdc/2003/04/02/dc.xsd" namespace="http://purl.org/dc/elements/1.1/"/>
    <xsd:import schemaLocation="http://dublincore.org/schemas/xmls/qdc/2003/04/02/dcterms.xsd" namespace="http://purl.org/dc/terms/"/>
    <xsd:element type="CT_coreProperties" name="coreProperties"/>
    <xsd:complexType name="CT_coreProperties">
      <xsd:all>
        <xsd:element maxOccurs="1" ref="dc:creator" minOccurs="0"/>
        <xsd:element maxOccurs="1" ref="dcterms:created" minOccurs="0"/>
        <xsd:element maxOccurs="1" ref="dc:identifier" minOccurs="0"/>
        <xsd:element type="xsd:string" maxOccurs="1" ma:displayName="Content Type" minOccurs="0" name="contentType"/>
        <xsd:element maxOccurs="1" ref="dc:title" ma:displayName="Title" minOccurs="0"/>
        <xsd:element maxOccurs="1" ref="dc:subject" minOccurs="0"/>
        <xsd:element maxOccurs="1" ref="dc:description" minOccurs="0"/>
        <xsd:element type="xsd:string" maxOccurs="1" minOccurs="0" name="keywords"/>
        <xsd:element maxOccurs="1" ref="dc:language" minOccurs="0"/>
        <xsd:element type="xsd:string" maxOccurs="1" minOccurs="0" name="category"/>
        <xsd:element type="xsd:string" maxOccurs="1" minOccurs="0" name="version"/>
        <xsd:element type="xsd:string" maxOccurs="1" minOccurs="0" name="revision">
          <xsd:annotation>
            <xsd:documentation>
                        This value indicates the number of saves or revisions. The application is responsible for updating this value after each revision.
                    </xsd:documentation>
          </xsd:annotation>
        </xsd:element>
        <xsd:element type="xsd:string" maxOccurs="1" minOccurs="0" name="lastModifiedBy"/>
        <xsd:element maxOccurs="1" ref="dcterms:modified" minOccurs="0"/>
        <xsd:element type="xsd:string" maxOccurs="1" minOccurs="0" name="contentStatus"/>
      </xsd:all>
    </xsd:complexType>
  </xsd:schema>
  <xs:schema xmlns:xs="http://www.w3.org/2001/XMLSchema" xmlns:pc="http://schemas.microsoft.com/office/infopath/2007/PartnerControls" targetNamespace="http://schemas.microsoft.com/office/infopath/2007/PartnerControls" attributeFormDefault="unqualified" elementFormDefault="qualified">
    <xs:element name="Person">
      <xs:complexType>
        <xs:sequence>
          <xs:element ref="pc:DisplayName" minOccurs="0"/>
          <xs:element ref="pc:AccountId" minOccurs="0"/>
          <xs:element ref="pc:AccountType" minOccurs="0"/>
        </xs:sequence>
      </xs:complexType>
    </xs:element>
    <xs:element type="xs:string" name="DisplayName"/>
    <xs:element type="xs:string" name="AccountId"/>
    <xs:element type="xs:string" name="AccountType"/>
    <xs:element name="BDCAssociatedEntity">
      <xs:complexType>
        <xs:sequence>
          <xs:element maxOccurs="unbounded" ref="pc:BDCEntity" minOccurs="0"/>
        </xs:sequence>
        <xs:attribute ref="pc:EntityNamespace"/>
        <xs:attribute ref="pc:EntityName"/>
        <xs:attribute ref="pc:SystemInstanceName"/>
        <xs:attribute ref="pc:AssociationName"/>
      </xs:complexType>
    </xs:element>
    <xs:attribute type="xs:string" name="EntityNamespace"/>
    <xs:attribute type="xs:string" name="EntityName"/>
    <xs:attribute type="xs:string" name="SystemInstanceName"/>
    <xs:attribute type="xs:string" name="AssociationName"/>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type="xs:string" name="EntityDisplayName"/>
    <xs:element type="xs:string" name="EntityInstanceReference"/>
    <xs:element type="xs:string" name="EntityId1"/>
    <xs:element type="xs:string" name="EntityId2"/>
    <xs:element type="xs:string" name="EntityId3"/>
    <xs:element type="xs:string" name="EntityId4"/>
    <xs:element type="xs:string" name="EntityId5"/>
    <xs:element name="Terms">
      <xs:complexType>
        <xs:sequence>
          <xs:element maxOccurs="unbounded" ref="pc:TermInfo" minOccurs="0"/>
        </xs:sequence>
      </xs:complexType>
    </xs:element>
    <xs:element name="TermInfo">
      <xs:complexType>
        <xs:sequence>
          <xs:element ref="pc:TermName" minOccurs="0"/>
          <xs:element ref="pc:TermId" minOccurs="0"/>
        </xs:sequence>
      </xs:complexType>
    </xs:element>
    <xs:element type="xs:string" name="TermName"/>
    <xs:element type="xs:string" name="TermId"/>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pc="http://schemas.microsoft.com/office/infopath/2007/PartnerControls" xmlns:xsi="http://www.w3.org/2001/XMLSchema-instance">
  <documentManagement>
    <TaxCatchAll xmlns="babfc5af-ba08-4223-8118-2e61d2979772" xsi:nil="true"/>
    <lcf76f155ced4ddcb4097134ff3c332f xmlns="a1200294-7566-47bd-bcc6-0c4e5d371f43">
      <Terms xmlns="http://schemas.microsoft.com/office/infopath/2007/PartnerControls"/>
    </lcf76f155ced4ddcb4097134ff3c332f>
    <SessionNo xmlns="a1200294-7566-47bd-bcc6-0c4e5d371f43">1</SessionNo>
    <PostingDate xmlns="a1200294-7566-47bd-bcc6-0c4e5d371f43" xsi:nil="true"/>
    <Employee xmlns="a1200294-7566-47bd-bcc6-0c4e5d371f43">
      <UserInfo>
        <DisplayName/>
        <AccountId xsi:nil="true"/>
        <AccountType/>
      </UserInfo>
    </Employee>
  </documentManagement>
</p:properties>
</file>

<file path=customXml/itemProps1.xml><?xml version="1.0" encoding="utf-8"?>
<ds:datastoreItem xmlns:ds="http://schemas.openxmlformats.org/officeDocument/2006/customXml" ds:itemID="{D4F1E4ED-F30C-4A9F-9957-44EF5B61D708}">
  <ds:schemaRefs/>
</ds:datastoreItem>
</file>

<file path=customXml/itemProps2.xml><?xml version="1.0" encoding="utf-8"?>
<ds:datastoreItem xmlns:ds="http://schemas.openxmlformats.org/officeDocument/2006/customXml" ds:itemID="{3D874895-5811-4FF7-B7F4-588839C8E04A}">
  <ds:schemaRefs/>
</ds:datastoreItem>
</file>

<file path=customXml/itemProps3.xml><?xml version="1.0" encoding="utf-8"?>
<ds:datastoreItem xmlns:ds="http://schemas.openxmlformats.org/officeDocument/2006/customXml" ds:itemID="{7A88A6EC-8B0C-4D33-8A0B-0AC24C263C16}">
  <ds:schemaRefs/>
</ds:datastoreItem>
</file>

<file path=docProps/app.xml><?xml version="1.0" encoding="utf-8"?>
<Properties xmlns="http://schemas.openxmlformats.org/officeDocument/2006/extended-properties" xmlns:vt="http://schemas.openxmlformats.org/officeDocument/2006/docPropsVTypes">
  <TotalTime>0</TotalTime>
  <Words>1712</Words>
  <Application>WPS Slides</Application>
  <PresentationFormat/>
  <Paragraphs>143</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10</vt:i4>
      </vt:variant>
    </vt:vector>
  </HeadingPairs>
  <TitlesOfParts>
    <vt:vector size="24" baseType="lpstr">
      <vt:lpstr>Arial</vt:lpstr>
      <vt:lpstr>SimSun</vt:lpstr>
      <vt:lpstr>Wingdings</vt:lpstr>
      <vt:lpstr>Arial</vt:lpstr>
      <vt:lpstr>Inter Tight</vt:lpstr>
      <vt:lpstr>Helvetica Neue</vt:lpstr>
      <vt:lpstr>DeepSeek-CJK-patch</vt:lpstr>
      <vt:lpstr>Thonburi</vt:lpstr>
      <vt:lpstr>Microsoft YaHei</vt:lpstr>
      <vt:lpstr>汉仪旗黑</vt:lpstr>
      <vt:lpstr>Arial Unicode MS</vt:lpstr>
      <vt:lpstr>汉仪书宋二KW</vt:lpstr>
      <vt:lpstr>Simple Light</vt:lpstr>
      <vt:lpstr>Simple Light</vt:lpstr>
      <vt:lpstr>PowerPoint 演示文稿</vt:lpstr>
      <vt:lpstr>Project Name (think of a catchy title for your model)</vt:lpstr>
      <vt:lpstr>Picture / Favorite Meme</vt:lpstr>
      <vt:lpstr>PowerPoint 演示文稿</vt:lpstr>
      <vt:lpstr>Method</vt:lpstr>
      <vt:lpstr>Model Performance Comparison</vt:lpstr>
      <vt:lpstr>Method</vt:lpstr>
      <vt:lpstr>Summary</vt:lpstr>
      <vt:lpstr>PowerPoint 演示文稿</vt:lpstr>
      <vt:lpstr>Learning Outcomes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WangVivian</cp:lastModifiedBy>
  <cp:revision>21</cp:revision>
  <dcterms:created xsi:type="dcterms:W3CDTF">2025-05-01T04:12:37Z</dcterms:created>
  <dcterms:modified xsi:type="dcterms:W3CDTF">2025-05-01T04:12:37Z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0x010100AF3FF15707724F49A972C13B33FAAA8B</vt:lpwstr>
  </property>
  <property fmtid="{D5CDD505-2E9C-101B-9397-08002B2CF9AE}" pid="3" name="ICV">
    <vt:lpwstr>E804B733794F5ECD1E251168ADCB53F3_43</vt:lpwstr>
  </property>
  <property fmtid="{D5CDD505-2E9C-101B-9397-08002B2CF9AE}" pid="4" name="KSOProductBuildVer">
    <vt:lpwstr>1033-6.13.0.8707</vt:lpwstr>
  </property>
</Properties>
</file>