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CAEF-EBDD-FCA7-B81B-061D2A0D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085F0-6EF0-426D-07CB-9C522DAB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4F7A-FB8B-1A13-26C8-02C3D61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6DF8C-4A9A-F07A-1FC0-DA04F0F6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3FBF-0FB5-C527-9856-DE8538B9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9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536F-5CE5-F9EC-8534-FF4F992E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20F3C-7A2B-F6D0-B621-A1265045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C08E-5804-EF13-1B81-F093F48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1CAD-1163-C867-00BE-DD28ED3C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D1E8-CD62-8148-212B-0543A260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0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AE8C8-C709-1196-9816-4BA031B7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777F-FF35-6069-E7D6-D99B2DF5B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C963-89EB-3CBE-E873-6ED62CB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8823-9103-1291-6D45-BDD77B78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CBB0-FED1-34B3-6B65-9E6ACD39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D958-0D4B-36F5-7D17-06072E9B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A35A-5A31-7368-7C2E-9D4EAFF1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AE12-6832-D400-94F9-28D704B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68AF-B9C0-6FDF-7248-1509283F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A8DC-DCCC-2285-3403-B3FA6CD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9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D17-C8A5-AF33-C063-4DCAE584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E166-EADC-B6BA-8C0A-A0D82E0A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A53C-349C-DA0D-5EDE-4E0767D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B686-C528-4D47-E655-5C4403FC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6495-86B6-DB30-000D-2194668C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3BD-F581-6C04-AC66-49EEABB4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582E-D700-E409-A179-7EFF8E08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384C-A8DA-AB06-835F-ECD665D8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1953-2962-611C-AAFF-044E4CD1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0D59-2C5F-8E0D-B8FC-C153F65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12D7-153F-0BCF-D83F-19A47CC4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0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61D1-E23E-A7EF-265F-47462838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D8A9-D9A0-D64E-9A08-28F78678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CAF02-2BFF-E38A-2095-5FB3238C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7AD8D-525A-EFA7-E4B8-D6CE44EC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15AD-B903-C9C6-9B78-B6655F9C0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5C03F-769B-CF1A-9F27-63C1570A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9ECC-6622-5290-AADB-3F813696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4999F-E925-0BA7-1536-9049F1A0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43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77A-D261-02AC-07AD-F068D9A2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F1255-6DE2-2D7A-813A-1D28D7F4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9186-5969-EE5D-D98B-1E7222C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C121-0259-1993-8EEE-E3993D48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73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21894-18E1-C40D-B37F-6BDBFD32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27DE7-58F9-093A-71B4-FFA0D327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7172D-2DE4-1D88-2580-A8E032CA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01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021-C371-1842-DE8B-872B255B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9287-98F9-2F04-869C-DAD2BD1C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95E8-46C6-3B18-562A-4A9BC73C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2CD3-84A8-3CE3-4393-02807D5F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A019-4EF2-B7B3-DFF8-6A166CFF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D8E0-6B42-4F3D-3FF0-60197BA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04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DA2F-45AA-380B-D700-46FEFB55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D602-FB9A-54C8-6859-C9A8DA8AE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54B2-67FA-6E33-8FBF-126B8958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007CF-94F5-747A-2822-9D8F61F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58DF-5314-D4A9-51EE-39C518A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3F0B-8797-7DD2-84F5-56D906C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4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B51D8-1334-92B5-AEA5-92FDE58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7118-BFF4-5196-5D74-EA87DAEA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5A18-C37E-1A90-8F92-ACC431090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ED5D3-A4FF-439A-AF2F-B504A885FB7A}" type="datetimeFigureOut">
              <a:rPr lang="en-SG" smtClean="0"/>
              <a:t>16/5/2024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99E6-162D-9C21-718E-A80C7BD68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083C-F35A-1A95-8FFC-51FDF51AD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07981-98E1-4FF3-9830-743AFDEFA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2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AEE67C9-DC41-5642-3C4B-469F5FFA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2316" y="1154135"/>
            <a:ext cx="6474291" cy="4385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58997-0C17-9CD2-C327-902AA23C03FC}"/>
              </a:ext>
            </a:extLst>
          </p:cNvPr>
          <p:cNvSpPr txBox="1"/>
          <p:nvPr/>
        </p:nvSpPr>
        <p:spPr>
          <a:xfrm>
            <a:off x="1420677" y="325521"/>
            <a:ext cx="681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diagrams for RPRCWIKIKFRCKSLKF (L0_avg)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73979-4DA5-6749-5793-F16A08B8EF55}"/>
              </a:ext>
            </a:extLst>
          </p:cNvPr>
          <p:cNvSpPr txBox="1"/>
          <p:nvPr/>
        </p:nvSpPr>
        <p:spPr>
          <a:xfrm>
            <a:off x="1003177" y="131805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57E38-53CC-D61A-8B3C-EEA7D4A4CDEE}"/>
              </a:ext>
            </a:extLst>
          </p:cNvPr>
          <p:cNvSpPr/>
          <p:nvPr/>
        </p:nvSpPr>
        <p:spPr>
          <a:xfrm>
            <a:off x="880737" y="1360928"/>
            <a:ext cx="2608187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70DBA-9BE9-C55B-CBCB-B705E93465A0}"/>
              </a:ext>
            </a:extLst>
          </p:cNvPr>
          <p:cNvSpPr/>
          <p:nvPr/>
        </p:nvSpPr>
        <p:spPr>
          <a:xfrm>
            <a:off x="4946344" y="1521210"/>
            <a:ext cx="2388093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C761E5-8C5D-A21D-8686-31C575BF4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36" y="1236095"/>
            <a:ext cx="6474292" cy="4385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C42E46-48AD-68CF-F209-A06B5B01A965}"/>
              </a:ext>
            </a:extLst>
          </p:cNvPr>
          <p:cNvSpPr txBox="1"/>
          <p:nvPr/>
        </p:nvSpPr>
        <p:spPr>
          <a:xfrm>
            <a:off x="1322583" y="931330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Unormalized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40B8-EFCC-3C88-88A4-62C3F97773B2}"/>
              </a:ext>
            </a:extLst>
          </p:cNvPr>
          <p:cNvSpPr txBox="1"/>
          <p:nvPr/>
        </p:nvSpPr>
        <p:spPr>
          <a:xfrm>
            <a:off x="7565656" y="999229"/>
            <a:ext cx="133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0550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72DF61D-95E6-43E4-9A07-5B94B501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6616" y="538855"/>
            <a:ext cx="8946017" cy="6060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A5E57-9C5E-4EC9-B2FE-80D73018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05" y="1005004"/>
            <a:ext cx="5942234" cy="5127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833B31-6F6D-E5ED-973D-086685100BC3}"/>
                  </a:ext>
                </a:extLst>
              </p:cNvPr>
              <p:cNvSpPr/>
              <p:nvPr/>
            </p:nvSpPr>
            <p:spPr>
              <a:xfrm>
                <a:off x="494798" y="941081"/>
                <a:ext cx="4297752" cy="3090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833B31-6F6D-E5ED-973D-086685100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8" y="941081"/>
                <a:ext cx="4297752" cy="309066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56EA31D-B2D9-BC98-2ED0-E946D742C56E}"/>
              </a:ext>
            </a:extLst>
          </p:cNvPr>
          <p:cNvSpPr/>
          <p:nvPr/>
        </p:nvSpPr>
        <p:spPr>
          <a:xfrm>
            <a:off x="6430692" y="908187"/>
            <a:ext cx="4297752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F54A1-A35B-EB59-0F9E-CDC7B69FD634}"/>
              </a:ext>
            </a:extLst>
          </p:cNvPr>
          <p:cNvSpPr txBox="1"/>
          <p:nvPr/>
        </p:nvSpPr>
        <p:spPr>
          <a:xfrm>
            <a:off x="2778174" y="226502"/>
            <a:ext cx="710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diagrams for RPRCWIKIKFRCKSLKF (L0_avg)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6878-EF97-0396-E3F2-05C544752742}"/>
              </a:ext>
            </a:extLst>
          </p:cNvPr>
          <p:cNvSpPr txBox="1"/>
          <p:nvPr/>
        </p:nvSpPr>
        <p:spPr>
          <a:xfrm>
            <a:off x="2336002" y="6081112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96AD0-01B7-3B33-2A0D-D97ADE1B867F}"/>
              </a:ext>
            </a:extLst>
          </p:cNvPr>
          <p:cNvSpPr txBox="1"/>
          <p:nvPr/>
        </p:nvSpPr>
        <p:spPr>
          <a:xfrm>
            <a:off x="8356756" y="60811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584522-DA9B-C34D-1386-F5EC30C91262}"/>
                  </a:ext>
                </a:extLst>
              </p:cNvPr>
              <p:cNvSpPr/>
              <p:nvPr/>
            </p:nvSpPr>
            <p:spPr>
              <a:xfrm>
                <a:off x="6260210" y="917521"/>
                <a:ext cx="4297752" cy="3090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584522-DA9B-C34D-1386-F5EC30C9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10" y="917521"/>
                <a:ext cx="4297752" cy="309066"/>
              </a:xfrm>
              <a:prstGeom prst="rect">
                <a:avLst/>
              </a:prstGeom>
              <a:blipFill>
                <a:blip r:embed="rId5"/>
                <a:stretch>
                  <a:fillRect t="-18000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5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72DF61D-95E6-43E4-9A07-5B94B501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" y="-505261"/>
            <a:ext cx="11615437" cy="7868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3324256" y="-34781"/>
            <a:ext cx="5371164" cy="44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97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A5E57-9C5E-4EC9-B2FE-80D73018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25" y="123110"/>
            <a:ext cx="7661750" cy="6611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33B31-6F6D-E5ED-973D-086685100BC3}"/>
              </a:ext>
            </a:extLst>
          </p:cNvPr>
          <p:cNvSpPr/>
          <p:nvPr/>
        </p:nvSpPr>
        <p:spPr>
          <a:xfrm>
            <a:off x="2961943" y="97232"/>
            <a:ext cx="5069245" cy="30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6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Wan</dc:creator>
  <cp:lastModifiedBy>Shijie Wan</cp:lastModifiedBy>
  <cp:revision>3</cp:revision>
  <dcterms:created xsi:type="dcterms:W3CDTF">2024-05-16T03:41:24Z</dcterms:created>
  <dcterms:modified xsi:type="dcterms:W3CDTF">2024-05-16T15:26:22Z</dcterms:modified>
</cp:coreProperties>
</file>