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CAEF-EBDD-FCA7-B81B-061D2A0D2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085F0-6EF0-426D-07CB-9C522DAB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14F7A-FB8B-1A13-26C8-02C3D611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DF8C-4A9A-F07A-1FC0-DA04F0F6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F3FBF-0FB5-C527-9856-DE8538B9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9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536F-5CE5-F9EC-8534-FF4F992E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20F3C-7A2B-F6D0-B621-A12650452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C08E-5804-EF13-1B81-F093F48F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1CAD-1163-C867-00BE-DD28ED3C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D1E8-CD62-8148-212B-0543A260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01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AE8C8-C709-1196-9816-4BA031B7F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E777F-FF35-6069-E7D6-D99B2DF5B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C963-89EB-3CBE-E873-6ED62CB7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8823-9103-1291-6D45-BDD77B78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CBB0-FED1-34B3-6B65-9E6ACD39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9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D958-0D4B-36F5-7D17-06072E9B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A35A-5A31-7368-7C2E-9D4EAFF1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AE12-6832-D400-94F9-28D704BA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68AF-B9C0-6FDF-7248-1509283F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A8DC-DCCC-2285-3403-B3FA6CD3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94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FD17-C8A5-AF33-C063-4DCAE584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1E166-EADC-B6BA-8C0A-A0D82E0A3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A53C-349C-DA0D-5EDE-4E0767D3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B686-C528-4D47-E655-5C4403FC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6495-86B6-DB30-000D-2194668C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23BD-F581-6C04-AC66-49EEABB4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582E-D700-E409-A179-7EFF8E08D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5384C-A8DA-AB06-835F-ECD665D82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E1953-2962-611C-AAFF-044E4CD1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0D59-2C5F-8E0D-B8FC-C153F65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412D7-153F-0BCF-D83F-19A47CC4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600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61D1-E23E-A7EF-265F-47462838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D8A9-D9A0-D64E-9A08-28F78678D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CAF02-2BFF-E38A-2095-5FB3238C9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7AD8D-525A-EFA7-E4B8-D6CE44EC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815AD-B903-C9C6-9B78-B6655F9C0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5C03F-769B-CF1A-9F27-63C1570A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9ECC-6622-5290-AADB-3F813696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4999F-E925-0BA7-1536-9049F1A0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43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77A-D261-02AC-07AD-F068D9A2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F1255-6DE2-2D7A-813A-1D28D7F4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09186-5969-EE5D-D98B-1E7222CB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C121-0259-1993-8EEE-E3993D48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73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21894-18E1-C40D-B37F-6BDBFD32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27DE7-58F9-093A-71B4-FFA0D327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7172D-2DE4-1D88-2580-A8E032CA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301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A021-C371-1842-DE8B-872B255B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9287-98F9-2F04-869C-DAD2BD1C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695E8-46C6-3B18-562A-4A9BC73C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E2CD3-84A8-3CE3-4393-02807D5F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4A019-4EF2-B7B3-DFF8-6A166CFF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ED8E0-6B42-4F3D-3FF0-60197BA5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804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DA2F-45AA-380B-D700-46FEFB55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AD602-FB9A-54C8-6859-C9A8DA8AE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054B2-67FA-6E33-8FBF-126B8958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007CF-94F5-747A-2822-9D8F61F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558DF-5314-D4A9-51EE-39C518A9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3F0B-8797-7DD2-84F5-56D906C3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41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B51D8-1334-92B5-AEA5-92FDE58F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E7118-BFF4-5196-5D74-EA87DAEA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5A18-C37E-1A90-8F92-ACC431090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ED5D3-A4FF-439A-AF2F-B504A885FB7A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99E6-162D-9C21-718E-A80C7BD68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083C-F35A-1A95-8FFC-51FDF51AD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23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AEE67C9-DC41-5642-3C4B-469F5FFAE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2316" y="1154135"/>
            <a:ext cx="6474291" cy="4385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58997-0C17-9CD2-C327-902AA23C03FC}"/>
              </a:ext>
            </a:extLst>
          </p:cNvPr>
          <p:cNvSpPr txBox="1"/>
          <p:nvPr/>
        </p:nvSpPr>
        <p:spPr>
          <a:xfrm>
            <a:off x="1420677" y="325521"/>
            <a:ext cx="681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Updated diagrams for RPRCWIKIKFRCKSLKF (L0_avg)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73979-4DA5-6749-5793-F16A08B8EF55}"/>
              </a:ext>
            </a:extLst>
          </p:cNvPr>
          <p:cNvSpPr txBox="1"/>
          <p:nvPr/>
        </p:nvSpPr>
        <p:spPr>
          <a:xfrm>
            <a:off x="1003177" y="131805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57E38-53CC-D61A-8B3C-EEA7D4A4CDEE}"/>
              </a:ext>
            </a:extLst>
          </p:cNvPr>
          <p:cNvSpPr/>
          <p:nvPr/>
        </p:nvSpPr>
        <p:spPr>
          <a:xfrm>
            <a:off x="880737" y="1360928"/>
            <a:ext cx="2608187" cy="30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70DBA-9BE9-C55B-CBCB-B705E93465A0}"/>
              </a:ext>
            </a:extLst>
          </p:cNvPr>
          <p:cNvSpPr/>
          <p:nvPr/>
        </p:nvSpPr>
        <p:spPr>
          <a:xfrm>
            <a:off x="4946344" y="1521210"/>
            <a:ext cx="2388093" cy="30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C761E5-8C5D-A21D-8686-31C575BF4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36" y="1236095"/>
            <a:ext cx="6474292" cy="4385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C42E46-48AD-68CF-F209-A06B5B01A965}"/>
              </a:ext>
            </a:extLst>
          </p:cNvPr>
          <p:cNvSpPr txBox="1"/>
          <p:nvPr/>
        </p:nvSpPr>
        <p:spPr>
          <a:xfrm>
            <a:off x="1322583" y="931330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Unormalized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A40B8-EFCC-3C88-88A4-62C3F97773B2}"/>
              </a:ext>
            </a:extLst>
          </p:cNvPr>
          <p:cNvSpPr txBox="1"/>
          <p:nvPr/>
        </p:nvSpPr>
        <p:spPr>
          <a:xfrm>
            <a:off x="7565656" y="999229"/>
            <a:ext cx="133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305503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72DF61D-95E6-43E4-9A07-5B94B501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6616" y="538855"/>
            <a:ext cx="8946017" cy="6060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CA5E57-9C5E-4EC9-B2FE-80D73018A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05" y="1005004"/>
            <a:ext cx="5942234" cy="5127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833B31-6F6D-E5ED-973D-086685100BC3}"/>
                  </a:ext>
                </a:extLst>
              </p:cNvPr>
              <p:cNvSpPr/>
              <p:nvPr/>
            </p:nvSpPr>
            <p:spPr>
              <a:xfrm>
                <a:off x="494798" y="941081"/>
                <a:ext cx="4297752" cy="3090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833B31-6F6D-E5ED-973D-086685100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98" y="941081"/>
                <a:ext cx="4297752" cy="309066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56EA31D-B2D9-BC98-2ED0-E946D742C56E}"/>
              </a:ext>
            </a:extLst>
          </p:cNvPr>
          <p:cNvSpPr/>
          <p:nvPr/>
        </p:nvSpPr>
        <p:spPr>
          <a:xfrm>
            <a:off x="6430692" y="908187"/>
            <a:ext cx="4297752" cy="30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F54A1-A35B-EB59-0F9E-CDC7B69FD634}"/>
              </a:ext>
            </a:extLst>
          </p:cNvPr>
          <p:cNvSpPr txBox="1"/>
          <p:nvPr/>
        </p:nvSpPr>
        <p:spPr>
          <a:xfrm>
            <a:off x="2778174" y="226502"/>
            <a:ext cx="710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Updated diagrams for RPRCWIKIKFRCKSLKF (L0_avg)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6878-EF97-0396-E3F2-05C544752742}"/>
              </a:ext>
            </a:extLst>
          </p:cNvPr>
          <p:cNvSpPr txBox="1"/>
          <p:nvPr/>
        </p:nvSpPr>
        <p:spPr>
          <a:xfrm>
            <a:off x="2336002" y="6081112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896AD0-01B7-3B33-2A0D-D97ADE1B867F}"/>
              </a:ext>
            </a:extLst>
          </p:cNvPr>
          <p:cNvSpPr txBox="1"/>
          <p:nvPr/>
        </p:nvSpPr>
        <p:spPr>
          <a:xfrm>
            <a:off x="8356756" y="60811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584522-DA9B-C34D-1386-F5EC30C91262}"/>
                  </a:ext>
                </a:extLst>
              </p:cNvPr>
              <p:cNvSpPr/>
              <p:nvPr/>
            </p:nvSpPr>
            <p:spPr>
              <a:xfrm>
                <a:off x="6260210" y="917521"/>
                <a:ext cx="4297752" cy="3090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584522-DA9B-C34D-1386-F5EC30C91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210" y="917521"/>
                <a:ext cx="4297752" cy="309066"/>
              </a:xfrm>
              <a:prstGeom prst="rect">
                <a:avLst/>
              </a:prstGeom>
              <a:blipFill>
                <a:blip r:embed="rId5"/>
                <a:stretch>
                  <a:fillRect t="-18000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25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72DF61D-95E6-43E4-9A07-5B94B501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" y="-505261"/>
            <a:ext cx="11615437" cy="78685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833B31-6F6D-E5ED-973D-086685100BC3}"/>
              </a:ext>
            </a:extLst>
          </p:cNvPr>
          <p:cNvSpPr/>
          <p:nvPr/>
        </p:nvSpPr>
        <p:spPr>
          <a:xfrm>
            <a:off x="3324256" y="-34781"/>
            <a:ext cx="5371164" cy="44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918E2-94CD-147E-DD7A-643EB8A756EC}"/>
              </a:ext>
            </a:extLst>
          </p:cNvPr>
          <p:cNvSpPr txBox="1"/>
          <p:nvPr/>
        </p:nvSpPr>
        <p:spPr>
          <a:xfrm>
            <a:off x="718734" y="1423036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Unormalized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59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CA5E57-9C5E-4EC9-B2FE-80D73018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25" y="123110"/>
            <a:ext cx="7661750" cy="6611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833B31-6F6D-E5ED-973D-086685100BC3}"/>
              </a:ext>
            </a:extLst>
          </p:cNvPr>
          <p:cNvSpPr/>
          <p:nvPr/>
        </p:nvSpPr>
        <p:spPr>
          <a:xfrm>
            <a:off x="2961943" y="97232"/>
            <a:ext cx="5069245" cy="30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54A22-F266-D6B1-A2A4-CAF997764FC9}"/>
              </a:ext>
            </a:extLst>
          </p:cNvPr>
          <p:cNvSpPr txBox="1"/>
          <p:nvPr/>
        </p:nvSpPr>
        <p:spPr>
          <a:xfrm>
            <a:off x="9926875" y="723184"/>
            <a:ext cx="133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397561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F76C85-CE5B-1669-6678-F5BEBB562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51819"/>
              </p:ext>
            </p:extLst>
          </p:nvPr>
        </p:nvGraphicFramePr>
        <p:xfrm>
          <a:off x="1747329" y="1763462"/>
          <a:ext cx="210868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340">
                  <a:extLst>
                    <a:ext uri="{9D8B030D-6E8A-4147-A177-3AD203B41FA5}">
                      <a16:colId xmlns:a16="http://schemas.microsoft.com/office/drawing/2014/main" val="1313088508"/>
                    </a:ext>
                  </a:extLst>
                </a:gridCol>
                <a:gridCol w="1054340">
                  <a:extLst>
                    <a:ext uri="{9D8B030D-6E8A-4147-A177-3AD203B41FA5}">
                      <a16:colId xmlns:a16="http://schemas.microsoft.com/office/drawing/2014/main" val="3252596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5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9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7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0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6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0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71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467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DB133F4-4955-8CB0-D6C6-99FCFCDF8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355387"/>
                  </p:ext>
                </p:extLst>
              </p:nvPr>
            </p:nvGraphicFramePr>
            <p:xfrm>
              <a:off x="5992484" y="953985"/>
              <a:ext cx="3962399" cy="5090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1395">
                      <a:extLst>
                        <a:ext uri="{9D8B030D-6E8A-4147-A177-3AD203B41FA5}">
                          <a16:colId xmlns:a16="http://schemas.microsoft.com/office/drawing/2014/main" val="1313088508"/>
                        </a:ext>
                      </a:extLst>
                    </a:gridCol>
                    <a:gridCol w="1155940">
                      <a:extLst>
                        <a:ext uri="{9D8B030D-6E8A-4147-A177-3AD203B41FA5}">
                          <a16:colId xmlns:a16="http://schemas.microsoft.com/office/drawing/2014/main" val="3252596915"/>
                        </a:ext>
                      </a:extLst>
                    </a:gridCol>
                    <a:gridCol w="1915064">
                      <a:extLst>
                        <a:ext uri="{9D8B030D-6E8A-4147-A177-3AD203B41FA5}">
                          <a16:colId xmlns:a16="http://schemas.microsoft.com/office/drawing/2014/main" val="21049954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Times Appeared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177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(C, K)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8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11.25=90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954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(C, R)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8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6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(C, W)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8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5=40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6973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(F, R)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3.5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67.5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09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(I, K)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11.25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=67.5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667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(I,  W)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7606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(K, F)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454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(K, L)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430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(K, S)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2197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(L, K)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5447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(L, S)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070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(P, R)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93971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DB133F4-4955-8CB0-D6C6-99FCFCDF8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355387"/>
                  </p:ext>
                </p:extLst>
              </p:nvPr>
            </p:nvGraphicFramePr>
            <p:xfrm>
              <a:off x="5992484" y="953985"/>
              <a:ext cx="3962399" cy="5090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1395">
                      <a:extLst>
                        <a:ext uri="{9D8B030D-6E8A-4147-A177-3AD203B41FA5}">
                          <a16:colId xmlns:a16="http://schemas.microsoft.com/office/drawing/2014/main" val="1313088508"/>
                        </a:ext>
                      </a:extLst>
                    </a:gridCol>
                    <a:gridCol w="1155940">
                      <a:extLst>
                        <a:ext uri="{9D8B030D-6E8A-4147-A177-3AD203B41FA5}">
                          <a16:colId xmlns:a16="http://schemas.microsoft.com/office/drawing/2014/main" val="3252596915"/>
                        </a:ext>
                      </a:extLst>
                    </a:gridCol>
                    <a:gridCol w="1915064">
                      <a:extLst>
                        <a:ext uri="{9D8B030D-6E8A-4147-A177-3AD203B41FA5}">
                          <a16:colId xmlns:a16="http://schemas.microsoft.com/office/drawing/2014/main" val="210499543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Times Appeared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177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(C, K)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302" t="-178689" r="-635" b="-1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954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(C, R)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302" t="-278689" r="-635" b="-10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6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(C, W)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302" t="-378689" r="-635" b="-9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6973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(F, R)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302" t="-478689" r="-635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9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(I, K)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302" t="-578689" r="-635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667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(I,  W)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7606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(K, F)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454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(K, L)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430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(K, S)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2197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(L, K)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5447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(L, S)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070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(P, R)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9397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AB90CD0-2EA9-45D7-4518-810565BB6E18}"/>
              </a:ext>
            </a:extLst>
          </p:cNvPr>
          <p:cNvSpPr txBox="1"/>
          <p:nvPr/>
        </p:nvSpPr>
        <p:spPr>
          <a:xfrm>
            <a:off x="1347877" y="9294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RPRCWIKIKFRCKSLKF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845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F76C85-CE5B-1669-6678-F5BEBB562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33145"/>
              </p:ext>
            </p:extLst>
          </p:nvPr>
        </p:nvGraphicFramePr>
        <p:xfrm>
          <a:off x="651773" y="802894"/>
          <a:ext cx="25658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999">
                  <a:extLst>
                    <a:ext uri="{9D8B030D-6E8A-4147-A177-3AD203B41FA5}">
                      <a16:colId xmlns:a16="http://schemas.microsoft.com/office/drawing/2014/main" val="1313088508"/>
                    </a:ext>
                  </a:extLst>
                </a:gridCol>
                <a:gridCol w="1004217">
                  <a:extLst>
                    <a:ext uri="{9D8B030D-6E8A-4147-A177-3AD203B41FA5}">
                      <a16:colId xmlns:a16="http://schemas.microsoft.com/office/drawing/2014/main" val="3252596915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422576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Index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5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9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7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965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DB133F4-4955-8CB0-D6C6-99FCFCDF8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067251"/>
                  </p:ext>
                </p:extLst>
              </p:nvPr>
            </p:nvGraphicFramePr>
            <p:xfrm>
              <a:off x="1563574" y="3832547"/>
              <a:ext cx="364072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4604">
                      <a:extLst>
                        <a:ext uri="{9D8B030D-6E8A-4147-A177-3AD203B41FA5}">
                          <a16:colId xmlns:a16="http://schemas.microsoft.com/office/drawing/2014/main" val="1313088508"/>
                        </a:ext>
                      </a:extLst>
                    </a:gridCol>
                    <a:gridCol w="2736124">
                      <a:extLst>
                        <a:ext uri="{9D8B030D-6E8A-4147-A177-3AD203B41FA5}">
                          <a16:colId xmlns:a16="http://schemas.microsoft.com/office/drawing/2014/main" val="21049954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Index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177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2=2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954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CD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6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dirty="0"/>
                            <a:t>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85375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DB133F4-4955-8CB0-D6C6-99FCFCDF8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067251"/>
                  </p:ext>
                </p:extLst>
              </p:nvPr>
            </p:nvGraphicFramePr>
            <p:xfrm>
              <a:off x="1563574" y="3832547"/>
              <a:ext cx="3640728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4604">
                      <a:extLst>
                        <a:ext uri="{9D8B030D-6E8A-4147-A177-3AD203B41FA5}">
                          <a16:colId xmlns:a16="http://schemas.microsoft.com/office/drawing/2014/main" val="1313088508"/>
                        </a:ext>
                      </a:extLst>
                    </a:gridCol>
                    <a:gridCol w="2736124">
                      <a:extLst>
                        <a:ext uri="{9D8B030D-6E8A-4147-A177-3AD203B41FA5}">
                          <a16:colId xmlns:a16="http://schemas.microsoft.com/office/drawing/2014/main" val="21049954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Index</a:t>
                          </a:r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177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408" t="-104839" r="-445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954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CD</a:t>
                          </a:r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408" t="-208197" r="-44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6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dirty="0"/>
                            <a:t>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408" t="-308197" r="-44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5375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AB90CD0-2EA9-45D7-4518-810565BB6E18}"/>
              </a:ext>
            </a:extLst>
          </p:cNvPr>
          <p:cNvSpPr txBox="1"/>
          <p:nvPr/>
        </p:nvSpPr>
        <p:spPr>
          <a:xfrm>
            <a:off x="1347877" y="9294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ACD</a:t>
            </a:r>
            <a:endParaRPr lang="en-S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D36881-C684-CF78-86AF-A9713743F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10113"/>
              </p:ext>
            </p:extLst>
          </p:nvPr>
        </p:nvGraphicFramePr>
        <p:xfrm>
          <a:off x="3502324" y="802894"/>
          <a:ext cx="3716544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136">
                  <a:extLst>
                    <a:ext uri="{9D8B030D-6E8A-4147-A177-3AD203B41FA5}">
                      <a16:colId xmlns:a16="http://schemas.microsoft.com/office/drawing/2014/main" val="647138508"/>
                    </a:ext>
                  </a:extLst>
                </a:gridCol>
                <a:gridCol w="929136">
                  <a:extLst>
                    <a:ext uri="{9D8B030D-6E8A-4147-A177-3AD203B41FA5}">
                      <a16:colId xmlns:a16="http://schemas.microsoft.com/office/drawing/2014/main" val="3014961356"/>
                    </a:ext>
                  </a:extLst>
                </a:gridCol>
                <a:gridCol w="929136">
                  <a:extLst>
                    <a:ext uri="{9D8B030D-6E8A-4147-A177-3AD203B41FA5}">
                      <a16:colId xmlns:a16="http://schemas.microsoft.com/office/drawing/2014/main" val="2488967126"/>
                    </a:ext>
                  </a:extLst>
                </a:gridCol>
                <a:gridCol w="929136">
                  <a:extLst>
                    <a:ext uri="{9D8B030D-6E8A-4147-A177-3AD203B41FA5}">
                      <a16:colId xmlns:a16="http://schemas.microsoft.com/office/drawing/2014/main" val="338486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  <a:r>
                        <a:rPr lang="en-US" dirty="0" err="1"/>
                        <a:t>Indes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7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8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092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7236E0-3F27-4F51-B3DF-D7CA85326726}"/>
              </a:ext>
            </a:extLst>
          </p:cNvPr>
          <p:cNvSpPr txBox="1"/>
          <p:nvPr/>
        </p:nvSpPr>
        <p:spPr>
          <a:xfrm>
            <a:off x="5204302" y="200922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Unormalized</a:t>
            </a:r>
            <a:r>
              <a:rPr lang="en-SG" dirty="0"/>
              <a:t> L_0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1EA84C-FDB1-9D8B-6465-9230321C8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4778"/>
              </p:ext>
            </p:extLst>
          </p:nvPr>
        </p:nvGraphicFramePr>
        <p:xfrm>
          <a:off x="8032630" y="1176834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471385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149613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8896712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848627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US" dirty="0"/>
                        <a:t>Freq 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6701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498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870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0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833B31-6F6D-E5ED-973D-086685100BC3}"/>
              </a:ext>
            </a:extLst>
          </p:cNvPr>
          <p:cNvSpPr/>
          <p:nvPr/>
        </p:nvSpPr>
        <p:spPr>
          <a:xfrm>
            <a:off x="2961943" y="97232"/>
            <a:ext cx="5069245" cy="30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 descr="A red and blue squares with numbers&#10;&#10;Description automatically generated">
            <a:extLst>
              <a:ext uri="{FF2B5EF4-FFF2-40B4-BE49-F238E27FC236}">
                <a16:creationId xmlns:a16="http://schemas.microsoft.com/office/drawing/2014/main" id="{C2BAA136-0252-73F7-99C5-B6BACFE05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899" y="1361234"/>
            <a:ext cx="3816104" cy="3108966"/>
          </a:xfrm>
          <a:prstGeom prst="rect">
            <a:avLst/>
          </a:prstGeom>
        </p:spPr>
      </p:pic>
      <p:pic>
        <p:nvPicPr>
          <p:cNvPr id="8" name="Picture 7" descr="A red and blue squares with numbers&#10;&#10;Description automatically generated">
            <a:extLst>
              <a:ext uri="{FF2B5EF4-FFF2-40B4-BE49-F238E27FC236}">
                <a16:creationId xmlns:a16="http://schemas.microsoft.com/office/drawing/2014/main" id="{A6E2103C-1912-458A-6AE5-1B260DDBD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30" y="1310411"/>
            <a:ext cx="4003970" cy="32106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8370A2F-DD9F-0B45-0F69-BAF1678FF6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6070352"/>
                  </p:ext>
                </p:extLst>
              </p:nvPr>
            </p:nvGraphicFramePr>
            <p:xfrm>
              <a:off x="192898" y="2895418"/>
              <a:ext cx="2863971" cy="135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8175">
                      <a:extLst>
                        <a:ext uri="{9D8B030D-6E8A-4147-A177-3AD203B41FA5}">
                          <a16:colId xmlns:a16="http://schemas.microsoft.com/office/drawing/2014/main" val="1313088508"/>
                        </a:ext>
                      </a:extLst>
                    </a:gridCol>
                    <a:gridCol w="2115796">
                      <a:extLst>
                        <a:ext uri="{9D8B030D-6E8A-4147-A177-3AD203B41FA5}">
                          <a16:colId xmlns:a16="http://schemas.microsoft.com/office/drawing/2014/main" val="2104995432"/>
                        </a:ext>
                      </a:extLst>
                    </a:gridCol>
                  </a:tblGrid>
                  <a:tr h="337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400" dirty="0"/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Off-diagonal Values 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SG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177901"/>
                      </a:ext>
                    </a:extLst>
                  </a:tr>
                  <a:tr h="337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(A,C)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/>
                                  <m:t>1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2=2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954994"/>
                      </a:ext>
                    </a:extLst>
                  </a:tr>
                  <a:tr h="3378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(C,D)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65200"/>
                      </a:ext>
                    </a:extLst>
                  </a:tr>
                  <a:tr h="3378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400" dirty="0"/>
                            <a:t>(D,E)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SG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SG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85375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8370A2F-DD9F-0B45-0F69-BAF1678FF6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6070352"/>
                  </p:ext>
                </p:extLst>
              </p:nvPr>
            </p:nvGraphicFramePr>
            <p:xfrm>
              <a:off x="192898" y="2895418"/>
              <a:ext cx="2863971" cy="135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8175">
                      <a:extLst>
                        <a:ext uri="{9D8B030D-6E8A-4147-A177-3AD203B41FA5}">
                          <a16:colId xmlns:a16="http://schemas.microsoft.com/office/drawing/2014/main" val="1313088508"/>
                        </a:ext>
                      </a:extLst>
                    </a:gridCol>
                    <a:gridCol w="2115796">
                      <a:extLst>
                        <a:ext uri="{9D8B030D-6E8A-4147-A177-3AD203B41FA5}">
                          <a16:colId xmlns:a16="http://schemas.microsoft.com/office/drawing/2014/main" val="2104995432"/>
                        </a:ext>
                      </a:extLst>
                    </a:gridCol>
                  </a:tblGrid>
                  <a:tr h="337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400" dirty="0"/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632" t="-1786" r="-575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177901"/>
                      </a:ext>
                    </a:extLst>
                  </a:tr>
                  <a:tr h="337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(A,C)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632" t="-101786" r="-575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954994"/>
                      </a:ext>
                    </a:extLst>
                  </a:tr>
                  <a:tr h="3378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(C,D)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632" t="-205455" r="-575" b="-1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65200"/>
                      </a:ext>
                    </a:extLst>
                  </a:tr>
                  <a:tr h="3378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1400" dirty="0"/>
                            <a:t>(D,E)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632" t="-300000" r="-575" b="-8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53753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6E867D-5362-EE72-7421-D59DA0B44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0424"/>
              </p:ext>
            </p:extLst>
          </p:nvPr>
        </p:nvGraphicFramePr>
        <p:xfrm>
          <a:off x="93470" y="1412058"/>
          <a:ext cx="306190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809">
                  <a:extLst>
                    <a:ext uri="{9D8B030D-6E8A-4147-A177-3AD203B41FA5}">
                      <a16:colId xmlns:a16="http://schemas.microsoft.com/office/drawing/2014/main" val="3011624287"/>
                    </a:ext>
                  </a:extLst>
                </a:gridCol>
                <a:gridCol w="481023">
                  <a:extLst>
                    <a:ext uri="{9D8B030D-6E8A-4147-A177-3AD203B41FA5}">
                      <a16:colId xmlns:a16="http://schemas.microsoft.com/office/drawing/2014/main" val="3911956605"/>
                    </a:ext>
                  </a:extLst>
                </a:gridCol>
                <a:gridCol w="481023">
                  <a:extLst>
                    <a:ext uri="{9D8B030D-6E8A-4147-A177-3AD203B41FA5}">
                      <a16:colId xmlns:a16="http://schemas.microsoft.com/office/drawing/2014/main" val="3155283516"/>
                    </a:ext>
                  </a:extLst>
                </a:gridCol>
                <a:gridCol w="481023">
                  <a:extLst>
                    <a:ext uri="{9D8B030D-6E8A-4147-A177-3AD203B41FA5}">
                      <a16:colId xmlns:a16="http://schemas.microsoft.com/office/drawing/2014/main" val="1156362680"/>
                    </a:ext>
                  </a:extLst>
                </a:gridCol>
                <a:gridCol w="481023">
                  <a:extLst>
                    <a:ext uri="{9D8B030D-6E8A-4147-A177-3AD203B41FA5}">
                      <a16:colId xmlns:a16="http://schemas.microsoft.com/office/drawing/2014/main" val="2749123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6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Mean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31936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8DA8F52E-34C4-A158-4002-2CFA29E9A7E6}"/>
              </a:ext>
            </a:extLst>
          </p:cNvPr>
          <p:cNvSpPr/>
          <p:nvPr/>
        </p:nvSpPr>
        <p:spPr>
          <a:xfrm>
            <a:off x="1541596" y="2153738"/>
            <a:ext cx="493125" cy="63058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3622A7B-32C8-E285-D885-F82265ABE3D8}"/>
              </a:ext>
            </a:extLst>
          </p:cNvPr>
          <p:cNvSpPr/>
          <p:nvPr/>
        </p:nvSpPr>
        <p:spPr>
          <a:xfrm rot="16200000">
            <a:off x="3299301" y="2715593"/>
            <a:ext cx="493125" cy="63058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DCAB906-84B2-080E-9258-A4B09D6E191F}"/>
              </a:ext>
            </a:extLst>
          </p:cNvPr>
          <p:cNvSpPr/>
          <p:nvPr/>
        </p:nvSpPr>
        <p:spPr>
          <a:xfrm rot="16200000">
            <a:off x="7649477" y="2715593"/>
            <a:ext cx="493125" cy="63058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2A21F-4819-C378-DAC2-E22A72FC9FEB}"/>
              </a:ext>
            </a:extLst>
          </p:cNvPr>
          <p:cNvSpPr txBox="1"/>
          <p:nvPr/>
        </p:nvSpPr>
        <p:spPr>
          <a:xfrm>
            <a:off x="5278779" y="46233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</a:t>
            </a:r>
            <a:r>
              <a:rPr lang="en-US" altLang="zh-CN" dirty="0"/>
              <a:t>b</a:t>
            </a:r>
            <a:r>
              <a:rPr lang="en-SG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F84B6-99BA-FE3C-E1EA-9BC8E5B4730C}"/>
              </a:ext>
            </a:extLst>
          </p:cNvPr>
          <p:cNvSpPr txBox="1"/>
          <p:nvPr/>
        </p:nvSpPr>
        <p:spPr>
          <a:xfrm>
            <a:off x="1693996" y="4622600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0709D-F2B5-7B97-86B5-90BC960F0DFD}"/>
              </a:ext>
            </a:extLst>
          </p:cNvPr>
          <p:cNvSpPr txBox="1"/>
          <p:nvPr/>
        </p:nvSpPr>
        <p:spPr>
          <a:xfrm>
            <a:off x="9899662" y="4622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</a:t>
            </a:r>
            <a:r>
              <a:rPr lang="en-US" altLang="zh-CN" dirty="0"/>
              <a:t>c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89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833B31-6F6D-E5ED-973D-086685100BC3}"/>
              </a:ext>
            </a:extLst>
          </p:cNvPr>
          <p:cNvSpPr/>
          <p:nvPr/>
        </p:nvSpPr>
        <p:spPr>
          <a:xfrm>
            <a:off x="2961943" y="97232"/>
            <a:ext cx="5069245" cy="30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54A22-F266-D6B1-A2A4-CAF997764FC9}"/>
              </a:ext>
            </a:extLst>
          </p:cNvPr>
          <p:cNvSpPr txBox="1"/>
          <p:nvPr/>
        </p:nvSpPr>
        <p:spPr>
          <a:xfrm>
            <a:off x="9926875" y="723184"/>
            <a:ext cx="133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169753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249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Shijie Wan</dc:creator>
  <cp:lastModifiedBy>Shijie Wan</cp:lastModifiedBy>
  <cp:revision>6</cp:revision>
  <dcterms:created xsi:type="dcterms:W3CDTF">2024-05-16T03:41:24Z</dcterms:created>
  <dcterms:modified xsi:type="dcterms:W3CDTF">2024-05-26T17:08:23Z</dcterms:modified>
</cp:coreProperties>
</file>