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7" r:id="rId17"/>
    <p:sldId id="274" r:id="rId18"/>
    <p:sldId id="268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/>
  </p:normalViewPr>
  <p:slideViewPr>
    <p:cSldViewPr snapToGrid="0">
      <p:cViewPr varScale="1">
        <p:scale>
          <a:sx n="107" d="100"/>
          <a:sy n="107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A18000263</a:t>
            </a:r>
            <a:r>
              <a:rPr lang="it-IT" dirty="0" smtClean="0">
                <a:latin typeface="+mj-lt"/>
              </a:rPr>
              <a:t> </a:t>
            </a: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A18000260</a:t>
            </a:r>
            <a:endParaRPr lang="it-IT" sz="6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Superficie iniziale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Diminuzione: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Aumento: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se il politopo parte lontano dal minimo, i dimezzamenti sul pivot (vertice minimo) permettono spostamento veloci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68" y="1825601"/>
            <a:ext cx="8568292" cy="429753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 smtClean="0"/>
              <a:t>SENZA </a:t>
            </a:r>
            <a:r>
              <a:rPr lang="it-IT" dirty="0" smtClean="0"/>
              <a:t>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4604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x: </a:t>
            </a:r>
            <a:r>
              <a:rPr lang="it-IT" dirty="0" smtClean="0"/>
              <a:t>-0.2799  y: 0.3995    z: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dirty="0"/>
              <a:t>500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dirty="0"/>
              <a:t>13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</a:t>
            </a:r>
            <a:r>
              <a:rPr lang="it-IT" sz="2000" dirty="0" smtClean="0"/>
              <a:t>finale = </a:t>
            </a:r>
            <a:r>
              <a:rPr lang="it-IT" dirty="0" smtClean="0"/>
              <a:t>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</a:t>
            </a:r>
            <a:r>
              <a:rPr lang="it-IT" sz="2000" dirty="0" err="1" smtClean="0"/>
              <a:t>x,y</a:t>
            </a:r>
            <a:r>
              <a:rPr lang="it-IT" sz="2000" dirty="0" err="1" smtClean="0"/>
              <a:t>,q</a:t>
            </a:r>
            <a:r>
              <a:rPr lang="it-IT" sz="2000" dirty="0" smtClean="0"/>
              <a:t>)</a:t>
            </a:r>
            <a:r>
              <a:rPr lang="it-IT" sz="2000" dirty="0" smtClean="0"/>
              <a:t> </a:t>
            </a:r>
            <a:r>
              <a:rPr lang="it-IT" sz="2000" dirty="0"/>
              <a:t>= </a:t>
            </a:r>
            <a:r>
              <a:rPr lang="it-IT" sz="2000" dirty="0" smtClean="0"/>
              <a:t>1.6150e-06*(0.0201,  0.0005, 0.0000)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3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140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</a:t>
            </a:r>
            <a:r>
              <a:rPr lang="it-IT" sz="2000" dirty="0"/>
              <a:t>finale = </a:t>
            </a:r>
            <a:r>
              <a:rPr lang="it-IT" sz="2000" dirty="0" smtClean="0"/>
              <a:t>5.6550e-06 </a:t>
            </a:r>
            <a:r>
              <a:rPr lang="it-IT" sz="2000" dirty="0"/>
              <a:t>errore 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>
                <a:latin typeface="Courier" charset="0"/>
              </a:rPr>
              <a:t>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0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</a:t>
            </a:r>
            <a:r>
              <a:rPr lang="it-IT" sz="2000" dirty="0"/>
              <a:t>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</a:t>
            </a:r>
            <a:r>
              <a:rPr lang="it-IT" sz="2000" dirty="0"/>
              <a:t>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lato </a:t>
                </a:r>
                <a:r>
                  <a:rPr lang="it-IT" sz="2000" dirty="0"/>
                  <a:t>finale = </a:t>
                </a:r>
                <a:r>
                  <a:rPr lang="it-IT" dirty="0" smtClean="0"/>
                  <a:t>4.1499e-11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 smtClean="0">
                <a:latin typeface="Courier" charset="0"/>
              </a:rPr>
              <a:t>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lato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</a:p>
          <a:p>
            <a:endParaRPr lang="it-IT" sz="2000" dirty="0"/>
          </a:p>
          <a:p>
            <a:r>
              <a:rPr lang="it-IT" sz="2000" dirty="0" smtClean="0"/>
              <a:t>Nell’eventualità che 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ne riduciamo il disturbo calcolando la media delle 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br>
              <a:rPr lang="it-IT" dirty="0" smtClean="0"/>
            </a:br>
            <a:r>
              <a:rPr lang="it-IT" dirty="0" smtClean="0"/>
              <a:t>di 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2561</Words>
  <Application>Microsoft Office PowerPoint</Application>
  <PresentationFormat>Widescreen</PresentationFormat>
  <Paragraphs>472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SENZA VINCOLO (inc. x, y, q)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73</cp:revision>
  <dcterms:created xsi:type="dcterms:W3CDTF">2017-11-28T10:27:09Z</dcterms:created>
  <dcterms:modified xsi:type="dcterms:W3CDTF">2017-12-12T17:29:55Z</dcterms:modified>
</cp:coreProperties>
</file>