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4"/>
  </p:normalViewPr>
  <p:slideViewPr>
    <p:cSldViewPr snapToGrid="0">
      <p:cViewPr varScale="1">
        <p:scale>
          <a:sx n="73" d="100"/>
          <a:sy n="73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04/12/2017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80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minima raggiunta dall’ultimo 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 effettuate durante l’esecuzione 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necessario trovare un approccio che riportasse il politopo nuovamente nella regione dei punti ammissibili.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</a:t>
            </a:r>
            <a:r>
              <a:rPr lang="it-IT" sz="2000" dirty="0" smtClean="0"/>
              <a:t>, lavorando in uno spazio a 3 dimensioni nel quale ogni punto ha un valore, è stato necessario disegnare dei piani sui quali sono rappresentate con colori le linee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utilizzando le penalità, il valore della funzione viene penalizzato e dunque aumentato drasticamente per i vertici del politopo che ricadono fuori dal vincolo in modo tale da forzare l’algoritmo alla prossima iterazione a ribaltare il politopo all’interno della regione dei </a:t>
            </a:r>
            <a:r>
              <a:rPr lang="it-IT" smtClean="0">
                <a:solidFill>
                  <a:schemeClr val="tx1"/>
                </a:solidFill>
              </a:rPr>
              <a:t>punti ammissibili.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79" y="3502509"/>
            <a:ext cx="1005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r>
              <a:rPr lang="it-IT" sz="2000" dirty="0" smtClean="0"/>
              <a:t> </a:t>
            </a:r>
          </a:p>
          <a:p>
            <a:r>
              <a:rPr lang="it-IT" sz="2000" dirty="0"/>
              <a:t>s</a:t>
            </a:r>
            <a:r>
              <a:rPr lang="it-IT" sz="2000" dirty="0" smtClean="0"/>
              <a:t>u molteplici piani che tagliano in più parti la regione di interesse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6412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x ed y ed il valore della carica sono 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potenziale elettrico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 lnSpcReduction="1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N cariche. Il potenziale delle N-1 cariche è calcolato analiticamente. Risulta semplice ottenere quindi il potenziale della carica ignota. 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algn="ctr"/>
                <a:endParaRPr lang="it-IT" dirty="0"/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pari a   	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∥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∥ = </m:t>
                    </m:r>
                    <m:rad>
                      <m:radPr>
                        <m:degHide m:val="o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it-IT" dirty="0" smtClean="0"/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cariche 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>
                <a:blip r:embed="rId3"/>
                <a:stretch>
                  <a:fillRect l="-606" t="-1563" b="-1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4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1):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Detti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Vt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Vn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</a:t>
                </a:r>
                <a:r>
                  <a:rPr lang="en-US" dirty="0" smtClean="0"/>
                  <a:t> dal </a:t>
                </a:r>
                <a:r>
                  <a:rPr lang="en-US" dirty="0" err="1" smtClean="0"/>
                  <a:t>misuratore</a:t>
                </a:r>
                <a:r>
                  <a:rPr lang="en-US" dirty="0" smtClean="0"/>
                  <a:t> e </a:t>
                </a:r>
                <a:r>
                  <a:rPr lang="en-US" dirty="0" err="1" smtClean="0"/>
                  <a:t>quello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calcolato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analiticamente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cariche</a:t>
                </a:r>
                <a:r>
                  <a:rPr lang="en-US" dirty="0" smtClean="0"/>
                  <a:t> note </a:t>
                </a:r>
                <a:r>
                  <a:rPr lang="en-US" dirty="0" err="1" smtClean="0"/>
                  <a:t>rispettivamente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potenziale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carica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ignota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sarà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dunque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)−(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 smtClean="0"/>
              </a:p>
              <a:p>
                <a:endParaRPr lang="it-IT" dirty="0"/>
              </a:p>
              <a:p>
                <a:r>
                  <a:rPr lang="it-IT" dirty="0" smtClean="0"/>
                  <a:t>Calcoliamo la differenza di potenziale tra quello della carica ignota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r>
                  <a:rPr lang="it-IT" dirty="0" smtClean="0"/>
                  <a:t>Sommando </a:t>
                </a:r>
                <a:r>
                  <a:rPr lang="it-IT" dirty="0" err="1"/>
                  <a:t>quadraticamente</a:t>
                </a:r>
                <a:r>
                  <a:rPr lang="it-IT" dirty="0"/>
                  <a:t> le differenze di potenziale di ognuno degli M misuratori otterremo un sistema il quale ammette un’unica soluzione, tale somma sarà la funzione di costo da minimizzare.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𝑵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5" y="1811195"/>
                <a:ext cx="9914709" cy="4931158"/>
              </a:xfrm>
              <a:prstGeom prst="rect">
                <a:avLst/>
              </a:prstGeom>
              <a:blipFill>
                <a:blip r:embed="rId2"/>
                <a:stretch>
                  <a:fillRect l="-554" t="-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dimensioni</a:t>
            </a:r>
            <a:r>
              <a:rPr lang="it-IT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659</Words>
  <Application>Microsoft Office PowerPoint</Application>
  <PresentationFormat>Widescreen</PresentationFormat>
  <Paragraphs>88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Times New Roman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27</cp:revision>
  <dcterms:created xsi:type="dcterms:W3CDTF">2017-11-28T10:27:09Z</dcterms:created>
  <dcterms:modified xsi:type="dcterms:W3CDTF">2017-12-04T13:59:52Z</dcterms:modified>
</cp:coreProperties>
</file>