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409" r:id="rId2"/>
    <p:sldId id="365" r:id="rId3"/>
    <p:sldId id="410" r:id="rId4"/>
    <p:sldId id="411" r:id="rId5"/>
    <p:sldId id="412" r:id="rId6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09"/>
            <p14:sldId id="365"/>
            <p14:sldId id="410"/>
            <p14:sldId id="411"/>
            <p14:sldId id="4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7BA"/>
    <a:srgbClr val="FF843D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9" autoAdjust="0"/>
    <p:restoredTop sz="95896" autoAdjust="0"/>
  </p:normalViewPr>
  <p:slideViewPr>
    <p:cSldViewPr>
      <p:cViewPr varScale="1">
        <p:scale>
          <a:sx n="45" d="100"/>
          <a:sy n="45" d="100"/>
        </p:scale>
        <p:origin x="78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合作</a:t>
            </a:r>
            <a:r>
              <a:rPr lang="en-US" altLang="zh-CN"/>
              <a:t>~</a:t>
            </a:r>
            <a:r>
              <a:rPr lang="zh-CN" altLang="en-US"/>
              <a:t>课程塑造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8459786" cy="1100967"/>
          </a:xfrm>
        </p:spPr>
        <p:txBody>
          <a:bodyPr/>
          <a:lstStyle/>
          <a:p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创建仓库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78BDBA-737D-4E54-BDF7-ABA94D7AF66C}"/>
              </a:ext>
            </a:extLst>
          </p:cNvPr>
          <p:cNvSpPr txBox="1"/>
          <p:nvPr/>
        </p:nvSpPr>
        <p:spPr>
          <a:xfrm>
            <a:off x="1214694" y="1755175"/>
            <a:ext cx="21285000" cy="10890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什么是仓库呢？就是可以用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管理的一个目录，这个仓库里所有的文件的改动（增加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/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修改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/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删除）都由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跟踪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记录。也能通过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查看所有的记录，当然也能够通过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“还原”到某个记录点。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如何创建一个仓库呢？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en-US" altLang="zh-CN" sz="32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step1:mkdir mysql_test</a:t>
            </a:r>
            <a:r>
              <a:rPr lang="zh-CN" altLang="en-US" sz="32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（创建一个目录）</a:t>
            </a:r>
            <a:endParaRPr lang="en-US" altLang="zh-CN" sz="3200">
              <a:solidFill>
                <a:srgbClr val="1577BA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step2:cd mysql_test(</a:t>
            </a:r>
            <a:r>
              <a:rPr lang="zh-CN" altLang="en-US" sz="32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进入这个目录</a:t>
            </a:r>
            <a:r>
              <a:rPr lang="en-US" altLang="zh-CN" sz="32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step3:git init(</a:t>
            </a:r>
            <a:r>
              <a:rPr lang="zh-CN" altLang="en-US" sz="32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初始化一个空的仓库</a:t>
            </a:r>
            <a:r>
              <a:rPr lang="en-US" altLang="zh-CN" sz="32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上面三个步骤就可以创建一个空的仓库了，这个时候会在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仓库目录下多了一个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.git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目录，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.git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目录里由很多关于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管理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的文件，这里面的东西不用我们管，没事也别去瞎折腾。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由了仓库之后，我们就可以使用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add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git 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向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仓库添加要跟踪的文件，和提交修改的内容了。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AB9536-E7D2-49E7-93B8-BE5DEA0D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694" y="3375175"/>
            <a:ext cx="9467196" cy="90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591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 add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3F46FE-B29A-4DB8-ACFF-D33DF0674317}"/>
              </a:ext>
            </a:extLst>
          </p:cNvPr>
          <p:cNvSpPr/>
          <p:nvPr/>
        </p:nvSpPr>
        <p:spPr>
          <a:xfrm>
            <a:off x="944694" y="1724955"/>
            <a:ext cx="21915000" cy="1034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在仓库里刚新建的文件是不会被跟踪起来的，比如我们使用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status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就能查看到文件的状态，需要使用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add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才可以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基本用法：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git add &lt;path&gt;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通过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add &lt;path&gt;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的方式把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path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目录下的所有文件添加到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</a:t>
            </a:r>
            <a:r>
              <a:rPr lang="zh-CN" altLang="en-US" sz="3200" b="1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暂存区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，当然这些文件不包含已经被删除的文件。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示例：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$ git add .  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将所有修改添加到暂存区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$ git add *.cpp   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将以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.cpp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结尾的文件的所有修改添加到暂存区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$ git add hello*   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将所有以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Hello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开头的文件的修改添加到暂存区，例如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: helloWorld.txt,hello.h,helloGit.md ...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$ git add hello?.*   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 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将以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hello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开头后面只有一位的文件提交到暂存区 例如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:hello1.txt,helloA.cpp 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如果是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helloGit.txt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hello.cxx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是不会被添加的。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60F54F-5501-477C-8C45-015768A0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694" y="2610175"/>
            <a:ext cx="114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01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 add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3F46FE-B29A-4DB8-ACFF-D33DF0674317}"/>
              </a:ext>
            </a:extLst>
          </p:cNvPr>
          <p:cNvSpPr/>
          <p:nvPr/>
        </p:nvSpPr>
        <p:spPr>
          <a:xfrm>
            <a:off x="1034694" y="2071276"/>
            <a:ext cx="21420000" cy="5147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add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是把文件添加到暂存区，那如果想从暂存区删除呢？可以使用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rm -f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或者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rm –cached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把文件从暂存区里移除，这个移除并不代码把文件从磁盘上删除了，只是说不被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管理了而已。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5597B4-13CD-48A8-9E3A-E1DACA22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194" y="4808275"/>
            <a:ext cx="7248500" cy="5430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A781EB-A1B9-4594-AF32-147508E69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0" y="4811250"/>
            <a:ext cx="5814564" cy="54302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E803E9-9367-4326-840A-4FC547E00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6919" y="4809257"/>
            <a:ext cx="6962775" cy="542925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A3BD4DE5-CDE6-459F-8A38-D56BC7F761B5}"/>
              </a:ext>
            </a:extLst>
          </p:cNvPr>
          <p:cNvSpPr/>
          <p:nvPr/>
        </p:nvSpPr>
        <p:spPr>
          <a:xfrm>
            <a:off x="6029694" y="7335175"/>
            <a:ext cx="810000" cy="495000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4124854-58A8-43FC-907F-5B2B2B94DC17}"/>
              </a:ext>
            </a:extLst>
          </p:cNvPr>
          <p:cNvSpPr/>
          <p:nvPr/>
        </p:nvSpPr>
        <p:spPr>
          <a:xfrm>
            <a:off x="14877520" y="7218839"/>
            <a:ext cx="810000" cy="495000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9178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git commit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3F46FE-B29A-4DB8-ACFF-D33DF0674317}"/>
              </a:ext>
            </a:extLst>
          </p:cNvPr>
          <p:cNvSpPr/>
          <p:nvPr/>
        </p:nvSpPr>
        <p:spPr>
          <a:xfrm>
            <a:off x="944694" y="1724955"/>
            <a:ext cx="21915000" cy="7023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 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add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只是把文件添加到暂存区而已，并没有真正跟踪起来，需要使用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命令提交到仓库才能真正被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跟踪记录，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 commit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命令的用法如下：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示例：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git commit -a -m “initial commit”, 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把暂存区和当前已被跟踪的文件的所有的修改提交到仓库里，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-m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参数指定了此次提交的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message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内容</a:t>
            </a:r>
            <a:endParaRPr lang="en-US" altLang="zh-CN" sz="2400">
              <a:solidFill>
                <a:srgbClr val="1577BA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git commit Makefile Logger.cpp –m “</a:t>
            </a:r>
            <a:r>
              <a:rPr lang="zh-CN" altLang="en-US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修改编译错误，添加了对</a:t>
            </a: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log4cpp</a:t>
            </a:r>
            <a:r>
              <a:rPr lang="zh-CN" altLang="en-US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库的依赖</a:t>
            </a:r>
            <a:r>
              <a:rPr lang="en-US" altLang="zh-CN" sz="24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“ 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#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提交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Makefile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Logger.cpp</a:t>
            </a:r>
            <a:r>
              <a:rPr lang="zh-CN" altLang="en-US" sz="2400">
                <a:solidFill>
                  <a:srgbClr val="1577BA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的修改</a:t>
            </a:r>
            <a:endParaRPr lang="en-US" altLang="zh-CN" sz="2400">
              <a:solidFill>
                <a:srgbClr val="1577BA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6F036B-E61E-4D3D-A96A-DA115F38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95" y="3354111"/>
            <a:ext cx="13004999" cy="32402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C9B491-5309-4FBD-8B31-EEA07147D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94" y="9225175"/>
            <a:ext cx="10378882" cy="3351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769107-B309-4C79-929E-B86E00CC9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694" y="8748031"/>
            <a:ext cx="8509078" cy="4163184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AFCC0B5F-A879-4690-9880-313A1459C422}"/>
              </a:ext>
            </a:extLst>
          </p:cNvPr>
          <p:cNvSpPr/>
          <p:nvPr/>
        </p:nvSpPr>
        <p:spPr>
          <a:xfrm>
            <a:off x="11384694" y="10485175"/>
            <a:ext cx="1260000" cy="750220"/>
          </a:xfrm>
          <a:prstGeom prst="rightArrow">
            <a:avLst/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344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初识工作区、暂存区和仓库的概念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81B065-7DCE-4AD5-8F18-DC92702D7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94" y="2610175"/>
            <a:ext cx="16560000" cy="99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476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594</Words>
  <Application>Microsoft Office PowerPoint</Application>
  <PresentationFormat>自定义</PresentationFormat>
  <Paragraphs>45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黑体</vt:lpstr>
      <vt:lpstr>Arial</vt:lpstr>
      <vt:lpstr>Calibri</vt:lpstr>
      <vt:lpstr>Calibri Light</vt:lpstr>
      <vt:lpstr>Wingdings</vt:lpstr>
      <vt:lpstr>Office 主题​​</vt:lpstr>
      <vt:lpstr> 创建仓库</vt:lpstr>
      <vt:lpstr> git add</vt:lpstr>
      <vt:lpstr> git add</vt:lpstr>
      <vt:lpstr> git commit</vt:lpstr>
      <vt:lpstr> 初识工作区、暂存区和仓库的概念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 zhiyong</cp:lastModifiedBy>
  <cp:revision>64</cp:revision>
  <dcterms:created xsi:type="dcterms:W3CDTF">2019-08-12T08:04:03Z</dcterms:created>
  <dcterms:modified xsi:type="dcterms:W3CDTF">2019-11-23T07:31:38Z</dcterms:modified>
</cp:coreProperties>
</file>