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416" r:id="rId2"/>
    <p:sldId id="413" r:id="rId3"/>
    <p:sldId id="415" r:id="rId4"/>
    <p:sldId id="417" r:id="rId5"/>
    <p:sldId id="418" r:id="rId6"/>
    <p:sldId id="419" r:id="rId7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3"/>
            <p14:sldId id="415"/>
            <p14:sldId id="417"/>
            <p14:sldId id="418"/>
            <p14:sldId id="4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55" d="100"/>
          <a:sy n="55" d="100"/>
        </p:scale>
        <p:origin x="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查看指定文件的修改 </a:t>
            </a:r>
            <a:r>
              <a:rPr lang="en-US" altLang="zh-CN"/>
              <a:t>-- </a:t>
            </a:r>
            <a:r>
              <a:rPr lang="zh-CN" altLang="en-US"/>
              <a:t>查看文件所有的</a:t>
            </a:r>
            <a:r>
              <a:rPr lang="en-US" altLang="zh-CN"/>
              <a:t>commit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4859694" y="2085637"/>
            <a:ext cx="1402585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log --oneline filename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显示文件的所有修改记录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4CF9F0-4FF7-437E-98CA-45F2FE56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694" y="3150499"/>
            <a:ext cx="11385000" cy="481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查看指定文件的修改 </a:t>
            </a:r>
            <a:r>
              <a:rPr lang="en-US" altLang="zh-CN"/>
              <a:t>– </a:t>
            </a:r>
            <a:r>
              <a:rPr lang="zh-CN" altLang="en-US"/>
              <a:t>查看所有</a:t>
            </a:r>
            <a:r>
              <a:rPr lang="en-US" altLang="zh-CN"/>
              <a:t>commit</a:t>
            </a:r>
            <a:r>
              <a:rPr lang="zh-CN" altLang="en-US"/>
              <a:t>的修改内容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41BF4-6DC1-4C9C-90B8-F4AC8CCBDDEB}"/>
              </a:ext>
            </a:extLst>
          </p:cNvPr>
          <p:cNvSpPr txBox="1"/>
          <p:nvPr/>
        </p:nvSpPr>
        <p:spPr>
          <a:xfrm>
            <a:off x="5219694" y="1980175"/>
            <a:ext cx="16875000" cy="90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$</a:t>
            </a: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log –p filename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显示所有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的修改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F54832-6D6A-443E-960A-AE6B9FEA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78" y="3012793"/>
            <a:ext cx="9139232" cy="98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062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查看指定文件的修改 </a:t>
            </a:r>
            <a:r>
              <a:rPr lang="en-US" altLang="zh-CN"/>
              <a:t>-- </a:t>
            </a:r>
            <a:r>
              <a:rPr lang="zh-CN" altLang="en-US"/>
              <a:t>查看某个</a:t>
            </a:r>
            <a:r>
              <a:rPr lang="en-US" altLang="zh-CN"/>
              <a:t>commit</a:t>
            </a:r>
            <a:r>
              <a:rPr lang="zh-CN" altLang="en-US"/>
              <a:t>里的修改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4859694" y="2085637"/>
            <a:ext cx="1402585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show commit-id filename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显示某个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里文件的修改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085492-8670-47B0-814E-719E1B87A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63" y="3105175"/>
            <a:ext cx="8792462" cy="95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669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查看指定文件的修改 </a:t>
            </a:r>
            <a:r>
              <a:rPr lang="en-US" altLang="zh-CN"/>
              <a:t>-- </a:t>
            </a:r>
            <a:r>
              <a:rPr lang="zh-CN" altLang="en-US"/>
              <a:t>查看本地修改的差异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4859694" y="2085637"/>
            <a:ext cx="1402585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diff filename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查看本地对某个文件做了那些具体修改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A40B0-35FD-4611-9388-221FB8FD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94" y="3373457"/>
            <a:ext cx="10757093" cy="64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159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查看指定文件的修改 </a:t>
            </a:r>
            <a:r>
              <a:rPr lang="en-US" altLang="zh-CN"/>
              <a:t>-- </a:t>
            </a:r>
            <a:r>
              <a:rPr lang="zh-CN" altLang="en-US"/>
              <a:t>与某个</a:t>
            </a:r>
            <a:r>
              <a:rPr lang="en-US" altLang="zh-CN"/>
              <a:t>commit</a:t>
            </a:r>
            <a:r>
              <a:rPr lang="zh-CN" altLang="en-US"/>
              <a:t>做比较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1214694" y="2085637"/>
            <a:ext cx="19890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diff commit-id filename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显示与某个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间所有的差异，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commit-id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可以替换成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HEAD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，比如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HEAD~2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75A296-04CE-4C97-9660-FCAE09C01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377" y="3344477"/>
            <a:ext cx="9142111" cy="59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127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查看指定文件的修改 </a:t>
            </a:r>
            <a:r>
              <a:rPr lang="en-US" altLang="zh-CN"/>
              <a:t>-- </a:t>
            </a:r>
            <a:r>
              <a:rPr lang="zh-CN" altLang="en-US"/>
              <a:t>两个</a:t>
            </a:r>
            <a:r>
              <a:rPr lang="en-US" altLang="zh-CN"/>
              <a:t>commit</a:t>
            </a:r>
            <a:r>
              <a:rPr lang="zh-CN" altLang="en-US"/>
              <a:t>间的差异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4859694" y="2085637"/>
            <a:ext cx="1402585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$ git diff commit-id1 commit-id2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显示两个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所有的差异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1A478C-A89E-4FD8-A91D-3EF73BFB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667" y="3175344"/>
            <a:ext cx="9044454" cy="97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280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171</Words>
  <Application>Microsoft Office PowerPoint</Application>
  <PresentationFormat>自定义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黑体</vt:lpstr>
      <vt:lpstr>Arial</vt:lpstr>
      <vt:lpstr>Calibri</vt:lpstr>
      <vt:lpstr>Calibri Light</vt:lpstr>
      <vt:lpstr>Office 主题​​</vt:lpstr>
      <vt:lpstr> 查看指定文件的修改 -- 查看文件所有的commit</vt:lpstr>
      <vt:lpstr> 查看指定文件的修改 – 查看所有commit的修改内容</vt:lpstr>
      <vt:lpstr> 查看指定文件的修改 -- 查看某个commit里的修改</vt:lpstr>
      <vt:lpstr> 查看指定文件的修改 -- 查看本地修改的差异</vt:lpstr>
      <vt:lpstr> 查看指定文件的修改 -- 与某个commit做比较</vt:lpstr>
      <vt:lpstr> 查看指定文件的修改 -- 两个commit间的差异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128</cp:revision>
  <dcterms:created xsi:type="dcterms:W3CDTF">2019-08-12T08:04:03Z</dcterms:created>
  <dcterms:modified xsi:type="dcterms:W3CDTF">2019-09-05T03:25:16Z</dcterms:modified>
</cp:coreProperties>
</file>