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4"/>
  </p:notesMasterIdLst>
  <p:handoutMasterIdLst>
    <p:handoutMasterId r:id="rId5"/>
  </p:handoutMasterIdLst>
  <p:sldIdLst>
    <p:sldId id="416" r:id="rId2"/>
    <p:sldId id="417" r:id="rId3"/>
  </p:sldIdLst>
  <p:sldSz cx="23039388" cy="12960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416"/>
            <p14:sldId id="41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 zhiyong" initials="lz" lastIdx="1" clrIdx="0">
    <p:extLst>
      <p:ext uri="{19B8F6BF-5375-455C-9EA6-DF929625EA0E}">
        <p15:presenceInfo xmlns:p15="http://schemas.microsoft.com/office/powerpoint/2012/main" userId="3cf42e1da46e02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7BA"/>
    <a:srgbClr val="FF843D"/>
    <a:srgbClr val="595959"/>
    <a:srgbClr val="FA7736"/>
    <a:srgbClr val="E86348"/>
    <a:srgbClr val="87A896"/>
    <a:srgbClr val="C4C4C4"/>
    <a:srgbClr val="4D4D4D"/>
    <a:srgbClr val="828282"/>
    <a:srgbClr val="7F8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29" autoAdjust="0"/>
    <p:restoredTop sz="95896" autoAdjust="0"/>
  </p:normalViewPr>
  <p:slideViewPr>
    <p:cSldViewPr>
      <p:cViewPr varScale="1">
        <p:scale>
          <a:sx n="61" d="100"/>
          <a:sy n="61" d="100"/>
        </p:scale>
        <p:origin x="96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802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93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10/27 Wed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10/27 Wed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282E3-8B8D-4B1F-84B1-46FA92F43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9924" y="2121058"/>
            <a:ext cx="17279541" cy="4512122"/>
          </a:xfrm>
        </p:spPr>
        <p:txBody>
          <a:bodyPr anchor="b"/>
          <a:lstStyle>
            <a:lvl1pPr algn="ctr"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8608C2-ED2A-4C6A-AB89-F46CC8C99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9924" y="6807185"/>
            <a:ext cx="17279541" cy="3129084"/>
          </a:xfrm>
        </p:spPr>
        <p:txBody>
          <a:bodyPr/>
          <a:lstStyle>
            <a:lvl1pPr marL="0" indent="0" algn="ctr">
              <a:buNone/>
              <a:defRPr sz="4535"/>
            </a:lvl1pPr>
            <a:lvl2pPr marL="863971" indent="0" algn="ctr">
              <a:buNone/>
              <a:defRPr sz="3779"/>
            </a:lvl2pPr>
            <a:lvl3pPr marL="1727942" indent="0" algn="ctr">
              <a:buNone/>
              <a:defRPr sz="3401"/>
            </a:lvl3pPr>
            <a:lvl4pPr marL="2591913" indent="0" algn="ctr">
              <a:buNone/>
              <a:defRPr sz="3024"/>
            </a:lvl4pPr>
            <a:lvl5pPr marL="3455883" indent="0" algn="ctr">
              <a:buNone/>
              <a:defRPr sz="3024"/>
            </a:lvl5pPr>
            <a:lvl6pPr marL="4319854" indent="0" algn="ctr">
              <a:buNone/>
              <a:defRPr sz="3024"/>
            </a:lvl6pPr>
            <a:lvl7pPr marL="5183825" indent="0" algn="ctr">
              <a:buNone/>
              <a:defRPr sz="3024"/>
            </a:lvl7pPr>
            <a:lvl8pPr marL="6047796" indent="0" algn="ctr">
              <a:buNone/>
              <a:defRPr sz="3024"/>
            </a:lvl8pPr>
            <a:lvl9pPr marL="6911767" indent="0" algn="ctr">
              <a:buNone/>
              <a:defRPr sz="3024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B1BE7-D128-4C61-B201-3867EF75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376C00-A104-44DC-9EB5-3DCD8170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ECE43-707A-439E-A27B-426A9A60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6755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6C720-706C-4EBD-A492-E3A7844D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86093E-9668-4FF4-8E5F-172B604EF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CA1FC3-9C94-4F50-A644-E0FFD7AF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56C60-BD93-4EBE-A077-8B120401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FF5A8-525D-428B-9A46-34F5DA93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9378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3DA0C8-80A6-408C-9302-8C70D7B1C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6487562" y="690018"/>
            <a:ext cx="4967868" cy="109832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EDC558-6C06-4A6E-A7A9-955BE0470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3958" y="690018"/>
            <a:ext cx="14615612" cy="1098329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4AB11-9001-493C-AE64-B98D46ED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83C42-6CAC-4E87-B5F3-3EB403F7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B83C1-2E73-4B31-9F61-4616310B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2591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EA6C54D6-C8C8-4305-995F-2B10D81B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633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593B8-22E2-46F9-91A6-F313B20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54BED-F445-4F0E-9891-BC3CE9C0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A24DFD-E769-4DCE-BA8F-B26DA098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AD33A-AD5E-4623-B0D2-824106B4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B2FBED-DC87-44FE-B2C7-60CFDB3E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572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CD073-5CB6-421F-90FF-73B57945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958" y="3231089"/>
            <a:ext cx="19871472" cy="5391145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66875B-E1A3-4C2A-BE3C-AADFC7AD7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958" y="8673236"/>
            <a:ext cx="19871472" cy="2835076"/>
          </a:xfrm>
        </p:spPr>
        <p:txBody>
          <a:bodyPr/>
          <a:lstStyle>
            <a:lvl1pPr marL="0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1pPr>
            <a:lvl2pPr marL="863971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2pPr>
            <a:lvl3pPr marL="1727942" indent="0">
              <a:buNone/>
              <a:defRPr sz="3401">
                <a:solidFill>
                  <a:schemeClr val="tx1">
                    <a:tint val="75000"/>
                  </a:schemeClr>
                </a:solidFill>
              </a:defRPr>
            </a:lvl3pPr>
            <a:lvl4pPr marL="259191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4pPr>
            <a:lvl5pPr marL="345588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5pPr>
            <a:lvl6pPr marL="4319854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6pPr>
            <a:lvl7pPr marL="5183825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7pPr>
            <a:lvl8pPr marL="604779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8pPr>
            <a:lvl9pPr marL="6911767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DD003-20AD-47C5-B54D-1C682F1F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4A3E55-3CD2-42CD-A501-15AC6AA3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722275-D3FC-4596-9770-D08573D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70436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98859-49B0-4B7F-869E-032F79FB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7CB95-0C20-4B37-9414-CFB378595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3958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682EB9-268D-4B57-BD9A-3D61C88EC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63690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CC0AAD-2071-4B38-AA7D-1FBE7E14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74A773-31D7-4D75-A372-1C064CD9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CBEE25-D204-4471-9438-961B0B57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7139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5502C-3B0C-4B02-A414-81DF1905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59" y="690019"/>
            <a:ext cx="19871472" cy="25050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F04704-7C32-4246-AC18-8CDD9BF6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960" y="3177087"/>
            <a:ext cx="9746740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BB3DEA-BFC9-4231-BFBE-80499F246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6960" y="4734128"/>
            <a:ext cx="9746740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E6BD28-5582-43AE-AB67-34F9DFDF8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663690" y="3177087"/>
            <a:ext cx="9794741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281AAB-BCF6-4291-8D7E-269AFF698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663690" y="4734128"/>
            <a:ext cx="9794741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C1F4C6-ACD2-431A-BEA9-029F7D54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CC6F6B-08B8-4D46-B033-7C43DF4D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5ED0D3-8140-474A-947D-5BC47A34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2794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74FC1-9D17-4335-8A63-F3D799BF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D7DFC0-A498-48BE-9043-E9B9DB5C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CAC06C-48CB-4A7B-9023-AB77F499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8FCC90-490C-4729-8D6A-72FE62CD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0B7B46-19A4-418B-868F-CF0AE3E3B52D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</p:spTree>
    <p:extLst>
      <p:ext uri="{BB962C8B-B14F-4D97-AF65-F5344CB8AC3E}">
        <p14:creationId xmlns:p14="http://schemas.microsoft.com/office/powerpoint/2010/main" val="323528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CE6601-4BCE-4FD4-96B8-F48FD175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55EDDF-5AC2-43CC-B9FE-7C302754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B0BA2A-93D5-4242-BABF-F51590BE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814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DD72A-7666-49A9-A019-DCEECA87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9F0111-5005-41FE-977E-174BF4C9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>
              <a:defRPr sz="6047"/>
            </a:lvl1pPr>
            <a:lvl2pPr>
              <a:defRPr sz="5291"/>
            </a:lvl2pPr>
            <a:lvl3pPr>
              <a:defRPr sz="4535"/>
            </a:lvl3pPr>
            <a:lvl4pPr>
              <a:defRPr sz="3779"/>
            </a:lvl4pPr>
            <a:lvl5pPr>
              <a:defRPr sz="3779"/>
            </a:lvl5pPr>
            <a:lvl6pPr>
              <a:defRPr sz="3779"/>
            </a:lvl6pPr>
            <a:lvl7pPr>
              <a:defRPr sz="3779"/>
            </a:lvl7pPr>
            <a:lvl8pPr>
              <a:defRPr sz="3779"/>
            </a:lvl8pPr>
            <a:lvl9pPr>
              <a:defRPr sz="377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415857-2CA1-4655-8977-C2302B7DA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EF10C8-2A42-4A49-AA6D-7227F4C1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60FFEB-B3FB-4500-A47E-89686716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3CB5BE-70CA-4DFA-87B4-6848EB2A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0468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D32AE-5CD1-4370-B86F-075669EA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5391CF-B324-4F3C-B0BE-265226F4C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 marL="0" indent="0">
              <a:buNone/>
              <a:defRPr sz="6047"/>
            </a:lvl1pPr>
            <a:lvl2pPr marL="863971" indent="0">
              <a:buNone/>
              <a:defRPr sz="5291"/>
            </a:lvl2pPr>
            <a:lvl3pPr marL="1727942" indent="0">
              <a:buNone/>
              <a:defRPr sz="4535"/>
            </a:lvl3pPr>
            <a:lvl4pPr marL="2591913" indent="0">
              <a:buNone/>
              <a:defRPr sz="3779"/>
            </a:lvl4pPr>
            <a:lvl5pPr marL="3455883" indent="0">
              <a:buNone/>
              <a:defRPr sz="3779"/>
            </a:lvl5pPr>
            <a:lvl6pPr marL="4319854" indent="0">
              <a:buNone/>
              <a:defRPr sz="3779"/>
            </a:lvl6pPr>
            <a:lvl7pPr marL="5183825" indent="0">
              <a:buNone/>
              <a:defRPr sz="3779"/>
            </a:lvl7pPr>
            <a:lvl8pPr marL="6047796" indent="0">
              <a:buNone/>
              <a:defRPr sz="3779"/>
            </a:lvl8pPr>
            <a:lvl9pPr marL="6911767" indent="0">
              <a:buNone/>
              <a:defRPr sz="3779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A6D082-052D-40EE-B78C-68C0C4357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13C8BF-75CB-4319-ACE4-7D77AD2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63A3AF-9AFF-4D55-8C2B-32FB8FDE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7B6167-A360-4368-BEA0-23F5DDA0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462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0F57BF-37FB-4CB6-903B-464CA7EB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958" y="690019"/>
            <a:ext cx="1987147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31A91A-5BFA-4DF1-8581-DC86148A1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958" y="3450093"/>
            <a:ext cx="1987147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94281D-B287-407A-9369-7378652F3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84F8-6015-41F6-B7C9-6E32EB8C507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7A8E9-48DA-4B1F-8856-7C50D3681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3D997-5809-42E4-9558-8E9B47FB5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0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5" r:id="rId12"/>
  </p:sldLayoutIdLst>
  <p:hf sldNum="0" hdr="0" dt="0"/>
  <p:txStyles>
    <p:titleStyle>
      <a:lvl1pPr algn="l" defTabSz="1727942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985" indent="-431985" algn="l" defTabSz="1727942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1pPr>
      <a:lvl2pPr marL="1295956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159927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3pPr>
      <a:lvl4pPr marL="3023898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887869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75184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61581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479781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7343752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1pPr>
      <a:lvl2pPr marL="863971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2pPr>
      <a:lvl3pPr marL="1727942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3pPr>
      <a:lvl4pPr marL="259191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45588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319854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183825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047796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6911767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 多个客户端之间的同步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4EA7A6-769B-4EB6-B556-87B92F2F9BAC}"/>
              </a:ext>
            </a:extLst>
          </p:cNvPr>
          <p:cNvSpPr txBox="1"/>
          <p:nvPr/>
        </p:nvSpPr>
        <p:spPr>
          <a:xfrm>
            <a:off x="2609694" y="24301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1619694" y="1935175"/>
            <a:ext cx="17910000" cy="234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3F60C7-9B2D-486D-80FB-04B961EC83AC}"/>
              </a:ext>
            </a:extLst>
          </p:cNvPr>
          <p:cNvSpPr txBox="1"/>
          <p:nvPr/>
        </p:nvSpPr>
        <p:spPr>
          <a:xfrm>
            <a:off x="1214694" y="2116545"/>
            <a:ext cx="20655000" cy="1043862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有时候我们期望同事之间去互相</a:t>
            </a:r>
            <a:r>
              <a:rPr lang="en-US" altLang="zh-CN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pull</a:t>
            </a:r>
            <a:r>
              <a:rPr lang="zh-CN" altLang="en-US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和</a:t>
            </a:r>
            <a:r>
              <a:rPr lang="en-US" altLang="zh-CN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push</a:t>
            </a:r>
            <a:r>
              <a:rPr lang="zh-CN" altLang="en-US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代码，那怎么做呢？</a:t>
            </a:r>
            <a:endParaRPr lang="en-US" altLang="zh-CN" sz="2800" dirty="0">
              <a:solidFill>
                <a:schemeClr val="accent3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</a:t>
            </a:r>
            <a:r>
              <a:rPr lang="zh-CN" altLang="en-US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假如</a:t>
            </a:r>
            <a:r>
              <a:rPr lang="zh-CN" altLang="en-US" sz="2800" dirty="0" smtClean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有</a:t>
            </a:r>
            <a:r>
              <a:rPr lang="zh-CN" altLang="en-US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同事</a:t>
            </a: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A</a:t>
            </a:r>
            <a:r>
              <a:rPr lang="zh-CN" altLang="en-US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和</a:t>
            </a: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B</a:t>
            </a:r>
            <a:r>
              <a:rPr lang="zh-CN" altLang="en-US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，同事</a:t>
            </a: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A</a:t>
            </a:r>
            <a:r>
              <a:rPr lang="zh-CN" altLang="en-US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机器的</a:t>
            </a: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IP</a:t>
            </a:r>
            <a:r>
              <a:rPr lang="zh-CN" altLang="en-US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是</a:t>
            </a: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192.168.2.128</a:t>
            </a:r>
            <a:r>
              <a:rPr lang="zh-CN" altLang="en-US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，同事</a:t>
            </a: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B</a:t>
            </a:r>
            <a:r>
              <a:rPr lang="zh-CN" altLang="en-US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机器的</a:t>
            </a: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IP</a:t>
            </a:r>
            <a:r>
              <a:rPr lang="zh-CN" altLang="en-US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是</a:t>
            </a: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192.168.2.129</a:t>
            </a:r>
            <a:r>
              <a:rPr lang="zh-CN" altLang="en-US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，现在同事</a:t>
            </a: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A</a:t>
            </a:r>
            <a:r>
              <a:rPr lang="zh-CN" altLang="en-US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和同事</a:t>
            </a: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B</a:t>
            </a:r>
            <a:r>
              <a:rPr lang="zh-CN" altLang="en-US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想项目同步。此时我们</a:t>
            </a:r>
            <a:endParaRPr lang="en-US" altLang="zh-CN" sz="2800" dirty="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可以使用</a:t>
            </a:r>
            <a:r>
              <a:rPr lang="en-US" altLang="zh-CN" sz="2800" dirty="0" err="1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ssh</a:t>
            </a:r>
            <a:r>
              <a:rPr lang="zh-CN" altLang="en-US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协议同步，在同事</a:t>
            </a: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A</a:t>
            </a:r>
            <a:r>
              <a:rPr lang="zh-CN" altLang="en-US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的机器上：</a:t>
            </a:r>
            <a:endParaRPr lang="en-US" altLang="zh-CN" sz="2800" dirty="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</a:t>
            </a:r>
            <a:r>
              <a:rPr lang="en-US" altLang="zh-CN" sz="2800" dirty="0" err="1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</a:t>
            </a:r>
            <a:r>
              <a:rPr lang="en-US" altLang="zh-CN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remote add ubuntu_3 ssh://lizhiyong@192.168.2.129/home/lizhiyong/source/nginx-docs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zh-CN" altLang="en-US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即</a:t>
            </a:r>
            <a:r>
              <a:rPr lang="en-US" altLang="zh-CN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ubuntu_3</a:t>
            </a:r>
            <a:r>
              <a:rPr lang="zh-CN" altLang="en-US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是远程机器的名字，可以任意取，但是不能再是</a:t>
            </a:r>
            <a:r>
              <a:rPr lang="en-US" altLang="zh-CN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origin</a:t>
            </a:r>
            <a:r>
              <a:rPr lang="zh-CN" altLang="en-US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了，因为</a:t>
            </a:r>
            <a:r>
              <a:rPr lang="en-US" altLang="zh-CN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origin</a:t>
            </a:r>
            <a:r>
              <a:rPr lang="zh-CN" altLang="en-US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已经用于中央仓库了，</a:t>
            </a:r>
            <a:r>
              <a:rPr lang="en-US" altLang="zh-CN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192.168.2.129</a:t>
            </a:r>
            <a:r>
              <a:rPr lang="zh-CN" altLang="en-US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是同事</a:t>
            </a:r>
            <a:endParaRPr lang="en-US" altLang="zh-CN" sz="2800" dirty="0">
              <a:solidFill>
                <a:schemeClr val="accent3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B</a:t>
            </a:r>
            <a:r>
              <a:rPr lang="zh-CN" altLang="en-US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的机器</a:t>
            </a:r>
            <a:r>
              <a:rPr lang="en-US" altLang="zh-CN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IP</a:t>
            </a:r>
            <a:r>
              <a:rPr lang="zh-CN" altLang="en-US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地址，</a:t>
            </a:r>
            <a:r>
              <a:rPr lang="en-US" altLang="zh-CN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/home/</a:t>
            </a:r>
            <a:r>
              <a:rPr lang="en-US" altLang="zh-CN" sz="2800" dirty="0" err="1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lizhiyong</a:t>
            </a:r>
            <a:r>
              <a:rPr lang="en-US" altLang="zh-CN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/source/</a:t>
            </a:r>
            <a:r>
              <a:rPr lang="en-US" altLang="zh-CN" sz="2800" dirty="0" err="1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nginx</a:t>
            </a:r>
            <a:r>
              <a:rPr lang="en-US" altLang="zh-CN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-docs</a:t>
            </a:r>
            <a:r>
              <a:rPr lang="zh-CN" altLang="en-US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是同事</a:t>
            </a:r>
            <a:r>
              <a:rPr lang="en-US" altLang="zh-CN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B</a:t>
            </a:r>
            <a:r>
              <a:rPr lang="zh-CN" altLang="en-US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</a:t>
            </a:r>
            <a:r>
              <a:rPr lang="en-US" altLang="zh-CN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repo</a:t>
            </a:r>
            <a:r>
              <a:rPr lang="zh-CN" altLang="en-US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的绝对路径。</a:t>
            </a:r>
            <a:endParaRPr lang="en-US" altLang="zh-CN" sz="2800" dirty="0">
              <a:solidFill>
                <a:schemeClr val="accent3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zh-CN" altLang="en-US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这样我们可以使用</a:t>
            </a:r>
            <a:r>
              <a:rPr lang="en-US" altLang="zh-CN" sz="2800" dirty="0" err="1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</a:t>
            </a:r>
            <a:r>
              <a:rPr lang="en-US" altLang="zh-CN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pull</a:t>
            </a:r>
            <a:r>
              <a:rPr lang="zh-CN" altLang="en-US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和</a:t>
            </a:r>
            <a:r>
              <a:rPr lang="en-US" altLang="zh-CN" sz="2800" dirty="0" err="1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</a:t>
            </a:r>
            <a:r>
              <a:rPr lang="en-US" altLang="zh-CN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push</a:t>
            </a:r>
            <a:r>
              <a:rPr lang="zh-CN" altLang="en-US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去推送代码了，比如在同事</a:t>
            </a:r>
            <a:r>
              <a:rPr lang="en-US" altLang="zh-CN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B</a:t>
            </a:r>
            <a:r>
              <a:rPr lang="zh-CN" altLang="en-US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机器上</a:t>
            </a:r>
            <a:r>
              <a:rPr lang="en-US" altLang="zh-CN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commit</a:t>
            </a:r>
            <a:r>
              <a:rPr lang="zh-CN" altLang="en-US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一些内容，然后在同事</a:t>
            </a:r>
            <a:r>
              <a:rPr lang="en-US" altLang="zh-CN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A</a:t>
            </a:r>
            <a:r>
              <a:rPr lang="zh-CN" altLang="en-US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上使用：</a:t>
            </a:r>
            <a:endParaRPr lang="en-US" altLang="zh-CN" sz="2800" dirty="0">
              <a:solidFill>
                <a:schemeClr val="accent3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2800" dirty="0" err="1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</a:t>
            </a:r>
            <a:r>
              <a:rPr lang="en-US" altLang="zh-CN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pull ubuntu_3 master    </a:t>
            </a: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# </a:t>
            </a:r>
            <a:r>
              <a:rPr lang="zh-CN" altLang="en-US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拉取远程</a:t>
            </a: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ubuntu_3</a:t>
            </a:r>
            <a:r>
              <a:rPr lang="zh-CN" altLang="en-US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上的</a:t>
            </a: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master</a:t>
            </a:r>
            <a:r>
              <a:rPr lang="zh-CN" altLang="en-US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分支代码</a:t>
            </a:r>
            <a:endParaRPr lang="en-US" altLang="zh-CN" sz="2800" dirty="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2800" dirty="0" err="1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</a:t>
            </a:r>
            <a:r>
              <a:rPr lang="en-US" altLang="zh-CN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push ubuntu_3 master    </a:t>
            </a: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# </a:t>
            </a:r>
            <a:r>
              <a:rPr lang="zh-CN" altLang="en-US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把本地的</a:t>
            </a: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commit</a:t>
            </a:r>
            <a:r>
              <a:rPr lang="zh-CN" altLang="en-US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推送到远程</a:t>
            </a: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ubuntu_3</a:t>
            </a:r>
            <a:r>
              <a:rPr lang="zh-CN" altLang="en-US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上的</a:t>
            </a: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master</a:t>
            </a:r>
            <a:r>
              <a:rPr lang="zh-CN" altLang="en-US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，但是不幸的是</a:t>
            </a: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push</a:t>
            </a:r>
            <a:r>
              <a:rPr lang="zh-CN" altLang="en-US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的时候出现了下图所示的</a:t>
            </a:r>
            <a:endParaRPr lang="en-US" altLang="zh-CN" sz="2800" dirty="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                          # error</a:t>
            </a:r>
            <a:r>
              <a:rPr lang="zh-CN" altLang="en-US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信息，原因是同事</a:t>
            </a: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B</a:t>
            </a:r>
            <a:r>
              <a:rPr lang="zh-CN" altLang="en-US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的仓库是不是一个裸仓库，它是有工作区间的，那么我们</a:t>
            </a: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push</a:t>
            </a:r>
            <a:r>
              <a:rPr lang="zh-CN" altLang="en-US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的结果</a:t>
            </a:r>
            <a:endParaRPr lang="en-US" altLang="zh-CN" sz="2800" dirty="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                          # </a:t>
            </a:r>
            <a:r>
              <a:rPr lang="zh-CN" altLang="en-US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是不会反应在工作区间的，也即在远程仓库的目录下对应的文件还是之前的内容。</a:t>
            </a:r>
            <a:endParaRPr lang="en-US" altLang="zh-CN" sz="2800" dirty="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                          # </a:t>
            </a:r>
            <a:r>
              <a:rPr lang="zh-CN" altLang="en-US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此时必须在同事</a:t>
            </a: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B</a:t>
            </a:r>
            <a:r>
              <a:rPr lang="zh-CN" altLang="en-US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的机器上的</a:t>
            </a: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.</a:t>
            </a:r>
            <a:r>
              <a:rPr lang="en-US" altLang="zh-CN" sz="2800" dirty="0" err="1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</a:t>
            </a: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/</a:t>
            </a:r>
            <a:r>
              <a:rPr lang="en-US" altLang="zh-CN" sz="2800" dirty="0" err="1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config</a:t>
            </a:r>
            <a:r>
              <a:rPr lang="zh-CN" altLang="en-US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文件里添加：</a:t>
            </a:r>
            <a:endParaRPr lang="en-US" altLang="zh-CN" sz="2800" dirty="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                                      [receive]</a:t>
            </a:r>
          </a:p>
          <a:p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                                              </a:t>
            </a:r>
            <a:r>
              <a:rPr lang="en-US" altLang="zh-CN" sz="2800" dirty="0" err="1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denyCurrentBranch</a:t>
            </a: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= ignore</a:t>
            </a:r>
          </a:p>
          <a:p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                          # </a:t>
            </a:r>
            <a:r>
              <a:rPr lang="zh-CN" altLang="en-US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此时在同事</a:t>
            </a: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B</a:t>
            </a:r>
            <a:r>
              <a:rPr lang="zh-CN" altLang="en-US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的机器上还看不到内容，但是可以看到</a:t>
            </a: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commit</a:t>
            </a:r>
            <a:r>
              <a:rPr lang="zh-CN" altLang="en-US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记录了，需使用</a:t>
            </a:r>
            <a:r>
              <a:rPr lang="en-US" altLang="zh-CN" sz="2800" dirty="0" err="1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</a:t>
            </a: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reset --hard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                          #  </a:t>
            </a:r>
            <a:r>
              <a:rPr lang="zh-CN" altLang="en-US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才能看到内容</a:t>
            </a:r>
            <a:endParaRPr lang="en-US" altLang="zh-CN" sz="2800" dirty="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410534925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 多个客户端之间的同步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4EA7A6-769B-4EB6-B556-87B92F2F9BAC}"/>
              </a:ext>
            </a:extLst>
          </p:cNvPr>
          <p:cNvSpPr txBox="1"/>
          <p:nvPr/>
        </p:nvSpPr>
        <p:spPr>
          <a:xfrm>
            <a:off x="2609694" y="24301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1619694" y="1935175"/>
            <a:ext cx="17910000" cy="234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4A63DA-2271-410D-A7A3-5E9721DE9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653"/>
            <a:ext cx="13839825" cy="84677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0979A6-617F-408D-83E6-919A1F885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694" y="6930174"/>
            <a:ext cx="13920021" cy="603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1867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>
              <a:lumMod val="50000"/>
              <a:lumOff val="50000"/>
            </a:schemeClr>
          </a:solidFill>
          <a:prstDash val="lgDash"/>
        </a:ln>
      </a:spPr>
      <a:bodyPr wrap="square" rtlCol="0" anchor="ctr">
        <a:spAutoFit/>
      </a:bodyPr>
      <a:lstStyle>
        <a:defPPr marL="457200" indent="-457200" algn="l">
          <a:lnSpc>
            <a:spcPct val="150000"/>
          </a:lnSpc>
          <a:buFont typeface="Wingdings" panose="05000000000000000000" pitchFamily="2" charset="2"/>
          <a:buChar char="v"/>
          <a:defRPr sz="3200" smtClean="0">
            <a:solidFill>
              <a:srgbClr val="595959"/>
            </a:solidFill>
            <a:latin typeface="SimHei" panose="02010609060101010101" pitchFamily="49" charset="-122"/>
            <a:ea typeface="SimHei" panose="02010609060101010101" pitchFamily="49" charset="-122"/>
          </a:defRPr>
        </a:defPPr>
      </a:lstStyle>
    </a:spDef>
    <a:lnDef>
      <a:spPr>
        <a:ln w="57150">
          <a:solidFill>
            <a:schemeClr val="tx1">
              <a:lumMod val="50000"/>
              <a:lumOff val="50000"/>
            </a:schemeClr>
          </a:solidFill>
          <a:prstDash val="soli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none" lIns="91440" tIns="45720" rIns="91440" bIns="45720" rtlCol="0">
        <a:normAutofit/>
      </a:bodyPr>
      <a:lstStyle>
        <a:defPPr algn="ctr">
          <a:lnSpc>
            <a:spcPct val="150000"/>
          </a:lnSpc>
          <a:defRPr sz="3200" smtClean="0">
            <a:solidFill>
              <a:srgbClr val="595959"/>
            </a:solidFill>
            <a:latin typeface="SimHei" panose="02010609060101010101" pitchFamily="49" charset="-122"/>
            <a:ea typeface="SimHei" panose="02010609060101010101" pitchFamily="49" charset="-122"/>
            <a:cs typeface="Source Han Sans CN Normal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3358</TotalTime>
  <Words>330</Words>
  <Application>Microsoft Office PowerPoint</Application>
  <PresentationFormat>自定义</PresentationFormat>
  <Paragraphs>19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Source Han Sans CN Normal</vt:lpstr>
      <vt:lpstr>等线</vt:lpstr>
      <vt:lpstr>等线 Light</vt:lpstr>
      <vt:lpstr>SimHei</vt:lpstr>
      <vt:lpstr>SimHei</vt:lpstr>
      <vt:lpstr>宋体</vt:lpstr>
      <vt:lpstr>Arial</vt:lpstr>
      <vt:lpstr>Calibri</vt:lpstr>
      <vt:lpstr>Calibri Light</vt:lpstr>
      <vt:lpstr>Office 主题​​</vt:lpstr>
      <vt:lpstr> 多个客户端之间的同步</vt:lpstr>
      <vt:lpstr> 多个客户端之间的同步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lizhiyong</dc:creator>
  <cp:lastModifiedBy>mark</cp:lastModifiedBy>
  <cp:revision>136</cp:revision>
  <dcterms:created xsi:type="dcterms:W3CDTF">2019-08-12T08:04:03Z</dcterms:created>
  <dcterms:modified xsi:type="dcterms:W3CDTF">2021-10-27T07:38:09Z</dcterms:modified>
</cp:coreProperties>
</file>