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416" r:id="rId2"/>
    <p:sldId id="417" r:id="rId3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/>
              <a:t>暂</a:t>
            </a:r>
            <a:r>
              <a:rPr lang="zh-CN" altLang="en-US" dirty="0" smtClean="0"/>
              <a:t>存修改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1214694" y="1935175"/>
            <a:ext cx="20655000" cy="1061999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大家可能也遇到这么一种情况，你正在聚精会神地开发某个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feature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或者是在重构（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FT-12345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分支），但是突然线上冒出了一个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BUG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，你是哪个牛逼的人，于是去解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BUG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，但是目前的修改怎么办才好呢？如果提交则会产生一个没有意义的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。此时我们可以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使用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stash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这个神器了。我保证你用了它之后会爱上它。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比如我现在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FT-12345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的分支上做了修改，内容如下：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现在我要切到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分支上去修改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BUG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了，那在切换到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分支前我们可以暂存修改，即：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stash 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暂存修改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stash pop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从缓存里取出修改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调用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stash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后就可以使用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checkout master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分支上去修复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bug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了，修复完了之后再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checkout FT-12345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stash pop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E008FF-E6A6-45E4-9CDA-8D1C1D3B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75" y="4595213"/>
            <a:ext cx="8416837" cy="48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git stash</a:t>
            </a:r>
            <a:r>
              <a:rPr lang="zh-CN" altLang="en-US"/>
              <a:t>的一些命令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5A4-7BA3-449D-825F-DF2720CA1860}"/>
              </a:ext>
            </a:extLst>
          </p:cNvPr>
          <p:cNvSpPr txBox="1"/>
          <p:nvPr/>
        </p:nvSpPr>
        <p:spPr>
          <a:xfrm>
            <a:off x="1259694" y="2430175"/>
            <a:ext cx="21059868" cy="1017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  $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stash   #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将工作区的修改保存到缓存区，默然取名为：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WIP on &lt;branch_name&gt;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&lt;latest_commit_id&gt; &lt;latest_commit_message&gt;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  $ git stash save &lt;name&gt;   #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将工作区的修改保存到缓存区，且取名为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  $ git stash pop    #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取出缓存区栈顶（即最近一次）的内容，并且会删除此次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pop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的内容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  $ git stash list   #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查看缓存里所有存储的修改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  $ git stash apply stash@{X} # 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取出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stash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里的内容，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X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为序号，但是不会删除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stash@{X}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  $ git stash drop stash@{X}  #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删除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stash@{X}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  $ git stash clear    #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删除缓存区里所有的记录</a:t>
            </a:r>
          </a:p>
        </p:txBody>
      </p:sp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334</Words>
  <Application>Microsoft Office PowerPoint</Application>
  <PresentationFormat>自定义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Source Han Sans CN Normal</vt:lpstr>
      <vt:lpstr>等线</vt:lpstr>
      <vt:lpstr>等线 Light</vt:lpstr>
      <vt:lpstr>黑体</vt:lpstr>
      <vt:lpstr>黑体</vt:lpstr>
      <vt:lpstr>宋体</vt:lpstr>
      <vt:lpstr>Arial</vt:lpstr>
      <vt:lpstr>Calibri</vt:lpstr>
      <vt:lpstr>Calibri Light</vt:lpstr>
      <vt:lpstr>Office 主题​​</vt:lpstr>
      <vt:lpstr> 暂存修改</vt:lpstr>
      <vt:lpstr> git stash的一些命令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 zhiyong</cp:lastModifiedBy>
  <cp:revision>140</cp:revision>
  <dcterms:created xsi:type="dcterms:W3CDTF">2019-08-12T08:04:03Z</dcterms:created>
  <dcterms:modified xsi:type="dcterms:W3CDTF">2019-10-09T14:25:31Z</dcterms:modified>
</cp:coreProperties>
</file>