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16" r:id="rId2"/>
    <p:sldId id="417" r:id="rId3"/>
    <p:sldId id="418" r:id="rId4"/>
    <p:sldId id="419" r:id="rId5"/>
    <p:sldId id="420" r:id="rId6"/>
    <p:sldId id="421" r:id="rId7"/>
    <p:sldId id="423" r:id="rId8"/>
    <p:sldId id="422" r:id="rId9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19"/>
            <p14:sldId id="420"/>
            <p14:sldId id="421"/>
            <p14:sldId id="423"/>
            <p14:sldId id="4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如何解决项目之间的依赖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1214694" y="1935175"/>
            <a:ext cx="20655000" cy="1061999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比如我们在产品开发中，基本都会遇到这样的情况，把产品架构设计划分成了很多个模块，不同团队开发不同模块，比如源码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src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目录有以下模块：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src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|------- buffer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|------- f-threadpool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|------- iniconfig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|------- intf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|------- store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|------- router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甚至是依赖了第三方的项目，那么我们可以使用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来管理这些依赖，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允许父项目可以有很多的独立的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子项目，这些子项目可以单独提交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/push/pull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等管理，而且父项目中的提交不会影响到子项目。这有很多好处：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1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 把子模块单独作为一个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项目，他们可以独立开发，他们的错误并不会影响到父项目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2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团队分模块工作在不同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项目上，减少了代码提交的依赖，减少了很多更新操作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submodule</a:t>
            </a:r>
            <a:r>
              <a:rPr lang="zh-CN" altLang="en-US"/>
              <a:t>的使用方式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989760" y="1934109"/>
            <a:ext cx="21059868" cy="1089106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）添加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submodule add &lt;url&gt; &lt;path&gt;    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url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是子模块的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地址，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path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是在父项目中的存放路径</a:t>
            </a:r>
            <a:endParaRPr lang="en-US" altLang="zh-CN" sz="28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i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submodule add git@106.52.144.219:lee/ringbuffer.git server/src/ringbuffer</a:t>
            </a: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i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添加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 module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后，会发现在父项目中出现一个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.gitmodules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文件，文件里的内容如上所示，记录名字，路径和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url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，然后我们需要把这几个文件添加到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版本管理里：</a:t>
            </a:r>
            <a:endParaRPr lang="en-US" altLang="zh-CN" sz="2800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git add .</a:t>
            </a:r>
          </a:p>
          <a:p>
            <a:pPr>
              <a:lnSpc>
                <a:spcPct val="150000"/>
              </a:lnSpc>
            </a:pPr>
            <a:r>
              <a:rPr lang="zh-CN" altLang="en-US" sz="2400" i="1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    </a:t>
            </a:r>
            <a:r>
              <a:rPr lang="en-US" altLang="zh-CN" sz="2400" i="1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commit –a –m “add bloomfilter and ringbuffer submodule”</a:t>
            </a:r>
          </a:p>
          <a:p>
            <a:pPr>
              <a:lnSpc>
                <a:spcPct val="150000"/>
              </a:lnSpc>
            </a:pPr>
            <a:r>
              <a:rPr lang="zh-CN" altLang="en-US" sz="2400" i="1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    </a:t>
            </a:r>
            <a:r>
              <a:rPr lang="en-US" altLang="zh-CN" sz="2400" i="1">
                <a:solidFill>
                  <a:schemeClr val="bg2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push</a:t>
            </a:r>
            <a:endParaRPr lang="zh-CN" altLang="en-US" sz="2400" i="1">
              <a:solidFill>
                <a:schemeClr val="bg2">
                  <a:lumMod val="7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A0CF52-3D09-4041-B48E-FAD60E78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98" y="3970062"/>
            <a:ext cx="10035000" cy="2798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04C8AC-CB16-4594-AF3C-2C28216F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147" y="7102122"/>
            <a:ext cx="10035001" cy="2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如何</a:t>
            </a:r>
            <a:r>
              <a:rPr lang="en-US" altLang="zh-CN"/>
              <a:t>clone</a:t>
            </a:r>
            <a:r>
              <a:rPr lang="zh-CN" altLang="en-US"/>
              <a:t> </a:t>
            </a:r>
            <a:r>
              <a:rPr lang="en-US" altLang="zh-CN"/>
              <a:t>submodule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989760" y="1934109"/>
            <a:ext cx="21059868" cy="1017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一个项目仓库中并不真正保存了子模块的代码文件，他只是保存了这些配置信息而已，当我们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clone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仓库的时候，并不会在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clone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出子模块的代码，仅仅是有一个文件目录而已，里面没有任何文件，有两种方法拉取子模块的代码：</a:t>
            </a: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1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clone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时加上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--recurse-submodules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参数，如：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clone &lt;url&gt; --recurse-submodules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2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pull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后，执行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submodule update --init --recursive</a:t>
            </a: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endParaRPr lang="zh-CN" altLang="en-US" sz="4400" b="1">
              <a:solidFill>
                <a:schemeClr val="bg2">
                  <a:lumMod val="7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6B7374-098E-4D2F-A537-C43880FB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8" y="4874453"/>
            <a:ext cx="18920226" cy="66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781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submodule</a:t>
            </a:r>
            <a:r>
              <a:rPr lang="zh-CN" altLang="en-US"/>
              <a:t>的坑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989760" y="1934109"/>
            <a:ext cx="21059868" cy="1017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仓库都是由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记录的，是由版本的，那么我们在使用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的时候，也是一样的，我们仅仅是指向他的特定版本，比如我们使用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submodule status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可以查看到指向的“版本”（某个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记录），如果我们在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bloomfilter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这个项目上由更新是不能自动反应到这个主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上的，如下图，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bloomfilter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已经更新到了</a:t>
            </a:r>
            <a:r>
              <a:rPr lang="en-US" altLang="zh-CN" sz="2800" b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a1532ce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了，但是主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并没有指向这里，那么也就不能自动“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checkout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”最新代码了。那如何做？</a:t>
            </a: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endParaRPr lang="zh-CN" altLang="en-US" sz="4400" b="1">
              <a:solidFill>
                <a:schemeClr val="bg2">
                  <a:lumMod val="7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51AF68-98A2-485F-9A8B-8231F140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94" y="4643916"/>
            <a:ext cx="15451851" cy="14893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EBD7DF-388E-411E-AADA-CD4A063C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33" y="6318412"/>
            <a:ext cx="9252721" cy="66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569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submodule</a:t>
            </a:r>
            <a:r>
              <a:rPr lang="zh-CN" altLang="en-US"/>
              <a:t>的坑 </a:t>
            </a:r>
            <a:r>
              <a:rPr lang="en-US" altLang="zh-CN"/>
              <a:t>-- </a:t>
            </a:r>
            <a:r>
              <a:rPr lang="zh-CN" altLang="en-US"/>
              <a:t>如何更新</a:t>
            </a:r>
            <a:r>
              <a:rPr lang="en-US" altLang="zh-CN"/>
              <a:t>submodule</a:t>
            </a:r>
            <a:r>
              <a:rPr lang="zh-CN" altLang="en-US"/>
              <a:t>的内容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989760" y="1934109"/>
            <a:ext cx="21059868" cy="1017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子模块有新的提交了，我们如何更新？就以上文所述，我们的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bloomfilter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项目已经更新了，那如何更新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0voice_im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里这个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的版本？方法如下：</a:t>
            </a: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cd server/src/bloomfilter</a:t>
            </a:r>
          </a:p>
          <a:p>
            <a:pPr>
              <a:lnSpc>
                <a:spcPct val="150000"/>
              </a:lnSpc>
            </a:pPr>
            <a:r>
              <a:rPr lang="en-US" altLang="zh-CN" sz="24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git pull</a:t>
            </a:r>
          </a:p>
          <a:p>
            <a:pPr>
              <a:lnSpc>
                <a:spcPct val="150000"/>
              </a:lnSpc>
            </a:pPr>
            <a:r>
              <a:rPr lang="en-US" altLang="zh-CN" sz="24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git checkout commit-id  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手动移动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的指针到某个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commit-id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上，然后我们在主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repo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上：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submodule status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，可以看到 </a:t>
            </a:r>
            <a:endParaRPr lang="en-US" altLang="zh-CN" sz="24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          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submodule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更新了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前面有个‘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’号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，此时我们应该提交这个更新，这样别人才能获取到这个更新操作</a:t>
            </a:r>
            <a:endParaRPr lang="en-US" altLang="zh-CN" sz="24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24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commit server/src/bloomfilter –m “move bloomfilter submodule to a1532ce02”  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提交对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的更新</a:t>
            </a:r>
            <a:endParaRPr lang="en-US" altLang="zh-CN" sz="24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git push     </a:t>
            </a:r>
            <a:r>
              <a:rPr lang="en-US" altLang="zh-CN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4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推送更新到远程仓库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AD7645-E858-4E29-9677-39748E6C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94" y="5895175"/>
            <a:ext cx="11605346" cy="36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331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submodule</a:t>
            </a:r>
            <a:r>
              <a:rPr lang="zh-CN" altLang="en-US"/>
              <a:t>的坑 </a:t>
            </a:r>
            <a:r>
              <a:rPr lang="en-US" altLang="zh-CN"/>
              <a:t>-- </a:t>
            </a:r>
            <a:r>
              <a:rPr lang="zh-CN" altLang="en-US"/>
              <a:t>如何同步</a:t>
            </a:r>
            <a:r>
              <a:rPr lang="en-US" altLang="zh-CN"/>
              <a:t>submodule</a:t>
            </a:r>
            <a:r>
              <a:rPr lang="zh-CN" altLang="en-US"/>
              <a:t>的更新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989760" y="1934109"/>
            <a:ext cx="21059868" cy="1017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上文，我们更新了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的内容了，也把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的这个“指向”更新推送到了远程仓库了，那其它的开发人员如何“同步”</a:t>
            </a: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这种更新呢？</a:t>
            </a:r>
            <a:endParaRPr lang="en-US" altLang="zh-CN" sz="2800" b="1">
              <a:solidFill>
                <a:schemeClr val="tx1">
                  <a:lumMod val="50000"/>
                  <a:lumOff val="5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2800" i="1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pull    # </a:t>
            </a:r>
            <a:r>
              <a:rPr lang="zh-CN" altLang="en-US" sz="2800" i="1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拉取最新变化</a:t>
            </a:r>
            <a:endParaRPr lang="en-US" altLang="zh-CN" sz="2800" i="1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</a:t>
            </a:r>
            <a:r>
              <a:rPr lang="en-US" altLang="zh-CN" sz="2800" i="1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submodule update - -remote   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更新子模块为远程项目的最新版本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F9DEE-8801-4768-B7D0-D4AE913E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10" y="4832915"/>
            <a:ext cx="16274682" cy="51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01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submodule</a:t>
            </a:r>
            <a:r>
              <a:rPr lang="zh-CN" altLang="en-US"/>
              <a:t>的坑 </a:t>
            </a:r>
            <a:r>
              <a:rPr lang="en-US" altLang="zh-CN"/>
              <a:t>-- </a:t>
            </a:r>
            <a:r>
              <a:rPr lang="zh-CN" altLang="en-US"/>
              <a:t>在子模块中工作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989760" y="1934109"/>
            <a:ext cx="21059868" cy="1017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让我们看起来以为是一个仓库，我们想当然的想在里面做一些修改，可是并非如此，我们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cd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到该子目录后，使用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status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会发现“</a:t>
            </a:r>
            <a:r>
              <a:rPr lang="en-US" altLang="zh-CN" sz="2800" b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HEAD detached at 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a1532ce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这其实就告诉了我们，当前并没有处于一个分支上，并不能去提交修改，当然我们可以使用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checkout master/dev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的方式切换到某个分支上，做一些修改，然后提交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的更新，尽管可以这么做，但是依然不建议大家如此。</a:t>
            </a:r>
            <a:endParaRPr lang="zh-CN" altLang="en-US" sz="28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E1815C-CB9E-4CCD-B668-F2545953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95" y="5220175"/>
            <a:ext cx="13429197" cy="21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987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submodule</a:t>
            </a:r>
            <a:r>
              <a:rPr lang="zh-CN" altLang="en-US"/>
              <a:t>的坑 </a:t>
            </a:r>
            <a:r>
              <a:rPr lang="en-US" altLang="zh-CN"/>
              <a:t>-- </a:t>
            </a:r>
            <a:r>
              <a:rPr lang="zh-CN" altLang="en-US"/>
              <a:t>删除子模块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5A4-7BA3-449D-825F-DF2720CA1860}"/>
              </a:ext>
            </a:extLst>
          </p:cNvPr>
          <p:cNvSpPr txBox="1"/>
          <p:nvPr/>
        </p:nvSpPr>
        <p:spPr>
          <a:xfrm>
            <a:off x="989760" y="1934109"/>
            <a:ext cx="21059868" cy="1017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一般我们不会删除某个子模块，除非是我们的技术方案有调整，但是总之还是有可能的，此时我们可以使用</a:t>
            </a:r>
            <a:r>
              <a:rPr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rm submodule</a:t>
            </a:r>
            <a:r>
              <a:rPr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的方式删除：</a:t>
            </a:r>
            <a:endParaRPr lang="zh-CN" altLang="en-US" sz="28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5D9CB7-7E00-4F7F-B141-103AAA22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49" y="3874195"/>
            <a:ext cx="13946290" cy="52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474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912</Words>
  <Application>Microsoft Office PowerPoint</Application>
  <PresentationFormat>自定义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黑体</vt:lpstr>
      <vt:lpstr>Arial</vt:lpstr>
      <vt:lpstr>Calibri</vt:lpstr>
      <vt:lpstr>Calibri Light</vt:lpstr>
      <vt:lpstr>Office 主题​​</vt:lpstr>
      <vt:lpstr> 如何解决项目之间的依赖</vt:lpstr>
      <vt:lpstr> submodule的使用方式</vt:lpstr>
      <vt:lpstr> 如何clone submodule</vt:lpstr>
      <vt:lpstr> submodule的坑</vt:lpstr>
      <vt:lpstr> submodule的坑 -- 如何更新submodule的内容</vt:lpstr>
      <vt:lpstr> submodule的坑 -- 如何同步submodule的更新</vt:lpstr>
      <vt:lpstr> submodule的坑 -- 在子模块中工作</vt:lpstr>
      <vt:lpstr> submodule的坑 -- 删除子模块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176</cp:revision>
  <dcterms:created xsi:type="dcterms:W3CDTF">2019-08-12T08:04:03Z</dcterms:created>
  <dcterms:modified xsi:type="dcterms:W3CDTF">2019-09-06T10:21:14Z</dcterms:modified>
</cp:coreProperties>
</file>