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416" r:id="rId2"/>
    <p:sldId id="417" r:id="rId3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55" d="100"/>
          <a:sy n="55" d="100"/>
        </p:scale>
        <p:origin x="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git</a:t>
            </a:r>
            <a:r>
              <a:rPr lang="zh-CN" altLang="en-US"/>
              <a:t>备份到另一台服务器上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3F60C7-9B2D-486D-80FB-04B961EC83AC}"/>
              </a:ext>
            </a:extLst>
          </p:cNvPr>
          <p:cNvSpPr txBox="1"/>
          <p:nvPr/>
        </p:nvSpPr>
        <p:spPr>
          <a:xfrm>
            <a:off x="1214694" y="2116545"/>
            <a:ext cx="20655000" cy="1043862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为了容灾，在大厂里都会对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的仓库进行备份，那如何做的呢？在解释步骤前，先介绍下场景：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总共有以下步骤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1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）设置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ssh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的免密登录方式：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</a:t>
            </a:r>
            <a:r>
              <a:rPr lang="en-US" altLang="zh-CN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ssh-kengen –t rsa  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以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rsa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算法生成密钥对</a:t>
            </a:r>
            <a:endParaRPr lang="en-US" altLang="zh-CN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vim ~/.ssh/id_rsa.pub</a:t>
            </a:r>
            <a:r>
              <a:rPr lang="zh-CN" altLang="en-US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id_rsa.pub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的内容拷贝后放在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仓库的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/root/.ssh/authorized_keys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里</a:t>
            </a:r>
            <a:endParaRPr lang="en-US" altLang="zh-CN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solidFill>
                  <a:schemeClr val="accent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chmod 400 /root/.ssh/authorized_keys   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服务器上设置文件的权限为</a:t>
            </a:r>
            <a:r>
              <a:rPr lang="en-US" altLang="zh-CN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400</a:t>
            </a:r>
            <a:r>
              <a:rPr lang="zh-CN" altLang="en-US" sz="2800" i="1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endParaRPr lang="en-US" altLang="zh-CN" sz="2800" i="1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2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）书写以下脚本：我们使用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ssh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协议进行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clone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 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--mirror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是拷贝镜像的意思（不能省掉，因为</a:t>
            </a: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仓库有很多的分支和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  tag</a:t>
            </a:r>
            <a:r>
              <a:rPr lang="zh-CN" altLang="en-US" sz="28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信息）</a:t>
            </a:r>
            <a:endParaRPr lang="en-US" altLang="zh-CN" sz="28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7A117B-E0A7-437E-B5D9-5667DECF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87" y="9677051"/>
            <a:ext cx="8540613" cy="28154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EE2E95-53E5-4B98-98D2-2D8977B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94" y="3001930"/>
            <a:ext cx="9935613" cy="29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git</a:t>
            </a:r>
            <a:r>
              <a:rPr lang="zh-CN" altLang="en-US"/>
              <a:t>备份到另一台服务器上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A6A74E-AD60-4FC4-A15B-6C65A82E2140}"/>
              </a:ext>
            </a:extLst>
          </p:cNvPr>
          <p:cNvSpPr txBox="1"/>
          <p:nvPr/>
        </p:nvSpPr>
        <p:spPr>
          <a:xfrm>
            <a:off x="1124562" y="1949874"/>
            <a:ext cx="21195000" cy="103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3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）通过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crontab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添加定时任务：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crontab –e 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在定时任务中添加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: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0 0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* * *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sh /srv/backup_remote_git.sh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，然后保存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    systemctl restart cron  #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重启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cron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服务，如果在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centos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systemctl restart crond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241875-8C26-4B4D-AB0C-9275F986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33" y="4725175"/>
            <a:ext cx="10073522" cy="61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229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黑体</vt:lpstr>
      <vt:lpstr>Arial</vt:lpstr>
      <vt:lpstr>Calibri</vt:lpstr>
      <vt:lpstr>Calibri Light</vt:lpstr>
      <vt:lpstr>Office 主题​​</vt:lpstr>
      <vt:lpstr> git备份到另一台服务器上</vt:lpstr>
      <vt:lpstr> git备份到另一台服务器上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141</cp:revision>
  <dcterms:created xsi:type="dcterms:W3CDTF">2019-08-12T08:04:03Z</dcterms:created>
  <dcterms:modified xsi:type="dcterms:W3CDTF">2019-09-07T13:39:34Z</dcterms:modified>
</cp:coreProperties>
</file>