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413" r:id="rId2"/>
    <p:sldId id="414" r:id="rId3"/>
    <p:sldId id="415" r:id="rId4"/>
    <p:sldId id="416" r:id="rId5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45" d="100"/>
          <a:sy n="45" d="100"/>
        </p:scale>
        <p:origin x="7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47.106.79.26:/srv/nginx-doc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创建</a:t>
            </a:r>
            <a:r>
              <a:rPr lang="en-US" altLang="zh-CN"/>
              <a:t>git</a:t>
            </a:r>
            <a:r>
              <a:rPr lang="zh-CN" altLang="en-US"/>
              <a:t>远程服务器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38D77-B601-41EF-8517-A39A6944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389"/>
            <a:ext cx="12011025" cy="10401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305E53-1281-45D0-8EDD-A1E550B0E96D}"/>
              </a:ext>
            </a:extLst>
          </p:cNvPr>
          <p:cNvSpPr txBox="1"/>
          <p:nvPr/>
        </p:nvSpPr>
        <p:spPr>
          <a:xfrm>
            <a:off x="12011025" y="1619967"/>
            <a:ext cx="10758669" cy="11250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虽然我们说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是一个分布式的版本管理工具，不像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svn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那样离开了中央服务器的仓库就干不了活了，但是如果有个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中央服务器存在，还是方便了多人之间的协作。那如何创建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的中央服务器呢？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一：创建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账号和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用户组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$ sudo adduser git  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添加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用户</a:t>
            </a:r>
            <a:endParaRPr lang="en-US" altLang="zh-CN" sz="240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$ sudo passwd git   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添加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的密码</a:t>
            </a:r>
            <a:endParaRPr lang="en-US" altLang="zh-CN" sz="240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$ sudo groupadd git 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添加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用户组</a:t>
            </a:r>
            <a:endParaRPr lang="en-US" altLang="zh-CN" sz="240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$ sudo usermod -G git git 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添加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用户到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用户组</a:t>
            </a:r>
            <a:endParaRPr lang="en-US" altLang="zh-CN" sz="240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二、创建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仓库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$ cd /srv     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srv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目录下存放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的仓库</a:t>
            </a:r>
            <a:endParaRPr lang="en-US" altLang="zh-CN" sz="240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$ mkdir nginx-docs.git 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创建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nginx-docs.git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目录</a:t>
            </a:r>
            <a:endParaRPr lang="en-US" altLang="zh-CN" sz="240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$ cd nginx-docs.git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$ git init --bare 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bare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选项指示该仓库为裸仓库</a:t>
            </a:r>
            <a:endParaRPr lang="en-US" altLang="zh-CN" sz="240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$</a:t>
            </a:r>
            <a:r>
              <a:rPr lang="zh-CN" altLang="en-US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sudo chown -R git:git /srv/nginx-docs.git 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修改权限为</a:t>
            </a:r>
            <a:r>
              <a:rPr lang="en-US" altLang="zh-CN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40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18870062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创建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66E3B0-7947-4B10-B202-80183ED6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62" y="7124201"/>
            <a:ext cx="10765919" cy="21236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6A5DB2-EEA2-4720-AAB1-3DD7B0422143}"/>
              </a:ext>
            </a:extLst>
          </p:cNvPr>
          <p:cNvSpPr txBox="1"/>
          <p:nvPr/>
        </p:nvSpPr>
        <p:spPr>
          <a:xfrm>
            <a:off x="1034694" y="1701701"/>
            <a:ext cx="21284868" cy="1084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三、禁止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用户登录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shell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，这样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服务登录会被拒绝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四、克隆远程仓库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比如在我的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windows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电脑上打开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bash shell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，输入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git clone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  <a:hlinkClick r:id="rId3"/>
              </a:rPr>
              <a:t>git@47.106.79.26:/srv/nginx-docs.git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即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clone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命令为：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git clone git@&lt;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您的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CVM IP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地址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&gt;:git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仓库路径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在这个过程中需要输入用户名和密码，我们可以通过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rsa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认证的方式省略掉密码的输入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F2732-6F09-48ED-89DD-77642044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671" y="2700175"/>
            <a:ext cx="9484605" cy="135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334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创建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75F667-CC8D-4022-9FDB-EBBE5CBF7435}"/>
              </a:ext>
            </a:extLst>
          </p:cNvPr>
          <p:cNvSpPr txBox="1"/>
          <p:nvPr/>
        </p:nvSpPr>
        <p:spPr>
          <a:xfrm>
            <a:off x="1529694" y="1802232"/>
            <a:ext cx="20789868" cy="10302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五、免密输入的配置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就是通过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rsa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认证，生成公钥和私钥，然后把客户端的公钥告诉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服务器，具体步骤如下：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在客户端机器上，比如我在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windows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机器上已经配置用户名和密码，见上一章的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配置说明，然后打开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bash shell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，生成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rsa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的秘钥对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,ssh-keygen –t rsa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命令后一路按回车，此时会在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c:/Users/lizhiyong/.ssh/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目录下生成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id_rsa.pub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id_rsa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文件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,id_rsa.pub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是公钥文件，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id_rsa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是私钥文件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FE5DB-17AB-4050-BC92-7D9AAAC8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4" y="5760175"/>
            <a:ext cx="11145877" cy="53979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8DB927-620C-4F57-B72A-F1DE94C7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695" y="6007674"/>
            <a:ext cx="11519694" cy="24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66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创建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8420B-35CD-420D-8373-88AA96080170}"/>
              </a:ext>
            </a:extLst>
          </p:cNvPr>
          <p:cNvSpPr txBox="1"/>
          <p:nvPr/>
        </p:nvSpPr>
        <p:spPr>
          <a:xfrm>
            <a:off x="1619694" y="2385175"/>
            <a:ext cx="19035000" cy="958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服务器上：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$ su git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$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ssh-keygen –t rsa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$ touch authorized_keys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然后把客户端的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id_rsa.pub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追加到这个文件里。这样后，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我们就不需要每次都输入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密码了。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7F5EF-F2C5-4AD9-93C2-D06BA8B1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413" y="1069483"/>
            <a:ext cx="10717328" cy="5410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43EDA6-678A-4940-869B-214EA3DD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88" y="6480174"/>
            <a:ext cx="10752182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85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468</Words>
  <Application>Microsoft Office PowerPoint</Application>
  <PresentationFormat>自定义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黑体</vt:lpstr>
      <vt:lpstr>Arial</vt:lpstr>
      <vt:lpstr>Calibri</vt:lpstr>
      <vt:lpstr>Calibri Light</vt:lpstr>
      <vt:lpstr>Office 主题​​</vt:lpstr>
      <vt:lpstr> 创建git远程服务器</vt:lpstr>
      <vt:lpstr> 创建git服务器</vt:lpstr>
      <vt:lpstr> 创建git服务器</vt:lpstr>
      <vt:lpstr> 创建git服务器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 zhiyong</cp:lastModifiedBy>
  <cp:revision>65</cp:revision>
  <dcterms:created xsi:type="dcterms:W3CDTF">2019-08-12T08:04:03Z</dcterms:created>
  <dcterms:modified xsi:type="dcterms:W3CDTF">2019-11-23T07:30:06Z</dcterms:modified>
</cp:coreProperties>
</file>