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418" r:id="rId2"/>
    <p:sldId id="419" r:id="rId3"/>
    <p:sldId id="420" r:id="rId4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5" d="100"/>
          <a:sy n="45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</a:t>
            </a:r>
            <a:r>
              <a:rPr lang="zh-CN" altLang="en-US"/>
              <a:t>的原理 </a:t>
            </a:r>
            <a:r>
              <a:rPr lang="en-US" altLang="zh-CN"/>
              <a:t>- git</a:t>
            </a:r>
            <a:r>
              <a:rPr lang="zh-CN" altLang="en-US"/>
              <a:t>的四个区域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91E5DA-6A77-40E0-B868-F013C0EE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11" y="2274242"/>
            <a:ext cx="18630757" cy="540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652265-9ECC-4EA3-8412-D6E45E1F7DD8}"/>
              </a:ext>
            </a:extLst>
          </p:cNvPr>
          <p:cNvSpPr/>
          <p:nvPr/>
        </p:nvSpPr>
        <p:spPr>
          <a:xfrm>
            <a:off x="2003671" y="8325175"/>
            <a:ext cx="18839720" cy="3253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Workspace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： 工作区，就是你平时存放项目代码的地方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Index / Stage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： 暂存区，用于临时存放你的改动，事实上它只是一个文件，保存即将提交到文件列表信息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Repository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： 仓库区（或版本库），就是安全存放数据的位置，这里面有你提交到所有版本的数据。其中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HEAD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指向最新放入仓库的版本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Remote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： 远程仓库，托管代码的服务器，可以简单的认为是你项目组中的一台电脑用于远程数据交换</a:t>
            </a:r>
            <a:endParaRPr lang="zh-CN" altLang="en-US" sz="2800" b="0" i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90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</a:t>
            </a:r>
            <a:r>
              <a:rPr lang="zh-CN" altLang="en-US"/>
              <a:t>原理 </a:t>
            </a:r>
            <a:r>
              <a:rPr lang="en-US" altLang="zh-CN"/>
              <a:t>– </a:t>
            </a:r>
            <a:r>
              <a:rPr lang="zh-CN" altLang="en-US"/>
              <a:t>工作流程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12BC13-6A57-4F05-95A3-0DB0F931C2CE}"/>
              </a:ext>
            </a:extLst>
          </p:cNvPr>
          <p:cNvSpPr/>
          <p:nvPr/>
        </p:nvSpPr>
        <p:spPr>
          <a:xfrm>
            <a:off x="2744694" y="7235551"/>
            <a:ext cx="18225000" cy="4546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的工作流程一般是这样的：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、在工作目录中添加、修改文件；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、将需要进行版本管理的文件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add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到暂存区域；</a:t>
            </a: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、将暂存区域的文件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commit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到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仓库；</a:t>
            </a:r>
            <a:endParaRPr lang="en-US" altLang="zh-CN" sz="2800">
              <a:solidFill>
                <a:srgbClr val="4B4B4B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、本地的修改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push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到远程仓库，如果失败则执行第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步</a:t>
            </a:r>
            <a:endParaRPr lang="en-US" altLang="zh-CN" sz="2800">
              <a:solidFill>
                <a:srgbClr val="4B4B4B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pull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将远程仓库的修改拉取到本地，如果有冲突需要修改冲突。回到第三步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因此，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管理的文件有三种状态：</a:t>
            </a:r>
            <a:r>
              <a:rPr lang="zh-CN" altLang="en-US" sz="2800">
                <a:solidFill>
                  <a:srgbClr val="FF6600"/>
                </a:solidFill>
                <a:latin typeface="Verdana" panose="020B0604030504040204" pitchFamily="34" charset="0"/>
              </a:rPr>
              <a:t>已修改（</a:t>
            </a:r>
            <a:r>
              <a:rPr lang="en-US" altLang="zh-CN" sz="2800">
                <a:solidFill>
                  <a:srgbClr val="FF6600"/>
                </a:solidFill>
                <a:latin typeface="Verdana" panose="020B0604030504040204" pitchFamily="34" charset="0"/>
              </a:rPr>
              <a:t>modified</a:t>
            </a:r>
            <a:r>
              <a:rPr lang="zh-CN" altLang="en-US" sz="2800">
                <a:solidFill>
                  <a:srgbClr val="FF66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2800">
                <a:solidFill>
                  <a:srgbClr val="FF6600"/>
                </a:solidFill>
                <a:latin typeface="Verdana" panose="020B0604030504040204" pitchFamily="34" charset="0"/>
              </a:rPr>
              <a:t>已暂存（</a:t>
            </a:r>
            <a:r>
              <a:rPr lang="en-US" altLang="zh-CN" sz="2800">
                <a:solidFill>
                  <a:srgbClr val="FF6600"/>
                </a:solidFill>
                <a:latin typeface="Verdana" panose="020B0604030504040204" pitchFamily="34" charset="0"/>
              </a:rPr>
              <a:t>staged</a:t>
            </a:r>
            <a:r>
              <a:rPr lang="zh-CN" altLang="en-US" sz="2800">
                <a:solidFill>
                  <a:srgbClr val="FF6600"/>
                </a:solidFill>
                <a:latin typeface="Verdana" panose="020B0604030504040204" pitchFamily="34" charset="0"/>
              </a:rPr>
              <a:t>）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2800">
                <a:solidFill>
                  <a:srgbClr val="FF6600"/>
                </a:solidFill>
                <a:latin typeface="Verdana" panose="020B0604030504040204" pitchFamily="34" charset="0"/>
              </a:rPr>
              <a:t>已提交</a:t>
            </a:r>
            <a:r>
              <a:rPr lang="en-US" altLang="zh-CN" sz="2800">
                <a:solidFill>
                  <a:srgbClr val="FF6600"/>
                </a:solidFill>
                <a:latin typeface="Verdana" panose="020B0604030504040204" pitchFamily="34" charset="0"/>
              </a:rPr>
              <a:t>(committed)</a:t>
            </a:r>
            <a:endParaRPr lang="zh-CN" altLang="en-US" sz="2800" b="0" i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F176C0-1D65-477B-B232-FD9EDFC0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71" y="1966399"/>
            <a:ext cx="18577707" cy="491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390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</a:t>
            </a:r>
            <a:r>
              <a:rPr lang="zh-CN" altLang="en-US"/>
              <a:t>原理 </a:t>
            </a:r>
            <a:r>
              <a:rPr lang="en-US" altLang="zh-CN"/>
              <a:t>– </a:t>
            </a:r>
            <a:r>
              <a:rPr lang="zh-CN" altLang="en-US"/>
              <a:t>文件的四种状态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0DB614-EE97-4B77-9E2A-08EF2C04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94" y="2769695"/>
            <a:ext cx="10935000" cy="45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FA7972-E99F-4790-8310-2970AFEDC79E}"/>
              </a:ext>
            </a:extLst>
          </p:cNvPr>
          <p:cNvSpPr/>
          <p:nvPr/>
        </p:nvSpPr>
        <p:spPr>
          <a:xfrm>
            <a:off x="1304694" y="7917436"/>
            <a:ext cx="21240000" cy="390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Untracked: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   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未跟踪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此文件在文件夹中，但并没有加入到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库，不参与版本控制，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通过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add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状态变为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Staged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。</a:t>
            </a:r>
            <a:endParaRPr lang="en-US" altLang="zh-CN" sz="2800">
              <a:solidFill>
                <a:srgbClr val="4B4B4B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Unmodify: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   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文件已经入库且未修改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即版本库中的文件快照内容与文件夹中完全一致，这种类型的文件有两种去处，如果它被修改，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而变为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Modified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，如果使用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rm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移出版本库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则成为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Untracked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Modified</a:t>
            </a:r>
            <a:r>
              <a:rPr lang="zh-CN" altLang="en-US" sz="2800" b="1">
                <a:solidFill>
                  <a:srgbClr val="FF66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文件已修改，仅仅是修改，并没有进行其他的操作，这个文件也有两个去处，通过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add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可进入暂存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staged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状态，使用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checkout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则丢弃修改，返回到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unmodify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状态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, 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这个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checkout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即从库中取出文件，覆盖当前修改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6600"/>
                </a:solidFill>
                <a:latin typeface="Verdana" panose="020B0604030504040204" pitchFamily="34" charset="0"/>
              </a:rPr>
              <a:t>Staged</a:t>
            </a:r>
            <a:r>
              <a:rPr lang="zh-CN" altLang="en-US" sz="2800" b="1">
                <a:solidFill>
                  <a:srgbClr val="FF66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暂存状态，执行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git commit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则将修改同步到库中，这时库中的文件和本地文件又变为一致，文件为</a:t>
            </a:r>
            <a:r>
              <a:rPr lang="en-US" altLang="zh-CN" sz="2800">
                <a:solidFill>
                  <a:srgbClr val="4B4B4B"/>
                </a:solidFill>
                <a:latin typeface="Verdana" panose="020B0604030504040204" pitchFamily="34" charset="0"/>
              </a:rPr>
              <a:t>Unmodify</a:t>
            </a:r>
            <a:r>
              <a:rPr lang="zh-CN" altLang="en-US" sz="2800">
                <a:solidFill>
                  <a:srgbClr val="4B4B4B"/>
                </a:solidFill>
                <a:latin typeface="Verdana" panose="020B0604030504040204" pitchFamily="34" charset="0"/>
              </a:rPr>
              <a:t>状态。</a:t>
            </a:r>
            <a:endParaRPr lang="en-US" altLang="zh-CN" sz="2800" b="0" i="0">
              <a:solidFill>
                <a:srgbClr val="4B4B4B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175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421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黑体</vt:lpstr>
      <vt:lpstr>Arial</vt:lpstr>
      <vt:lpstr>Calibri</vt:lpstr>
      <vt:lpstr>Calibri Light</vt:lpstr>
      <vt:lpstr>Verdana</vt:lpstr>
      <vt:lpstr>Office 主题​​</vt:lpstr>
      <vt:lpstr> git的原理 - git的四个区域</vt:lpstr>
      <vt:lpstr> git原理 – 工作流程</vt:lpstr>
      <vt:lpstr> git原理 – 文件的四种状态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65</cp:revision>
  <dcterms:created xsi:type="dcterms:W3CDTF">2019-08-12T08:04:03Z</dcterms:created>
  <dcterms:modified xsi:type="dcterms:W3CDTF">2019-11-23T07:29:54Z</dcterms:modified>
</cp:coreProperties>
</file>