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413" r:id="rId2"/>
    <p:sldId id="415" r:id="rId3"/>
    <p:sldId id="418" r:id="rId4"/>
    <p:sldId id="420" r:id="rId5"/>
    <p:sldId id="416" r:id="rId6"/>
    <p:sldId id="414" r:id="rId7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3"/>
            <p14:sldId id="415"/>
            <p14:sldId id="418"/>
            <p14:sldId id="420"/>
            <p14:sldId id="416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juejin.im/?target=https%3A%2F%2Flink.zhihu.com%2F%3Ftarget%3Dhttps%253A%2F%2Fgithub.com%2Fangular%2Fangular.js%2Fblob%2Fmaster%2FDEVELOPERS.md%2523-git-commit-guidelines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ink.juejin.im/?target=https%3A%2F%2Flink.zhihu.com%2F%3Ftarget%3Dhttps%253A%2F%2Fstackoverflow.com%2Fquestions%2F2290016%2Fgit-commit-messages-50-72-formatting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gitlab.0voice.com/0voice/git_guide/blob/master/charpter2/gitmessag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 commit</a:t>
            </a:r>
            <a:r>
              <a:rPr lang="zh-CN" altLang="en-US"/>
              <a:t>命令详解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1079694" y="1980175"/>
            <a:ext cx="20745000" cy="10215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git commit file1.name file2.name file3.name .. –m “commit messages”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指提交修改到本地的仓库里，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file*.name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指的是带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的文件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–m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后面的内容指提交的信息，即备注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git commit –a –m “commit messeages”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添加的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-a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参数会把当前暂存区里所有的修改（包括删除操作）都提交，但是那些尚未添加到暂存区的内容是不会提交的，网上有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很多的博客内容说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-a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参数会把尚未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add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的文件也提交了，这个说法是错误的。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git commit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我们可能由时候手抖忘记输入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-m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参数，直接输入了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于是出现了右边这个界面，即打开了一个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vim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编辑界面，敲入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“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i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”键后保存，输入要添加的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message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后，输入“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ESC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”按键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退出编辑界面，然后再敲入“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:wqa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”后会保存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message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内容，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并且提交此次修改，如果敲入“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:q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”会取消这次提交。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commit --amend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这也是我们经常用的命令，他会把此次提交追加到上一次的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内容里。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C46B2A-6AA8-4C4E-97AC-6339F5DE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694" y="6449840"/>
            <a:ext cx="10672874" cy="64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062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 commit</a:t>
            </a:r>
            <a:r>
              <a:rPr lang="zh-CN" altLang="en-US"/>
              <a:t>的格式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444E5B-DDF8-4EA8-8CB4-4B19633A64B7}"/>
              </a:ext>
            </a:extLst>
          </p:cNvPr>
          <p:cNvSpPr txBox="1"/>
          <p:nvPr/>
        </p:nvSpPr>
        <p:spPr>
          <a:xfrm>
            <a:off x="1124694" y="1980175"/>
            <a:ext cx="21194868" cy="1026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>
                <a:hlinkClick r:id="rId2"/>
              </a:rPr>
              <a:t> Angular </a:t>
            </a:r>
            <a:r>
              <a:rPr lang="zh-CN" altLang="en-US" sz="3200">
                <a:hlinkClick r:id="rId2"/>
              </a:rPr>
              <a:t>团队的规范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message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的格式：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&lt;type&gt;(&lt;scope&gt;): &lt;subject&gt;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&lt;BLANK LINE&gt;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&lt;body&gt;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&lt;BLANK LINE&gt;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&lt;footer&gt;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Type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指：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feat: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新特性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fix: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修改问题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refactor: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代码重构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docs: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文档修改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style: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代码格式修改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注意不是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css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修改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test: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测试用例修改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chore: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其他修改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比如构建流程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依赖管理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65E4B8-9783-4A3A-B01B-5287930FD12E}"/>
              </a:ext>
            </a:extLst>
          </p:cNvPr>
          <p:cNvSpPr txBox="1"/>
          <p:nvPr/>
        </p:nvSpPr>
        <p:spPr>
          <a:xfrm>
            <a:off x="9359694" y="3960175"/>
            <a:ext cx="12555000" cy="220688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标题行</a:t>
            </a:r>
            <a:r>
              <a:rPr lang="en-US" altLang="zh-CN" sz="2800"/>
              <a:t>: </a:t>
            </a:r>
            <a:r>
              <a:rPr lang="zh-CN" altLang="en-US" sz="2800"/>
              <a:t>必填</a:t>
            </a:r>
            <a:r>
              <a:rPr lang="en-US" altLang="zh-CN" sz="2800"/>
              <a:t>, </a:t>
            </a:r>
            <a:r>
              <a:rPr lang="zh-CN" altLang="en-US" sz="2800"/>
              <a:t>描述主要修改类型和内容</a:t>
            </a:r>
          </a:p>
          <a:p>
            <a:pPr>
              <a:lnSpc>
                <a:spcPct val="150000"/>
              </a:lnSpc>
            </a:pPr>
            <a:r>
              <a:rPr lang="zh-CN" altLang="en-US" sz="2800"/>
              <a:t>主题内容</a:t>
            </a:r>
            <a:r>
              <a:rPr lang="en-US" altLang="zh-CN" sz="2800"/>
              <a:t>: </a:t>
            </a:r>
            <a:r>
              <a:rPr lang="zh-CN" altLang="en-US" sz="2800"/>
              <a:t>描述为什么修改</a:t>
            </a:r>
            <a:r>
              <a:rPr lang="en-US" altLang="zh-CN" sz="2800"/>
              <a:t>, </a:t>
            </a:r>
            <a:r>
              <a:rPr lang="zh-CN" altLang="en-US" sz="2800"/>
              <a:t>做了什么样的修改</a:t>
            </a:r>
            <a:r>
              <a:rPr lang="en-US" altLang="zh-CN" sz="2800"/>
              <a:t>, </a:t>
            </a:r>
            <a:r>
              <a:rPr lang="zh-CN" altLang="en-US" sz="2800"/>
              <a:t>以及开发的思路等等</a:t>
            </a:r>
          </a:p>
          <a:p>
            <a:pPr>
              <a:lnSpc>
                <a:spcPct val="150000"/>
              </a:lnSpc>
            </a:pPr>
            <a:r>
              <a:rPr lang="zh-CN" altLang="en-US" sz="2800"/>
              <a:t>页脚注释</a:t>
            </a:r>
            <a:r>
              <a:rPr lang="en-US" altLang="zh-CN" sz="2800"/>
              <a:t>: </a:t>
            </a:r>
            <a:r>
              <a:rPr lang="zh-CN" altLang="en-US" sz="2800"/>
              <a:t>放 </a:t>
            </a:r>
            <a:r>
              <a:rPr lang="en-US" altLang="zh-CN" sz="2800"/>
              <a:t>Breaking Changes </a:t>
            </a:r>
            <a:r>
              <a:rPr lang="zh-CN" altLang="en-US" sz="2800"/>
              <a:t>或 </a:t>
            </a:r>
            <a:r>
              <a:rPr lang="en-US" altLang="zh-CN" sz="2800"/>
              <a:t>Closed Issues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AA8DADF-24E9-4D91-9A3B-957312F8F7BC}"/>
              </a:ext>
            </a:extLst>
          </p:cNvPr>
          <p:cNvSpPr/>
          <p:nvPr/>
        </p:nvSpPr>
        <p:spPr>
          <a:xfrm>
            <a:off x="7267128" y="4764999"/>
            <a:ext cx="1350000" cy="540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3669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 commit</a:t>
            </a:r>
            <a:r>
              <a:rPr lang="zh-CN" altLang="en-US"/>
              <a:t>的格式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DDCC42-33E4-4E8B-B8F3-F82CBAE0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94" y="1980175"/>
            <a:ext cx="22095000" cy="654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scope: commit 影响的范围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，即影响的模块或者组件，</a:t>
            </a:r>
            <a:r>
              <a:rPr lang="zh-CN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比如: route, component, utils, build...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subject: commit 的概述, 建议符合 </a:t>
            </a:r>
            <a:r>
              <a:rPr lang="zh-CN" altLang="zh-CN" sz="2800">
                <a:solidFill>
                  <a:schemeClr val="bg2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50/72 formatting</a:t>
            </a:r>
            <a:r>
              <a:rPr lang="zh-CN" altLang="zh-CN" sz="2800">
                <a:solidFill>
                  <a:schemeClr val="bg2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body: commit 具体修改内容, 可以分为多行, 建议符合 </a:t>
            </a:r>
            <a:r>
              <a:rPr lang="zh-CN" altLang="zh-CN" sz="2800">
                <a:solidFill>
                  <a:schemeClr val="bg2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50/72 formatting</a:t>
            </a:r>
            <a:r>
              <a:rPr lang="zh-CN" altLang="zh-CN" sz="2800">
                <a:solidFill>
                  <a:schemeClr val="bg2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footer: 一些备注, 通常是 BREAKING CHANGE 或修复的 bug 的链接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，或者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feature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等等其余的信息</a:t>
            </a:r>
            <a:r>
              <a:rPr lang="zh-CN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模板来规范提交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1.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~/.gitconfig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文件里添加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[commit]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template=~/.gitmessage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2.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添加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~/.gitmessage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2FEC9-D89B-44CB-A59D-C9D3D54B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880" y="5524859"/>
            <a:ext cx="11826563" cy="71276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02374C-8FC9-483F-965C-5B0EE0CF1739}"/>
              </a:ext>
            </a:extLst>
          </p:cNvPr>
          <p:cNvSpPr txBox="1"/>
          <p:nvPr/>
        </p:nvSpPr>
        <p:spPr>
          <a:xfrm>
            <a:off x="13769694" y="6885175"/>
            <a:ext cx="9090000" cy="576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CD610A-0077-4CD2-A742-503D6CA6473C}"/>
              </a:ext>
            </a:extLst>
          </p:cNvPr>
          <p:cNvSpPr txBox="1"/>
          <p:nvPr/>
        </p:nvSpPr>
        <p:spPr>
          <a:xfrm>
            <a:off x="19979694" y="3465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160855-B97B-48B8-8FA3-221B7E79F7CA}"/>
              </a:ext>
            </a:extLst>
          </p:cNvPr>
          <p:cNvSpPr/>
          <p:nvPr/>
        </p:nvSpPr>
        <p:spPr>
          <a:xfrm>
            <a:off x="1664464" y="8157828"/>
            <a:ext cx="7512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hlinkClick r:id="rId4"/>
              </a:rPr>
              <a:t>http://gitlab.0voice.com/0voice/git_guide/blob/master/charpter2/gitmessage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90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</a:t>
            </a:r>
            <a:r>
              <a:rPr lang="zh-CN" altLang="en-US"/>
              <a:t>的</a:t>
            </a:r>
            <a:r>
              <a:rPr lang="en-US" altLang="zh-CN"/>
              <a:t>commitizen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A0B8AD-72E3-4A82-B5A0-9AF9B56BE7AD}"/>
              </a:ext>
            </a:extLst>
          </p:cNvPr>
          <p:cNvSpPr/>
          <p:nvPr/>
        </p:nvSpPr>
        <p:spPr>
          <a:xfrm>
            <a:off x="539694" y="1641245"/>
            <a:ext cx="21599654" cy="11071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下载对应版本的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nodejs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包，并安装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</a:t>
            </a: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使用 npm 工具进行全局安装，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npm install commitizen -g</a:t>
            </a: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3.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然后在项目目录里，运行下面命令，使其支持 Angular 的 Commit message 格式，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commitizen init cz-conventional-changelog --save --save-exact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以后，凡是用到 git commit 命令，一律改用 git cz ，这时候就会出现选项，来生成符合规范的 commit message 。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4.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如果我们希望每个使用 git 的项目都遵循这个标准，可以使用下面命令进行全局设置。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安装 cz-conventional-changelog 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npm install -g cz-conventional-changelog</a:t>
            </a: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5.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创建一个 .czrc 文件在你的 home 目录，并将 path 指向上面所安装的 commitizen 适配器，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echo '{ "path": "cz-conventional-changelog" }' &gt; ~/.czrc</a:t>
            </a: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6.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现在我们可以在每个 git 项目中使用 git cz 提交我们的 commit message 了，当然我们还可以配置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Commitlint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做自动检测，检查不通过的可以拒绝提交，比较绝吧。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7.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如果我们所有的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信息都是按照这个格式填写的，在发布版本时，我们就可以使用以下命令生成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changelog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了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conventional-changelog -p angular -i CHANGELOG.md -s</a:t>
            </a:r>
            <a:endParaRPr lang="zh-CN" altLang="en-US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1175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推送到远程分支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9651C-4D5F-42C8-9C51-FF54830975FB}"/>
              </a:ext>
            </a:extLst>
          </p:cNvPr>
          <p:cNvSpPr/>
          <p:nvPr/>
        </p:nvSpPr>
        <p:spPr>
          <a:xfrm>
            <a:off x="944694" y="1935175"/>
            <a:ext cx="2159965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push命令用于将本地分支的更新，推送到远程主机。它的格式与git pull命令相仿。</a:t>
            </a: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push &lt;远程主机名&gt; &lt;本地分支名&gt;:&lt;远程分支名&gt;</a:t>
            </a: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注意，分支推送顺序的写法是&lt;来源地&gt;:&lt;目的地&gt;，所以git pull是&lt;远程分支&gt;:&lt;本地分支&gt;，而git push是&lt;本地分支&gt;:&lt;远程分支&gt;。例如：</a:t>
            </a: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push origin master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refs/for/master</a:t>
            </a:r>
            <a:endParaRPr lang="zh-CN" altLang="en-US" sz="32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如果省略远程分支名，则表示将本地分支推送与之存在”追踪关系”的远程分支(通常两者同名)，如果该远程分支不存在，则会被新建。</a:t>
            </a: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push origin master</a:t>
            </a: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上面命令表示，将本地的master分支推送到origin主机的master分支。如果后者不存在，则会被新建。</a:t>
            </a:r>
          </a:p>
          <a:p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如果省略本地分支名，则表示删除指定的远程分支，因为这等同于推送一个空的本地分支到远程分支。</a:t>
            </a:r>
          </a:p>
          <a:p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push origin :master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</a:t>
            </a:r>
            <a:r>
              <a:rPr lang="zh-CN" altLang="en-US" sz="32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等同于 git push origin --delete master</a:t>
            </a: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上面命令表示删除origin主机的master分支。</a:t>
            </a:r>
          </a:p>
          <a:p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如果当前分支与远程分支之间存在追踪关系，则本地分支和远程分支都可以省略。</a:t>
            </a: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push origin</a:t>
            </a: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上面命令表示，将当前分支推送到origin主机的对应分支。</a:t>
            </a:r>
          </a:p>
          <a:p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如果当前分支只有一个追踪分支，那么主机名都可以省略。</a:t>
            </a:r>
          </a:p>
          <a:p>
            <a:r>
              <a:rPr lang="zh-CN" altLang="en-US" sz="3200"/>
              <a:t>                 </a:t>
            </a:r>
            <a:r>
              <a:rPr lang="zh-CN" altLang="en-US" sz="3200">
                <a:solidFill>
                  <a:schemeClr val="accent3"/>
                </a:solidFill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7220985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 push</a:t>
            </a:r>
            <a:r>
              <a:rPr lang="zh-CN" altLang="en-US"/>
              <a:t>和冲突解决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AB0D3D-2E43-4A3C-97A0-C294B3E3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94" y="3170391"/>
            <a:ext cx="11385000" cy="36297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3154E8-1E44-4CCB-BE9A-EBBD338E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64" y="8516841"/>
            <a:ext cx="11036646" cy="33873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9CED9F-0314-4A72-964B-05EDFA913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694" y="8501502"/>
            <a:ext cx="9169843" cy="33873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2A75A5-F685-40C6-BEE5-43E8F72E3A59}"/>
              </a:ext>
            </a:extLst>
          </p:cNvPr>
          <p:cNvSpPr txBox="1"/>
          <p:nvPr/>
        </p:nvSpPr>
        <p:spPr>
          <a:xfrm>
            <a:off x="854694" y="2250175"/>
            <a:ext cx="21464868" cy="1134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push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的时候如果有冲突，会显示如下，此时我们必须去修复这个冲突。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首先我们调用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pull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去拉取分支下来（如左下图），然后会在冲突的文件里记录冲突的内容，手动去解决冲突，然后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再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commit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push</a:t>
            </a: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4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1154</Words>
  <Application>Microsoft Office PowerPoint</Application>
  <PresentationFormat>自定义</PresentationFormat>
  <Paragraphs>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黑体</vt:lpstr>
      <vt:lpstr>Arial</vt:lpstr>
      <vt:lpstr>Calibri</vt:lpstr>
      <vt:lpstr>Calibri Light</vt:lpstr>
      <vt:lpstr>Wingdings</vt:lpstr>
      <vt:lpstr>Office 主题​​</vt:lpstr>
      <vt:lpstr> git commit命令详解</vt:lpstr>
      <vt:lpstr> git commit的格式</vt:lpstr>
      <vt:lpstr> git commit的格式</vt:lpstr>
      <vt:lpstr> git的commitizen</vt:lpstr>
      <vt:lpstr> 推送到远程分支</vt:lpstr>
      <vt:lpstr> git push和冲突解决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94</cp:revision>
  <dcterms:created xsi:type="dcterms:W3CDTF">2019-08-12T08:04:03Z</dcterms:created>
  <dcterms:modified xsi:type="dcterms:W3CDTF">2019-09-02T08:50:40Z</dcterms:modified>
</cp:coreProperties>
</file>