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13" r:id="rId2"/>
    <p:sldId id="415" r:id="rId3"/>
    <p:sldId id="418" r:id="rId4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5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合并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79694" y="1980175"/>
            <a:ext cx="20745000" cy="10215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在使用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的时候，我们可能针对同一个任务由多次提交，比如我们针对同一个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可能由多个同事修改了不同部分，但是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多个提交让我们的版本管理显得比较凌乱，此时我们可以合并多个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为一个。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首先假设我们有三个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，如左下所示：我们想把最近的三个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合并为一个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，那么此时我们可以使用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rebase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命令了，即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rebase –i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4cbeb4248f7, -i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后面的参数表示不要合并的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hash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值。输入命令出现右下图：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2AC35-18B4-4F43-B7CF-1BA41183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94" y="5175175"/>
            <a:ext cx="9014003" cy="7695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33EA41-4A4C-49A8-888C-59EB6ED3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692" y="5175175"/>
            <a:ext cx="9014001" cy="76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的合并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44E5B-DDF8-4EA8-8CB4-4B19633A64B7}"/>
              </a:ext>
            </a:extLst>
          </p:cNvPr>
          <p:cNvSpPr txBox="1"/>
          <p:nvPr/>
        </p:nvSpPr>
        <p:spPr>
          <a:xfrm>
            <a:off x="1124694" y="1980175"/>
            <a:ext cx="21194868" cy="102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E77679-4BD4-4CD8-B0AA-988DFB0B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6" y="5123464"/>
            <a:ext cx="9180000" cy="78368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9341BE-E4A9-4C49-9638-C923A1A81431}"/>
              </a:ext>
            </a:extLst>
          </p:cNvPr>
          <p:cNvSpPr txBox="1"/>
          <p:nvPr/>
        </p:nvSpPr>
        <p:spPr>
          <a:xfrm>
            <a:off x="841641" y="1782442"/>
            <a:ext cx="21760974" cy="1117790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可以看到其中分为两个部分，上方未注释的部分是填写要执行的指令，而下方注释的部分则是指令的提示说明。指令部分中由前方的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命令名称、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hash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message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组成。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pick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squash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的意思如下。我们将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ad777ea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a271901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这两个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前方的命令改成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squash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或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，然后输入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:wq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以保存并退出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pick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的意思是要会执行这个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squash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的意思是这个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会被合并到前一个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309916-DA35-49B1-B4CE-A8FC2675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93" y="5136892"/>
            <a:ext cx="9179999" cy="78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r>
              <a:rPr lang="zh-CN" altLang="en-US"/>
              <a:t>的合并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02374C-8FC9-483F-965C-5B0EE0CF1739}"/>
              </a:ext>
            </a:extLst>
          </p:cNvPr>
          <p:cNvSpPr txBox="1"/>
          <p:nvPr/>
        </p:nvSpPr>
        <p:spPr>
          <a:xfrm>
            <a:off x="13769694" y="6885175"/>
            <a:ext cx="9090000" cy="57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D610A-0077-4CD2-A742-503D6CA6473C}"/>
              </a:ext>
            </a:extLst>
          </p:cNvPr>
          <p:cNvSpPr txBox="1"/>
          <p:nvPr/>
        </p:nvSpPr>
        <p:spPr>
          <a:xfrm>
            <a:off x="19979694" y="3465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D1FA58-234E-413D-A2B7-CFD24B5AF1D6}"/>
              </a:ext>
            </a:extLst>
          </p:cNvPr>
          <p:cNvSpPr txBox="1"/>
          <p:nvPr/>
        </p:nvSpPr>
        <p:spPr>
          <a:xfrm>
            <a:off x="989694" y="1980175"/>
            <a:ext cx="20790000" cy="1005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退出后会弹出如下界面，即需要我们重新编辑合并后的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信息，未注释掉的是会包含在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 message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里的，按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”wqa”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保存后即完成了此次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的合并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F84C70-A731-4722-8D81-A043824F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3" y="3660818"/>
            <a:ext cx="10682838" cy="9119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A5B434-B96F-4758-9338-97D79976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269" y="3660818"/>
            <a:ext cx="10682836" cy="91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0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293</Words>
  <Application>Microsoft Office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黑体</vt:lpstr>
      <vt:lpstr>Arial</vt:lpstr>
      <vt:lpstr>Calibri</vt:lpstr>
      <vt:lpstr>Calibri Light</vt:lpstr>
      <vt:lpstr>Office 主题​​</vt:lpstr>
      <vt:lpstr> git commit合并</vt:lpstr>
      <vt:lpstr> git commit的合并</vt:lpstr>
      <vt:lpstr> git commit的合并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99</cp:revision>
  <dcterms:created xsi:type="dcterms:W3CDTF">2019-08-12T08:04:03Z</dcterms:created>
  <dcterms:modified xsi:type="dcterms:W3CDTF">2019-09-02T09:39:41Z</dcterms:modified>
</cp:coreProperties>
</file>