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413" r:id="rId2"/>
    <p:sldId id="415" r:id="rId3"/>
    <p:sldId id="418" r:id="rId4"/>
    <p:sldId id="420" r:id="rId5"/>
    <p:sldId id="421" r:id="rId6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13"/>
            <p14:sldId id="415"/>
            <p14:sldId id="418"/>
            <p14:sldId id="420"/>
            <p14:sldId id="4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iyong" initials="lz" lastIdx="1" clrIdx="0">
    <p:extLst>
      <p:ext uri="{19B8F6BF-5375-455C-9EA6-DF929625EA0E}">
        <p15:presenceInfo xmlns:p15="http://schemas.microsoft.com/office/powerpoint/2012/main" userId="3cf42e1da46e02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FF843D"/>
    <a:srgbClr val="595959"/>
    <a:srgbClr val="FA7736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9" autoAdjust="0"/>
    <p:restoredTop sz="95896" autoAdjust="0"/>
  </p:normalViewPr>
  <p:slideViewPr>
    <p:cSldViewPr>
      <p:cViewPr varScale="1">
        <p:scale>
          <a:sx n="55" d="100"/>
          <a:sy n="55" d="100"/>
        </p:scale>
        <p:origin x="9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修改你的提交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541BF4-6DC1-4C9C-90B8-F4AC8CCBDDEB}"/>
              </a:ext>
            </a:extLst>
          </p:cNvPr>
          <p:cNvSpPr txBox="1"/>
          <p:nvPr/>
        </p:nvSpPr>
        <p:spPr>
          <a:xfrm>
            <a:off x="1079694" y="1980175"/>
            <a:ext cx="20745000" cy="10215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有时候，我们提交一个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commit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后，发现有些部分漏掉了，尤其是有的内容忘记添加到暂存区了，导致这些内容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没有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commit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，那如果我们把这些“漏掉”内容作为一个新的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commit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提交总不太好，其实我们可以把“漏掉”的内容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提交到上一个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commit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里。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还有时候，我们刚刚最近的一次提交的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commit message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写的内容不够严谨，需要重新整理下。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那上面的两种场景，我们怎么处理呢？ 答案是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 commit –amend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比如最近的一次提交的内容少提交了一个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README.md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文件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了，而且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“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Merge branch ‘master’ of 47.106.79.26:/srv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/nginx-docs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”的内容也不够严谨，需要规范化提交内容。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此时我们可以先调用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add README.md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文件到暂存区，然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后调用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commit –-amend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把当前暂存区里的内容合并到上一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次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里，而且还可以修改上一次提交的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message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信息。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0BADE7-3D87-4FD7-B88E-9A6955B0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68" y="6050470"/>
            <a:ext cx="10604020" cy="639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062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修改你的提交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F83DEF-1ED0-413E-A415-697A107AD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94" y="5161422"/>
            <a:ext cx="10234410" cy="78028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6323782-2C2E-4F64-B874-01626C627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4978" y="5157471"/>
            <a:ext cx="10234410" cy="7802879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E6352B2C-8504-49EC-9B71-29A975F3F906}"/>
              </a:ext>
            </a:extLst>
          </p:cNvPr>
          <p:cNvSpPr/>
          <p:nvPr/>
        </p:nvSpPr>
        <p:spPr>
          <a:xfrm>
            <a:off x="11047194" y="8042688"/>
            <a:ext cx="945000" cy="585000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3F60C7-9B2D-486D-80FB-04B961EC83AC}"/>
              </a:ext>
            </a:extLst>
          </p:cNvPr>
          <p:cNvSpPr txBox="1"/>
          <p:nvPr/>
        </p:nvSpPr>
        <p:spPr>
          <a:xfrm>
            <a:off x="944694" y="1790347"/>
            <a:ext cx="21150000" cy="319279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$ git commit --amend  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#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跳出一个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VIM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编辑框（如左下图），此时我们可以修改提交内容格式（如右图）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会新增加一个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commit-id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覆盖了上一次的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commit-id,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这样漏掉的文件会合并到上一次的提交，然后我们也修改了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提交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message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的规范，大家可以通过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log –p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去查看这次内容。当然我们除了添加“漏掉”的文件，也可以删除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“误修改”的文件。最后使用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push –fore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强制推送修改后的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3200"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。</a:t>
            </a:r>
            <a:endParaRPr lang="en-US" altLang="zh-CN" sz="3200"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3669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修改任意提交的</a:t>
            </a:r>
            <a:r>
              <a:rPr lang="en-US" altLang="zh-CN"/>
              <a:t>message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02374C-8FC9-483F-965C-5B0EE0CF1739}"/>
              </a:ext>
            </a:extLst>
          </p:cNvPr>
          <p:cNvSpPr txBox="1"/>
          <p:nvPr/>
        </p:nvSpPr>
        <p:spPr>
          <a:xfrm>
            <a:off x="13769694" y="6885175"/>
            <a:ext cx="9090000" cy="576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CD610A-0077-4CD2-A742-503D6CA6473C}"/>
              </a:ext>
            </a:extLst>
          </p:cNvPr>
          <p:cNvSpPr txBox="1"/>
          <p:nvPr/>
        </p:nvSpPr>
        <p:spPr>
          <a:xfrm>
            <a:off x="19979694" y="3465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98F53D-C6F5-439B-AC8F-C71E45D34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325" y="3236902"/>
            <a:ext cx="11052738" cy="971114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F1C1454-E59C-4781-85BF-17AFF5A98D10}"/>
              </a:ext>
            </a:extLst>
          </p:cNvPr>
          <p:cNvSpPr txBox="1"/>
          <p:nvPr/>
        </p:nvSpPr>
        <p:spPr>
          <a:xfrm>
            <a:off x="899694" y="1755175"/>
            <a:ext cx="20790000" cy="1710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如果我们想要修改比较久远的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 message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的格式不太符合规范，怎么去修改呢？比如我想修改从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bed58d54e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之后所有的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 message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的内容？</a:t>
            </a:r>
          </a:p>
        </p:txBody>
      </p:sp>
    </p:spTree>
    <p:extLst>
      <p:ext uri="{BB962C8B-B14F-4D97-AF65-F5344CB8AC3E}">
        <p14:creationId xmlns:p14="http://schemas.microsoft.com/office/powerpoint/2010/main" val="893590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修改任意提交的</a:t>
            </a:r>
            <a:r>
              <a:rPr lang="en-US" altLang="zh-CN"/>
              <a:t>message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A0B8AD-72E3-4A82-B5A0-9AF9B56BE7AD}"/>
              </a:ext>
            </a:extLst>
          </p:cNvPr>
          <p:cNvSpPr/>
          <p:nvPr/>
        </p:nvSpPr>
        <p:spPr>
          <a:xfrm>
            <a:off x="539694" y="1678801"/>
            <a:ext cx="10440000" cy="939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$ git rebase –i bed58d54e # 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打算从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bed58d54e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（不包含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bed58d54e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）之后所有的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 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message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输入上面一条命令后，会弹出下文这个窗口，上半部分是一些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pick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命令，下半部分是一些提示内容，不过有意思的是此时的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内容的排列和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log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里的排列是反的，也就是倒序的。如果我们仅仅修改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 message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，需要把打算修改的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的对应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pick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命令修改为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reword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，然后保存。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之后会弹出编辑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 message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的内容，如果我们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有多处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需要被修改的话会多次弹出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vim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编辑窗口。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如果在修改前所有的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都已经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push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到远程仓库的话，我们需要使用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push --force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强制推送到远程仓库。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B32D50-5B5D-4A24-AC2B-DD4E0414B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694" y="1678801"/>
            <a:ext cx="11764339" cy="1033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175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修改任意的提交内容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A0B8AD-72E3-4A82-B5A0-9AF9B56BE7AD}"/>
              </a:ext>
            </a:extLst>
          </p:cNvPr>
          <p:cNvSpPr/>
          <p:nvPr/>
        </p:nvSpPr>
        <p:spPr>
          <a:xfrm>
            <a:off x="539694" y="1678801"/>
            <a:ext cx="10440000" cy="9487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上文仅仅说明了修改历史提交的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message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，但是如果在某个历史提交中少提交内容，比如上文某个源码文件里的内容修改不完整，提交很多天经过严格测试才发现，那么我们就可以使用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rebase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edit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命令修改提交内容了。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$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rebase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–i bdc6778948a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lang="en-US" altLang="zh-CN" sz="2800">
              <a:solidFill>
                <a:schemeClr val="accent3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上面的命令后我们可以使用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edit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命令替换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pick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命令。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保存后，此时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rebase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会停止工作，以便我们可以编辑文件和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 message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，修改并提交后，可以继续其它的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edit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命令。在这个过程中我们会使用到以下这两条命令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$ git commit –-amend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$ git rebse --continue    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如果在修改前所有的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都已经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push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到远程仓库的话，我们需要使用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push --force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强制推送到远程仓库。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118A69-D3C3-4778-A2EC-793E75F6B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694" y="1619966"/>
            <a:ext cx="11879694" cy="1043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985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3185</TotalTime>
  <Words>707</Words>
  <Application>Microsoft Office PowerPoint</Application>
  <PresentationFormat>自定义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黑体</vt:lpstr>
      <vt:lpstr>黑体</vt:lpstr>
      <vt:lpstr>Arial</vt:lpstr>
      <vt:lpstr>Calibri</vt:lpstr>
      <vt:lpstr>Calibri Light</vt:lpstr>
      <vt:lpstr>Wingdings</vt:lpstr>
      <vt:lpstr>Office 主题​​</vt:lpstr>
      <vt:lpstr> 修改你的提交</vt:lpstr>
      <vt:lpstr> 修改你的提交</vt:lpstr>
      <vt:lpstr> 修改任意提交的message</vt:lpstr>
      <vt:lpstr> 修改任意提交的message</vt:lpstr>
      <vt:lpstr> 修改任意的提交内容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lizhiyong</dc:creator>
  <cp:lastModifiedBy>lizhiyong</cp:lastModifiedBy>
  <cp:revision>113</cp:revision>
  <dcterms:created xsi:type="dcterms:W3CDTF">2019-08-12T08:04:03Z</dcterms:created>
  <dcterms:modified xsi:type="dcterms:W3CDTF">2019-09-03T08:15:06Z</dcterms:modified>
</cp:coreProperties>
</file>