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1"/>
  </p:notesMasterIdLst>
  <p:handoutMasterIdLst>
    <p:handoutMasterId r:id="rId12"/>
  </p:handoutMasterIdLst>
  <p:sldIdLst>
    <p:sldId id="413" r:id="rId2"/>
    <p:sldId id="415" r:id="rId3"/>
    <p:sldId id="416" r:id="rId4"/>
    <p:sldId id="417" r:id="rId5"/>
    <p:sldId id="418" r:id="rId6"/>
    <p:sldId id="422" r:id="rId7"/>
    <p:sldId id="419" r:id="rId8"/>
    <p:sldId id="420" r:id="rId9"/>
    <p:sldId id="421" r:id="rId10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413"/>
            <p14:sldId id="415"/>
            <p14:sldId id="416"/>
            <p14:sldId id="417"/>
            <p14:sldId id="418"/>
            <p14:sldId id="422"/>
            <p14:sldId id="419"/>
            <p14:sldId id="420"/>
            <p14:sldId id="4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zhiyong" initials="lz" lastIdx="1" clrIdx="0">
    <p:extLst>
      <p:ext uri="{19B8F6BF-5375-455C-9EA6-DF929625EA0E}">
        <p15:presenceInfo xmlns:p15="http://schemas.microsoft.com/office/powerpoint/2012/main" userId="3cf42e1da46e02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7BA"/>
    <a:srgbClr val="FF843D"/>
    <a:srgbClr val="595959"/>
    <a:srgbClr val="FA7736"/>
    <a:srgbClr val="E86348"/>
    <a:srgbClr val="87A896"/>
    <a:srgbClr val="C4C4C4"/>
    <a:srgbClr val="4D4D4D"/>
    <a:srgbClr val="828282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29" autoAdjust="0"/>
    <p:restoredTop sz="95896" autoAdjust="0"/>
  </p:normalViewPr>
  <p:slideViewPr>
    <p:cSldViewPr>
      <p:cViewPr varScale="1">
        <p:scale>
          <a:sx n="55" d="100"/>
          <a:sy n="55" d="100"/>
        </p:scale>
        <p:origin x="9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6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5" r:id="rId12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查看</a:t>
            </a:r>
            <a:r>
              <a:rPr lang="en-US" altLang="zh-CN"/>
              <a:t>commit</a:t>
            </a:r>
            <a:r>
              <a:rPr lang="zh-CN" altLang="en-US"/>
              <a:t>的内容 </a:t>
            </a:r>
            <a:r>
              <a:rPr lang="en-US" altLang="zh-CN"/>
              <a:t>-- 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541BF4-6DC1-4C9C-90B8-F4AC8CCBDDEB}"/>
              </a:ext>
            </a:extLst>
          </p:cNvPr>
          <p:cNvSpPr txBox="1"/>
          <p:nvPr/>
        </p:nvSpPr>
        <p:spPr>
          <a:xfrm>
            <a:off x="4004694" y="1875456"/>
            <a:ext cx="16875000" cy="9000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$</a:t>
            </a:r>
            <a:r>
              <a:rPr lang="zh-CN" altLang="en-US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log  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# 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不带任何参数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E1E34B-E774-4D60-B7E2-BE75DE28E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694" y="2877835"/>
            <a:ext cx="10773560" cy="964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0627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查看</a:t>
            </a:r>
            <a:r>
              <a:rPr lang="en-US" altLang="zh-CN"/>
              <a:t>commit</a:t>
            </a:r>
            <a:r>
              <a:rPr lang="zh-CN" altLang="en-US"/>
              <a:t>的内容</a:t>
            </a:r>
            <a:r>
              <a:rPr lang="en-US" altLang="zh-CN"/>
              <a:t>-- oneline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3F60C7-9B2D-486D-80FB-04B961EC83AC}"/>
              </a:ext>
            </a:extLst>
          </p:cNvPr>
          <p:cNvSpPr txBox="1"/>
          <p:nvPr/>
        </p:nvSpPr>
        <p:spPr>
          <a:xfrm>
            <a:off x="3014694" y="2114967"/>
            <a:ext cx="14025851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  $ git log --onelie   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# 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每条日志显示一行</a:t>
            </a:r>
            <a:endParaRPr lang="en-US" altLang="zh-CN" sz="280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D2B244-A2DE-4AC0-AF15-96049909F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694" y="3029367"/>
            <a:ext cx="12022054" cy="916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6699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查看</a:t>
            </a:r>
            <a:r>
              <a:rPr lang="en-US" altLang="zh-CN"/>
              <a:t>commit</a:t>
            </a:r>
            <a:r>
              <a:rPr lang="zh-CN" altLang="en-US"/>
              <a:t>的内容 </a:t>
            </a:r>
            <a:r>
              <a:rPr lang="en-US" altLang="zh-CN"/>
              <a:t>-- length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3F60C7-9B2D-486D-80FB-04B961EC83AC}"/>
              </a:ext>
            </a:extLst>
          </p:cNvPr>
          <p:cNvSpPr txBox="1"/>
          <p:nvPr/>
        </p:nvSpPr>
        <p:spPr>
          <a:xfrm>
            <a:off x="3014694" y="2114967"/>
            <a:ext cx="14025851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  $ git log –[length]   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# 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只显示前面的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length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条日志</a:t>
            </a:r>
            <a:endParaRPr lang="en-US" altLang="zh-CN" sz="280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80971F-D3C3-4E17-B3C7-626F8660B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480" y="3344575"/>
            <a:ext cx="11916412" cy="908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7474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查看</a:t>
            </a:r>
            <a:r>
              <a:rPr lang="en-US" altLang="zh-CN"/>
              <a:t>commit</a:t>
            </a:r>
            <a:r>
              <a:rPr lang="zh-CN" altLang="en-US"/>
              <a:t>的内容 </a:t>
            </a:r>
            <a:r>
              <a:rPr lang="en-US" altLang="zh-CN"/>
              <a:t>– skip</a:t>
            </a:r>
            <a:r>
              <a:rPr lang="zh-CN" altLang="en-US"/>
              <a:t>参数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3F60C7-9B2D-486D-80FB-04B961EC83AC}"/>
              </a:ext>
            </a:extLst>
          </p:cNvPr>
          <p:cNvSpPr txBox="1"/>
          <p:nvPr/>
        </p:nvSpPr>
        <p:spPr>
          <a:xfrm>
            <a:off x="3014694" y="2114967"/>
            <a:ext cx="14025851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  $ git log --skip=[skip] -3   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# 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跳过前面的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skip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条日志</a:t>
            </a:r>
            <a:endParaRPr lang="en-US" altLang="zh-CN" sz="280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87EB75-F8DF-46A1-9574-80537F7CB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694" y="2835175"/>
            <a:ext cx="9765000" cy="98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9778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查看</a:t>
            </a:r>
            <a:r>
              <a:rPr lang="en-US" altLang="zh-CN"/>
              <a:t>commit</a:t>
            </a:r>
            <a:r>
              <a:rPr lang="zh-CN" altLang="en-US"/>
              <a:t>的内容 </a:t>
            </a:r>
            <a:r>
              <a:rPr lang="en-US" altLang="zh-CN"/>
              <a:t>-p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3F60C7-9B2D-486D-80FB-04B961EC83AC}"/>
              </a:ext>
            </a:extLst>
          </p:cNvPr>
          <p:cNvSpPr txBox="1"/>
          <p:nvPr/>
        </p:nvSpPr>
        <p:spPr>
          <a:xfrm>
            <a:off x="3014694" y="2114967"/>
            <a:ext cx="14025851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  $ git log -p   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# 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显示一些统计信息以及文件的改动内容和行信息</a:t>
            </a:r>
            <a:endParaRPr lang="en-US" altLang="zh-CN" sz="280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84DC5B-76D6-402D-A5A2-A9516A77A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386" y="2907237"/>
            <a:ext cx="9830978" cy="996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2684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查看</a:t>
            </a:r>
            <a:r>
              <a:rPr lang="en-US" altLang="zh-CN"/>
              <a:t>commit</a:t>
            </a:r>
            <a:r>
              <a:rPr lang="zh-CN" altLang="en-US"/>
              <a:t>的内容 </a:t>
            </a:r>
            <a:r>
              <a:rPr lang="en-US" altLang="zh-CN"/>
              <a:t>--stat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3F60C7-9B2D-486D-80FB-04B961EC83AC}"/>
              </a:ext>
            </a:extLst>
          </p:cNvPr>
          <p:cNvSpPr txBox="1"/>
          <p:nvPr/>
        </p:nvSpPr>
        <p:spPr>
          <a:xfrm>
            <a:off x="3014694" y="2114967"/>
            <a:ext cx="14025851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  $ git log --stat   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# 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显示提交的作者 日期 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message 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和文件内容统计信息</a:t>
            </a:r>
            <a:endParaRPr lang="en-US" altLang="zh-CN" sz="280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13AA3B-16C5-4BA4-B101-5A6D0C8FB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076" y="2874162"/>
            <a:ext cx="9755075" cy="988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6421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查看</a:t>
            </a:r>
            <a:r>
              <a:rPr lang="en-US" altLang="zh-CN"/>
              <a:t>commit</a:t>
            </a:r>
            <a:r>
              <a:rPr lang="zh-CN" altLang="en-US"/>
              <a:t>的内容 </a:t>
            </a:r>
            <a:r>
              <a:rPr lang="en-US" altLang="zh-CN"/>
              <a:t>-p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3F60C7-9B2D-486D-80FB-04B961EC83AC}"/>
              </a:ext>
            </a:extLst>
          </p:cNvPr>
          <p:cNvSpPr txBox="1"/>
          <p:nvPr/>
        </p:nvSpPr>
        <p:spPr>
          <a:xfrm>
            <a:off x="3014694" y="2114967"/>
            <a:ext cx="14025851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  $ git shortlog   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# 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显示每个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author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提交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commit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和多少条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commit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FC28F4-A1D1-4238-A148-DC13B2D8F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094" y="3027404"/>
            <a:ext cx="9799446" cy="993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6419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查看</a:t>
            </a:r>
            <a:r>
              <a:rPr lang="en-US" altLang="zh-CN"/>
              <a:t>commit</a:t>
            </a:r>
            <a:r>
              <a:rPr lang="zh-CN" altLang="en-US"/>
              <a:t>的内容 </a:t>
            </a:r>
            <a:r>
              <a:rPr lang="en-US" altLang="zh-CN"/>
              <a:t>–</a:t>
            </a:r>
            <a:r>
              <a:rPr lang="zh-CN" altLang="en-US"/>
              <a:t>过滤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3F60C7-9B2D-486D-80FB-04B961EC83AC}"/>
              </a:ext>
            </a:extLst>
          </p:cNvPr>
          <p:cNvSpPr txBox="1"/>
          <p:nvPr/>
        </p:nvSpPr>
        <p:spPr>
          <a:xfrm>
            <a:off x="719908" y="2114966"/>
            <a:ext cx="22319480" cy="10326383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3200"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</a:t>
            </a:r>
            <a:r>
              <a:rPr lang="zh-CN" altLang="en-US" sz="3200"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按日期</a:t>
            </a:r>
            <a:endParaRPr lang="en-US" altLang="zh-CN" sz="3200"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  $ git log --after="2018-7-1"    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# 2018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年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7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月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1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好之后的所有日志</a:t>
            </a:r>
            <a:endParaRPr lang="en-US" altLang="zh-CN" sz="280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  </a:t>
            </a: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$</a:t>
            </a:r>
            <a:r>
              <a:rPr lang="zh-CN" altLang="en-US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zh-CN" altLang="en-US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log</a:t>
            </a:r>
            <a:r>
              <a:rPr lang="zh-CN" altLang="en-US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–-before="2014-7-1"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>
                <a:latin typeface="SimHei" panose="02010609060101010101" pitchFamily="49" charset="-122"/>
                <a:ea typeface="SimHei" panose="02010609060101010101" pitchFamily="49" charset="-122"/>
              </a:rPr>
              <a:t>按作者</a:t>
            </a:r>
            <a:endParaRPr lang="en-US" altLang="zh-CN" sz="320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  </a:t>
            </a: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$</a:t>
            </a:r>
            <a:r>
              <a:rPr lang="zh-CN" altLang="en-US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zh-CN" altLang="en-US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log</a:t>
            </a:r>
            <a:r>
              <a:rPr lang="zh-CN" altLang="en-US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--author="Dounin" 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>
                <a:latin typeface="SimHei" panose="02010609060101010101" pitchFamily="49" charset="-122"/>
                <a:ea typeface="SimHei" panose="02010609060101010101" pitchFamily="49" charset="-122"/>
              </a:rPr>
              <a:t>按照提交信息</a:t>
            </a:r>
            <a:endParaRPr lang="en-US" altLang="zh-CN" sz="320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  </a:t>
            </a: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$</a:t>
            </a:r>
            <a:r>
              <a:rPr lang="zh-CN" altLang="en-US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zh-CN" altLang="en-US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log</a:t>
            </a:r>
            <a:r>
              <a:rPr lang="zh-CN" altLang="en-US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--grep=“issue”  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# 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按照提交本中是否包含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issue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的日志</a:t>
            </a:r>
            <a:endParaRPr lang="en-US" altLang="zh-CN" sz="280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>
                <a:latin typeface="SimHei" panose="02010609060101010101" pitchFamily="49" charset="-122"/>
                <a:ea typeface="SimHei" panose="02010609060101010101" pitchFamily="49" charset="-122"/>
              </a:rPr>
              <a:t>按文件</a:t>
            </a:r>
            <a:endParaRPr lang="en-US" altLang="zh-CN" sz="320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$</a:t>
            </a:r>
            <a:r>
              <a:rPr lang="zh-CN" altLang="en-US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zh-CN" altLang="en-US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log</a:t>
            </a:r>
            <a:r>
              <a:rPr lang="zh-CN" altLang="en-US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--</a:t>
            </a:r>
            <a:r>
              <a:rPr lang="zh-CN" altLang="en-US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./src/http/modules/ngx_http_xslt_filter_module.c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>
                <a:latin typeface="SimHei" panose="02010609060101010101" pitchFamily="49" charset="-122"/>
                <a:ea typeface="SimHei" panose="02010609060101010101" pitchFamily="49" charset="-122"/>
              </a:rPr>
              <a:t>按照内容</a:t>
            </a:r>
            <a:endParaRPr lang="en-US" altLang="zh-CN" sz="320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$</a:t>
            </a:r>
            <a:r>
              <a:rPr lang="zh-CN" altLang="en-US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log -S “ngx_free” 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# 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即所有文件中包含了 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ngx_free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字符串的修改</a:t>
            </a:r>
            <a:endParaRPr lang="en-US" altLang="zh-CN" sz="280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>
                <a:latin typeface="SimHei" panose="02010609060101010101" pitchFamily="49" charset="-122"/>
                <a:ea typeface="SimHei" panose="02010609060101010101" pitchFamily="49" charset="-122"/>
              </a:rPr>
              <a:t>按照范围</a:t>
            </a:r>
            <a:r>
              <a:rPr lang="en-US" altLang="zh-CN" sz="320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  </a:t>
            </a: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$</a:t>
            </a: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git log &lt;since&gt;..&lt;until&gt; 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# 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比如 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 log master..feature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这可以显示出自从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master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分支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fork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之后，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feature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分支上所有的提交</a:t>
            </a:r>
            <a:endParaRPr lang="en-US" altLang="zh-CN" sz="280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795863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查看</a:t>
            </a:r>
            <a:r>
              <a:rPr lang="en-US" altLang="zh-CN"/>
              <a:t>commit</a:t>
            </a:r>
            <a:r>
              <a:rPr lang="zh-CN" altLang="en-US"/>
              <a:t>的内容 </a:t>
            </a:r>
            <a:r>
              <a:rPr lang="en-US" altLang="zh-CN"/>
              <a:t>- commit id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3F60C7-9B2D-486D-80FB-04B961EC83AC}"/>
              </a:ext>
            </a:extLst>
          </p:cNvPr>
          <p:cNvSpPr txBox="1"/>
          <p:nvPr/>
        </p:nvSpPr>
        <p:spPr>
          <a:xfrm>
            <a:off x="2834694" y="1956420"/>
            <a:ext cx="161100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  $ git show commit-id   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# 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显示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commit-id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的提交内容，包括所有文件的修改信息</a:t>
            </a:r>
            <a:endParaRPr lang="en-US" altLang="zh-CN" sz="280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32DEA0-05E5-489E-9DAF-5190B7E57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312" y="2884198"/>
            <a:ext cx="9942692" cy="100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9148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>
              <a:lumMod val="50000"/>
              <a:lumOff val="50000"/>
            </a:schemeClr>
          </a:solidFill>
          <a:prstDash val="lgDash"/>
        </a:ln>
      </a:spPr>
      <a:bodyPr wrap="square" rtlCol="0" anchor="ctr">
        <a:spAutoFit/>
      </a:bodyPr>
      <a:lstStyle>
        <a:defPPr marL="457200" indent="-457200" algn="l">
          <a:lnSpc>
            <a:spcPct val="150000"/>
          </a:lnSpc>
          <a:buFont typeface="Wingdings" panose="05000000000000000000" pitchFamily="2" charset="2"/>
          <a:buChar char="v"/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</a:defRPr>
        </a:defPPr>
      </a:lstStyle>
    </a:spDef>
    <a:lnDef>
      <a:spPr>
        <a:ln w="57150">
          <a:solidFill>
            <a:schemeClr val="tx1">
              <a:lumMod val="50000"/>
              <a:lumOff val="50000"/>
            </a:schemeClr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3241</TotalTime>
  <Words>338</Words>
  <Application>Microsoft Office PowerPoint</Application>
  <PresentationFormat>自定义</PresentationFormat>
  <Paragraphs>30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黑体</vt:lpstr>
      <vt:lpstr>黑体</vt:lpstr>
      <vt:lpstr>Arial</vt:lpstr>
      <vt:lpstr>Calibri</vt:lpstr>
      <vt:lpstr>Calibri Light</vt:lpstr>
      <vt:lpstr>Wingdings</vt:lpstr>
      <vt:lpstr>Office 主题​​</vt:lpstr>
      <vt:lpstr> 查看commit的内容 -- </vt:lpstr>
      <vt:lpstr> 查看commit的内容-- oneline</vt:lpstr>
      <vt:lpstr> 查看commit的内容 -- length</vt:lpstr>
      <vt:lpstr> 查看commit的内容 – skip参数</vt:lpstr>
      <vt:lpstr> 查看commit的内容 -p</vt:lpstr>
      <vt:lpstr> 查看commit的内容 --stat</vt:lpstr>
      <vt:lpstr> 查看commit的内容 -p</vt:lpstr>
      <vt:lpstr> 查看commit的内容 –过滤</vt:lpstr>
      <vt:lpstr> 查看commit的内容 - commit 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lizhiyong</dc:creator>
  <cp:lastModifiedBy>lizhiyong</cp:lastModifiedBy>
  <cp:revision>122</cp:revision>
  <dcterms:created xsi:type="dcterms:W3CDTF">2019-08-12T08:04:03Z</dcterms:created>
  <dcterms:modified xsi:type="dcterms:W3CDTF">2019-09-03T10:18:02Z</dcterms:modified>
</cp:coreProperties>
</file>