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413" r:id="rId2"/>
    <p:sldId id="414" r:id="rId3"/>
    <p:sldId id="415" r:id="rId4"/>
    <p:sldId id="416" r:id="rId5"/>
    <p:sldId id="418" r:id="rId6"/>
    <p:sldId id="419" r:id="rId7"/>
    <p:sldId id="417" r:id="rId8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3"/>
            <p14:sldId id="414"/>
            <p14:sldId id="415"/>
            <p14:sldId id="416"/>
            <p14:sldId id="418"/>
            <p14:sldId id="419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61" d="100"/>
          <a:sy n="61" d="100"/>
        </p:scale>
        <p:origin x="9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10/27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10/27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版本回退 </a:t>
            </a:r>
            <a:r>
              <a:rPr lang="en-US" altLang="zh-CN"/>
              <a:t>– </a:t>
            </a:r>
            <a:r>
              <a:rPr lang="zh-CN" altLang="en-US"/>
              <a:t>尚未</a:t>
            </a:r>
            <a:r>
              <a:rPr lang="en-US" altLang="zh-CN"/>
              <a:t>commit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34694" y="1757588"/>
            <a:ext cx="206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我们本地做了一些修改，包括修改了某些文件，增加了某些文件，删除了一些目录，也添加了一些目录，有些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内容添加到了暂存区，有些没有。哦，情况很复杂，但是总之，这些修改没有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到本地仓库，那此时我们说的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版本回退就是指</a:t>
            </a:r>
            <a:r>
              <a:rPr lang="zh-CN" altLang="en-US" sz="32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丢弃修改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。那如何操作呢？在讲这个之前，我们要温习一下</a:t>
            </a:r>
            <a:r>
              <a:rPr lang="en-US" altLang="zh-CN" sz="3200" dirty="0" err="1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的原理。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从上图中，看到</a:t>
            </a:r>
            <a:r>
              <a:rPr lang="en-US" altLang="zh-CN" sz="3200" b="1" dirty="0" err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3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命令就是从本地仓库中或暂存区检出文件，并且覆盖工作目录的内容。比如：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checkout</a:t>
            </a:r>
            <a:r>
              <a:rPr lang="zh-CN" altLang="en-US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branches/stable-1.14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检出到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branches/stable-1.14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分支上，即用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1.14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分支的内容覆盖了工作区所有内容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 9bfbacdd 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检出到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9bfbacdd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id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）上，即用这个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内容覆盖了工作区所有内容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 </a:t>
            </a:r>
            <a:r>
              <a:rPr lang="en-US" altLang="zh-CN" sz="2800" dirty="0" err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2800" dirty="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checkout main.cpp 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从暂存区中检出内容，并且覆盖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main.cpp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文件内容</a:t>
            </a:r>
            <a:r>
              <a:rPr lang="zh-CN" altLang="en-US" sz="2800" dirty="0" smtClean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，即尚未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添加到暂存区的修改会被丢弃掉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780FF0-4899-4EE3-A161-80914474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15" y="4185175"/>
            <a:ext cx="17595379" cy="51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06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版本回退 </a:t>
            </a:r>
            <a:r>
              <a:rPr lang="en-US" altLang="zh-CN"/>
              <a:t>– </a:t>
            </a:r>
            <a:r>
              <a:rPr lang="zh-CN" altLang="en-US"/>
              <a:t>尚未</a:t>
            </a:r>
            <a:r>
              <a:rPr lang="en-US" altLang="zh-CN"/>
              <a:t>commit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34694" y="1757588"/>
            <a:ext cx="206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可是上面都是说从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的本地仓库和暂存区里检出内容，然后覆盖掉工作区的内容，即丢弃了本地所有的修改。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那如果是有些内容已经存在工作区了，但是尚未提交到暂存区，即是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untracked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的内容，那么我们可以使用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命令来删除这些文件，用法如下：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 -n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：是一次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clean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的演习，告诉你哪些文件会被删除，记住他不会真正的删除文件，只是一个提醒。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 –f</a:t>
            </a:r>
            <a:r>
              <a:rPr lang="zh-CN" altLang="en-US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：删除当前目录下所有没有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track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过的文件，他不会删除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.gitignore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文件里面指定的文件夹和文件，不管这些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文件有没有被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track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过。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 -f &lt;path&gt;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：删除指定路径下的没有被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track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过的文件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 -df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：删除当前目录下没有被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track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过的文件和文件夹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 -xf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：删除当前目录下所有没有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track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过的文件，不管他是否是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.gitignore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文件里面指定的文件夹和文件。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好了，如果我们想要放弃本地的所有修改可以：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checkout .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注意有一个“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会从暂存区里取出所有内容覆盖掉工作区的所有修改，如果连暂存区的内容也不想要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则可以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checkout commit-id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clean -xdf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删除当前目录下所有的修改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如果我们想要放弃本地某个文件的修改：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checkout file-name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从暂存区里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4406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版本回退 </a:t>
            </a:r>
            <a:r>
              <a:rPr lang="en-US" altLang="zh-CN"/>
              <a:t>– </a:t>
            </a:r>
            <a:r>
              <a:rPr lang="zh-CN" altLang="en-US"/>
              <a:t>已经</a:t>
            </a:r>
            <a:r>
              <a:rPr lang="en-US" altLang="zh-CN"/>
              <a:t>commit</a:t>
            </a:r>
            <a:r>
              <a:rPr lang="zh-CN" altLang="en-US"/>
              <a:t>尚未</a:t>
            </a:r>
            <a:r>
              <a:rPr lang="en-US" altLang="zh-CN"/>
              <a:t>push</a:t>
            </a:r>
            <a:r>
              <a:rPr lang="zh-CN" altLang="en-US"/>
              <a:t>到</a:t>
            </a:r>
            <a:r>
              <a:rPr lang="en-US" altLang="zh-CN"/>
              <a:t>remote</a:t>
            </a:r>
            <a:r>
              <a:rPr lang="zh-CN" altLang="en-US"/>
              <a:t>仓库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989694" y="1916674"/>
            <a:ext cx="98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有时候，我们在本地的修改，可能提交到了本地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仓库，但是尚未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push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到远程仓库，针对这一种场景的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回滚是比较简单的，如下图所示：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origin/master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指向了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5ff5433b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，本地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有三个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，现在想针对这三个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作回滚，可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以使用</a:t>
            </a:r>
            <a:r>
              <a:rPr lang="en-US" altLang="zh-CN" sz="3200" dirty="0" err="1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reset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命令来做，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reset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参数如下意思：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en-US" altLang="zh-CN" sz="2400" dirty="0"/>
              <a:t>--soft – </a:t>
            </a:r>
            <a:r>
              <a:rPr lang="zh-CN" altLang="en-US" sz="2400" dirty="0"/>
              <a:t>缓存区和工作目录都不会被改变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--mixed – </a:t>
            </a:r>
            <a:r>
              <a:rPr lang="zh-CN" altLang="en-US" sz="2400" dirty="0"/>
              <a:t>默认选项</a:t>
            </a:r>
            <a:r>
              <a:rPr lang="zh-CN" altLang="en-US" sz="2400" dirty="0" smtClean="0"/>
              <a:t>。你</a:t>
            </a:r>
            <a:r>
              <a:rPr lang="zh-CN" altLang="en-US" sz="2400" dirty="0"/>
              <a:t>指定的提交同步，但工作目录不受影响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--hard – </a:t>
            </a:r>
            <a:r>
              <a:rPr lang="zh-CN" altLang="en-US" sz="2400" dirty="0"/>
              <a:t>缓存区和工作</a:t>
            </a:r>
            <a:r>
              <a:rPr lang="zh-CN" altLang="en-US" sz="2400" dirty="0"/>
              <a:t>目录缓存区和都</a:t>
            </a:r>
            <a:r>
              <a:rPr lang="zh-CN" altLang="en-US" sz="2400" dirty="0"/>
              <a:t>同步到你指定的提交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en-US" altLang="zh-CN" sz="3200" dirty="0" err="1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reset --hard HEAD~{n}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就是把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HEAD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指针回退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个版本（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），并且使用该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的内容覆盖掉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工作区的内容，即丢弃了前面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个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的修改和当前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工作区的修改。然后调用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push origin master</a:t>
            </a:r>
            <a:r>
              <a:rPr lang="zh-CN" altLang="en-US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推送到远程仓库。</a:t>
            </a: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4EE18-6E3A-4FF3-B729-A2FE26E1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11" y="2205175"/>
            <a:ext cx="11622319" cy="98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260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版本回退 </a:t>
            </a:r>
            <a:r>
              <a:rPr lang="en-US" altLang="zh-CN"/>
              <a:t>– </a:t>
            </a:r>
            <a:r>
              <a:rPr lang="zh-CN" altLang="en-US"/>
              <a:t>已经提交到</a:t>
            </a:r>
            <a:r>
              <a:rPr lang="en-US" altLang="zh-CN"/>
              <a:t>remote</a:t>
            </a:r>
            <a:r>
              <a:rPr lang="zh-CN" altLang="en-US"/>
              <a:t>仓库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034694" y="1757588"/>
            <a:ext cx="206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如果我们的提交已经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push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到远程仓库了，此时也要分两种情况，就是其他的同事有没有基于我们的提交做了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修改并且已经提交到了远程仓库了，因为此时如果我们回退的话，是会把其它同事的修改也一并回退掉，同时也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把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的历史记录删掉了，这并不是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我们所期望的。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如果没有其它同事基于我们的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做修改的话，使用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revert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的方法是比较好的，可能也有人认为为什么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不能使用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reset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呢？因为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reset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会删掉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记录，所以并不是一种良好的做法。比如：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现在我有三个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：现在我想</a:t>
            </a:r>
            <a:r>
              <a:rPr lang="en-US" altLang="zh-CN" sz="3200" b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d061cb3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这个分支不是我想要的，要回退掉：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revert d061cb3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因为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4bff67b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是晚于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d061cb3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的，如果这两个修改的内容有依赖，是会有冲突的（见图一），当然如果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                # 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想取消这次回退可以使用，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revert --abort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fix conflict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手动去解决冲突（见图二）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commit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然后提交，此时使用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log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会发现原理的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commit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记录还在，但是增加了一个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revert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的记录（见图三）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push    </a:t>
            </a:r>
            <a:r>
              <a:rPr lang="en-US" altLang="zh-CN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推送至远程库</a:t>
            </a: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C970B-3F81-4550-B32A-156994AC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71" y="6457916"/>
            <a:ext cx="14583149" cy="14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822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FCAE2-5284-4881-B52B-E061E991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" y="-11556"/>
            <a:ext cx="10772775" cy="9096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EE5F38-96A3-49E8-A274-2D0AE066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694" y="-11556"/>
            <a:ext cx="9315000" cy="5633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2E61E3-F390-4FED-B8DD-86AF9862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154" y="5850174"/>
            <a:ext cx="10163624" cy="71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984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版本回退 </a:t>
            </a:r>
            <a:r>
              <a:rPr lang="en-US" altLang="zh-CN"/>
              <a:t>– </a:t>
            </a:r>
            <a:r>
              <a:rPr lang="zh-CN" altLang="en-US"/>
              <a:t>已经提交到</a:t>
            </a:r>
            <a:r>
              <a:rPr lang="en-US" altLang="zh-CN"/>
              <a:t>remote</a:t>
            </a:r>
            <a:r>
              <a:rPr lang="zh-CN" altLang="en-US"/>
              <a:t>仓库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854694" y="1755175"/>
            <a:ext cx="945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如果有其它同事基于我们的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做修改的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话，我们回退版本的时候不想把他的提交给回退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掉，比如记录如右图：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我（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lizhiyong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）想回滚到</a:t>
            </a:r>
            <a:r>
              <a:rPr lang="en-US" altLang="zh-CN" sz="3200" b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5ff5433b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这里，但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king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有个提交我不能回滚掉，要保存他的代码，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而且如果有多个同事的修改在在</a:t>
            </a:r>
            <a:r>
              <a:rPr lang="en-US" altLang="zh-CN" sz="3200" b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5ff5433b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之后的，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那怎么办呢？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比较好的做法就是从</a:t>
            </a:r>
            <a:r>
              <a:rPr lang="en-US" altLang="zh-CN" sz="3200" b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5ff5433b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拉取一个新的分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支（分支名是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reset_to_5ff5433b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因为这个新分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支不包含我要回滚的代码，此时我们可以把其它同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事的修改手动合并到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reset_to_5ff5433b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分支，接着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切换到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分支上，使用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merge reset_to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_5ff5433b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去合并分支到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BFD13-2EAB-4E29-8DB3-CC859C88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66" y="1935071"/>
            <a:ext cx="12672022" cy="90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10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41BF4-6DC1-4C9C-90B8-F4AC8CCBDDEB}"/>
              </a:ext>
            </a:extLst>
          </p:cNvPr>
          <p:cNvSpPr txBox="1"/>
          <p:nvPr/>
        </p:nvSpPr>
        <p:spPr>
          <a:xfrm>
            <a:off x="136977" y="33943"/>
            <a:ext cx="20610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  <a:r>
              <a:rPr lang="en-US" altLang="zh-CN" sz="3000">
                <a:solidFill>
                  <a:schemeClr val="accent3"/>
                </a:solidFill>
              </a:rPr>
              <a:t>$ git checkout -b reset_to_5ff5433b 5ff5433bd1fe4  # </a:t>
            </a:r>
            <a:r>
              <a:rPr lang="zh-CN" altLang="en-US" sz="3000">
                <a:solidFill>
                  <a:schemeClr val="accent3"/>
                </a:solidFill>
              </a:rPr>
              <a:t>从</a:t>
            </a:r>
            <a:r>
              <a:rPr lang="en-US" altLang="zh-CN" sz="3200">
                <a:solidFill>
                  <a:schemeClr val="accent3"/>
                </a:solidFill>
              </a:rPr>
              <a:t>5ff5433bd1fe4</a:t>
            </a:r>
            <a:r>
              <a:rPr lang="zh-CN" altLang="en-US" sz="3200">
                <a:solidFill>
                  <a:schemeClr val="accent3"/>
                </a:solidFill>
              </a:rPr>
              <a:t>处创建分支，即代码是</a:t>
            </a:r>
            <a:r>
              <a:rPr lang="en-US" altLang="zh-CN" sz="3200">
                <a:solidFill>
                  <a:schemeClr val="accent3"/>
                </a:solidFill>
              </a:rPr>
              <a:t>5ff5433bd1fe4</a:t>
            </a:r>
            <a:r>
              <a:rPr lang="zh-CN" altLang="en-US" sz="3200">
                <a:solidFill>
                  <a:schemeClr val="accent3"/>
                </a:solidFill>
              </a:rPr>
              <a:t>处的代码</a:t>
            </a:r>
            <a:endParaRPr lang="en-US" altLang="zh-CN" sz="320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$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show 9d531db98276 #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查看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分支上的其它同事的提交（比如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KING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），把他的修改在新分支上再修改一遍</a:t>
            </a:r>
            <a:endParaRPr lang="en-US" altLang="zh-CN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$ git commit –a –m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reverted 5ff5433b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 </a:t>
            </a:r>
            <a:endParaRPr lang="en-US" altLang="zh-CN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$ git checkout master # 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切换到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master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分支</a:t>
            </a:r>
            <a:endParaRPr lang="en-US" altLang="zh-CN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$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merge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reset_to_5ff5433b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$ git push #</a:t>
            </a:r>
            <a:r>
              <a:rPr lang="zh-CN" altLang="en-US" sz="32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推送到远程仓库</a:t>
            </a:r>
            <a:endParaRPr lang="en-US" altLang="zh-CN" sz="32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62138A-FE19-46B3-BE2F-C7A634B6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631" y="1755175"/>
            <a:ext cx="13139694" cy="10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11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1240</Words>
  <Application>Microsoft Office PowerPoint</Application>
  <PresentationFormat>自定义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Source Han Sans CN Normal</vt:lpstr>
      <vt:lpstr>等线</vt:lpstr>
      <vt:lpstr>等线 Light</vt:lpstr>
      <vt:lpstr>SimHei</vt:lpstr>
      <vt:lpstr>SimHei</vt:lpstr>
      <vt:lpstr>宋体</vt:lpstr>
      <vt:lpstr>Arial</vt:lpstr>
      <vt:lpstr>Calibri</vt:lpstr>
      <vt:lpstr>Calibri Light</vt:lpstr>
      <vt:lpstr>Office 主题​​</vt:lpstr>
      <vt:lpstr> 版本回退 – 尚未commit</vt:lpstr>
      <vt:lpstr> 版本回退 – 尚未commit</vt:lpstr>
      <vt:lpstr> 版本回退 – 已经commit尚未push到remote仓库</vt:lpstr>
      <vt:lpstr> 版本回退 – 已经提交到remote仓库</vt:lpstr>
      <vt:lpstr>PowerPoint 演示文稿</vt:lpstr>
      <vt:lpstr> 版本回退 – 已经提交到remote仓库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mark</cp:lastModifiedBy>
  <cp:revision>152</cp:revision>
  <dcterms:created xsi:type="dcterms:W3CDTF">2019-08-12T08:04:03Z</dcterms:created>
  <dcterms:modified xsi:type="dcterms:W3CDTF">2021-10-27T09:46:26Z</dcterms:modified>
</cp:coreProperties>
</file>