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3" r:id="rId2"/>
    <p:sldId id="414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删除文件 </a:t>
            </a:r>
            <a:r>
              <a:rPr lang="en-US" altLang="zh-CN"/>
              <a:t>– </a:t>
            </a:r>
            <a:r>
              <a:rPr lang="zh-CN" altLang="en-US"/>
              <a:t>删除不需要的文件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34694" y="1757588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比如我们进行代码重构，有些类已经不需要了，那对应的源码文件也应该删除，此时怎么操作？比如删除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timer.cpp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timer.h,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这两个文件已经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到远程仓库了。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操作步骤如下：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rm -rf timer.cpp timer.h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git commit –m “remove timer mudlue”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git push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DDDF2-2500-4CB7-AE28-7505997E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694" y="3354111"/>
            <a:ext cx="11160000" cy="43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删除文件 </a:t>
            </a:r>
            <a:r>
              <a:rPr lang="en-US" altLang="zh-CN"/>
              <a:t>– </a:t>
            </a:r>
            <a:r>
              <a:rPr lang="zh-CN" altLang="en-US"/>
              <a:t>永久删除文件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34694" y="1757588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我们有的时候可能会不小心上传了一些无用的文件，尤其是我们使用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C++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开发的同事，一不小心上传很多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编译的中间文件，当然这个操作是可以通过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.gitignore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来避免的，还的时候可能是上次了一个秘钥文件，这样关键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的东西一般是很保密的，一般开发人员不应该能看到这样的秘钥文件。那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且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到远程仓库了，该怎么把它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给删除呢？而且记录里也不应该存在，比如我们永久删除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sort.hpp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filter-branch --force --index-filter 'git rm --cached --ignore-unmatch sort.hpp’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--prune-empty --tag-name-filter cat -- --all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sort.hpp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也可以替换成文件夹， 此时要在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rm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后添加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-r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参数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 git push origin master --force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从上图我们也能看出来远程仓库没有被修改</a:t>
            </a:r>
            <a:endParaRPr lang="en-US" altLang="zh-CN" sz="32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8663A-5093-4EF4-8B2F-3D3128B2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94" y="6975175"/>
            <a:ext cx="9710833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82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284</Words>
  <Application>Microsoft Office PowerPoint</Application>
  <PresentationFormat>自定义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黑体</vt:lpstr>
      <vt:lpstr>Arial</vt:lpstr>
      <vt:lpstr>Calibri</vt:lpstr>
      <vt:lpstr>Calibri Light</vt:lpstr>
      <vt:lpstr>Office 主题​​</vt:lpstr>
      <vt:lpstr> 删除文件 – 删除不需要的文件</vt:lpstr>
      <vt:lpstr> 删除文件 – 永久删除文件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154</cp:revision>
  <dcterms:created xsi:type="dcterms:W3CDTF">2019-08-12T08:04:03Z</dcterms:created>
  <dcterms:modified xsi:type="dcterms:W3CDTF">2019-09-04T09:05:14Z</dcterms:modified>
</cp:coreProperties>
</file>