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416" r:id="rId2"/>
    <p:sldId id="417" r:id="rId3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F843D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61" d="100"/>
          <a:sy n="61" d="100"/>
        </p:scale>
        <p:origin x="96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10/27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10/27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/>
              <a:t> 版本控制管理分支介绍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1214694" y="1935175"/>
            <a:ext cx="20655000" cy="1061999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我们管理代码的时候，在集中式管理（比如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SVN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）中会创建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Trunk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、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Branches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、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Tag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等一些目录，分别放置开发代码、代码分支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以及代码的里程碑，那么在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中我们也使用分支和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tag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来管理代码。分支就是就是一个代码的副本，可以基于分支进行独立开发。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比如我们创建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Bug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分支或者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Feature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分支，等开发好了再合并到主干上。好了使用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可以非常方便灵活地管理分支和基于分支工作：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branch   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查看分支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branch develop  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创建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develop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分支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checkout –b feature/FT-123456  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创建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FT-123456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的一个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feature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分支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checkout develop   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切换分支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merge feature/FT-123456   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合并分支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branch –d feature/FT-123456   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删除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FT-123456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feature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分支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push –u origin hotfix/ISSUE-345678    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推送分支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05DFE1-B36B-437F-B193-3347E8B8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94" y="5003629"/>
            <a:ext cx="12021354" cy="15388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694" y="6857715"/>
            <a:ext cx="8784339" cy="56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92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版本管理的标准流程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135A4-7BA3-449D-825F-DF2720CA1860}"/>
              </a:ext>
            </a:extLst>
          </p:cNvPr>
          <p:cNvSpPr txBox="1"/>
          <p:nvPr/>
        </p:nvSpPr>
        <p:spPr>
          <a:xfrm>
            <a:off x="719908" y="2070175"/>
            <a:ext cx="10966135" cy="1053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Master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： 稳定压倒一切，禁止尚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review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和测试过的代码提交到这个分支上，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Master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上的代码是可以随时部署到线上生产环境的。</a:t>
            </a:r>
            <a:endParaRPr lang="en-US" altLang="zh-CN" sz="28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Develop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：开发分支，我们的持续集成工作在这里，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code review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过的代码合入到这里，我们以下要讲的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BUG fix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和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feature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开发都可以基于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develop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分支拉取，修改完之后合入到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develop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分支。</a:t>
            </a:r>
            <a:endParaRPr lang="en-US" altLang="zh-CN" sz="28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Feature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：功能开发和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change request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的分支，也即我们每一个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feature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都可以从</a:t>
            </a:r>
            <a:r>
              <a:rPr lang="en-US" altLang="zh-CN" sz="2800" dirty="0" err="1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devlop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上拉取一个分支，开发、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review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和测试完之后合入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develop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分支。</a:t>
            </a:r>
            <a:endParaRPr lang="en-US" altLang="zh-CN" sz="28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Hotfix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：紧急修改的分支，在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master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发布到线上出现某个问题的时候，算作一个紧急布丁。从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master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分支上拉取代码，修改完之后</a:t>
            </a:r>
            <a:endParaRPr lang="en-US" altLang="zh-CN" sz="28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合入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develop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和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master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分支。</a:t>
            </a:r>
            <a:endParaRPr lang="en-US" altLang="zh-CN" sz="28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Release 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：预发布分支，比如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0.1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、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0.2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、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1.12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版本，我们一般说的系统测试就是基于这些分支做的，如果出现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bug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，则可以基于该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release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分支拉取一个临时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bug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分支。</a:t>
            </a:r>
            <a:endParaRPr lang="en-US" altLang="zh-CN" sz="28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Bug 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： 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bug fix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的分支，当我们定位、解决后合入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develop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和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Release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分支，然后让测试人员回归测试，回归测试后由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close</a:t>
            </a:r>
            <a:r>
              <a:rPr lang="zh-CN" altLang="en-US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这个</a:t>
            </a: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bug</a:t>
            </a:r>
            <a:endParaRPr lang="zh-CN" altLang="en-US" sz="28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1186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3994</TotalTime>
  <Words>422</Words>
  <Application>Microsoft Office PowerPoint</Application>
  <PresentationFormat>自定义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Source Han Sans CN Normal</vt:lpstr>
      <vt:lpstr>等线</vt:lpstr>
      <vt:lpstr>等线 Light</vt:lpstr>
      <vt:lpstr>SimHei</vt:lpstr>
      <vt:lpstr>SimHei</vt:lpstr>
      <vt:lpstr>宋体</vt:lpstr>
      <vt:lpstr>Arial</vt:lpstr>
      <vt:lpstr>Calibri</vt:lpstr>
      <vt:lpstr>Calibri Light</vt:lpstr>
      <vt:lpstr>Office 主题​​</vt:lpstr>
      <vt:lpstr> 版本控制管理分支介绍</vt:lpstr>
      <vt:lpstr> 版本管理的标准流程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mark</cp:lastModifiedBy>
  <cp:revision>153</cp:revision>
  <dcterms:created xsi:type="dcterms:W3CDTF">2019-08-12T08:04:03Z</dcterms:created>
  <dcterms:modified xsi:type="dcterms:W3CDTF">2021-10-27T09:48:02Z</dcterms:modified>
</cp:coreProperties>
</file>