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6" r:id="rId2"/>
    <p:sldId id="417" r:id="rId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49" d="100"/>
          <a:sy n="49" d="100"/>
        </p:scale>
        <p:origin x="58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创建分支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2295175"/>
            <a:ext cx="21599654" cy="1014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创建分支：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git branch dev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分支切换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git checkout dev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或者：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git checkout -b dev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版本管理的标准流程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30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黑体</vt:lpstr>
      <vt:lpstr>Arial</vt:lpstr>
      <vt:lpstr>Calibri</vt:lpstr>
      <vt:lpstr>Calibri Light</vt:lpstr>
      <vt:lpstr>Office 主题​​</vt:lpstr>
      <vt:lpstr> 创建分支</vt:lpstr>
      <vt:lpstr> 版本管理的标准流程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152</cp:revision>
  <dcterms:created xsi:type="dcterms:W3CDTF">2019-08-12T08:04:03Z</dcterms:created>
  <dcterms:modified xsi:type="dcterms:W3CDTF">2019-09-11T08:51:12Z</dcterms:modified>
</cp:coreProperties>
</file>