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416" r:id="rId2"/>
    <p:sldId id="417" r:id="rId3"/>
    <p:sldId id="418" r:id="rId4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3D"/>
    <a:srgbClr val="1577BA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55" d="100"/>
          <a:sy n="55" d="100"/>
        </p:scale>
        <p:origin x="9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tag</a:t>
            </a:r>
            <a:r>
              <a:rPr lang="zh-CN" altLang="en-US"/>
              <a:t>的操作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899694" y="1935175"/>
            <a:ext cx="21599654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	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创建完一个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tag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后，可以使用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show tag_name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去查看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tag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的内容：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git tag   #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列举所有的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git show v0.10.13   #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查看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v0.10.13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的内容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</a:t>
            </a: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E3CBAC-D75B-4F27-959B-884C9B0C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71" y="4274314"/>
            <a:ext cx="11021691" cy="75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推送标签到远程服务器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20520000" cy="1021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push origin tag_name   #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推送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tag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到远程服务器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push origin --tags   #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推送所有的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tag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到远程服务器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</a:t>
            </a: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A7FB1F-BFEB-4496-ADE7-8E65936E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17" y="3992485"/>
            <a:ext cx="9578291" cy="57726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E0E629-FDC3-4C29-B8D0-7731CB450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377" y="3992486"/>
            <a:ext cx="8913035" cy="57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检出</a:t>
            </a:r>
            <a:r>
              <a:rPr lang="en-US" altLang="zh-CN"/>
              <a:t>tag</a:t>
            </a:r>
            <a:r>
              <a:rPr lang="zh-CN" altLang="en-US"/>
              <a:t>的代码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854694" y="1845175"/>
            <a:ext cx="21285000" cy="1021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git checkout tag_name   #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检出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tag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的代码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git tag –d tag_name    #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删除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git push origin :refs/tags/tag_name   #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删除远程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tag</a:t>
            </a: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C8BF20-55E0-4A2C-8DEC-FA64AFB85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94" y="4500175"/>
            <a:ext cx="9528567" cy="61713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663CDC-3955-4F39-A00E-90746763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560" y="4500175"/>
            <a:ext cx="9539835" cy="617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25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82</Words>
  <Application>Microsoft Office PowerPoint</Application>
  <PresentationFormat>自定义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黑体</vt:lpstr>
      <vt:lpstr>黑体</vt:lpstr>
      <vt:lpstr>Arial</vt:lpstr>
      <vt:lpstr>Calibri</vt:lpstr>
      <vt:lpstr>Calibri Light</vt:lpstr>
      <vt:lpstr>Office 主题​​</vt:lpstr>
      <vt:lpstr> tag的操作</vt:lpstr>
      <vt:lpstr> 推送标签到远程服务器</vt:lpstr>
      <vt:lpstr> 检出tag的代码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170</cp:revision>
  <dcterms:created xsi:type="dcterms:W3CDTF">2019-08-12T08:04:03Z</dcterms:created>
  <dcterms:modified xsi:type="dcterms:W3CDTF">2019-09-17T03:17:33Z</dcterms:modified>
</cp:coreProperties>
</file>