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5"/>
  </p:notesMasterIdLst>
  <p:handoutMasterIdLst>
    <p:handoutMasterId r:id="rId6"/>
  </p:handoutMasterIdLst>
  <p:sldIdLst>
    <p:sldId id="416" r:id="rId2"/>
    <p:sldId id="417" r:id="rId3"/>
    <p:sldId id="418" r:id="rId4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416"/>
            <p14:sldId id="417"/>
            <p14:sldId id="41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zhiyong" initials="lz" lastIdx="1" clrIdx="0">
    <p:extLst>
      <p:ext uri="{19B8F6BF-5375-455C-9EA6-DF929625EA0E}">
        <p15:presenceInfo xmlns:p15="http://schemas.microsoft.com/office/powerpoint/2012/main" userId="3cf42e1da46e02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43D"/>
    <a:srgbClr val="1577BA"/>
    <a:srgbClr val="595959"/>
    <a:srgbClr val="FA7736"/>
    <a:srgbClr val="E86348"/>
    <a:srgbClr val="87A896"/>
    <a:srgbClr val="C4C4C4"/>
    <a:srgbClr val="4D4D4D"/>
    <a:srgbClr val="828282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29" autoAdjust="0"/>
    <p:restoredTop sz="95896" autoAdjust="0"/>
  </p:normalViewPr>
  <p:slideViewPr>
    <p:cSldViewPr>
      <p:cViewPr varScale="1">
        <p:scale>
          <a:sx n="48" d="100"/>
          <a:sy n="48" d="100"/>
        </p:scale>
        <p:origin x="638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5" r:id="rId12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ink.zhihu.com/?target=https%3A//zh.wikipedia.org/wiki/GitHub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github</a:t>
            </a:r>
            <a:r>
              <a:rPr lang="zh-CN" altLang="en-US"/>
              <a:t>介绍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DE32BA-1D07-462D-9A5A-3AF3E403E2BA}"/>
              </a:ext>
            </a:extLst>
          </p:cNvPr>
          <p:cNvSpPr txBox="1"/>
          <p:nvPr/>
        </p:nvSpPr>
        <p:spPr>
          <a:xfrm>
            <a:off x="899694" y="1935175"/>
            <a:ext cx="21599654" cy="1050617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	</a:t>
            </a:r>
            <a:r>
              <a:rPr lang="en-US" altLang="zh-CN" sz="3200">
                <a:hlinkClick r:id="rId2"/>
              </a:rPr>
              <a:t>GitHub</a:t>
            </a:r>
            <a:r>
              <a:rPr lang="zh-CN" altLang="en-US" sz="3200">
                <a:hlinkClick r:id="rId2"/>
              </a:rPr>
              <a:t>是一个利用</a:t>
            </a:r>
            <a:r>
              <a:rPr lang="en-US" altLang="zh-CN" sz="3200">
                <a:hlinkClick r:id="rId2"/>
              </a:rPr>
              <a:t>Git</a:t>
            </a:r>
            <a:r>
              <a:rPr lang="zh-CN" altLang="en-US" sz="3200">
                <a:hlinkClick r:id="rId2"/>
              </a:rPr>
              <a:t>进行版本控制、专门用于存放软件代码与内容的共享虚拟主机服务。它由</a:t>
            </a:r>
            <a:r>
              <a:rPr lang="en-US" altLang="zh-CN" sz="3200">
                <a:hlinkClick r:id="rId2"/>
              </a:rPr>
              <a:t>GitHub</a:t>
            </a:r>
            <a:r>
              <a:rPr lang="zh-CN" altLang="en-US" sz="3200">
                <a:hlinkClick r:id="rId2"/>
              </a:rPr>
              <a:t>公司（曾称</a:t>
            </a:r>
            <a:r>
              <a:rPr lang="en-US" altLang="zh-CN" sz="3200">
                <a:hlinkClick r:id="rId2"/>
              </a:rPr>
              <a:t>Logical Awesome</a:t>
            </a:r>
            <a:r>
              <a:rPr lang="zh-CN" altLang="en-US" sz="3200">
                <a:hlinkClick r:id="rId2"/>
              </a:rPr>
              <a:t>）的开发者</a:t>
            </a:r>
            <a:r>
              <a:rPr lang="en-US" altLang="zh-CN" sz="3200">
                <a:hlinkClick r:id="rId2"/>
              </a:rPr>
              <a:t>Chris Wanstrath</a:t>
            </a:r>
            <a:r>
              <a:rPr lang="zh-CN" altLang="en-US" sz="3200">
                <a:hlinkClick r:id="rId2"/>
              </a:rPr>
              <a:t>、</a:t>
            </a:r>
            <a:r>
              <a:rPr lang="en-US" altLang="zh-CN" sz="3200">
                <a:hlinkClick r:id="rId2"/>
              </a:rPr>
              <a:t>PJ Hyett</a:t>
            </a:r>
            <a:r>
              <a:rPr lang="zh-CN" altLang="en-US" sz="3200">
                <a:hlinkClick r:id="rId2"/>
              </a:rPr>
              <a:t>和</a:t>
            </a:r>
            <a:r>
              <a:rPr lang="en-US" altLang="zh-CN" sz="3200">
                <a:hlinkClick r:id="rId2"/>
              </a:rPr>
              <a:t>Tom Preston-Werner</a:t>
            </a:r>
            <a:r>
              <a:rPr lang="zh-CN" altLang="en-US" sz="3200">
                <a:hlinkClick r:id="rId2"/>
              </a:rPr>
              <a:t>使用</a:t>
            </a:r>
            <a:r>
              <a:rPr lang="en-US" altLang="zh-CN" sz="3200">
                <a:hlinkClick r:id="rId2"/>
              </a:rPr>
              <a:t>Ruby on Rails</a:t>
            </a:r>
            <a:r>
              <a:rPr lang="zh-CN" altLang="en-US" sz="3200">
                <a:hlinkClick r:id="rId2"/>
              </a:rPr>
              <a:t>编写而成。</a:t>
            </a:r>
            <a:endParaRPr lang="zh-CN" altLang="en-US" sz="3200"/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总之，全球最大的同性交友网站。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</a:t>
            </a:r>
          </a:p>
          <a:p>
            <a:pPr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CE999B-C9CF-4DA8-8588-7F5EE4B29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840" y="4410175"/>
            <a:ext cx="16125708" cy="834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492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github</a:t>
            </a:r>
            <a:r>
              <a:rPr lang="zh-CN" altLang="en-US"/>
              <a:t>的魅力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20520000" cy="10215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Repo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：项目，绝大多数的开源项目都会放在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github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上，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包括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Linus Torvalds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参与的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linux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内核，基于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repo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可以提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issue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，可以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review code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，可以有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wiki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，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branch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，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tag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等等都支持，还可以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star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和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fork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这样的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repo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。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Explore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：基于兴趣显示了一些开源项目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Topics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：按照主题显示的一些项目，可以选择某个主题继续观察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Trending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：流行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repo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，可以选择语言和周期来显示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Events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：显示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github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官方的一些活动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869280-FA45-4ECE-9250-08CB14849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271" y="5697982"/>
            <a:ext cx="13884843" cy="725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1867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如何搜索高质量的开源项目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DE32BA-1D07-462D-9A5A-3AF3E403E2BA}"/>
              </a:ext>
            </a:extLst>
          </p:cNvPr>
          <p:cNvSpPr txBox="1"/>
          <p:nvPr/>
        </p:nvSpPr>
        <p:spPr>
          <a:xfrm>
            <a:off x="899694" y="1935175"/>
            <a:ext cx="21599654" cy="1050617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	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搜索的方法： 关键字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  stars:&gt; 1000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  fork:&gt;100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 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语言： 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java html </a:t>
            </a:r>
          </a:p>
          <a:p>
            <a:pPr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35D738-31A9-4B7E-9819-2575488BE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277" y="2070175"/>
            <a:ext cx="15496376" cy="804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4541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50000"/>
              <a:lumOff val="50000"/>
            </a:schemeClr>
          </a:solidFill>
          <a:prstDash val="lgDash"/>
        </a:ln>
      </a:spPr>
      <a:bodyPr wrap="square" rtlCol="0" anchor="ctr">
        <a:spAutoFit/>
      </a:bodyPr>
      <a:lstStyle>
        <a:defPPr marL="457200" indent="-457200" algn="l">
          <a:lnSpc>
            <a:spcPct val="150000"/>
          </a:lnSpc>
          <a:buFont typeface="Wingdings" panose="05000000000000000000" pitchFamily="2" charset="2"/>
          <a:buChar char="v"/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</a:defRPr>
        </a:defPPr>
      </a:lstStyle>
    </a:spDef>
    <a:lnDef>
      <a:spPr>
        <a:ln w="57150">
          <a:solidFill>
            <a:schemeClr val="tx1">
              <a:lumMod val="50000"/>
              <a:lumOff val="50000"/>
            </a:schemeClr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4507</TotalTime>
  <Words>114</Words>
  <Application>Microsoft Office PowerPoint</Application>
  <PresentationFormat>自定义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黑体</vt:lpstr>
      <vt:lpstr>黑体</vt:lpstr>
      <vt:lpstr>Arial</vt:lpstr>
      <vt:lpstr>Calibri</vt:lpstr>
      <vt:lpstr>Calibri Light</vt:lpstr>
      <vt:lpstr>Office 主题​​</vt:lpstr>
      <vt:lpstr> github介绍</vt:lpstr>
      <vt:lpstr> github的魅力</vt:lpstr>
      <vt:lpstr> 如何搜索高质量的开源项目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lizhiyong</dc:creator>
  <cp:lastModifiedBy>lizhiyong</cp:lastModifiedBy>
  <cp:revision>175</cp:revision>
  <dcterms:created xsi:type="dcterms:W3CDTF">2019-08-12T08:04:03Z</dcterms:created>
  <dcterms:modified xsi:type="dcterms:W3CDTF">2019-09-17T09:26:41Z</dcterms:modified>
</cp:coreProperties>
</file>