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6"/>
  </p:notesMasterIdLst>
  <p:handoutMasterIdLst>
    <p:handoutMasterId r:id="rId7"/>
  </p:handoutMasterIdLst>
  <p:sldIdLst>
    <p:sldId id="416" r:id="rId2"/>
    <p:sldId id="417" r:id="rId3"/>
    <p:sldId id="418" r:id="rId4"/>
    <p:sldId id="420" r:id="rId5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416"/>
            <p14:sldId id="417"/>
            <p14:sldId id="418"/>
            <p14:sldId id="4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zhiyong" initials="lz" lastIdx="1" clrIdx="0">
    <p:extLst>
      <p:ext uri="{19B8F6BF-5375-455C-9EA6-DF929625EA0E}">
        <p15:presenceInfo xmlns:p15="http://schemas.microsoft.com/office/powerpoint/2012/main" userId="3cf42e1da46e02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43D"/>
    <a:srgbClr val="1577BA"/>
    <a:srgbClr val="595959"/>
    <a:srgbClr val="FA7736"/>
    <a:srgbClr val="E86348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9" autoAdjust="0"/>
    <p:restoredTop sz="95896" autoAdjust="0"/>
  </p:normalViewPr>
  <p:slideViewPr>
    <p:cSldViewPr>
      <p:cViewPr varScale="1">
        <p:scale>
          <a:sx n="55" d="100"/>
          <a:sy n="55" d="100"/>
        </p:scale>
        <p:origin x="9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5" r:id="rId12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lizhiyong4360@gmail.com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/linux.git" TargetMode="External"/><Relationship Id="rId2" Type="http://schemas.openxmlformats.org/officeDocument/2006/relationships/hyperlink" Target="https://github.com/torvalds/linux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注册</a:t>
            </a:r>
            <a:r>
              <a:rPr lang="en-US" altLang="zh-CN"/>
              <a:t>github</a:t>
            </a:r>
            <a:r>
              <a:rPr lang="zh-CN" altLang="en-US"/>
              <a:t>账号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DE32BA-1D07-462D-9A5A-3AF3E403E2BA}"/>
              </a:ext>
            </a:extLst>
          </p:cNvPr>
          <p:cNvSpPr txBox="1"/>
          <p:nvPr/>
        </p:nvSpPr>
        <p:spPr>
          <a:xfrm>
            <a:off x="899694" y="1935175"/>
            <a:ext cx="21599654" cy="105061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	                                   </a:t>
            </a:r>
            <a:r>
              <a:rPr lang="en-US" altLang="zh-CN" sz="3200">
                <a:hlinkClick r:id="rId2"/>
              </a:rPr>
              <a:t>https://github.com/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C1DBAA-FCFA-4BE1-B00D-515475E99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448" y="3054903"/>
            <a:ext cx="16414492" cy="842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492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添加</a:t>
            </a:r>
            <a:r>
              <a:rPr lang="en-US" altLang="zh-CN"/>
              <a:t>ssh key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20520000" cy="10215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首先生成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ssh key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git config --global user.name lizhiyong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git config --global user.email 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hlinkClick r:id="rId2"/>
              </a:rPr>
              <a:t>lizhiyong4360@gmail.com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ssh-keygen -t rsa</a:t>
            </a: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A27FF9-E247-4C2B-B85F-E2F475A67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694" y="5130175"/>
            <a:ext cx="4023944" cy="648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781EAE-9423-47E4-B21E-40B1B28A8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5709" y="4950175"/>
            <a:ext cx="12629115" cy="688500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EEF6843E-0FB7-4EEE-8F00-668E55A9400C}"/>
              </a:ext>
            </a:extLst>
          </p:cNvPr>
          <p:cNvSpPr/>
          <p:nvPr/>
        </p:nvSpPr>
        <p:spPr>
          <a:xfrm>
            <a:off x="7263638" y="7335175"/>
            <a:ext cx="1575000" cy="720000"/>
          </a:xfrm>
          <a:prstGeom prst="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1186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下载开源的项目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DE32BA-1D07-462D-9A5A-3AF3E403E2BA}"/>
              </a:ext>
            </a:extLst>
          </p:cNvPr>
          <p:cNvSpPr txBox="1"/>
          <p:nvPr/>
        </p:nvSpPr>
        <p:spPr>
          <a:xfrm>
            <a:off x="2609694" y="1935175"/>
            <a:ext cx="17370000" cy="105061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	 url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：</a:t>
            </a:r>
            <a:r>
              <a:rPr lang="en-US" altLang="zh-CN" sz="3200">
                <a:hlinkClick r:id="rId2"/>
              </a:rPr>
              <a:t>https://github.com/torvalds/linux</a:t>
            </a:r>
            <a:endParaRPr lang="en-US" altLang="zh-CN" sz="3200"/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clone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代码：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 clone 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  <a:hlinkClick r:id="rId3"/>
              </a:rPr>
              <a:t>https://github.com/torvalds/linux.git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star :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就是关注该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repo                 fork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：就是克隆一个副本仓库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659ECF-0C77-4C63-A392-DBEDEA225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566" y="4281406"/>
            <a:ext cx="16097909" cy="81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454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创建</a:t>
            </a:r>
            <a:r>
              <a:rPr lang="en-US" altLang="zh-CN"/>
              <a:t>repo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DE32BA-1D07-462D-9A5A-3AF3E403E2BA}"/>
              </a:ext>
            </a:extLst>
          </p:cNvPr>
          <p:cNvSpPr txBox="1"/>
          <p:nvPr/>
        </p:nvSpPr>
        <p:spPr>
          <a:xfrm>
            <a:off x="1259694" y="1935175"/>
            <a:ext cx="20160000" cy="105061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回到主页</a:t>
            </a:r>
            <a:r>
              <a:rPr lang="en-US" altLang="zh-CN" sz="3200">
                <a:hlinkClick r:id="rId2"/>
              </a:rPr>
              <a:t>https://github.com/</a:t>
            </a:r>
            <a:r>
              <a:rPr lang="zh-CN" altLang="en-US" sz="3200"/>
              <a:t>，然后再右上角的</a:t>
            </a:r>
            <a:r>
              <a:rPr lang="en-US" altLang="zh-CN" sz="3200"/>
              <a:t>+</a:t>
            </a:r>
            <a:r>
              <a:rPr lang="zh-CN" altLang="en-US" sz="3200"/>
              <a:t>号里有个“</a:t>
            </a:r>
            <a:r>
              <a:rPr lang="en-US" altLang="zh-CN" sz="3200"/>
              <a:t>New repository</a:t>
            </a:r>
            <a:r>
              <a:rPr lang="zh-CN" altLang="en-US" sz="3200"/>
              <a:t>”创建</a:t>
            </a:r>
            <a:r>
              <a:rPr lang="en-US" altLang="zh-CN" sz="3200"/>
              <a:t>repo</a:t>
            </a:r>
            <a:r>
              <a:rPr lang="zh-CN" altLang="en-US" sz="3200"/>
              <a:t>，之后所有的操作就跟我们课程前部分的一样。</a:t>
            </a:r>
            <a:endParaRPr lang="en-US" altLang="zh-CN" sz="3200"/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使用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issue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管理项目的缺陷，也可以有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wiki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，还可以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review code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等等，接下来会有详细介绍。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86155D-FE5B-4606-A4AE-6B856E691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331" y="4441061"/>
            <a:ext cx="17232725" cy="852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7528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4728</TotalTime>
  <Words>114</Words>
  <Application>Microsoft Office PowerPoint</Application>
  <PresentationFormat>自定义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黑体</vt:lpstr>
      <vt:lpstr>黑体</vt:lpstr>
      <vt:lpstr>Arial</vt:lpstr>
      <vt:lpstr>Calibri</vt:lpstr>
      <vt:lpstr>Calibri Light</vt:lpstr>
      <vt:lpstr>Wingdings</vt:lpstr>
      <vt:lpstr>Office 主题​​</vt:lpstr>
      <vt:lpstr> 注册github账号</vt:lpstr>
      <vt:lpstr> 添加ssh key</vt:lpstr>
      <vt:lpstr> 下载开源的项目</vt:lpstr>
      <vt:lpstr> 创建repo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lizhiyong</dc:creator>
  <cp:lastModifiedBy>lizhiyong</cp:lastModifiedBy>
  <cp:revision>184</cp:revision>
  <dcterms:created xsi:type="dcterms:W3CDTF">2019-08-12T08:04:03Z</dcterms:created>
  <dcterms:modified xsi:type="dcterms:W3CDTF">2019-09-18T03:21:40Z</dcterms:modified>
</cp:coreProperties>
</file>