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416" r:id="rId2"/>
    <p:sldId id="417" r:id="rId3"/>
    <p:sldId id="418" r:id="rId4"/>
    <p:sldId id="420" r:id="rId5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zenhub-for-github/ogcgkffhplmphkaahpmffcafajaocjbd" TargetMode="External"/><Relationship Id="rId2" Type="http://schemas.openxmlformats.org/officeDocument/2006/relationships/hyperlink" Target="https://zenhub.com/web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thrift/blob/master/.travis.y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able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zeuhub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1025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ZenHub</a:t>
            </a:r>
            <a:r>
              <a:rPr lang="zh-CN" altLang="en-US" sz="3200"/>
              <a:t>是唯一一个在</a:t>
            </a:r>
            <a:r>
              <a:rPr lang="en-US" altLang="zh-CN" sz="3200"/>
              <a:t>GitHub</a:t>
            </a:r>
            <a:r>
              <a:rPr lang="zh-CN" altLang="en-US" sz="3200"/>
              <a:t>用户界面内本机集成的项目管理工具。没有长时间的入职。没有配置问题。没有单独的登录。开发人员呆在他们喜欢的环境中，项目经理可以全面</a:t>
            </a:r>
            <a:r>
              <a:rPr lang="zh-CN" altLang="en-US" sz="3200" b="1"/>
              <a:t>了解开发</a:t>
            </a:r>
            <a:r>
              <a:rPr lang="zh-CN" altLang="en-US" sz="3200"/>
              <a:t>过程。</a:t>
            </a:r>
            <a:endParaRPr lang="en-US" altLang="zh-CN" sz="4800"/>
          </a:p>
          <a:p>
            <a:pPr>
              <a:lnSpc>
                <a:spcPct val="150000"/>
              </a:lnSpc>
            </a:pPr>
            <a:r>
              <a:rPr lang="en-US" altLang="zh-CN" sz="3200"/>
              <a:t>1. </a:t>
            </a:r>
            <a:r>
              <a:rPr lang="zh-CN" altLang="en-US" sz="3200"/>
              <a:t>首先注册一个</a:t>
            </a:r>
            <a:r>
              <a:rPr lang="en-US" altLang="zh-CN" sz="3200"/>
              <a:t>zenhub</a:t>
            </a:r>
            <a:r>
              <a:rPr lang="zh-CN" altLang="en-US" sz="3200"/>
              <a:t>：</a:t>
            </a:r>
            <a:r>
              <a:rPr lang="en-US" altLang="zh-CN" sz="3200">
                <a:hlinkClick r:id="rId2"/>
              </a:rPr>
              <a:t>https://zenhub.com/web</a:t>
            </a:r>
            <a:r>
              <a:rPr lang="zh-CN" altLang="en-US" sz="3200"/>
              <a:t>，使用</a:t>
            </a:r>
            <a:r>
              <a:rPr lang="en-US" altLang="zh-CN" sz="3200"/>
              <a:t>github</a:t>
            </a:r>
            <a:r>
              <a:rPr lang="zh-CN" altLang="en-US" sz="3200"/>
              <a:t>账号注册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/>
              <a:t>2. </a:t>
            </a:r>
            <a:r>
              <a:rPr lang="zh-CN" altLang="en-US" sz="3200"/>
              <a:t>安装</a:t>
            </a:r>
            <a:r>
              <a:rPr lang="en-US" altLang="zh-CN" sz="3200"/>
              <a:t>chrome</a:t>
            </a:r>
            <a:r>
              <a:rPr lang="zh-CN" altLang="en-US" sz="3200"/>
              <a:t>的</a:t>
            </a:r>
            <a:r>
              <a:rPr lang="en-US" altLang="zh-CN" sz="3200"/>
              <a:t>zenhub</a:t>
            </a:r>
            <a:r>
              <a:rPr lang="zh-CN" altLang="en-US" sz="3200"/>
              <a:t>插件：</a:t>
            </a:r>
            <a:r>
              <a:rPr lang="en-US" altLang="zh-CN" sz="2800">
                <a:hlinkClick r:id="rId3"/>
              </a:rPr>
              <a:t>https://chrome.google.com/webstore/detail/zenhub-for-github/ogcgkffhplmphkaahpmffcafajaocjbd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747CCA-F098-41BF-BFDB-E3FA8E89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798" y="5058914"/>
            <a:ext cx="15261445" cy="79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TravisCI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8854D9-9AE6-492F-87B3-EB631820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54" y="2760190"/>
            <a:ext cx="17994080" cy="10111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CC8241-9778-4F17-8E3E-197796EB34AB}"/>
              </a:ext>
            </a:extLst>
          </p:cNvPr>
          <p:cNvSpPr/>
          <p:nvPr/>
        </p:nvSpPr>
        <p:spPr>
          <a:xfrm>
            <a:off x="6794694" y="1897691"/>
            <a:ext cx="9803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hlinkClick r:id="rId3"/>
              </a:rPr>
              <a:t>https://github.com/apache/thrift/blob/master/.travis.yml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Reviewable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FFBB7F-46F4-4022-9176-E9E65496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92" y="2887375"/>
            <a:ext cx="18197003" cy="101827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EBDF5C-DAFD-4BD4-81C2-9DE299FF82BC}"/>
              </a:ext>
            </a:extLst>
          </p:cNvPr>
          <p:cNvSpPr/>
          <p:nvPr/>
        </p:nvSpPr>
        <p:spPr>
          <a:xfrm>
            <a:off x="9674694" y="2041943"/>
            <a:ext cx="3706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hlinkClick r:id="rId3"/>
              </a:rPr>
              <a:t>https://reviewable.io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45945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maillist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52C969-885A-4D2A-860D-B8017B96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07" y="3026416"/>
            <a:ext cx="17154707" cy="95786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378499-EC90-44B2-BD1B-2EC5ADD1364B}"/>
              </a:ext>
            </a:extLst>
          </p:cNvPr>
          <p:cNvSpPr/>
          <p:nvPr/>
        </p:nvSpPr>
        <p:spPr>
          <a:xfrm>
            <a:off x="8608031" y="2030804"/>
            <a:ext cx="5823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hlinkClick r:id="rId3"/>
              </a:rPr>
              <a:t>https://groups.google.com/forum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9186752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131</Words>
  <Application>Microsoft Office PowerPoint</Application>
  <PresentationFormat>自定义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SimHei</vt:lpstr>
      <vt:lpstr>SimHei</vt:lpstr>
      <vt:lpstr>Arial</vt:lpstr>
      <vt:lpstr>Calibri</vt:lpstr>
      <vt:lpstr>Calibri Light</vt:lpstr>
      <vt:lpstr>Office 主题​​</vt:lpstr>
      <vt:lpstr> zeuhub</vt:lpstr>
      <vt:lpstr> TravisCI</vt:lpstr>
      <vt:lpstr> Reviewable</vt:lpstr>
      <vt:lpstr> maillist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202</cp:revision>
  <dcterms:created xsi:type="dcterms:W3CDTF">2019-08-12T08:04:03Z</dcterms:created>
  <dcterms:modified xsi:type="dcterms:W3CDTF">2019-09-19T07:55:24Z</dcterms:modified>
</cp:coreProperties>
</file>