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416" r:id="rId2"/>
    <p:sldId id="417" r:id="rId3"/>
    <p:sldId id="418" r:id="rId4"/>
    <p:sldId id="420" r:id="rId5"/>
    <p:sldId id="421" r:id="rId6"/>
    <p:sldId id="422" r:id="rId7"/>
    <p:sldId id="423" r:id="rId8"/>
    <p:sldId id="424" r:id="rId9"/>
    <p:sldId id="425" r:id="rId10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7"/>
            <p14:sldId id="418"/>
            <p14:sldId id="420"/>
            <p14:sldId id="421"/>
            <p14:sldId id="422"/>
            <p14:sldId id="423"/>
            <p14:sldId id="424"/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3D"/>
    <a:srgbClr val="1577BA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896" autoAdjust="0"/>
  </p:normalViewPr>
  <p:slideViewPr>
    <p:cSldViewPr>
      <p:cViewPr varScale="1">
        <p:scale>
          <a:sx n="47" d="100"/>
          <a:sy n="47" d="100"/>
        </p:scale>
        <p:origin x="91" y="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ianshu.com/?t=https://mirrors.tuna.tsinghua.edu.cn/gitlab-ce/ubuntu" TargetMode="External"/><Relationship Id="rId2" Type="http://schemas.openxmlformats.org/officeDocument/2006/relationships/hyperlink" Target="https://docs.gitlab.com/omnibus/settings/smtp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gitlab.com/omnibus/settings/configuration.html#configuring-the-external-url-for-gitla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omnibus/settings/configuration.html#configuring-the-external-url-for-gitla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92.168.2.129&#20986;&#29616;502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92.168.2.129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gitlab</a:t>
            </a:r>
            <a:r>
              <a:rPr lang="zh-CN" altLang="en-US"/>
              <a:t>介绍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899694" y="1935175"/>
            <a:ext cx="21599654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GitLab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是利用 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Ruby on Rails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一个开源的版本管理系统，实现一个自托管的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项目仓库，可通过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Web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界面进行访问公开的或者私人项目。它拥有与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Github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类似的功能，能够浏览源代码，管理缺陷和注释。可以管理团队对仓库的访问，它非常易于浏览提交过的版本并提供一个文件历史库。很多公司都是基于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gitlab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进行版本管理的。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8F83BB-70F6-456A-A0C2-34CD56CA6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65" y="4420412"/>
            <a:ext cx="16330458" cy="8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搭建</a:t>
            </a:r>
            <a:r>
              <a:rPr lang="en-US" altLang="zh-CN"/>
              <a:t>gitlab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854694" y="1935175"/>
            <a:ext cx="21780000" cy="1116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第一步：安装一些依赖软件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sudo apt-get update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sudo apt-get install -y curl openssh-server ca-certificates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sudo apt-get install -y postfix  # postfix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发送邮件，其它的邮件配置见：</a:t>
            </a:r>
            <a:r>
              <a:rPr lang="en-US" altLang="zh-CN" sz="2800">
                <a:hlinkClick r:id="rId2"/>
              </a:rPr>
              <a:t>https://docs.gitlab.com/omnibus/settings/smtp.html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第二步：添加下载源：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vim /etc/apt/sources.list.d/gitlab_gitlab-ee.list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打开该文件添加：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r>
              <a:rPr lang="en-US" altLang="zh-CN" sz="2800"/>
              <a:t>deb </a:t>
            </a:r>
            <a:r>
              <a:rPr lang="en-US" altLang="zh-CN" sz="2800">
                <a:hlinkClick r:id="rId3"/>
              </a:rPr>
              <a:t>https://mirrors.tuna.tsinghua.edu.cn/gitlab-ce/ubuntu</a:t>
            </a:r>
            <a:r>
              <a:rPr lang="en-US" altLang="zh-CN" sz="2800"/>
              <a:t> xenial main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第三步：安装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gitlab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sudo apt-get update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sudo apt-get install gitlab-ce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第四步：配置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gitlab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vim /etc/gitlab/gitlab.rb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external_url ‘http://192.168.2.129’ #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把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external_url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修改成访问的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IP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，当然更复杂的配置信息可以参考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</a:t>
            </a:r>
            <a:r>
              <a:rPr lang="en-US" altLang="zh-CN" sz="3200">
                <a:hlinkClick r:id="rId4"/>
              </a:rPr>
              <a:t>https://docs.gitlab.com/omnibus/settings/configuration.html#configuring-the-external-url-for-gitlab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gitlab-ctl reconfigure  #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开始配置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1186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搭建</a:t>
            </a:r>
            <a:r>
              <a:rPr lang="en-US" altLang="zh-CN"/>
              <a:t>gitlab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90A210-34E1-40D2-B80E-F82B8F2E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17" y="2887375"/>
            <a:ext cx="13828935" cy="84951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313BAEC-E1D8-462C-8C6E-2DE1A95B26BF}"/>
              </a:ext>
            </a:extLst>
          </p:cNvPr>
          <p:cNvSpPr/>
          <p:nvPr/>
        </p:nvSpPr>
        <p:spPr>
          <a:xfrm>
            <a:off x="2384694" y="1980184"/>
            <a:ext cx="16804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在这个过程中，我们可能会遇到这个问题，是因为我们的配置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external_url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配置的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url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不正确</a:t>
            </a:r>
            <a:endParaRPr lang="zh-CN" altLang="en-US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38AA8B-1E29-4F14-84F4-E7E6A9663088}"/>
              </a:ext>
            </a:extLst>
          </p:cNvPr>
          <p:cNvSpPr/>
          <p:nvPr/>
        </p:nvSpPr>
        <p:spPr>
          <a:xfrm>
            <a:off x="4789357" y="11727312"/>
            <a:ext cx="12685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hlinkClick r:id="rId3"/>
              </a:rPr>
              <a:t>https://docs.gitlab.com/omnibus/settings/configuration.html#configuring-the-external-url-for-gitlab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459454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搭建</a:t>
            </a:r>
            <a:r>
              <a:rPr lang="en-US" altLang="zh-CN"/>
              <a:t>gitlab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1259694" y="1935175"/>
            <a:ext cx="20160000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43998F-20C6-4936-A1D3-A8C5FF99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694" y="2880167"/>
            <a:ext cx="11926738" cy="84008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458AD5-B840-4416-B963-34E586906588}"/>
              </a:ext>
            </a:extLst>
          </p:cNvPr>
          <p:cNvSpPr/>
          <p:nvPr/>
        </p:nvSpPr>
        <p:spPr>
          <a:xfrm>
            <a:off x="2384694" y="1980184"/>
            <a:ext cx="6545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reconfigure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成功会出现以下内容：</a:t>
            </a:r>
            <a:endParaRPr lang="zh-CN" altLang="en-US" sz="3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32559E-455D-4166-87B0-B286D0CE5ABC}"/>
              </a:ext>
            </a:extLst>
          </p:cNvPr>
          <p:cNvSpPr/>
          <p:nvPr/>
        </p:nvSpPr>
        <p:spPr>
          <a:xfrm>
            <a:off x="1619694" y="11397983"/>
            <a:ext cx="14616887" cy="149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第五步：启动重启查看状态：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/>
              <a:t>                  </a:t>
            </a:r>
            <a:r>
              <a:rPr lang="en-US" altLang="zh-CN" sz="3200"/>
              <a:t>gitlab-ctl restart/start/status/stop     # </a:t>
            </a:r>
            <a:r>
              <a:rPr lang="zh-CN" altLang="en-US" sz="3200"/>
              <a:t>通过</a:t>
            </a:r>
            <a:r>
              <a:rPr lang="en-US" altLang="zh-CN" sz="3200"/>
              <a:t>gitlab-ctl help</a:t>
            </a:r>
            <a:r>
              <a:rPr lang="zh-CN" altLang="en-US" sz="3200"/>
              <a:t>都能查看到该信息</a:t>
            </a:r>
          </a:p>
        </p:txBody>
      </p:sp>
    </p:spTree>
    <p:extLst>
      <p:ext uri="{BB962C8B-B14F-4D97-AF65-F5344CB8AC3E}">
        <p14:creationId xmlns:p14="http://schemas.microsoft.com/office/powerpoint/2010/main" val="19186752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搭建</a:t>
            </a:r>
            <a:r>
              <a:rPr lang="en-US" altLang="zh-CN"/>
              <a:t>gitlab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1259694" y="1935175"/>
            <a:ext cx="20160000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458AD5-B840-4416-B963-34E586906588}"/>
              </a:ext>
            </a:extLst>
          </p:cNvPr>
          <p:cNvSpPr/>
          <p:nvPr/>
        </p:nvSpPr>
        <p:spPr>
          <a:xfrm>
            <a:off x="1619694" y="1979222"/>
            <a:ext cx="7981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比如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gitlab-ctl status,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会显示以下信息：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FA0359-ED0A-4B5F-84E2-53A342BF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386" y="3335107"/>
            <a:ext cx="12650994" cy="584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42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搭建</a:t>
            </a:r>
            <a:r>
              <a:rPr lang="en-US" altLang="zh-CN"/>
              <a:t>gitlab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1259694" y="1935175"/>
            <a:ext cx="20160000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458AD5-B840-4416-B963-34E586906588}"/>
              </a:ext>
            </a:extLst>
          </p:cNvPr>
          <p:cNvSpPr/>
          <p:nvPr/>
        </p:nvSpPr>
        <p:spPr>
          <a:xfrm>
            <a:off x="1619694" y="1995218"/>
            <a:ext cx="10649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启动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gitlab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后，访问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http://192.168.2.129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出现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502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错误：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32559E-455D-4166-87B0-B286D0CE5ABC}"/>
              </a:ext>
            </a:extLst>
          </p:cNvPr>
          <p:cNvSpPr/>
          <p:nvPr/>
        </p:nvSpPr>
        <p:spPr>
          <a:xfrm>
            <a:off x="1439694" y="9594887"/>
            <a:ext cx="19677182" cy="74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此时我们可以使用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gitlab-ctl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tail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来查看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gitlab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的服务日志，通过日志可以看到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8080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端口被别的进程占用了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FA58AC-B25D-4113-BA72-108375AEE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359" y="2833577"/>
            <a:ext cx="13968670" cy="68357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2F0124-0E8F-4ACD-8A53-4BFF13CDD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52" y="10472470"/>
            <a:ext cx="17926883" cy="23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735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搭建</a:t>
            </a:r>
            <a:r>
              <a:rPr lang="en-US" altLang="zh-CN"/>
              <a:t>gitlab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1259694" y="1935175"/>
            <a:ext cx="20160000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458AD5-B840-4416-B963-34E586906588}"/>
              </a:ext>
            </a:extLst>
          </p:cNvPr>
          <p:cNvSpPr/>
          <p:nvPr/>
        </p:nvSpPr>
        <p:spPr>
          <a:xfrm>
            <a:off x="1619694" y="1979222"/>
            <a:ext cx="20087550" cy="7971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此时需要修改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gitlab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的配置信息，如下：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vim /var/opt/gitlab/gitlab-rails/etc/unicorn.rb  #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然后把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listen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8080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端口改成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8088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，然后重启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gitlab</a:t>
            </a: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gitlab-ctl restart</a:t>
            </a: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zh-CN" altLang="en-US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032A01-8D26-4FDE-A368-13221ED55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94" y="3984404"/>
            <a:ext cx="11595208" cy="40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136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搭建</a:t>
            </a:r>
            <a:r>
              <a:rPr lang="en-US" altLang="zh-CN"/>
              <a:t>gitlab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1259694" y="1935175"/>
            <a:ext cx="20160000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458AD5-B840-4416-B963-34E586906588}"/>
              </a:ext>
            </a:extLst>
          </p:cNvPr>
          <p:cNvSpPr/>
          <p:nvPr/>
        </p:nvSpPr>
        <p:spPr>
          <a:xfrm>
            <a:off x="1619694" y="1979222"/>
            <a:ext cx="20292735" cy="649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如果不出什么意外，我们再次打开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http://192.168.2.129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会出现下面这个页面，这个时候需要配置我们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root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账户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的密码了：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80C75E-BB5B-4759-874B-1B1A91CA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402" y="3300142"/>
            <a:ext cx="18767372" cy="94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798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787CB-1EF7-4DC4-A21B-237C7232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搭建</a:t>
            </a:r>
            <a:r>
              <a:rPr lang="en-US" altLang="zh-CN"/>
              <a:t>gitlab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C7F36E-79CB-4AFD-9F3B-49C4D04F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694" y="1890175"/>
            <a:ext cx="18326886" cy="103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9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5308</TotalTime>
  <Words>398</Words>
  <Application>Microsoft Office PowerPoint</Application>
  <PresentationFormat>自定义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SimHei</vt:lpstr>
      <vt:lpstr>SimHei</vt:lpstr>
      <vt:lpstr>Arial</vt:lpstr>
      <vt:lpstr>Calibri</vt:lpstr>
      <vt:lpstr>Calibri Light</vt:lpstr>
      <vt:lpstr>Office 主题​​</vt:lpstr>
      <vt:lpstr> gitlab介绍</vt:lpstr>
      <vt:lpstr> 搭建gitlab</vt:lpstr>
      <vt:lpstr> 搭建gitlab</vt:lpstr>
      <vt:lpstr> 搭建gitlab</vt:lpstr>
      <vt:lpstr> 搭建gitlab</vt:lpstr>
      <vt:lpstr> 搭建gitlab</vt:lpstr>
      <vt:lpstr> 搭建gitlab</vt:lpstr>
      <vt:lpstr> 搭建gitlab</vt:lpstr>
      <vt:lpstr> 搭建gitlab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202</cp:revision>
  <dcterms:created xsi:type="dcterms:W3CDTF">2019-08-12T08:04:03Z</dcterms:created>
  <dcterms:modified xsi:type="dcterms:W3CDTF">2019-09-29T07:04:25Z</dcterms:modified>
</cp:coreProperties>
</file>