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7"/>
  </p:notesMasterIdLst>
  <p:handoutMasterIdLst>
    <p:handoutMasterId r:id="rId8"/>
  </p:handoutMasterIdLst>
  <p:sldIdLst>
    <p:sldId id="416" r:id="rId2"/>
    <p:sldId id="417" r:id="rId3"/>
    <p:sldId id="418" r:id="rId4"/>
    <p:sldId id="420" r:id="rId5"/>
    <p:sldId id="421" r:id="rId6"/>
  </p:sldIdLst>
  <p:sldSz cx="23039388" cy="129603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CA6741-D517-47A3-B4C6-5CB7F7DC5A2E}">
          <p14:sldIdLst>
            <p14:sldId id="416"/>
            <p14:sldId id="417"/>
            <p14:sldId id="418"/>
            <p14:sldId id="420"/>
            <p14:sldId id="4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6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zhiyong" initials="lz" lastIdx="1" clrIdx="0">
    <p:extLst>
      <p:ext uri="{19B8F6BF-5375-455C-9EA6-DF929625EA0E}">
        <p15:presenceInfo xmlns:p15="http://schemas.microsoft.com/office/powerpoint/2012/main" userId="3cf42e1da46e02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43D"/>
    <a:srgbClr val="1577BA"/>
    <a:srgbClr val="595959"/>
    <a:srgbClr val="FA7736"/>
    <a:srgbClr val="E86348"/>
    <a:srgbClr val="87A896"/>
    <a:srgbClr val="C4C4C4"/>
    <a:srgbClr val="4D4D4D"/>
    <a:srgbClr val="828282"/>
    <a:srgbClr val="7F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896" autoAdjust="0"/>
  </p:normalViewPr>
  <p:slideViewPr>
    <p:cSldViewPr>
      <p:cViewPr varScale="1">
        <p:scale>
          <a:sx n="47" d="100"/>
          <a:sy n="47" d="100"/>
        </p:scale>
        <p:origin x="91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02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>
        <p:guide orient="horz" pos="2693"/>
        <p:guide pos="2160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9DAC0-913F-4CFB-852F-43CCF0357516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91DBA-2A2E-4F32-BB14-713FAEE65A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B019A-55AE-4BF7-B4D3-0D825A3F122A}" type="datetimeFigureOut">
              <a:rPr lang="zh-CN" altLang="en-US" smtClean="0"/>
              <a:t>2019/9/29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46743-8D4B-4DFC-A9C0-210E1C1A60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82E3-8B8D-4B1F-84B1-46FA92F43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9924" y="2121058"/>
            <a:ext cx="17279541" cy="4512122"/>
          </a:xfrm>
        </p:spPr>
        <p:txBody>
          <a:bodyPr anchor="b"/>
          <a:lstStyle>
            <a:lvl1pPr algn="ctr"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8608C2-ED2A-4C6A-AB89-F46CC8C9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9924" y="6807185"/>
            <a:ext cx="17279541" cy="3129084"/>
          </a:xfrm>
        </p:spPr>
        <p:txBody>
          <a:bodyPr/>
          <a:lstStyle>
            <a:lvl1pPr marL="0" indent="0" algn="ctr">
              <a:buNone/>
              <a:defRPr sz="4535"/>
            </a:lvl1pPr>
            <a:lvl2pPr marL="863971" indent="0" algn="ctr">
              <a:buNone/>
              <a:defRPr sz="3779"/>
            </a:lvl2pPr>
            <a:lvl3pPr marL="1727942" indent="0" algn="ctr">
              <a:buNone/>
              <a:defRPr sz="3401"/>
            </a:lvl3pPr>
            <a:lvl4pPr marL="2591913" indent="0" algn="ctr">
              <a:buNone/>
              <a:defRPr sz="3024"/>
            </a:lvl4pPr>
            <a:lvl5pPr marL="3455883" indent="0" algn="ctr">
              <a:buNone/>
              <a:defRPr sz="3024"/>
            </a:lvl5pPr>
            <a:lvl6pPr marL="4319854" indent="0" algn="ctr">
              <a:buNone/>
              <a:defRPr sz="3024"/>
            </a:lvl6pPr>
            <a:lvl7pPr marL="5183825" indent="0" algn="ctr">
              <a:buNone/>
              <a:defRPr sz="3024"/>
            </a:lvl7pPr>
            <a:lvl8pPr marL="6047796" indent="0" algn="ctr">
              <a:buNone/>
              <a:defRPr sz="3024"/>
            </a:lvl8pPr>
            <a:lvl9pPr marL="6911767" indent="0" algn="ctr">
              <a:buNone/>
              <a:defRPr sz="3024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B1BE7-D128-4C61-B201-3867EF75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376C00-A104-44DC-9EB5-3DCD8170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ECE43-707A-439E-A27B-426A9A60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755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6C720-706C-4EBD-A492-E3A7844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6093E-9668-4FF4-8E5F-172B604EF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A1FC3-9C94-4F50-A644-E0FFD7AF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56C60-BD93-4EBE-A077-8B120401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FF5A8-525D-428B-9A46-34F5DA93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78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3DA0C8-80A6-408C-9302-8C70D7B1C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6487562" y="690018"/>
            <a:ext cx="4967868" cy="109832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EDC558-6C06-4A6E-A7A9-955BE047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3958" y="690018"/>
            <a:ext cx="14615612" cy="1098329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4AB11-9001-493C-AE64-B98D46ED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83C42-6CAC-4E87-B5F3-3EB403F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B83C1-2E73-4B31-9F61-4616310B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59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2" name="矩形 1"/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EA6C54D6-C8C8-4305-995F-2B10D81B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33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593B8-22E2-46F9-91A6-F313B20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54BED-F445-4F0E-9891-BC3CE9C0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24DFD-E769-4DCE-BA8F-B26DA098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AD33A-AD5E-4623-B0D2-824106B4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2FBED-DC87-44FE-B2C7-60CFDB3E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572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CD073-5CB6-421F-90FF-73B57945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958" y="3231089"/>
            <a:ext cx="19871472" cy="5391145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6875B-E1A3-4C2A-BE3C-AADFC7AD7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1958" y="8673236"/>
            <a:ext cx="19871472" cy="2835076"/>
          </a:xfrm>
        </p:spPr>
        <p:txBody>
          <a:bodyPr/>
          <a:lstStyle>
            <a:lvl1pPr marL="0" indent="0">
              <a:buNone/>
              <a:defRPr sz="4535">
                <a:solidFill>
                  <a:schemeClr val="tx1">
                    <a:tint val="75000"/>
                  </a:schemeClr>
                </a:solidFill>
              </a:defRPr>
            </a:lvl1pPr>
            <a:lvl2pPr marL="863971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2pPr>
            <a:lvl3pPr marL="1727942" indent="0">
              <a:buNone/>
              <a:defRPr sz="3401">
                <a:solidFill>
                  <a:schemeClr val="tx1">
                    <a:tint val="75000"/>
                  </a:schemeClr>
                </a:solidFill>
              </a:defRPr>
            </a:lvl3pPr>
            <a:lvl4pPr marL="259191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4pPr>
            <a:lvl5pPr marL="3455883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5pPr>
            <a:lvl6pPr marL="4319854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6pPr>
            <a:lvl7pPr marL="5183825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7pPr>
            <a:lvl8pPr marL="6047796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8pPr>
            <a:lvl9pPr marL="6911767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DD003-20AD-47C5-B54D-1C682F1F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A3E55-3CD2-42CD-A501-15AC6AA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722275-D3FC-4596-9770-D0857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70436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98859-49B0-4B7F-869E-032F79FB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77CB95-0C20-4B37-9414-CFB37859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3958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682EB9-268D-4B57-BD9A-3D61C88EC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63690" y="3450093"/>
            <a:ext cx="9791740" cy="822322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C0AAD-2071-4B38-AA7D-1FBE7E14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74A773-31D7-4D75-A372-1C064CD9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BEE25-D204-4471-9438-961B0B57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7139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5502C-3B0C-4B02-A414-81DF1905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59" y="690019"/>
            <a:ext cx="19871472" cy="2505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04704-7C32-4246-AC18-8CDD9BF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6960" y="3177087"/>
            <a:ext cx="9746740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BB3DEA-BFC9-4231-BFBE-80499F246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6960" y="4734128"/>
            <a:ext cx="9746740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E6BD28-5582-43AE-AB67-34F9DFDF8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663690" y="3177087"/>
            <a:ext cx="9794741" cy="1557041"/>
          </a:xfrm>
        </p:spPr>
        <p:txBody>
          <a:bodyPr anchor="b"/>
          <a:lstStyle>
            <a:lvl1pPr marL="0" indent="0">
              <a:buNone/>
              <a:defRPr sz="4535" b="1"/>
            </a:lvl1pPr>
            <a:lvl2pPr marL="863971" indent="0">
              <a:buNone/>
              <a:defRPr sz="3779" b="1"/>
            </a:lvl2pPr>
            <a:lvl3pPr marL="1727942" indent="0">
              <a:buNone/>
              <a:defRPr sz="3401" b="1"/>
            </a:lvl3pPr>
            <a:lvl4pPr marL="2591913" indent="0">
              <a:buNone/>
              <a:defRPr sz="3024" b="1"/>
            </a:lvl4pPr>
            <a:lvl5pPr marL="3455883" indent="0">
              <a:buNone/>
              <a:defRPr sz="3024" b="1"/>
            </a:lvl5pPr>
            <a:lvl6pPr marL="4319854" indent="0">
              <a:buNone/>
              <a:defRPr sz="3024" b="1"/>
            </a:lvl6pPr>
            <a:lvl7pPr marL="5183825" indent="0">
              <a:buNone/>
              <a:defRPr sz="3024" b="1"/>
            </a:lvl7pPr>
            <a:lvl8pPr marL="6047796" indent="0">
              <a:buNone/>
              <a:defRPr sz="3024" b="1"/>
            </a:lvl8pPr>
            <a:lvl9pPr marL="6911767" indent="0">
              <a:buNone/>
              <a:defRPr sz="302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281AAB-BCF6-4291-8D7E-269AFF698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663690" y="4734128"/>
            <a:ext cx="9794741" cy="69631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C1F4C6-ACD2-431A-BEA9-029F7D54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C6F6B-08B8-4D46-B033-7C43DF4D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5ED0D3-8140-474A-947D-5BC47A34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794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74FC1-9D17-4335-8A63-F3D799BF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D7DFC0-A498-48BE-9043-E9B9DB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AC06C-48CB-4A7B-9023-AB77F499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FCC90-490C-4729-8D6A-72FE62CD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40B7B46-19A4-418B-868F-CF0AE3E3B52D}"/>
              </a:ext>
            </a:extLst>
          </p:cNvPr>
          <p:cNvSpPr/>
          <p:nvPr userDrawn="1"/>
        </p:nvSpPr>
        <p:spPr>
          <a:xfrm>
            <a:off x="1" y="539959"/>
            <a:ext cx="719907" cy="10800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533"/>
          </a:p>
        </p:txBody>
      </p:sp>
    </p:spTree>
    <p:extLst>
      <p:ext uri="{BB962C8B-B14F-4D97-AF65-F5344CB8AC3E}">
        <p14:creationId xmlns:p14="http://schemas.microsoft.com/office/powerpoint/2010/main" val="323528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CE6601-4BCE-4FD4-96B8-F48FD175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55EDDF-5AC2-43CC-B9FE-7C302754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B0BA2A-93D5-4242-BABF-F51590BE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81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D72A-7666-49A9-A019-DCEECA87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F0111-5005-41FE-977E-174BF4C9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>
              <a:defRPr sz="6047"/>
            </a:lvl1pPr>
            <a:lvl2pPr>
              <a:defRPr sz="5291"/>
            </a:lvl2pPr>
            <a:lvl3pPr>
              <a:defRPr sz="4535"/>
            </a:lvl3pPr>
            <a:lvl4pPr>
              <a:defRPr sz="3779"/>
            </a:lvl4pPr>
            <a:lvl5pPr>
              <a:defRPr sz="3779"/>
            </a:lvl5pPr>
            <a:lvl6pPr>
              <a:defRPr sz="3779"/>
            </a:lvl6pPr>
            <a:lvl7pPr>
              <a:defRPr sz="3779"/>
            </a:lvl7pPr>
            <a:lvl8pPr>
              <a:defRPr sz="3779"/>
            </a:lvl8pPr>
            <a:lvl9pPr>
              <a:defRPr sz="3779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415857-2CA1-4655-8977-C2302B7D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EF10C8-2A42-4A49-AA6D-7227F4C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60FFEB-B3FB-4500-A47E-8968671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CB5BE-70CA-4DFA-87B4-6848EB2A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468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D32AE-5CD1-4370-B86F-075669EA4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960" y="864023"/>
            <a:ext cx="7430802" cy="3024082"/>
          </a:xfrm>
        </p:spPr>
        <p:txBody>
          <a:bodyPr anchor="b"/>
          <a:lstStyle>
            <a:lvl1pPr>
              <a:defRPr sz="6047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5391CF-B324-4F3C-B0BE-265226F4C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794741" y="1866051"/>
            <a:ext cx="11663690" cy="9210249"/>
          </a:xfrm>
        </p:spPr>
        <p:txBody>
          <a:bodyPr/>
          <a:lstStyle>
            <a:lvl1pPr marL="0" indent="0">
              <a:buNone/>
              <a:defRPr sz="6047"/>
            </a:lvl1pPr>
            <a:lvl2pPr marL="863971" indent="0">
              <a:buNone/>
              <a:defRPr sz="5291"/>
            </a:lvl2pPr>
            <a:lvl3pPr marL="1727942" indent="0">
              <a:buNone/>
              <a:defRPr sz="4535"/>
            </a:lvl3pPr>
            <a:lvl4pPr marL="2591913" indent="0">
              <a:buNone/>
              <a:defRPr sz="3779"/>
            </a:lvl4pPr>
            <a:lvl5pPr marL="3455883" indent="0">
              <a:buNone/>
              <a:defRPr sz="3779"/>
            </a:lvl5pPr>
            <a:lvl6pPr marL="4319854" indent="0">
              <a:buNone/>
              <a:defRPr sz="3779"/>
            </a:lvl6pPr>
            <a:lvl7pPr marL="5183825" indent="0">
              <a:buNone/>
              <a:defRPr sz="3779"/>
            </a:lvl7pPr>
            <a:lvl8pPr marL="6047796" indent="0">
              <a:buNone/>
              <a:defRPr sz="3779"/>
            </a:lvl8pPr>
            <a:lvl9pPr marL="6911767" indent="0">
              <a:buNone/>
              <a:defRPr sz="3779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A6D082-052D-40EE-B78C-68C0C4357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6960" y="3888105"/>
            <a:ext cx="7430802" cy="7203195"/>
          </a:xfrm>
        </p:spPr>
        <p:txBody>
          <a:bodyPr/>
          <a:lstStyle>
            <a:lvl1pPr marL="0" indent="0">
              <a:buNone/>
              <a:defRPr sz="3024"/>
            </a:lvl1pPr>
            <a:lvl2pPr marL="863971" indent="0">
              <a:buNone/>
              <a:defRPr sz="2646"/>
            </a:lvl2pPr>
            <a:lvl3pPr marL="1727942" indent="0">
              <a:buNone/>
              <a:defRPr sz="2268"/>
            </a:lvl3pPr>
            <a:lvl4pPr marL="2591913" indent="0">
              <a:buNone/>
              <a:defRPr sz="1890"/>
            </a:lvl4pPr>
            <a:lvl5pPr marL="3455883" indent="0">
              <a:buNone/>
              <a:defRPr sz="1890"/>
            </a:lvl5pPr>
            <a:lvl6pPr marL="4319854" indent="0">
              <a:buNone/>
              <a:defRPr sz="1890"/>
            </a:lvl6pPr>
            <a:lvl7pPr marL="5183825" indent="0">
              <a:buNone/>
              <a:defRPr sz="1890"/>
            </a:lvl7pPr>
            <a:lvl8pPr marL="6047796" indent="0">
              <a:buNone/>
              <a:defRPr sz="1890"/>
            </a:lvl8pPr>
            <a:lvl9pPr marL="6911767" indent="0">
              <a:buNone/>
              <a:defRPr sz="189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13C8BF-75CB-4319-ACE4-7D77AD2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63A3AF-9AFF-4D55-8C2B-32FB8FDE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B6167-A360-4368-BEA0-23F5DDA0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34623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0F57BF-37FB-4CB6-903B-464CA7EB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958" y="690019"/>
            <a:ext cx="1987147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1A91A-5BFA-4DF1-8581-DC86148A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958" y="3450093"/>
            <a:ext cx="1987147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94281D-B287-407A-9369-7378652F3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8395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C84F8-6015-41F6-B7C9-6E32EB8C5074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7A8E9-48DA-4B1F-8856-7C50D368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31798" y="12012325"/>
            <a:ext cx="777579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3D997-5809-42E4-9558-8E9B47FB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271568" y="12012325"/>
            <a:ext cx="5183862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23484-B154-4550-BE4F-07484FF64C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0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5" r:id="rId12"/>
  </p:sldLayoutIdLst>
  <p:hf sldNum="0" hdr="0" dt="0"/>
  <p:txStyles>
    <p:titleStyle>
      <a:lvl1pPr algn="l" defTabSz="1727942" rtl="0" eaLnBrk="1" latinLnBrk="0" hangingPunct="1">
        <a:lnSpc>
          <a:spcPct val="90000"/>
        </a:lnSpc>
        <a:spcBef>
          <a:spcPct val="0"/>
        </a:spcBef>
        <a:buNone/>
        <a:defRPr sz="83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985" indent="-431985" algn="l" defTabSz="1727942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1pPr>
      <a:lvl2pPr marL="1295956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4535" kern="1200">
          <a:solidFill>
            <a:schemeClr val="tx1"/>
          </a:solidFill>
          <a:latin typeface="+mn-lt"/>
          <a:ea typeface="+mn-ea"/>
          <a:cs typeface="+mn-cs"/>
        </a:defRPr>
      </a:lvl2pPr>
      <a:lvl3pPr marL="2159927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3023898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887869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75184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615810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479781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7343752" indent="-431985" algn="l" defTabSz="1727942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1pPr>
      <a:lvl2pPr marL="863971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2pPr>
      <a:lvl3pPr marL="1727942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3pPr>
      <a:lvl4pPr marL="259191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4pPr>
      <a:lvl5pPr marL="3455883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5pPr>
      <a:lvl6pPr marL="4319854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6pPr>
      <a:lvl7pPr marL="5183825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7pPr>
      <a:lvl8pPr marL="6047796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8pPr>
      <a:lvl9pPr marL="6911767" algn="l" defTabSz="1727942" rtl="0" eaLnBrk="1" latinLnBrk="0" hangingPunct="1">
        <a:defRPr sz="3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92.168.2.129/users/sign_in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用户注册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899694" y="1935175"/>
            <a:ext cx="21599654" cy="1050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如果我们不是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gitlab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的用户，可以通过两种方式成为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gitlab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的用户：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方法一：通过这个页面去注册</a:t>
            </a:r>
            <a:r>
              <a:rPr lang="en-US" altLang="zh-CN" sz="3200">
                <a:hlinkClick r:id="rId2"/>
              </a:rPr>
              <a:t>http://192.168.2.129/users/sign_in</a:t>
            </a:r>
            <a:endParaRPr lang="en-US" altLang="zh-CN" sz="3200"/>
          </a:p>
          <a:p>
            <a:pPr>
              <a:lnSpc>
                <a:spcPct val="150000"/>
              </a:lnSpc>
            </a:pPr>
            <a:endParaRPr lang="en-US" altLang="zh-CN" sz="3200"/>
          </a:p>
          <a:p>
            <a:pPr>
              <a:lnSpc>
                <a:spcPct val="150000"/>
              </a:lnSpc>
            </a:pPr>
            <a:endParaRPr lang="en-US" altLang="zh-CN" sz="3200"/>
          </a:p>
          <a:p>
            <a:pPr>
              <a:lnSpc>
                <a:spcPct val="150000"/>
              </a:lnSpc>
            </a:pPr>
            <a:endParaRPr lang="en-US" altLang="zh-CN" sz="3200"/>
          </a:p>
          <a:p>
            <a:pPr>
              <a:lnSpc>
                <a:spcPct val="150000"/>
              </a:lnSpc>
            </a:pPr>
            <a:endParaRPr lang="en-US" altLang="zh-CN" sz="3200"/>
          </a:p>
          <a:p>
            <a:pPr>
              <a:lnSpc>
                <a:spcPct val="150000"/>
              </a:lnSpc>
            </a:pPr>
            <a:endParaRPr lang="en-US" altLang="zh-CN" sz="3200"/>
          </a:p>
          <a:p>
            <a:pPr>
              <a:lnSpc>
                <a:spcPct val="150000"/>
              </a:lnSpc>
            </a:pPr>
            <a:endParaRPr lang="en-US" altLang="zh-CN" sz="3200"/>
          </a:p>
          <a:p>
            <a:pPr>
              <a:lnSpc>
                <a:spcPct val="150000"/>
              </a:lnSpc>
            </a:pPr>
            <a:r>
              <a:rPr lang="en-US" altLang="zh-CN" sz="3200"/>
              <a:t>        </a:t>
            </a:r>
            <a:r>
              <a:rPr lang="zh-CN" altLang="en-US" sz="3200"/>
              <a:t>方法二：让</a:t>
            </a:r>
            <a:r>
              <a:rPr lang="en-US" altLang="zh-CN" sz="3200"/>
              <a:t>gitlab</a:t>
            </a:r>
            <a:r>
              <a:rPr lang="zh-CN" altLang="en-US" sz="3200"/>
              <a:t>的管理员去添加，如下图所示点击后进入管理页面，点击“</a:t>
            </a:r>
            <a:r>
              <a:rPr lang="en-US" altLang="zh-CN" sz="3200"/>
              <a:t>New user</a:t>
            </a:r>
            <a:r>
              <a:rPr lang="zh-CN" altLang="en-US" sz="3200"/>
              <a:t>”去添加一个用户</a:t>
            </a:r>
            <a:endParaRPr lang="en-US" altLang="zh-CN" sz="3200"/>
          </a:p>
          <a:p>
            <a:pPr>
              <a:lnSpc>
                <a:spcPct val="150000"/>
              </a:lnSpc>
            </a:pPr>
            <a:endParaRPr lang="en-US" altLang="zh-CN" sz="3200"/>
          </a:p>
          <a:p>
            <a:pPr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263910-55F8-45A7-884C-A4FFEC663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591" y="3642899"/>
            <a:ext cx="10952118" cy="42253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B169C4-2ACB-48D1-A59F-79922F28E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7331" y="8573864"/>
            <a:ext cx="11972057" cy="41227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596E098-0F79-4BA8-8B65-BD31F773D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72" y="8959020"/>
            <a:ext cx="7829550" cy="360997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E46FFC1-B7C7-4B64-AF12-6CE5FABE80DD}"/>
              </a:ext>
            </a:extLst>
          </p:cNvPr>
          <p:cNvSpPr/>
          <p:nvPr/>
        </p:nvSpPr>
        <p:spPr>
          <a:xfrm>
            <a:off x="9224694" y="10764007"/>
            <a:ext cx="1302597" cy="486168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53492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创建用户组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854694" y="1935175"/>
            <a:ext cx="21780000" cy="1116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创建用户组：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之后出现下图所示的界面，在这个界面上，有几个点需要明白</a:t>
            </a:r>
            <a:endParaRPr lang="en-US" altLang="zh-CN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 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80922C-C1A3-4068-8D7B-AEBDD148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94" y="2870200"/>
            <a:ext cx="7829550" cy="36099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1EA290E-D7D8-4453-BD39-9BDA3B0FD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0146" y="2644281"/>
            <a:ext cx="9723963" cy="4061812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D174C0DF-686C-4C11-9C8C-FBC41E64D486}"/>
              </a:ext>
            </a:extLst>
          </p:cNvPr>
          <p:cNvSpPr/>
          <p:nvPr/>
        </p:nvSpPr>
        <p:spPr>
          <a:xfrm>
            <a:off x="10889694" y="4410175"/>
            <a:ext cx="1124550" cy="675000"/>
          </a:xfrm>
          <a:prstGeom prst="rightArrow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11867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添加用户组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13BAEC-E1D8-462C-8C6E-2DE1A95B26BF}"/>
              </a:ext>
            </a:extLst>
          </p:cNvPr>
          <p:cNvSpPr/>
          <p:nvPr/>
        </p:nvSpPr>
        <p:spPr>
          <a:xfrm>
            <a:off x="134694" y="2100346"/>
            <a:ext cx="8733481" cy="8880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Visibility level</a:t>
            </a:r>
            <a:r>
              <a:rPr lang="zh-CN" altLang="en-US" sz="3200"/>
              <a:t>：可见性，三种级别：</a:t>
            </a:r>
            <a:endParaRPr lang="en-US" altLang="zh-CN" sz="320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/>
              <a:t>Private </a:t>
            </a:r>
            <a:r>
              <a:rPr lang="zh-CN" altLang="en-US" sz="3200"/>
              <a:t>：这个用户组下的所有工程对该</a:t>
            </a:r>
            <a:endParaRPr lang="en-US" altLang="zh-CN" sz="3200"/>
          </a:p>
          <a:p>
            <a:pPr lvl="1">
              <a:lnSpc>
                <a:spcPct val="150000"/>
              </a:lnSpc>
            </a:pPr>
            <a:r>
              <a:rPr lang="en-US" altLang="zh-CN" sz="3200"/>
              <a:t>               </a:t>
            </a:r>
            <a:r>
              <a:rPr lang="zh-CN" altLang="en-US" sz="3200"/>
              <a:t>用户组可见。</a:t>
            </a:r>
            <a:endParaRPr lang="en-US" altLang="zh-CN" sz="320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/>
              <a:t>Internal </a:t>
            </a:r>
            <a:r>
              <a:rPr lang="zh-CN" altLang="en-US" sz="3200"/>
              <a:t>：用户组下和</a:t>
            </a:r>
            <a:r>
              <a:rPr lang="en-US" altLang="zh-CN" sz="3200"/>
              <a:t>Internal</a:t>
            </a:r>
            <a:r>
              <a:rPr lang="zh-CN" altLang="en-US" sz="3200"/>
              <a:t>工程对所有</a:t>
            </a:r>
            <a:endParaRPr lang="en-US" altLang="zh-CN" sz="3200"/>
          </a:p>
          <a:p>
            <a:pPr lvl="1">
              <a:lnSpc>
                <a:spcPct val="150000"/>
              </a:lnSpc>
            </a:pPr>
            <a:r>
              <a:rPr lang="en-US" altLang="zh-CN" sz="3200"/>
              <a:t>               </a:t>
            </a:r>
            <a:r>
              <a:rPr lang="zh-CN" altLang="en-US" sz="3200"/>
              <a:t>的用户可见。</a:t>
            </a:r>
            <a:endParaRPr lang="en-US" altLang="zh-CN" sz="3200"/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/>
              <a:t>Public </a:t>
            </a:r>
            <a:r>
              <a:rPr lang="zh-CN" altLang="en-US" sz="3200"/>
              <a:t>：</a:t>
            </a:r>
            <a:r>
              <a:rPr lang="en-US" altLang="zh-CN" sz="3200"/>
              <a:t> </a:t>
            </a:r>
            <a:r>
              <a:rPr lang="zh-CN" altLang="en-US" sz="3200"/>
              <a:t>用户组和</a:t>
            </a:r>
            <a:r>
              <a:rPr lang="en-US" altLang="zh-CN" sz="3200"/>
              <a:t>public</a:t>
            </a:r>
            <a:r>
              <a:rPr lang="zh-CN" altLang="en-US" sz="3200"/>
              <a:t>的工程对所有人</a:t>
            </a:r>
            <a:endParaRPr lang="en-US" altLang="zh-CN" sz="3200"/>
          </a:p>
          <a:p>
            <a:pPr lvl="1">
              <a:lnSpc>
                <a:spcPct val="150000"/>
              </a:lnSpc>
            </a:pPr>
            <a:r>
              <a:rPr lang="en-US" altLang="zh-CN" sz="3200"/>
              <a:t>               </a:t>
            </a:r>
            <a:r>
              <a:rPr lang="zh-CN" altLang="en-US" sz="3200"/>
              <a:t>可见。</a:t>
            </a:r>
            <a:endParaRPr lang="en-US" altLang="zh-CN" sz="4800"/>
          </a:p>
          <a:p>
            <a:pPr>
              <a:lnSpc>
                <a:spcPct val="150000"/>
              </a:lnSpc>
            </a:pPr>
            <a:r>
              <a:rPr lang="en-US" altLang="zh-CN" sz="3200"/>
              <a:t>Allowd to create projects</a:t>
            </a:r>
            <a:r>
              <a:rPr lang="zh-CN" altLang="en-US" sz="3200"/>
              <a:t>：是否允许创建工程</a:t>
            </a:r>
            <a:endParaRPr lang="en-US" altLang="zh-CN" sz="3200"/>
          </a:p>
          <a:p>
            <a:pPr>
              <a:lnSpc>
                <a:spcPct val="150000"/>
              </a:lnSpc>
            </a:pPr>
            <a:r>
              <a:rPr lang="en-US" altLang="zh-CN" sz="3200"/>
              <a:t>      </a:t>
            </a:r>
            <a:r>
              <a:rPr lang="zh-CN" altLang="en-US" sz="3200"/>
              <a:t> 对于用户权限引入了角色进行管理，比如</a:t>
            </a:r>
            <a:endParaRPr lang="en-US" altLang="zh-CN" sz="3200"/>
          </a:p>
          <a:p>
            <a:pPr>
              <a:lnSpc>
                <a:spcPct val="150000"/>
              </a:lnSpc>
            </a:pPr>
            <a:r>
              <a:rPr lang="en-US" altLang="zh-CN" sz="3200"/>
              <a:t>      guester</a:t>
            </a:r>
            <a:r>
              <a:rPr lang="zh-CN" altLang="en-US" sz="3200"/>
              <a:t>，</a:t>
            </a:r>
            <a:r>
              <a:rPr lang="en-US" altLang="zh-CN" sz="3200"/>
              <a:t>Developers</a:t>
            </a:r>
            <a:r>
              <a:rPr lang="zh-CN" altLang="en-US" sz="3200"/>
              <a:t>，</a:t>
            </a:r>
            <a:r>
              <a:rPr lang="en-US" altLang="zh-CN" sz="3200"/>
              <a:t>Maintainers</a:t>
            </a:r>
            <a:r>
              <a:rPr lang="zh-CN" altLang="en-US" sz="3200"/>
              <a:t>等等，</a:t>
            </a:r>
            <a:endParaRPr lang="en-US" altLang="zh-CN" sz="3200"/>
          </a:p>
          <a:p>
            <a:pPr>
              <a:lnSpc>
                <a:spcPct val="150000"/>
              </a:lnSpc>
            </a:pPr>
            <a:r>
              <a:rPr lang="en-US" altLang="zh-CN" sz="3200"/>
              <a:t>Two-factor authentication </a:t>
            </a:r>
            <a:r>
              <a:rPr lang="zh-CN" altLang="en-US" sz="3200"/>
              <a:t>：类似</a:t>
            </a:r>
            <a:r>
              <a:rPr lang="en-US" altLang="zh-CN" sz="3200"/>
              <a:t>github</a:t>
            </a:r>
            <a:r>
              <a:rPr lang="zh-CN" altLang="en-US" sz="3200"/>
              <a:t>的</a:t>
            </a:r>
            <a:r>
              <a:rPr lang="en-US" altLang="zh-CN" sz="3200"/>
              <a:t>2F</a:t>
            </a:r>
            <a:r>
              <a:rPr lang="zh-CN" altLang="en-US" sz="3200"/>
              <a:t>验证</a:t>
            </a:r>
            <a:endParaRPr lang="en-US" altLang="zh-CN" sz="3200"/>
          </a:p>
          <a:p>
            <a:pPr>
              <a:lnSpc>
                <a:spcPct val="150000"/>
              </a:lnSpc>
            </a:pPr>
            <a:r>
              <a:rPr lang="en-US" altLang="zh-CN" sz="3200"/>
              <a:t>       </a:t>
            </a:r>
            <a:r>
              <a:rPr lang="zh-CN" altLang="en-US" sz="3200"/>
              <a:t>就是在使用</a:t>
            </a:r>
            <a:r>
              <a:rPr lang="en-US" altLang="zh-CN" sz="3200"/>
              <a:t>gitlab</a:t>
            </a:r>
            <a:r>
              <a:rPr lang="zh-CN" altLang="en-US" sz="3200"/>
              <a:t>的时候必须通过</a:t>
            </a:r>
            <a:r>
              <a:rPr lang="en-US" altLang="zh-CN" sz="3200"/>
              <a:t>2F</a:t>
            </a:r>
            <a:r>
              <a:rPr lang="zh-CN" altLang="en-US" sz="3200"/>
              <a:t>进行验证</a:t>
            </a:r>
            <a:endParaRPr lang="en-US" altLang="zh-CN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D0DE82-3F9C-4B03-A9A0-4B545CF0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989" y="2104"/>
            <a:ext cx="14068399" cy="1296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454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为用户组添加用户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1259694" y="1935175"/>
            <a:ext cx="20160000" cy="1050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458AD5-B840-4416-B963-34E586906588}"/>
              </a:ext>
            </a:extLst>
          </p:cNvPr>
          <p:cNvSpPr/>
          <p:nvPr/>
        </p:nvSpPr>
        <p:spPr>
          <a:xfrm>
            <a:off x="2384694" y="1980184"/>
            <a:ext cx="116749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点击</a:t>
            </a: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groups</a:t>
            </a:r>
            <a:r>
              <a:rPr lang="zh-CN" altLang="en-US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，然后点击用户组，就可以向该用户组添加用户了：</a:t>
            </a:r>
            <a:endParaRPr lang="zh-CN" altLang="en-US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52A34B-C78A-40E0-8536-4D72E319C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59" y="2751415"/>
            <a:ext cx="13900085" cy="39475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CC374A-D9AD-4166-8012-C620995E4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94" y="6698917"/>
            <a:ext cx="13785775" cy="63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752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908" y="519000"/>
            <a:ext cx="21599654" cy="1100967"/>
          </a:xfrm>
        </p:spPr>
        <p:txBody>
          <a:bodyPr/>
          <a:lstStyle/>
          <a:p>
            <a:r>
              <a:rPr lang="zh-CN" altLang="en-US"/>
              <a:t> 为工程添加访问权限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D9D658-489A-4335-B9C8-BF7BEADEFB84}"/>
              </a:ext>
            </a:extLst>
          </p:cNvPr>
          <p:cNvSpPr/>
          <p:nvPr/>
        </p:nvSpPr>
        <p:spPr>
          <a:xfrm>
            <a:off x="2003671" y="303094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4EA7A6-769B-4EB6-B556-87B92F2F9BAC}"/>
              </a:ext>
            </a:extLst>
          </p:cNvPr>
          <p:cNvSpPr txBox="1"/>
          <p:nvPr/>
        </p:nvSpPr>
        <p:spPr>
          <a:xfrm>
            <a:off x="2609694" y="243017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868C26-90C6-4356-8A4D-A574757788A2}"/>
              </a:ext>
            </a:extLst>
          </p:cNvPr>
          <p:cNvSpPr txBox="1"/>
          <p:nvPr/>
        </p:nvSpPr>
        <p:spPr>
          <a:xfrm>
            <a:off x="1619694" y="1935175"/>
            <a:ext cx="17910000" cy="2340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algn="ctr">
              <a:lnSpc>
                <a:spcPct val="150000"/>
              </a:lnSpc>
            </a:pP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DE32BA-1D07-462D-9A5A-3AF3E403E2BA}"/>
              </a:ext>
            </a:extLst>
          </p:cNvPr>
          <p:cNvSpPr txBox="1"/>
          <p:nvPr/>
        </p:nvSpPr>
        <p:spPr>
          <a:xfrm>
            <a:off x="1259694" y="1935175"/>
            <a:ext cx="20160000" cy="1050617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olidFill>
                  <a:srgbClr val="595959"/>
                </a:solidFill>
                <a:latin typeface="SimHei" panose="02010609060101010101" pitchFamily="49" charset="-122"/>
                <a:ea typeface="SimHei" panose="02010609060101010101" pitchFamily="49" charset="-122"/>
                <a:cs typeface="Source Han Sans CN Normal" charset="-122"/>
              </a:rPr>
              <a:t>    </a:t>
            </a:r>
            <a:endParaRPr lang="zh-CN" altLang="en-US" sz="3200">
              <a:solidFill>
                <a:srgbClr val="595959"/>
              </a:solidFill>
              <a:latin typeface="SimHei" panose="02010609060101010101" pitchFamily="49" charset="-122"/>
              <a:ea typeface="SimHei" panose="02010609060101010101" pitchFamily="49" charset="-122"/>
              <a:cs typeface="Source Han Sans CN Normal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458AD5-B840-4416-B963-34E586906588}"/>
              </a:ext>
            </a:extLst>
          </p:cNvPr>
          <p:cNvSpPr/>
          <p:nvPr/>
        </p:nvSpPr>
        <p:spPr>
          <a:xfrm>
            <a:off x="1619694" y="1979222"/>
            <a:ext cx="135675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/>
              <a:t>选中工程，在左侧边栏会有一个</a:t>
            </a:r>
            <a:r>
              <a:rPr lang="en-US" altLang="zh-CN" sz="3200"/>
              <a:t>setting</a:t>
            </a:r>
            <a:r>
              <a:rPr lang="zh-CN" altLang="en-US" sz="3200"/>
              <a:t>选项，点击该选项的</a:t>
            </a:r>
            <a:r>
              <a:rPr lang="en-US" altLang="zh-CN" sz="3200"/>
              <a:t>members</a:t>
            </a:r>
            <a:r>
              <a:rPr lang="zh-CN" altLang="en-US" sz="3200"/>
              <a:t>选项：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6B9E3E-19AB-4ABA-A81A-CE6BF0B89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578" y="3030946"/>
            <a:ext cx="17111020" cy="81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42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50000"/>
              <a:lumOff val="50000"/>
            </a:schemeClr>
          </a:solidFill>
          <a:prstDash val="lgDash"/>
        </a:ln>
      </a:spPr>
      <a:bodyPr wrap="square" rtlCol="0" anchor="ctr">
        <a:spAutoFit/>
      </a:bodyPr>
      <a:lstStyle>
        <a:defPPr marL="457200" indent="-457200" algn="l">
          <a:lnSpc>
            <a:spcPct val="150000"/>
          </a:lnSpc>
          <a:buFont typeface="Wingdings" panose="05000000000000000000" pitchFamily="2" charset="2"/>
          <a:buChar char="v"/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</a:defRPr>
        </a:defPPr>
      </a:lstStyle>
    </a:spDef>
    <a:lnDef>
      <a:spPr>
        <a:ln w="57150">
          <a:solidFill>
            <a:schemeClr val="tx1">
              <a:lumMod val="50000"/>
              <a:lumOff val="50000"/>
            </a:schemeClr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none" lIns="91440" tIns="45720" rIns="91440" bIns="45720" rtlCol="0">
        <a:normAutofit/>
      </a:bodyPr>
      <a:lstStyle>
        <a:defPPr algn="ctr">
          <a:lnSpc>
            <a:spcPct val="150000"/>
          </a:lnSpc>
          <a:defRPr sz="3200" smtClean="0">
            <a:solidFill>
              <a:srgbClr val="595959"/>
            </a:solidFill>
            <a:latin typeface="SimHei" panose="02010609060101010101" pitchFamily="49" charset="-122"/>
            <a:ea typeface="SimHei" panose="02010609060101010101" pitchFamily="49" charset="-122"/>
            <a:cs typeface="Source Han Sans CN Normal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5348</TotalTime>
  <Words>197</Words>
  <Application>Microsoft Office PowerPoint</Application>
  <PresentationFormat>自定义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SimHei</vt:lpstr>
      <vt:lpstr>SimHei</vt:lpstr>
      <vt:lpstr>Arial</vt:lpstr>
      <vt:lpstr>Calibri</vt:lpstr>
      <vt:lpstr>Calibri Light</vt:lpstr>
      <vt:lpstr>Wingdings</vt:lpstr>
      <vt:lpstr>Office 主题​​</vt:lpstr>
      <vt:lpstr> 用户注册</vt:lpstr>
      <vt:lpstr> 创建用户组</vt:lpstr>
      <vt:lpstr> 添加用户组</vt:lpstr>
      <vt:lpstr> 为用户组添加用户</vt:lpstr>
      <vt:lpstr> 为工程添加访问权限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lizhiyong</dc:creator>
  <cp:lastModifiedBy>lizhiyong</cp:lastModifiedBy>
  <cp:revision>208</cp:revision>
  <dcterms:created xsi:type="dcterms:W3CDTF">2019-08-12T08:04:03Z</dcterms:created>
  <dcterms:modified xsi:type="dcterms:W3CDTF">2019-09-29T07:52:12Z</dcterms:modified>
</cp:coreProperties>
</file>