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3" autoAdjust="0"/>
    <p:restoredTop sz="95896" autoAdjust="0"/>
  </p:normalViewPr>
  <p:slideViewPr>
    <p:cSldViewPr>
      <p:cViewPr varScale="1">
        <p:scale>
          <a:sx n="53" d="100"/>
          <a:sy n="53" d="100"/>
        </p:scale>
        <p:origin x="13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code review</a:t>
            </a:r>
            <a:r>
              <a:rPr lang="zh-CN" altLang="en-US" dirty="0"/>
              <a:t>的机制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574694" y="2416727"/>
            <a:ext cx="17910000" cy="1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分支合并的时候进行代码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对线上现有代码进行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</a:t>
            </a:r>
            <a:endParaRPr lang="zh-CN" altLang="en-US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       </a:t>
            </a:r>
            <a:endParaRPr lang="zh-CN" altLang="en-US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6A8B55-0A8A-432F-AA03-6D39959DF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4" y="4265761"/>
            <a:ext cx="109537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DD0E0-675E-4B99-932D-9675B857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设置分支权限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51700B-47A1-41AA-977C-B4744A20D4E0}"/>
              </a:ext>
            </a:extLst>
          </p:cNvPr>
          <p:cNvSpPr txBox="1"/>
          <p:nvPr/>
        </p:nvSpPr>
        <p:spPr>
          <a:xfrm>
            <a:off x="1304694" y="2057031"/>
            <a:ext cx="18900000" cy="171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不是所有人都可以去直接往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develop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等分支去交接代码，而必须从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hotfix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或者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分支去教教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 request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，经过有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 request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权限的人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代码通过后，才能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到被保护的分支。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D04A-7A6B-405C-9227-3E6A1929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94" y="4021250"/>
            <a:ext cx="16268700" cy="84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DD0E0-675E-4B99-932D-9675B857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  <a:r>
              <a:rPr lang="en-US" altLang="zh-CN" dirty="0"/>
              <a:t>merge request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51700B-47A1-41AA-977C-B4744A20D4E0}"/>
              </a:ext>
            </a:extLst>
          </p:cNvPr>
          <p:cNvSpPr txBox="1"/>
          <p:nvPr/>
        </p:nvSpPr>
        <p:spPr>
          <a:xfrm>
            <a:off x="1304694" y="2057031"/>
            <a:ext cx="18900000" cy="171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每个开发人员解决了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PR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或者开发完了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之后，需要提交一个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 request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7D852A-C53F-417B-8E28-8DE12364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94" y="3140444"/>
            <a:ext cx="17754600" cy="77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DD0E0-675E-4B99-932D-9675B857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  <a:r>
              <a:rPr lang="en-US" altLang="zh-CN" dirty="0"/>
              <a:t>merge request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51700B-47A1-41AA-977C-B4744A20D4E0}"/>
              </a:ext>
            </a:extLst>
          </p:cNvPr>
          <p:cNvSpPr txBox="1"/>
          <p:nvPr/>
        </p:nvSpPr>
        <p:spPr>
          <a:xfrm>
            <a:off x="1889694" y="1890175"/>
            <a:ext cx="18900000" cy="171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选择源分支和目标分支，然后点击“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compare branches and continue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ED98FB-7646-40C7-B72D-81BD115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64" y="2927977"/>
            <a:ext cx="18832260" cy="93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770A-C710-46ED-B15B-E6D3C9DF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  <a:r>
              <a:rPr lang="en-US" altLang="zh-CN" dirty="0"/>
              <a:t>merge request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8BF052-B58A-4209-9249-A18B1909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94" y="2718720"/>
            <a:ext cx="14473200" cy="102416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DC8470-D6DB-484F-8EF8-5D0AE9F7137C}"/>
              </a:ext>
            </a:extLst>
          </p:cNvPr>
          <p:cNvSpPr txBox="1"/>
          <p:nvPr/>
        </p:nvSpPr>
        <p:spPr>
          <a:xfrm>
            <a:off x="1889694" y="1890175"/>
            <a:ext cx="18900000" cy="171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按照要求填写好，选择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assignee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给谁去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，然后点击“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submit merge request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1616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83706-BAC5-499C-A081-F89F866D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request</a:t>
            </a:r>
            <a:r>
              <a:rPr lang="zh-CN" altLang="en-US" dirty="0"/>
              <a:t>的</a:t>
            </a:r>
            <a:r>
              <a:rPr lang="en-US" altLang="zh-CN" dirty="0"/>
              <a:t>code review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E7721F-8B51-4816-A858-3B4B276E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815" y="3330175"/>
            <a:ext cx="14969758" cy="9765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000191-656B-40F4-949F-4758F4113ECF}"/>
              </a:ext>
            </a:extLst>
          </p:cNvPr>
          <p:cNvSpPr txBox="1"/>
          <p:nvPr/>
        </p:nvSpPr>
        <p:spPr>
          <a:xfrm>
            <a:off x="1889694" y="1890175"/>
            <a:ext cx="18900000" cy="171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可以针对这个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 request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去给出一些评论，甚至可以在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代码上提交评论，然后如果没有什么问题就可以点击“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merge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按钮”</a:t>
            </a:r>
          </a:p>
        </p:txBody>
      </p:sp>
    </p:spTree>
    <p:extLst>
      <p:ext uri="{BB962C8B-B14F-4D97-AF65-F5344CB8AC3E}">
        <p14:creationId xmlns:p14="http://schemas.microsoft.com/office/powerpoint/2010/main" val="3200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C72E-FF89-4388-820A-A5F608F0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现有代码的</a:t>
            </a:r>
            <a:r>
              <a:rPr lang="en-US" altLang="zh-CN" dirty="0"/>
              <a:t>review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39B3D1-7E18-4EC4-9BBE-1527DECD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18" y="3685231"/>
            <a:ext cx="12083951" cy="92751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8BFA43-6884-46E0-8C25-4595696C590E}"/>
              </a:ext>
            </a:extLst>
          </p:cNvPr>
          <p:cNvSpPr txBox="1"/>
          <p:nvPr/>
        </p:nvSpPr>
        <p:spPr>
          <a:xfrm>
            <a:off x="1889694" y="1890175"/>
            <a:ext cx="18900000" cy="171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可以针对某个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进行代码的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review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，找到该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，打开起内容，在侧边栏点击评论按钮之后就可以添加评论了。</a:t>
            </a:r>
          </a:p>
        </p:txBody>
      </p:sp>
    </p:spTree>
    <p:extLst>
      <p:ext uri="{BB962C8B-B14F-4D97-AF65-F5344CB8AC3E}">
        <p14:creationId xmlns:p14="http://schemas.microsoft.com/office/powerpoint/2010/main" val="18882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214</Words>
  <Application>Microsoft Office PowerPoint</Application>
  <PresentationFormat>自定义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SimHei</vt:lpstr>
      <vt:lpstr>SimHei</vt:lpstr>
      <vt:lpstr>Arial</vt:lpstr>
      <vt:lpstr>Calibri</vt:lpstr>
      <vt:lpstr>Calibri Light</vt:lpstr>
      <vt:lpstr>Office 主题​​</vt:lpstr>
      <vt:lpstr> code review的机制</vt:lpstr>
      <vt:lpstr>设置分支权限</vt:lpstr>
      <vt:lpstr>提交merge request</vt:lpstr>
      <vt:lpstr>提交merge request</vt:lpstr>
      <vt:lpstr>提交merge request</vt:lpstr>
      <vt:lpstr>Merge request的code review</vt:lpstr>
      <vt:lpstr> 现有代码的review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 zhiyong</cp:lastModifiedBy>
  <cp:revision>216</cp:revision>
  <dcterms:created xsi:type="dcterms:W3CDTF">2019-08-12T08:04:03Z</dcterms:created>
  <dcterms:modified xsi:type="dcterms:W3CDTF">2019-11-08T08:26:35Z</dcterms:modified>
</cp:coreProperties>
</file>