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0"/>
  </p:notesMasterIdLst>
  <p:handoutMasterIdLst>
    <p:handoutMasterId r:id="rId11"/>
  </p:handoutMasterIdLst>
  <p:sldIdLst>
    <p:sldId id="416" r:id="rId2"/>
    <p:sldId id="417" r:id="rId3"/>
    <p:sldId id="418" r:id="rId4"/>
    <p:sldId id="420" r:id="rId5"/>
    <p:sldId id="421" r:id="rId6"/>
    <p:sldId id="422" r:id="rId7"/>
    <p:sldId id="423" r:id="rId8"/>
    <p:sldId id="424" r:id="rId9"/>
  </p:sldIdLst>
  <p:sldSz cx="23039388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416"/>
            <p14:sldId id="417"/>
            <p14:sldId id="418"/>
            <p14:sldId id="420"/>
            <p14:sldId id="421"/>
            <p14:sldId id="422"/>
            <p14:sldId id="423"/>
            <p14:sldId id="42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zhiyong" initials="lz" lastIdx="1" clrIdx="0">
    <p:extLst>
      <p:ext uri="{19B8F6BF-5375-455C-9EA6-DF929625EA0E}">
        <p15:presenceInfo xmlns:p15="http://schemas.microsoft.com/office/powerpoint/2012/main" userId="3cf42e1da46e02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43D"/>
    <a:srgbClr val="1577BA"/>
    <a:srgbClr val="595959"/>
    <a:srgbClr val="FA7736"/>
    <a:srgbClr val="E86348"/>
    <a:srgbClr val="87A896"/>
    <a:srgbClr val="C4C4C4"/>
    <a:srgbClr val="4D4D4D"/>
    <a:srgbClr val="828282"/>
    <a:srgbClr val="7F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5896" autoAdjust="0"/>
  </p:normalViewPr>
  <p:slideViewPr>
    <p:cSldViewPr>
      <p:cViewPr varScale="1">
        <p:scale>
          <a:sx n="47" d="100"/>
          <a:sy n="47" d="100"/>
        </p:scale>
        <p:origin x="91" y="4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282E3-8B8D-4B1F-84B1-46FA92F43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924" y="2121058"/>
            <a:ext cx="17279541" cy="4512122"/>
          </a:xfrm>
        </p:spPr>
        <p:txBody>
          <a:bodyPr anchor="b"/>
          <a:lstStyle>
            <a:lvl1pPr algn="ctr"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8608C2-ED2A-4C6A-AB89-F46CC8C99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9924" y="6807185"/>
            <a:ext cx="17279541" cy="3129084"/>
          </a:xfrm>
        </p:spPr>
        <p:txBody>
          <a:bodyPr/>
          <a:lstStyle>
            <a:lvl1pPr marL="0" indent="0" algn="ctr">
              <a:buNone/>
              <a:defRPr sz="4535"/>
            </a:lvl1pPr>
            <a:lvl2pPr marL="863971" indent="0" algn="ctr">
              <a:buNone/>
              <a:defRPr sz="3779"/>
            </a:lvl2pPr>
            <a:lvl3pPr marL="1727942" indent="0" algn="ctr">
              <a:buNone/>
              <a:defRPr sz="3401"/>
            </a:lvl3pPr>
            <a:lvl4pPr marL="2591913" indent="0" algn="ctr">
              <a:buNone/>
              <a:defRPr sz="3024"/>
            </a:lvl4pPr>
            <a:lvl5pPr marL="3455883" indent="0" algn="ctr">
              <a:buNone/>
              <a:defRPr sz="3024"/>
            </a:lvl5pPr>
            <a:lvl6pPr marL="4319854" indent="0" algn="ctr">
              <a:buNone/>
              <a:defRPr sz="3024"/>
            </a:lvl6pPr>
            <a:lvl7pPr marL="5183825" indent="0" algn="ctr">
              <a:buNone/>
              <a:defRPr sz="3024"/>
            </a:lvl7pPr>
            <a:lvl8pPr marL="6047796" indent="0" algn="ctr">
              <a:buNone/>
              <a:defRPr sz="3024"/>
            </a:lvl8pPr>
            <a:lvl9pPr marL="6911767" indent="0" algn="ctr">
              <a:buNone/>
              <a:defRPr sz="3024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B1BE7-D128-4C61-B201-3867EF75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76C00-A104-44DC-9EB5-3DCD8170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ECE43-707A-439E-A27B-426A9A60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6755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6C720-706C-4EBD-A492-E3A7844D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86093E-9668-4FF4-8E5F-172B604EF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CA1FC3-9C94-4F50-A644-E0FFD7AF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56C60-BD93-4EBE-A077-8B120401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FF5A8-525D-428B-9A46-34F5DA9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378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3DA0C8-80A6-408C-9302-8C70D7B1C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487562" y="690018"/>
            <a:ext cx="4967868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EDC558-6C06-4A6E-A7A9-955BE047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3958" y="690018"/>
            <a:ext cx="14615612" cy="1098329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4AB11-9001-493C-AE64-B98D46ED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83C42-6CAC-4E87-B5F3-3EB403F7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B83C1-2E73-4B31-9F61-4616310B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591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633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593B8-22E2-46F9-91A6-F313B20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54BED-F445-4F0E-9891-BC3CE9C0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24DFD-E769-4DCE-BA8F-B26DA098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AD33A-AD5E-4623-B0D2-824106B4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2FBED-DC87-44FE-B2C7-60CFDB3E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572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CD073-5CB6-421F-90FF-73B57945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958" y="3231089"/>
            <a:ext cx="19871472" cy="5391145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66875B-E1A3-4C2A-BE3C-AADFC7AD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958" y="8673236"/>
            <a:ext cx="19871472" cy="2835076"/>
          </a:xfrm>
        </p:spPr>
        <p:txBody>
          <a:bodyPr/>
          <a:lstStyle>
            <a:lvl1pPr marL="0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1pPr>
            <a:lvl2pPr marL="863971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2pPr>
            <a:lvl3pPr marL="1727942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3pPr>
            <a:lvl4pPr marL="259191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58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19854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3825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779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1767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DD003-20AD-47C5-B54D-1C682F1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A3E55-3CD2-42CD-A501-15AC6AA3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22275-D3FC-4596-9770-D08573D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043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98859-49B0-4B7F-869E-032F79FB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7CB95-0C20-4B37-9414-CFB378595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3958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682EB9-268D-4B57-BD9A-3D61C88E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63690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CC0AAD-2071-4B38-AA7D-1FBE7E14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74A773-31D7-4D75-A372-1C064CD9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CBEE25-D204-4471-9438-961B0B57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139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5502C-3B0C-4B02-A414-81DF1905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59" y="690019"/>
            <a:ext cx="19871472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04704-7C32-4246-AC18-8CDD9BF6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960" y="3177087"/>
            <a:ext cx="9746740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BB3DEA-BFC9-4231-BFBE-80499F24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6960" y="4734128"/>
            <a:ext cx="9746740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E6BD28-5582-43AE-AB67-34F9DFDF8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663690" y="3177087"/>
            <a:ext cx="9794741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281AAB-BCF6-4291-8D7E-269AFF698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663690" y="4734128"/>
            <a:ext cx="9794741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C1F4C6-ACD2-431A-BEA9-029F7D54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CC6F6B-08B8-4D46-B033-7C43DF4D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5ED0D3-8140-474A-947D-5BC47A34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2794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74FC1-9D17-4335-8A63-F3D799BF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D7DFC0-A498-48BE-9043-E9B9DB5C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CAC06C-48CB-4A7B-9023-AB77F499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8FCC90-490C-4729-8D6A-72FE62CD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0B7B46-19A4-418B-868F-CF0AE3E3B52D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</p:spTree>
    <p:extLst>
      <p:ext uri="{BB962C8B-B14F-4D97-AF65-F5344CB8AC3E}">
        <p14:creationId xmlns:p14="http://schemas.microsoft.com/office/powerpoint/2010/main" val="323528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CE6601-4BCE-4FD4-96B8-F48FD175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55EDDF-5AC2-43CC-B9FE-7C302754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B0BA2A-93D5-4242-BABF-F51590BE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814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DD72A-7666-49A9-A019-DCEECA87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F0111-5005-41FE-977E-174BF4C9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5"/>
            </a:lvl3pPr>
            <a:lvl4pPr>
              <a:defRPr sz="3779"/>
            </a:lvl4pPr>
            <a:lvl5pPr>
              <a:defRPr sz="3779"/>
            </a:lvl5pPr>
            <a:lvl6pPr>
              <a:defRPr sz="3779"/>
            </a:lvl6pPr>
            <a:lvl7pPr>
              <a:defRPr sz="3779"/>
            </a:lvl7pPr>
            <a:lvl8pPr>
              <a:defRPr sz="3779"/>
            </a:lvl8pPr>
            <a:lvl9pPr>
              <a:defRPr sz="377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415857-2CA1-4655-8977-C2302B7D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EF10C8-2A42-4A49-AA6D-7227F4C1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60FFEB-B3FB-4500-A47E-89686716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3CB5BE-70CA-4DFA-87B4-6848EB2A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468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D32AE-5CD1-4370-B86F-075669EA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5391CF-B324-4F3C-B0BE-265226F4C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 marL="0" indent="0">
              <a:buNone/>
              <a:defRPr sz="6047"/>
            </a:lvl1pPr>
            <a:lvl2pPr marL="863971" indent="0">
              <a:buNone/>
              <a:defRPr sz="5291"/>
            </a:lvl2pPr>
            <a:lvl3pPr marL="1727942" indent="0">
              <a:buNone/>
              <a:defRPr sz="4535"/>
            </a:lvl3pPr>
            <a:lvl4pPr marL="2591913" indent="0">
              <a:buNone/>
              <a:defRPr sz="3779"/>
            </a:lvl4pPr>
            <a:lvl5pPr marL="3455883" indent="0">
              <a:buNone/>
              <a:defRPr sz="3779"/>
            </a:lvl5pPr>
            <a:lvl6pPr marL="4319854" indent="0">
              <a:buNone/>
              <a:defRPr sz="3779"/>
            </a:lvl6pPr>
            <a:lvl7pPr marL="5183825" indent="0">
              <a:buNone/>
              <a:defRPr sz="3779"/>
            </a:lvl7pPr>
            <a:lvl8pPr marL="6047796" indent="0">
              <a:buNone/>
              <a:defRPr sz="3779"/>
            </a:lvl8pPr>
            <a:lvl9pPr marL="6911767" indent="0">
              <a:buNone/>
              <a:defRPr sz="3779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A6D082-052D-40EE-B78C-68C0C4357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13C8BF-75CB-4319-ACE4-7D77AD2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63A3AF-9AFF-4D55-8C2B-32FB8FDE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7B6167-A360-4368-BEA0-23F5DDA0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462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0F57BF-37FB-4CB6-903B-464CA7EB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31A91A-5BFA-4DF1-8581-DC86148A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4281D-B287-407A-9369-7378652F3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7A8E9-48DA-4B1F-8856-7C50D368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3D997-5809-42E4-9558-8E9B47FB5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5" r:id="rId12"/>
  </p:sldLayoutIdLst>
  <p:hf sldNum="0" hdr="0" dt="0"/>
  <p:txStyles>
    <p:titleStyle>
      <a:lvl1pPr algn="l" defTabSz="1727942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85" indent="-431985" algn="l" defTabSz="1727942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5956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927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3023898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887869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75184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61581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479781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7343752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1pPr>
      <a:lvl2pPr marL="863971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2pPr>
      <a:lvl3pPr marL="1727942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59191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45588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319854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183825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047796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6911767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dirty="0"/>
              <a:t> 为什么需要知识管理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DE32BA-1D07-462D-9A5A-3AF3E403E2BA}"/>
              </a:ext>
            </a:extLst>
          </p:cNvPr>
          <p:cNvSpPr txBox="1"/>
          <p:nvPr/>
        </p:nvSpPr>
        <p:spPr>
          <a:xfrm>
            <a:off x="899694" y="1935175"/>
            <a:ext cx="21599654" cy="1050617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endParaRPr lang="en-US" altLang="zh-CN" sz="3200" dirty="0"/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7D99CB-4A25-4CCC-9766-792E06B76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94" y="4686087"/>
            <a:ext cx="395287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E34A28E-E2A5-4A21-AA28-26507C5B8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948" y="3938576"/>
            <a:ext cx="8438400" cy="474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48054CE-4392-46BC-A373-0A71894120E3}"/>
              </a:ext>
            </a:extLst>
          </p:cNvPr>
          <p:cNvSpPr txBox="1"/>
          <p:nvPr/>
        </p:nvSpPr>
        <p:spPr>
          <a:xfrm>
            <a:off x="5946758" y="4455175"/>
            <a:ext cx="7020000" cy="320992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程序员最痛恨的四件事：</a:t>
            </a:r>
            <a:endParaRPr lang="en-US" altLang="zh-CN" sz="4000" dirty="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0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写注释，写文档</a:t>
            </a:r>
            <a:endParaRPr lang="en-US" altLang="zh-CN" sz="4000" dirty="0">
              <a:solidFill>
                <a:srgbClr val="FF0000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0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别人不写注释，别人不写文档</a:t>
            </a:r>
          </a:p>
        </p:txBody>
      </p:sp>
    </p:spTree>
    <p:extLst>
      <p:ext uri="{BB962C8B-B14F-4D97-AF65-F5344CB8AC3E}">
        <p14:creationId xmlns:p14="http://schemas.microsoft.com/office/powerpoint/2010/main" val="410534925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产品需求、架构设计、接口等等文档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854694" y="1935175"/>
            <a:ext cx="21780000" cy="1116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endParaRPr lang="en-US" altLang="zh-CN" sz="3200" dirty="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3E26F67-0129-44A5-973E-4290A1F65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59" y="2203572"/>
            <a:ext cx="9535751" cy="43807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539278-E403-4205-AB32-75BE56071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47" y="7354699"/>
            <a:ext cx="10866947" cy="5149410"/>
          </a:xfrm>
          <a:prstGeom prst="rect">
            <a:avLst/>
          </a:prstGeom>
        </p:spPr>
      </p:pic>
      <p:pic>
        <p:nvPicPr>
          <p:cNvPr id="10" name="图片 2">
            <a:extLst>
              <a:ext uri="{FF2B5EF4-FFF2-40B4-BE49-F238E27FC236}">
                <a16:creationId xmlns:a16="http://schemas.microsoft.com/office/drawing/2014/main" id="{87D25876-D15A-4206-BC98-60C4EC3C9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4232" y="1829424"/>
            <a:ext cx="8348512" cy="5006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E5AE2B9-88DE-4F31-9958-7B313AEA4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7263" y="7158981"/>
            <a:ext cx="9502450" cy="534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11867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dirty="0"/>
              <a:t> 核心流程和架构设计要有文档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CFC849-1FF1-4AE4-826F-5DDB16F44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194" y="1800175"/>
            <a:ext cx="12465000" cy="1095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4541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issue</a:t>
            </a:r>
            <a:r>
              <a:rPr lang="zh-CN" altLang="en-US" dirty="0"/>
              <a:t>和缺陷管理系统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019A75-8EB2-43DE-9F6F-3B35EE492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731" y="1619967"/>
            <a:ext cx="14079456" cy="1134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7528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dirty="0"/>
              <a:t> 博客和</a:t>
            </a:r>
            <a:r>
              <a:rPr lang="en-US" altLang="zh-CN" dirty="0"/>
              <a:t>wiki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8022C2-9EFD-4A1C-98C9-355ED5285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02" y="2660053"/>
            <a:ext cx="10305677" cy="97812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FBCFA90-1530-4964-AE63-F2E2FE0FD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611" y="3367657"/>
            <a:ext cx="14342083" cy="714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427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DA8AA-8C5A-4772-B3C5-856E5D27F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QQ</a:t>
            </a:r>
            <a:r>
              <a:rPr lang="zh-CN" altLang="en-US" dirty="0"/>
              <a:t>微信钉钉 </a:t>
            </a:r>
            <a:r>
              <a:rPr lang="en-US" altLang="zh-CN" dirty="0"/>
              <a:t>VS </a:t>
            </a:r>
            <a:r>
              <a:rPr lang="en-US" altLang="zh-CN" dirty="0" err="1"/>
              <a:t>Maillists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3A780E-4136-4135-9CFF-C0D606630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94" y="1935175"/>
            <a:ext cx="20738822" cy="977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9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1D36F-EC26-4CAD-BEE8-2D5D6305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邮件讨论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E1FC34-FB87-461B-82B9-923D8A4BA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694" y="1546225"/>
            <a:ext cx="17462730" cy="1141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8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523DD-146D-42DB-A0A2-431DAB2CB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关于代码注释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26C4C7-0052-47F4-992A-A8650DED5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001" y="1600894"/>
            <a:ext cx="13973385" cy="1083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2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>
              <a:lumMod val="50000"/>
              <a:lumOff val="50000"/>
            </a:schemeClr>
          </a:solidFill>
          <a:prstDash val="lgDash"/>
        </a:ln>
      </a:spPr>
      <a:bodyPr wrap="square" rtlCol="0" anchor="ctr">
        <a:spAutoFit/>
      </a:bodyPr>
      <a:lstStyle>
        <a:defPPr marL="457200" indent="-457200" algn="l">
          <a:lnSpc>
            <a:spcPct val="150000"/>
          </a:lnSpc>
          <a:buFont typeface="Wingdings" panose="05000000000000000000" pitchFamily="2" charset="2"/>
          <a:buChar char="v"/>
          <a:defRPr sz="3200" smtClean="0">
            <a:solidFill>
              <a:srgbClr val="595959"/>
            </a:solidFill>
            <a:latin typeface="SimHei" panose="02010609060101010101" pitchFamily="49" charset="-122"/>
            <a:ea typeface="SimHei" panose="02010609060101010101" pitchFamily="49" charset="-122"/>
          </a:defRPr>
        </a:defPPr>
      </a:lstStyle>
    </a:spDef>
    <a:lnDef>
      <a:spPr>
        <a:ln w="57150">
          <a:solidFill>
            <a:schemeClr val="tx1">
              <a:lumMod val="50000"/>
              <a:lumOff val="50000"/>
            </a:schemeClr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 smtClean="0">
            <a:solidFill>
              <a:srgbClr val="595959"/>
            </a:solidFill>
            <a:latin typeface="SimHei" panose="02010609060101010101" pitchFamily="49" charset="-122"/>
            <a:ea typeface="SimHei" panose="02010609060101010101" pitchFamily="49" charset="-122"/>
            <a:cs typeface="Source Han Sans CN Normal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5588</TotalTime>
  <Words>71</Words>
  <Application>Microsoft Office PowerPoint</Application>
  <PresentationFormat>自定义</PresentationFormat>
  <Paragraphs>20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黑体</vt:lpstr>
      <vt:lpstr>黑体</vt:lpstr>
      <vt:lpstr>Arial</vt:lpstr>
      <vt:lpstr>Calibri</vt:lpstr>
      <vt:lpstr>Calibri Light</vt:lpstr>
      <vt:lpstr>Office 主题​​</vt:lpstr>
      <vt:lpstr> 为什么需要知识管理</vt:lpstr>
      <vt:lpstr> 产品需求、架构设计、接口等等文档</vt:lpstr>
      <vt:lpstr> 核心流程和架构设计要有文档</vt:lpstr>
      <vt:lpstr> issue和缺陷管理系统</vt:lpstr>
      <vt:lpstr> 博客和wiki</vt:lpstr>
      <vt:lpstr> QQ微信钉钉 VS Maillists</vt:lpstr>
      <vt:lpstr> 邮件讨论</vt:lpstr>
      <vt:lpstr> 关于代码注释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lizhiyong</dc:creator>
  <cp:lastModifiedBy>li zhiyong</cp:lastModifiedBy>
  <cp:revision>218</cp:revision>
  <dcterms:created xsi:type="dcterms:W3CDTF">2019-08-12T08:04:03Z</dcterms:created>
  <dcterms:modified xsi:type="dcterms:W3CDTF">2019-11-09T08:47:14Z</dcterms:modified>
</cp:coreProperties>
</file>