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3" r:id="rId5"/>
    <p:sldId id="262" r:id="rId6"/>
    <p:sldId id="268" r:id="rId7"/>
    <p:sldId id="267" r:id="rId8"/>
    <p:sldId id="264" r:id="rId9"/>
    <p:sldId id="266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15DA-5D0D-47D8-B2BF-B59DC9B6FAC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E905-1C90-403D-8299-78A52F621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a.gov/air_traffic/publications/atpubs/cnt_html/appendix_a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TWO−LETTER STATE AND TERRITORY ABBREVIATIONS (faa.gov)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1E905-1C90-403D-8299-78A52F621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F325-9818-46C3-91DE-00128893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E5893-4D14-4F41-A9C5-125F4CA56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D7DD-512E-4618-97BF-009AC260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A80E-92E6-4DB0-85C0-32F5A3CC81AE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8EEC-6FC0-4C43-8C5D-18B76DB9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6973-8E66-4DF1-82F3-2517DCFE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FE2A-BC46-47EB-8314-BC96C699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64E1A-C43C-4D3E-A825-2870A0CE9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D45AF-26E4-4C96-97FA-574D47F3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7EDF-D452-47FB-BDC2-5144C2EFD95C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3AFD2-9148-43E0-9374-E9BEC99E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BBD8-0789-496C-A53E-C9D22144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E15F1-5198-47A2-BF70-D69D4076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6F1AE-415D-4D89-84DC-E19B731E8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FC05-1883-4053-A2A6-2D8D4453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E3E8-806A-4572-9DD4-CD931D7858FC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86DC-9EC1-40DE-9F14-5E5C7AEB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1BAE9-74A7-4D87-B139-CBC162F9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5A40-3DEC-4358-A39D-8E33AD6F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9E15-60C9-4169-9AD3-5CFE7B44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4E33-881F-479D-857F-C97CCAB4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9E6D-8665-422B-85D0-3A264020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0FCE-3B2C-4A0C-B41F-FC558F84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160-5E64-4803-A912-A77AA0F6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5AF7A-D49D-4804-9843-8712447D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DE70-CBB2-4E47-9997-F999A8B9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514B-764A-4AE9-B6A0-F4EF0638F4DB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30E9-E2AB-4517-B4B6-3912E8CE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04DB8-6B8D-43CD-B1DA-DDAC7BAF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E2A0-AE7D-4B74-BB30-B886A4A8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CACD-63DF-4E91-8648-70815957D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84DE7-2643-430D-B5D7-CBC73670C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91E46-EF63-417C-8177-BCB34220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A45-889D-44E1-A119-A1D7D09CDA18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34F06-2226-41C5-B44E-BC13BC19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6CF6C-23D4-4A50-B2FE-EBBDD501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87D8-925B-498C-9E68-AA435990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FB90-47A6-46FB-A2D7-850F8816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A8B3-2526-435A-A2D3-323D2447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065CC-5E44-4FDB-9B71-43E8C060B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46FD0-00A5-450C-B4E3-C3E30F573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EE21B-7B80-437A-8340-95B27541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06BF-B4EC-40CD-91B7-648F6479F76D}" type="datetime1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81B30-CAA9-4838-85EE-EE746528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3D5CA-BDD4-492B-8B6D-F1AE722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F4FD-3D56-4086-979E-9BF7BCEC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D532-988A-4755-883F-E9D2E8F1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1BEE-CB63-40DD-9D35-D8E4B7CBA1B2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54983-E7F0-4EDA-BF15-683C1A0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42A27-E771-4736-904E-013231D4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68C0-9182-4F27-A932-91065DD1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79D-9173-4778-9C32-21A32A489206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A1891-BD3B-45CA-881A-B9488A6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D574B-81D4-4403-8BE1-734726C1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4B2F-F023-41C2-B228-170A7FAB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736E-87DE-4DAF-996D-27509EC6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AA2AE-BB23-4B68-8E55-C375309D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6BB74-17E7-4823-B249-70C4660D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37B2-7B4C-4D02-8590-4E2578B944E8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184B-F746-4113-A4E7-F47293C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CF69-B8AC-4068-A77B-D7DEA531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4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D2C9-77DF-4D41-BB58-3CFC6B6D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83B61-F13B-41C7-9519-101A29DE6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E2A7F-F142-4192-93F6-6A7D29C9B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9ED6-DDC0-4721-AD89-BA223350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B285-E5C9-4423-9A5C-86F3D7DC2175}" type="datetime1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31AE-53C3-4597-843A-34A54B45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57828-0B2F-45EF-B8A6-FBE6C08D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F0A08-E56C-4DD2-81C2-AA21D700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4CE4F-298B-4404-8F11-BA8960C7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4AC1-A556-4F86-9651-DB50A2BE2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6E6B115D-07BB-4617-BCD8-D00EB2FAE76A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273E3-1701-4530-93F6-228090193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79331-573E-452A-BB68-1801F91D0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2514EEB-F64F-40A2-A417-4E856949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rv5t6rC6yvg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lse.ac.uk/businessreview/2019/04/01/income-inequality-is-growing-fast-in-china-and-making-it-look-more-like-the-u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QPKKQnijns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CC43-1827-4C42-980F-982DE858C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4</a:t>
            </a:r>
            <a:br>
              <a:rPr lang="en-US" dirty="0"/>
            </a:br>
            <a:r>
              <a:rPr lang="en-US" dirty="0"/>
              <a:t>Stratification &amp; Inequality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BB6CA-83DD-4873-8BC2-06D964742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Xuewen Yan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8797A-4458-4F57-B956-EF7D006E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611E-DE72-44D9-BC60-AAD2EDD1F0CC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4B27-85D7-487F-BADE-295090D1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AE54-23C0-4AB6-B9BB-5E1A7CC0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6352-C8FC-418D-88EF-2B82F9C1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A77B-F13E-4698-8A04-ED7A5087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E8A1-D5DC-4D37-9D1A-E50B8486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26EB9-9D73-4C0E-8563-AA33E1029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1680"/>
            <a:ext cx="6163535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5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6A84-6F9D-4D1D-9CD1-29F09190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EE2DA-514C-4901-9D57-99AEBDB8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01BEE-CB63-40DD-9D35-D8E4B7CBA1B2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BD8E-0B25-4BC0-A707-33E71DBE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21BD2-C0F5-4D78-BC35-E976AA43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614644" cy="60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6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C5E84-FD2A-4D56-879B-3E7E5468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Equality, equality, and social justice</a:t>
            </a:r>
          </a:p>
        </p:txBody>
      </p:sp>
      <p:pic>
        <p:nvPicPr>
          <p:cNvPr id="2052" name="Picture 4" descr="Equality, Equity, Capitalism - samim">
            <a:extLst>
              <a:ext uri="{FF2B5EF4-FFF2-40B4-BE49-F238E27FC236}">
                <a16:creationId xmlns:a16="http://schemas.microsoft.com/office/drawing/2014/main" id="{D851A559-BCDC-42DD-B544-025BB6C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4"/>
          <a:stretch/>
        </p:blipFill>
        <p:spPr bwMode="auto">
          <a:xfrm>
            <a:off x="1" y="10"/>
            <a:ext cx="4196496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5A92B-5FFE-4B81-817E-A57184CA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400" dirty="0"/>
              <a:t>Sociologists in most OECD countries: More research on equality of opportunity (i.e., equality)</a:t>
            </a:r>
          </a:p>
          <a:p>
            <a:r>
              <a:rPr lang="en-US" sz="2400" dirty="0"/>
              <a:t>Socialist ideal: Equality of </a:t>
            </a:r>
            <a:r>
              <a:rPr lang="en-US" sz="2400" i="1" dirty="0"/>
              <a:t>outcome </a:t>
            </a:r>
            <a:r>
              <a:rPr lang="en-US" sz="2400" dirty="0"/>
              <a:t>(i.e., equity)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31999-4C2A-49A7-8063-3606A561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514EEB-F64F-40A2-A417-4E856949E31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8B6CD7-63E7-4625-886A-A4EAE44D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/>
              <a:t>Does equality hinder growth? 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B09315-1EDE-4ED3-97AA-9FC41E15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E9A8-9FCE-4AF0-99D8-6AF26E3DEA92}" type="datetime1">
              <a:rPr lang="en-US" smtClean="0"/>
              <a:t>4/14/2022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B4489CD-9F13-4D86-A0F4-85056ED1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11FB9-9105-446F-9292-89EF749A42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799" y="1946274"/>
            <a:ext cx="4371975" cy="39973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 clip: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Thatcher's Last Stand Against Socialism - YouTube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CEEA0A5-4943-4903-A8ED-1A1CD158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027" y="2447925"/>
            <a:ext cx="5048173" cy="25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678D-36B1-46EC-B9BF-1B7105C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7" y="1967265"/>
            <a:ext cx="4340353" cy="2547257"/>
          </a:xfrm>
          <a:prstGeom prst="ellipse">
            <a:avLst/>
          </a:prstGeom>
          <a:noFill/>
        </p:spPr>
        <p:txBody>
          <a:bodyPr anchor="ctr">
            <a:no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Stylized fact 1: The Great Gatsby Curve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16C89B-F4AB-44C5-9715-3E43CF705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/>
          <a:stretch/>
        </p:blipFill>
        <p:spPr bwMode="auto">
          <a:xfrm>
            <a:off x="4777316" y="1152064"/>
            <a:ext cx="6780700" cy="45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7B3E3-1D02-4282-8A0D-B86C0C82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C01BEE-CB63-40DD-9D35-D8E4B7CBA1B2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4/14/2022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023D-368B-4063-890F-388B83B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514EEB-F64F-40A2-A417-4E856949E31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5678D-36B1-46EC-B9BF-1B7105C1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27" y="2154206"/>
            <a:ext cx="3819525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Stylized fact 2: Income inequality and health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799C81-BEB6-4FD6-9385-D9DA01449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"/>
          <a:stretch/>
        </p:blipFill>
        <p:spPr>
          <a:xfrm>
            <a:off x="5821014" y="643466"/>
            <a:ext cx="4693304" cy="55687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7B3E3-1D02-4282-8A0D-B86C0C82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7C01BEE-CB63-40DD-9D35-D8E4B7CBA1B2}" type="datetime1">
              <a:rPr lang="en-US" smtClean="0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4/14/2022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023D-368B-4063-890F-388B83BD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514EEB-F64F-40A2-A417-4E856949E31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3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9DB6-1C8E-4C27-8733-E6434DF6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income &amp; income inequality in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37CF-89AB-49A8-936A-8E28261F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827F-EB1F-45D8-94B3-0559D09D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06E2B-63B9-4D4A-A136-13EC2472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58012-6584-4A22-AD31-30CE209AD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48"/>
          <a:stretch/>
        </p:blipFill>
        <p:spPr>
          <a:xfrm>
            <a:off x="160894" y="1837808"/>
            <a:ext cx="5425661" cy="3822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BD67A5-DB1F-4390-9E2E-66FC417BE267}"/>
              </a:ext>
            </a:extLst>
          </p:cNvPr>
          <p:cNvSpPr txBox="1"/>
          <p:nvPr/>
        </p:nvSpPr>
        <p:spPr>
          <a:xfrm>
            <a:off x="868569" y="5727978"/>
            <a:ext cx="9561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LSE Business Review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E419B2-562D-49CF-B59F-74395F041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675" y="1795601"/>
            <a:ext cx="6249431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9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5393-9D3A-4C1B-9D13-0263832F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Wealth Inequality in America - YouTube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8F2EF-D999-470F-A897-BE46594C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825E5-F590-4DEF-ADE8-36E4C64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63FA9-D11F-4827-9005-0B7967AE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80" y="1485900"/>
            <a:ext cx="9986098" cy="47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BEE1-9ED2-421F-BA20-FF3AC380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FB4C3F-C9EC-43EC-AC4D-23B45F72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376364"/>
            <a:ext cx="599302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9346-8C07-418C-BC91-F237D6D3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BD173-F08F-43F1-8CE4-18926EF2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8B7BA-406B-410C-B9F5-F534E9EA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572" y="1376364"/>
            <a:ext cx="522995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2CC2-12CA-4E75-9F96-07CF80FA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69A2-028E-4D65-AEE5-E3BB4F5A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8719-2BBD-4B73-B649-524F074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C8A3-F820-4E1E-A3F3-B6F0A8F7A42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78263-524D-4D51-A214-06B61D7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14EEB-F64F-40A2-A417-4E856949E31A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0A2CC7-AFDC-4843-833D-A0C3A927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0605"/>
            <a:ext cx="6629400" cy="583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80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69346D1-7C27-40FC-81E3-3C7A6CE79753}" vid="{FE337C6C-1560-48FF-814D-0B80EE4D80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263</TotalTime>
  <Words>131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</vt:lpstr>
      <vt:lpstr>Calibri</vt:lpstr>
      <vt:lpstr>Office Theme</vt:lpstr>
      <vt:lpstr>Session 4 Stratification &amp; Inequality</vt:lpstr>
      <vt:lpstr>Equality, equality, and social justice</vt:lpstr>
      <vt:lpstr>Does equality hinder growth? </vt:lpstr>
      <vt:lpstr>Stylized fact 1: The Great Gatsby Curve</vt:lpstr>
      <vt:lpstr>Stylized fact 2: Income inequality and health</vt:lpstr>
      <vt:lpstr>Rise of income &amp; income inequality in China</vt:lpstr>
      <vt:lpstr>Wealth Inequality in America - YouTube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4 Stratification &amp; Inequality</dc:title>
  <dc:creator>Xuewen Yan</dc:creator>
  <cp:lastModifiedBy>Xuewen Yan</cp:lastModifiedBy>
  <cp:revision>2</cp:revision>
  <dcterms:created xsi:type="dcterms:W3CDTF">2022-03-25T23:43:36Z</dcterms:created>
  <dcterms:modified xsi:type="dcterms:W3CDTF">2022-04-14T16:33:41Z</dcterms:modified>
</cp:coreProperties>
</file>