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3B83-D00D-415D-9600-931A80B6921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290E7-BF6C-48B3-A8C7-79C92636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7B08-E6B2-4C3A-B160-ABEE08D2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7ED3-3D2C-4BF1-95C3-57DB2CF0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EEC6-21A1-4485-AEEF-EBEFC33C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B86E-6A48-43A7-8EDE-EBDCE593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BAA4-9440-468B-B01F-16A206E8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FF3-73DC-4853-B20D-B9766273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F8190-046A-4714-B5AA-87BA19F8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1FD-42D3-4696-9655-E77849BE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7B1B-67B4-47FA-B782-18C78D6D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FB07-4411-48B0-B105-79CD1C6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C293A-B068-49E7-A131-EDB502852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78D9C-6806-4DF6-9042-A94114FE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A7BB-92B3-473A-94A2-DD00E40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ED21-1061-4606-B3A5-977C4F70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2EF7-49B6-4DD4-AEAB-1AB49B55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1E1-B293-44F5-B8EA-27D19619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3392-1626-4AB6-9840-706BA15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98ED-EDA4-49CD-B295-EE9B7AEC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B6C-B091-4BB2-8DCC-66CD52B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6F6B-E111-4287-B91B-BED9526D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763-934B-4C31-ABB8-3502860C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C252-8B6F-4CC8-95A3-EDB0FECC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E3E1-9D87-43C0-A55D-5AC6F711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2E35-2F05-4B9E-B96F-A17A87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32B6-9338-4940-BFD2-9BEED28A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A93E-253E-4332-8263-D44A8B3E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29F7-89F3-40E6-A625-11E99B9F3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B7B5-D162-4920-A8A9-384C0F8E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8605-9298-4039-A627-FFE7CD9E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3336-64B5-4B55-8379-187EF2C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E061-B781-47D9-92D8-6A9E1DD8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12C1-0248-4BEC-82B3-5BE5F04F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567F-B783-4255-AF48-3951A43F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A38F-82E9-4969-B1A8-AE17135B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5458D-5C01-4351-B089-CF8B29D80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400B6-519A-44AB-B0C7-FF5158B0C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3E5D-BB76-41AB-B07B-DE5E5C50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49EE-D482-4F7B-B0C7-3147DA54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990B-7CBF-4DBE-BF3E-03A90FE3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5B44-0A99-42EA-B5C8-BF471502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A4FCB-EB21-48C6-A1DA-BC8B934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C5F0D-E7F5-466E-AA40-03F32EC3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A4743-4F77-42F6-A70C-08728B3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ACC66-2F50-4BEF-B433-4A568BD1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E56F8-E74C-4EAF-881C-A097980A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FAAB3-647B-4BA6-9944-95B84F79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B01B-E744-4F8E-AC5A-317A672C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E4E6-92AF-497E-A30B-24DA650B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53478-B492-4FA5-AABC-A470D5DD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3ECB-EA59-4ACD-8AD1-9953ACCF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0FB9-5845-4A4F-95FA-0367D98E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5B14-AF9B-4732-A447-3A6F63D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E9F-88EF-473B-B563-A5C5A97B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4F9D1-B133-43D0-B490-6648ED39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050F-0646-4679-B905-E4A315B5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2C31-125F-4515-9184-573E51AD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4A6A-3536-4D22-9FC8-6E7D9DC4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2E77-A2B8-4903-BFC1-76C34D91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4C9B3-9261-42DE-AAAD-13FD3FED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302B-883C-4A4A-BDB9-2570132D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9C84-9FBF-4947-A957-6BBB83A3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2A91-1A50-4F66-918A-A5ECBC2D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23D4-03DA-4153-8629-3C7C2D40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26EB-A9EC-481F-89C7-18EFDB09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Networks 3: Classical networks &amp; network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D4828-930C-41F4-86C0-0AB37428F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E4A6-C11A-47C4-906B-0513A714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244A-CAEC-4871-B4AD-F441D560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BA64-02DE-43E2-A21A-373AEE66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E914-11B7-43EA-929A-B47E0B2E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Density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65522A-271A-4358-81FD-7CA01BAF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Directed vs undirected networks?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7FA2-526A-4BA6-B724-7776CC5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224" y="6356350"/>
            <a:ext cx="26609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  <a:latin typeface="+mn-lt"/>
              </a:rPr>
              <a:t>3/23/2022</a:t>
            </a:r>
          </a:p>
        </p:txBody>
      </p:sp>
      <p:sp>
        <p:nvSpPr>
          <p:cNvPr id="13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twork Density - Government Analytics">
            <a:extLst>
              <a:ext uri="{FF2B5EF4-FFF2-40B4-BE49-F238E27FC236}">
                <a16:creationId xmlns:a16="http://schemas.microsoft.com/office/drawing/2014/main" id="{21DAD80C-4892-4B0A-B2FB-7BBF1879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586205"/>
            <a:ext cx="4974336" cy="16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3A0C-49A9-4400-9A16-1EA48CEB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90C8-8528-4BA3-87BC-40419CEE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>
                <a:solidFill>
                  <a:srgbClr val="595959"/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46D22F-5229-4B46-ABCB-4596FEC3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58" y="2724816"/>
            <a:ext cx="3685942" cy="3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C558-3BB1-40E2-A480-C122D33F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 &amp; Reciprocity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7133-4D4A-42D4-BB75-BF61AD05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3A5A-02FF-4C7F-B6F6-C82FC6DC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AE86-2CF0-40CB-8DB4-0685B267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6D11D3-DF46-4EB7-9CA6-DA72FF9F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example</a:t>
            </a:r>
          </a:p>
        </p:txBody>
      </p:sp>
    </p:spTree>
    <p:extLst>
      <p:ext uri="{BB962C8B-B14F-4D97-AF65-F5344CB8AC3E}">
        <p14:creationId xmlns:p14="http://schemas.microsoft.com/office/powerpoint/2010/main" val="350810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3606-4A26-40BE-8F22-E30D3AD9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 &amp; Transitivity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F526-F932-4E15-8C65-1AC05EAC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example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6D6B-FFD0-4FA8-9D32-229ED20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2E90-5E36-4FA4-BCC5-66718D61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DDB7-7A83-4F3D-9205-763258A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6988-7B40-4A3D-9426-CAD61B7B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10371497" cy="1608328"/>
          </a:xfrm>
        </p:spPr>
        <p:txBody>
          <a:bodyPr>
            <a:normAutofit/>
          </a:bodyPr>
          <a:lstStyle/>
          <a:p>
            <a:r>
              <a:rPr lang="en-US"/>
              <a:t>Milgram’s (1969) mall world experiment: Six degrees of separation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基于并查集的六度分隔理论的验证与实现- 小K算法- 博客园">
            <a:extLst>
              <a:ext uri="{FF2B5EF4-FFF2-40B4-BE49-F238E27FC236}">
                <a16:creationId xmlns:a16="http://schemas.microsoft.com/office/drawing/2014/main" id="{CCC501DA-C6F8-4B86-BC10-B42CBBC0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2858709"/>
            <a:ext cx="4974336" cy="3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3EBF-8EAF-4057-BD7D-4F7F37D0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224" y="6356350"/>
            <a:ext cx="26609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3/23/2022</a:t>
            </a: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4101-2B37-4F2C-ACDD-A12D397C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E1C8-D733-42B2-B268-8AD1CD8D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 smtClean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9CD8C8-3A35-4640-8F36-41A227C7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63" y="2650260"/>
            <a:ext cx="3569565" cy="356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1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09A-FE78-4588-BD75-E68593CD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world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6CB2-2878-4B05-9B55-6862499C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Paradox: Individuals within the network are highly clustered but also have small average geodesics to other members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Randomly rewiring a fraction of links on a regularly-clustered</a:t>
            </a:r>
            <a:br>
              <a:rPr lang="en-US" sz="2400" dirty="0">
                <a:latin typeface="Bahnschrift Light" panose="020B0502040204020203" pitchFamily="34" charset="0"/>
              </a:rPr>
            </a:br>
            <a:r>
              <a:rPr lang="en-US" sz="2400" dirty="0">
                <a:latin typeface="Bahnschrift Light" panose="020B0502040204020203" pitchFamily="34" charset="0"/>
              </a:rPr>
              <a:t>network drastically shortens average eccentricity, but clustering remains high.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D633-1D5A-404D-9A17-4B063474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1C09-62DA-42A7-B684-C81C3E0D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7112-772B-4BE3-89EF-31C7F001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51CF9-25A6-4629-A7B2-7293EEA3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12" y="3519789"/>
            <a:ext cx="4938188" cy="243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DE318-E369-42D6-835F-76577C9D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11" y="677978"/>
            <a:ext cx="3772227" cy="243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96F1C-1503-40D9-B328-9CE223A3EB39}"/>
              </a:ext>
            </a:extLst>
          </p:cNvPr>
          <p:cNvSpPr txBox="1"/>
          <p:nvPr/>
        </p:nvSpPr>
        <p:spPr>
          <a:xfrm>
            <a:off x="445537" y="5292546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Watts, D., </a:t>
            </a:r>
            <a:r>
              <a:rPr lang="en-US" sz="1600" dirty="0" err="1">
                <a:latin typeface="Bahnschrift Light" panose="020B0502040204020203" pitchFamily="34" charset="0"/>
              </a:rPr>
              <a:t>Strogatz</a:t>
            </a:r>
            <a:r>
              <a:rPr lang="en-US" sz="1600" dirty="0">
                <a:latin typeface="Bahnschrift Light" panose="020B0502040204020203" pitchFamily="34" charset="0"/>
              </a:rPr>
              <a:t>, S. Collective dynamics of ‘small-world’ networks. </a:t>
            </a:r>
            <a:r>
              <a:rPr lang="en-US" sz="1600" i="1" dirty="0">
                <a:latin typeface="Bahnschrift Light" panose="020B0502040204020203" pitchFamily="34" charset="0"/>
              </a:rPr>
              <a:t>Nature</a:t>
            </a:r>
            <a:r>
              <a:rPr lang="en-US" sz="1600" dirty="0">
                <a:latin typeface="Bahnschrift Light" panose="020B0502040204020203" pitchFamily="34" charset="0"/>
              </a:rPr>
              <a:t> 393, 440–442 (1998). </a:t>
            </a:r>
            <a:br>
              <a:rPr lang="en-US" sz="1600" dirty="0">
                <a:latin typeface="Bahnschrift Light" panose="020B0502040204020203" pitchFamily="34" charset="0"/>
              </a:rPr>
            </a:b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BE51-C702-410B-AFE0-4C8A1B1E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FCB-6E6E-49FB-82A5-06795E1A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9BB7-B624-4AF9-9F04-99AB1304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3F23-5534-4A24-B300-CB1D212F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B6BB-7A52-40E4-9B71-F20283E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 3" id="{470126AF-247A-4EE4-80F2-BE4D17E3A894}" vid="{46BB43F9-DAA9-492A-A00F-A40088FF5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</TotalTime>
  <Words>130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Bahnschrift Light</vt:lpstr>
      <vt:lpstr>Calibri</vt:lpstr>
      <vt:lpstr>Office Theme</vt:lpstr>
      <vt:lpstr>Networks 3: Classical networks &amp; network processes</vt:lpstr>
      <vt:lpstr>Density</vt:lpstr>
      <vt:lpstr>Dyad &amp; Reciprocity</vt:lpstr>
      <vt:lpstr>Triad &amp; Transitivity</vt:lpstr>
      <vt:lpstr>Milgram’s (1969) mall world experiment: Six degrees of separation</vt:lpstr>
      <vt:lpstr>Small world networks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3: Classical networks &amp; network processes</dc:title>
  <dc:creator>Xuewen Yan</dc:creator>
  <cp:lastModifiedBy>Xuewen Yan</cp:lastModifiedBy>
  <cp:revision>1</cp:revision>
  <dcterms:created xsi:type="dcterms:W3CDTF">2022-03-26T23:11:19Z</dcterms:created>
  <dcterms:modified xsi:type="dcterms:W3CDTF">2022-03-27T01:00:40Z</dcterms:modified>
</cp:coreProperties>
</file>