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0826-9D5D-4C49-BA9B-C9B7196F6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91308F-987E-45E5-B609-77F116427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3ED90-72A2-41E3-AFFB-803A6551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8ED86-297A-4367-89AD-6627FC71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D14E-D3B1-44B2-94E9-0A920037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5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E4EA6-972A-4852-B3B1-1C746229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8E7C6-C74F-49EB-A55F-6D162A53E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21D4D-2034-473D-A302-8F8A128C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DB7C3-F6BD-43C8-BE3B-90AC80DE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B34E5-782D-4E88-9603-DCF57430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2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1891E9-142B-46CA-9857-49DCF2989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44D005-AF29-4C21-ADA1-FBC31B6E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CFB04-C7C3-43F2-AE99-B8FCE821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DE18E-AD63-46E3-A17E-697BE9AB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70B1A-03A2-4E27-8D13-C9DEC5F8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7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FD193-0999-4AD0-955B-27937B08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3024D-8A4C-4A8F-9831-D41EEA78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3B7C5-8F02-4505-AC8E-DC323AEE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C3C70-B6C1-4DED-BAE0-D79D33EF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41EF3-C76C-4DA3-B4C6-6E7EE8F4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43CE3-51FB-48AA-BEC9-51D6AFAA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79F25-C788-421C-AA69-570BDE3D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3219B-E549-4EFA-9AE9-A806902C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83543-BA7B-460A-B958-D372ABDB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CDCD6-FFAC-4458-B8B0-F8CD4FF7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DC0CA-744E-46FE-BC57-90BCDA3E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F7C6A-8497-4866-817B-88C8247F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16BEAC-6DFA-4B8C-A10C-884DBFF68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72635-60F5-4453-BF08-0A477766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94DF8B-21FD-41D5-9334-EFB54D0E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D636-C21D-4EDB-8720-6FEA4845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46336-D9DA-4EE7-98A3-469EFB62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7C55C-BC18-4B5B-A759-546E618DC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856C14-E71E-4855-8047-A3036EC84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BCBF81-4B35-4647-BF75-DB1F37185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77ACC5-4028-4F87-B236-0336BE8F0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F7B214-978D-4D03-97E3-9A98EE4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6CA89-D59A-4A6B-8C96-A67B83EE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CE91A2-2FF6-4E79-B909-C7E0CC7F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9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4709C-C123-463B-8D3E-A5C4EDB7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206E4B-07B4-480F-8F73-1B029AB3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31DFB5-39A6-45DF-B2B7-42572776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D9D95B-B277-46A5-ADC1-B66B7323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4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083DFE-AA13-4FD5-82A0-1E36FE19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FC34BB-46E6-4277-B0ED-3C2CC331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9606EE-D322-4734-AFDA-702CC6D0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7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D8E02-4DE7-4FA4-90CE-A83E2708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FC989-43BD-48AF-86D8-925D115B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287957-85F9-426D-9BA4-E7B6D874C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86A19-FCF5-40AB-816C-49BA5079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E1B14-0CDA-4E0D-A435-05223F01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1C269-E6E0-4E0C-BD24-0B0E8B6B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5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4D600-ABBB-4250-AABE-E392752F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69D4CC-C48C-41A4-B132-7CD7C2413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A6375-20C8-49F6-8E42-47C269844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8B4A5-8134-489A-9F8D-69F8FDCE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0306F-A660-4F9B-BD31-EBC4E41B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902EF4-EA74-408C-902B-CF4B13A6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7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0EC550-82FC-45DD-A82A-3778C529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9553D-507F-41A5-901E-1B355599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2C764-26E9-4717-820D-56D87C86D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C34F0-81D4-470A-BBF9-303F5B2BFE9A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723E9-7497-4F7B-B6A2-04D4332FD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6CEB6-9F8F-4F0F-BE7A-25DCE42C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DDBCD-01C1-4B3A-A902-BE1AF3060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1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FD015-ADF2-40AC-943D-35D0F59C3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27C42-91C5-4C9C-80A3-61B29ABD2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Zhixiang Zou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7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4E819-3E08-4208-9061-0E54DEDA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synchronization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78B89-A22D-41F5-8014-DD72AC89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Grid Synchronization in Power Converters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Single-phase grid synchronization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1.1. Describe the functionality and basic structure of a PLL.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1.2. Describe the structure of the PLLs based on in-quadrature signals (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T/4 delay PLL, Park transform PLL, and SOGI-PLL have been introduced in both lecture and exercise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1.3. Describe the features and the transfer functions of Second-Order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Generalised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integrator (SOGI).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Three-phase grid synchronization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2.1. Describe synchronization problems imposed by the unbalanced or distorted grid.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2.2. Describe the features of Decoupled Double Synchronization Reference Frame PLL (DDSRF-PLL). Describe and explain its response under unbalanced grid.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	2.3. Describe the structure and advantages of DSOGI-Frequency-Locked Loop (DSOGI-FLL).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28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AA15-6ED1-4B5A-BD64-C12CE4E8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filter design and current control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DCBDE-2214-4F14-AFF4-BF14956E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Grid Filter Design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1.1. Describe the criteria of LCL filter design and the influence of sensor position.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1.2. Describe the resonance problem and damping solutions.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1.3. Describe the features and implementation of different active damping methods (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multiloop method and filter-based methods have been introduced in both lecture and exercise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Grid Current Control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2.1. Describe the grid current controls under synchronous and stationary frames.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 latinLnBrk="1">
              <a:lnSpc>
                <a:spcPct val="106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2.2. Describe the design criteria of grid current control.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	2.3. Describe the harmonic compensation schemes under synchronous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dq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frame (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5</a:t>
            </a:r>
            <a:r>
              <a:rPr lang="en-US" altLang="zh-CN" sz="1800" i="1" kern="100" baseline="30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/7</a:t>
            </a:r>
            <a:r>
              <a:rPr lang="en-US" altLang="zh-CN" sz="1800" i="1" kern="100" baseline="30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harmonic compensation under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dq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frame and nested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dq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frame has been discussed in exercise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01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270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Times New Roman</vt:lpstr>
      <vt:lpstr>Office 主题​​</vt:lpstr>
      <vt:lpstr>Exam Questions</vt:lpstr>
      <vt:lpstr>Grid synchronization</vt:lpstr>
      <vt:lpstr>Grid filter design and current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Zhixiang Zou</dc:creator>
  <cp:lastModifiedBy>Zhixiang Zou</cp:lastModifiedBy>
  <cp:revision>2</cp:revision>
  <dcterms:created xsi:type="dcterms:W3CDTF">2021-06-08T10:27:48Z</dcterms:created>
  <dcterms:modified xsi:type="dcterms:W3CDTF">2021-06-08T10:35:39Z</dcterms:modified>
</cp:coreProperties>
</file>