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6.xml" ContentType="application/vnd.openxmlformats-officedocument.theme+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7.xml" ContentType="application/vnd.openxmlformats-officedocument.theme+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8.xml" ContentType="application/vnd.openxmlformats-officedocument.theme+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9.xml" ContentType="application/vnd.openxmlformats-officedocument.theme+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0.xml" ContentType="application/vnd.openxmlformats-officedocument.theme+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1.xml" ContentType="application/vnd.openxmlformats-officedocument.theme+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2.xml" ContentType="application/vnd.openxmlformats-officedocument.theme+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3.xml" ContentType="application/vnd.openxmlformats-officedocument.theme+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14.xml" ContentType="application/vnd.openxmlformats-officedocument.theme+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5.xml" ContentType="application/vnd.openxmlformats-officedocument.theme+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6.xml" ContentType="application/vnd.openxmlformats-officedocument.theme+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 id="2147483698" r:id="rId4"/>
    <p:sldMasterId id="2147483717" r:id="rId5"/>
    <p:sldMasterId id="2147483736" r:id="rId6"/>
    <p:sldMasterId id="2147483748" r:id="rId7"/>
    <p:sldMasterId id="2147483760" r:id="rId8"/>
    <p:sldMasterId id="2147483772" r:id="rId9"/>
    <p:sldMasterId id="2147483784" r:id="rId10"/>
    <p:sldMasterId id="2147483796" r:id="rId11"/>
    <p:sldMasterId id="2147483808" r:id="rId12"/>
    <p:sldMasterId id="2147483820" r:id="rId13"/>
    <p:sldMasterId id="2147483832" r:id="rId14"/>
    <p:sldMasterId id="2147483844" r:id="rId15"/>
    <p:sldMasterId id="2147483856" r:id="rId16"/>
  </p:sldMasterIdLst>
  <p:notesMasterIdLst>
    <p:notesMasterId r:id="rId50"/>
  </p:notesMasterIdLst>
  <p:sldIdLst>
    <p:sldId id="274" r:id="rId17"/>
    <p:sldId id="275" r:id="rId18"/>
    <p:sldId id="270" r:id="rId19"/>
    <p:sldId id="256" r:id="rId20"/>
    <p:sldId id="269" r:id="rId21"/>
    <p:sldId id="263"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8184" autoAdjust="0"/>
  </p:normalViewPr>
  <p:slideViewPr>
    <p:cSldViewPr snapToGrid="0">
      <p:cViewPr varScale="1">
        <p:scale>
          <a:sx n="50" d="100"/>
          <a:sy n="50" d="100"/>
        </p:scale>
        <p:origin x="32" y="108"/>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B1BA6-EC5D-47B4-9B29-E15588A79916}" type="datetimeFigureOut">
              <a:rPr lang="zh-CN" altLang="en-US" smtClean="0"/>
              <a:t>2019/10/7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84378-D0F8-412B-80C3-AA83EF0FD3A1}" type="slidenum">
              <a:rPr lang="zh-CN" altLang="en-US" smtClean="0"/>
              <a:t>‹#›</a:t>
            </a:fld>
            <a:endParaRPr lang="zh-CN" altLang="en-US"/>
          </a:p>
        </p:txBody>
      </p:sp>
    </p:spTree>
    <p:extLst>
      <p:ext uri="{BB962C8B-B14F-4D97-AF65-F5344CB8AC3E}">
        <p14:creationId xmlns:p14="http://schemas.microsoft.com/office/powerpoint/2010/main" val="251008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lets take a look at the duties of the host or hostess in the international conference. Usually they are responsible for greeting guests, giving an introduction to the conference, such as the background and the theme of this year’s conference. Also, they ought to introduce speakers and make connections between various parts of the conference, promote the interaction between guests and speakers. Last but not least, emergencies may occur in the conference, host and hostess should have the capability to deal with them.</a:t>
            </a:r>
            <a:endParaRPr lang="zh-CN" altLang="en-US" dirty="0"/>
          </a:p>
        </p:txBody>
      </p:sp>
      <p:sp>
        <p:nvSpPr>
          <p:cNvPr id="4" name="灯片编号占位符 3"/>
          <p:cNvSpPr>
            <a:spLocks noGrp="1"/>
          </p:cNvSpPr>
          <p:nvPr>
            <p:ph type="sldNum" sz="quarter" idx="5"/>
          </p:nvPr>
        </p:nvSpPr>
        <p:spPr/>
        <p:txBody>
          <a:bodyPr/>
          <a:lstStyle/>
          <a:p>
            <a:fld id="{08D84378-D0F8-412B-80C3-AA83EF0FD3A1}" type="slidenum">
              <a:rPr lang="zh-CN" altLang="en-US" smtClean="0"/>
              <a:t>5</a:t>
            </a:fld>
            <a:endParaRPr lang="zh-CN" altLang="en-US"/>
          </a:p>
        </p:txBody>
      </p:sp>
    </p:spTree>
    <p:extLst>
      <p:ext uri="{BB962C8B-B14F-4D97-AF65-F5344CB8AC3E}">
        <p14:creationId xmlns:p14="http://schemas.microsoft.com/office/powerpoint/2010/main" val="100269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for the Simulated International Conference Presentation, what should the host or hostess do? Since hosting involves working with the guests, host should greet the audience in the first place, and then introduce themselves. Next step is to introduce the conference, content containing the background of the conference, the meaning of this year’s topic and the conference agenda. What’s more, there’s always a break between the two speakers, host or hostess needs to make the transitions smooth during this time. They may get some applause from audience, conclude the former speech and introduce next speaker and his topic.</a:t>
            </a:r>
            <a:r>
              <a:rPr lang="zh-CN" altLang="en-US" dirty="0"/>
              <a:t> </a:t>
            </a:r>
            <a:r>
              <a:rPr lang="en-US" altLang="zh-CN" dirty="0"/>
              <a:t>In some sections, such as Q&amp;A section, it’s host’s duty to facilitate the interaction between the speaker and the audience, so as to accelerate the conference progress. At the end of the conference, brief closing remarks should be made by the host or hostess, followed by an acknowledgement</a:t>
            </a:r>
            <a:endParaRPr lang="zh-CN" altLang="en-US" dirty="0"/>
          </a:p>
        </p:txBody>
      </p:sp>
      <p:sp>
        <p:nvSpPr>
          <p:cNvPr id="4" name="灯片编号占位符 3"/>
          <p:cNvSpPr>
            <a:spLocks noGrp="1"/>
          </p:cNvSpPr>
          <p:nvPr>
            <p:ph type="sldNum" sz="quarter" idx="5"/>
          </p:nvPr>
        </p:nvSpPr>
        <p:spPr/>
        <p:txBody>
          <a:bodyPr/>
          <a:lstStyle/>
          <a:p>
            <a:fld id="{08D84378-D0F8-412B-80C3-AA83EF0FD3A1}" type="slidenum">
              <a:rPr lang="zh-CN" altLang="en-US" smtClean="0"/>
              <a:t>6</a:t>
            </a:fld>
            <a:endParaRPr lang="zh-CN" altLang="en-US"/>
          </a:p>
        </p:txBody>
      </p:sp>
    </p:spTree>
    <p:extLst>
      <p:ext uri="{BB962C8B-B14F-4D97-AF65-F5344CB8AC3E}">
        <p14:creationId xmlns:p14="http://schemas.microsoft.com/office/powerpoint/2010/main" val="208657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tx1"/>
                </a:solidFill>
                <a:latin typeface="Times New Roman" panose="02020603050405020304" pitchFamily="18" charset="0"/>
                <a:cs typeface="Times New Roman" panose="02020603050405020304" pitchFamily="18" charset="0"/>
              </a:rPr>
              <a:t>There are some tips for the host or hostess to mention. Some are about oral language: host or hostess should speak in a positive attitude with appropriate speed so that the audience could keep up with you. Also, stress should fall on some important words so that the audience will not miss some crucial points. Remember to interact with audience and say thanks to speakers. As to body language, host or hostess usually stand in the middle of the stage or a little bit left of the </a:t>
            </a:r>
            <a:r>
              <a:rPr lang="en-US" altLang="zh-CN" sz="1200" dirty="0" err="1">
                <a:solidFill>
                  <a:schemeClr val="tx1"/>
                </a:solidFill>
                <a:latin typeface="Times New Roman" panose="02020603050405020304" pitchFamily="18" charset="0"/>
                <a:cs typeface="Times New Roman" panose="02020603050405020304" pitchFamily="18" charset="0"/>
              </a:rPr>
              <a:t>centre</a:t>
            </a:r>
            <a:r>
              <a:rPr lang="en-US" altLang="zh-CN" sz="1200" dirty="0">
                <a:solidFill>
                  <a:schemeClr val="tx1"/>
                </a:solidFill>
                <a:latin typeface="Times New Roman" panose="02020603050405020304" pitchFamily="18" charset="0"/>
                <a:cs typeface="Times New Roman" panose="02020603050405020304" pitchFamily="18" charset="0"/>
              </a:rPr>
              <a:t>. They have to eliminate the telltale signs of nervousness, such as excessive twitching, crossed arms, shaking legs. Showing respect for speakers and audience means using the suitable gestures, such as nodding your head.</a:t>
            </a:r>
          </a:p>
        </p:txBody>
      </p:sp>
      <p:sp>
        <p:nvSpPr>
          <p:cNvPr id="4" name="灯片编号占位符 3"/>
          <p:cNvSpPr>
            <a:spLocks noGrp="1"/>
          </p:cNvSpPr>
          <p:nvPr>
            <p:ph type="sldNum" sz="quarter" idx="5"/>
          </p:nvPr>
        </p:nvSpPr>
        <p:spPr/>
        <p:txBody>
          <a:bodyPr/>
          <a:lstStyle/>
          <a:p>
            <a:fld id="{08D84378-D0F8-412B-80C3-AA83EF0FD3A1}" type="slidenum">
              <a:rPr lang="zh-CN" altLang="en-US" smtClean="0"/>
              <a:t>7</a:t>
            </a:fld>
            <a:endParaRPr lang="zh-CN" altLang="en-US"/>
          </a:p>
        </p:txBody>
      </p:sp>
    </p:spTree>
    <p:extLst>
      <p:ext uri="{BB962C8B-B14F-4D97-AF65-F5344CB8AC3E}">
        <p14:creationId xmlns:p14="http://schemas.microsoft.com/office/powerpoint/2010/main" val="2224213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711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84378-D0F8-412B-80C3-AA83EF0FD3A1}" type="slidenum">
              <a:rPr lang="zh-CN" altLang="en-US" smtClean="0"/>
              <a:t>33</a:t>
            </a:fld>
            <a:endParaRPr lang="zh-CN" altLang="en-US"/>
          </a:p>
        </p:txBody>
      </p:sp>
    </p:spTree>
    <p:extLst>
      <p:ext uri="{BB962C8B-B14F-4D97-AF65-F5344CB8AC3E}">
        <p14:creationId xmlns:p14="http://schemas.microsoft.com/office/powerpoint/2010/main" val="1858315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675.xml"/><Relationship Id="rId2" Type="http://schemas.openxmlformats.org/officeDocument/2006/relationships/tags" Target="../tags/tag674.xml"/><Relationship Id="rId1" Type="http://schemas.openxmlformats.org/officeDocument/2006/relationships/tags" Target="../tags/tag673.xml"/><Relationship Id="rId5" Type="http://schemas.openxmlformats.org/officeDocument/2006/relationships/slideMaster" Target="../slideMasters/slideMaster7.xml"/><Relationship Id="rId4" Type="http://schemas.openxmlformats.org/officeDocument/2006/relationships/tags" Target="../tags/tag676.xml"/></Relationships>
</file>

<file path=ppt/slideLayouts/_rels/slideLayout101.xml.rels><?xml version="1.0" encoding="UTF-8" standalone="yes"?>
<Relationships xmlns="http://schemas.openxmlformats.org/package/2006/relationships"><Relationship Id="rId3" Type="http://schemas.openxmlformats.org/officeDocument/2006/relationships/tags" Target="../tags/tag679.xml"/><Relationship Id="rId2" Type="http://schemas.openxmlformats.org/officeDocument/2006/relationships/tags" Target="../tags/tag678.xml"/><Relationship Id="rId1" Type="http://schemas.openxmlformats.org/officeDocument/2006/relationships/tags" Target="../tags/tag677.xml"/><Relationship Id="rId4"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682.xml"/><Relationship Id="rId7" Type="http://schemas.openxmlformats.org/officeDocument/2006/relationships/slideMaster" Target="../slideMasters/slideMaster7.xml"/><Relationship Id="rId2" Type="http://schemas.openxmlformats.org/officeDocument/2006/relationships/tags" Target="../tags/tag681.xml"/><Relationship Id="rId1" Type="http://schemas.openxmlformats.org/officeDocument/2006/relationships/tags" Target="../tags/tag680.xml"/><Relationship Id="rId6" Type="http://schemas.openxmlformats.org/officeDocument/2006/relationships/tags" Target="../tags/tag685.xml"/><Relationship Id="rId5" Type="http://schemas.openxmlformats.org/officeDocument/2006/relationships/tags" Target="../tags/tag684.xml"/><Relationship Id="rId4" Type="http://schemas.openxmlformats.org/officeDocument/2006/relationships/tags" Target="../tags/tag683.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688.xml"/><Relationship Id="rId2" Type="http://schemas.openxmlformats.org/officeDocument/2006/relationships/tags" Target="../tags/tag687.xml"/><Relationship Id="rId1" Type="http://schemas.openxmlformats.org/officeDocument/2006/relationships/tags" Target="../tags/tag686.xml"/><Relationship Id="rId6" Type="http://schemas.openxmlformats.org/officeDocument/2006/relationships/slideMaster" Target="../slideMasters/slideMaster7.xml"/><Relationship Id="rId5" Type="http://schemas.openxmlformats.org/officeDocument/2006/relationships/tags" Target="../tags/tag690.xml"/><Relationship Id="rId4" Type="http://schemas.openxmlformats.org/officeDocument/2006/relationships/tags" Target="../tags/tag689.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693.xml"/><Relationship Id="rId2" Type="http://schemas.openxmlformats.org/officeDocument/2006/relationships/tags" Target="../tags/tag692.xml"/><Relationship Id="rId1" Type="http://schemas.openxmlformats.org/officeDocument/2006/relationships/tags" Target="../tags/tag691.xml"/><Relationship Id="rId5" Type="http://schemas.openxmlformats.org/officeDocument/2006/relationships/slideMaster" Target="../slideMasters/slideMaster7.xml"/><Relationship Id="rId4" Type="http://schemas.openxmlformats.org/officeDocument/2006/relationships/tags" Target="../tags/tag694.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697.xml"/><Relationship Id="rId2" Type="http://schemas.openxmlformats.org/officeDocument/2006/relationships/tags" Target="../tags/tag696.xml"/><Relationship Id="rId1" Type="http://schemas.openxmlformats.org/officeDocument/2006/relationships/tags" Target="../tags/tag695.xml"/><Relationship Id="rId5" Type="http://schemas.openxmlformats.org/officeDocument/2006/relationships/slideMaster" Target="../slideMasters/slideMaster7.xml"/><Relationship Id="rId4" Type="http://schemas.openxmlformats.org/officeDocument/2006/relationships/tags" Target="../tags/tag698.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707.xml"/><Relationship Id="rId2" Type="http://schemas.openxmlformats.org/officeDocument/2006/relationships/tags" Target="../tags/tag706.xml"/><Relationship Id="rId1" Type="http://schemas.openxmlformats.org/officeDocument/2006/relationships/tags" Target="../tags/tag705.xml"/><Relationship Id="rId6" Type="http://schemas.openxmlformats.org/officeDocument/2006/relationships/slideMaster" Target="../slideMasters/slideMaster8.xml"/><Relationship Id="rId5" Type="http://schemas.openxmlformats.org/officeDocument/2006/relationships/tags" Target="../tags/tag709.xml"/><Relationship Id="rId4" Type="http://schemas.openxmlformats.org/officeDocument/2006/relationships/tags" Target="../tags/tag708.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712.xml"/><Relationship Id="rId2" Type="http://schemas.openxmlformats.org/officeDocument/2006/relationships/tags" Target="../tags/tag711.xml"/><Relationship Id="rId1" Type="http://schemas.openxmlformats.org/officeDocument/2006/relationships/tags" Target="../tags/tag710.xml"/><Relationship Id="rId6" Type="http://schemas.openxmlformats.org/officeDocument/2006/relationships/slideMaster" Target="../slideMasters/slideMaster8.xml"/><Relationship Id="rId5" Type="http://schemas.openxmlformats.org/officeDocument/2006/relationships/tags" Target="../tags/tag714.xml"/><Relationship Id="rId4" Type="http://schemas.openxmlformats.org/officeDocument/2006/relationships/tags" Target="../tags/tag713.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717.xml"/><Relationship Id="rId2" Type="http://schemas.openxmlformats.org/officeDocument/2006/relationships/tags" Target="../tags/tag716.xml"/><Relationship Id="rId1" Type="http://schemas.openxmlformats.org/officeDocument/2006/relationships/tags" Target="../tags/tag715.xml"/><Relationship Id="rId6" Type="http://schemas.openxmlformats.org/officeDocument/2006/relationships/slideMaster" Target="../slideMasters/slideMaster8.xml"/><Relationship Id="rId5" Type="http://schemas.openxmlformats.org/officeDocument/2006/relationships/tags" Target="../tags/tag719.xml"/><Relationship Id="rId4" Type="http://schemas.openxmlformats.org/officeDocument/2006/relationships/tags" Target="../tags/tag718.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722.xml"/><Relationship Id="rId7" Type="http://schemas.openxmlformats.org/officeDocument/2006/relationships/slideMaster" Target="../slideMasters/slideMaster8.xml"/><Relationship Id="rId2" Type="http://schemas.openxmlformats.org/officeDocument/2006/relationships/tags" Target="../tags/tag721.xml"/><Relationship Id="rId1" Type="http://schemas.openxmlformats.org/officeDocument/2006/relationships/tags" Target="../tags/tag720.xml"/><Relationship Id="rId6" Type="http://schemas.openxmlformats.org/officeDocument/2006/relationships/tags" Target="../tags/tag725.xml"/><Relationship Id="rId5" Type="http://schemas.openxmlformats.org/officeDocument/2006/relationships/tags" Target="../tags/tag724.xml"/><Relationship Id="rId4" Type="http://schemas.openxmlformats.org/officeDocument/2006/relationships/tags" Target="../tags/tag72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8" Type="http://schemas.openxmlformats.org/officeDocument/2006/relationships/tags" Target="../tags/tag733.xml"/><Relationship Id="rId3" Type="http://schemas.openxmlformats.org/officeDocument/2006/relationships/tags" Target="../tags/tag728.xml"/><Relationship Id="rId7" Type="http://schemas.openxmlformats.org/officeDocument/2006/relationships/tags" Target="../tags/tag732.xml"/><Relationship Id="rId2" Type="http://schemas.openxmlformats.org/officeDocument/2006/relationships/tags" Target="../tags/tag727.xml"/><Relationship Id="rId1" Type="http://schemas.openxmlformats.org/officeDocument/2006/relationships/tags" Target="../tags/tag726.xml"/><Relationship Id="rId6" Type="http://schemas.openxmlformats.org/officeDocument/2006/relationships/tags" Target="../tags/tag731.xml"/><Relationship Id="rId5" Type="http://schemas.openxmlformats.org/officeDocument/2006/relationships/tags" Target="../tags/tag730.xml"/><Relationship Id="rId4" Type="http://schemas.openxmlformats.org/officeDocument/2006/relationships/tags" Target="../tags/tag729.xml"/><Relationship Id="rId9"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736.xml"/><Relationship Id="rId2" Type="http://schemas.openxmlformats.org/officeDocument/2006/relationships/tags" Target="../tags/tag735.xml"/><Relationship Id="rId1" Type="http://schemas.openxmlformats.org/officeDocument/2006/relationships/tags" Target="../tags/tag734.xml"/><Relationship Id="rId5" Type="http://schemas.openxmlformats.org/officeDocument/2006/relationships/slideMaster" Target="../slideMasters/slideMaster8.xml"/><Relationship Id="rId4" Type="http://schemas.openxmlformats.org/officeDocument/2006/relationships/tags" Target="../tags/tag737.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740.xml"/><Relationship Id="rId2" Type="http://schemas.openxmlformats.org/officeDocument/2006/relationships/tags" Target="../tags/tag739.xml"/><Relationship Id="rId1" Type="http://schemas.openxmlformats.org/officeDocument/2006/relationships/tags" Target="../tags/tag738.xml"/><Relationship Id="rId4"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743.xml"/><Relationship Id="rId7" Type="http://schemas.openxmlformats.org/officeDocument/2006/relationships/slideMaster" Target="../slideMasters/slideMaster8.xml"/><Relationship Id="rId2" Type="http://schemas.openxmlformats.org/officeDocument/2006/relationships/tags" Target="../tags/tag742.xml"/><Relationship Id="rId1" Type="http://schemas.openxmlformats.org/officeDocument/2006/relationships/tags" Target="../tags/tag741.xml"/><Relationship Id="rId6" Type="http://schemas.openxmlformats.org/officeDocument/2006/relationships/tags" Target="../tags/tag746.xml"/><Relationship Id="rId5" Type="http://schemas.openxmlformats.org/officeDocument/2006/relationships/tags" Target="../tags/tag745.xml"/><Relationship Id="rId4" Type="http://schemas.openxmlformats.org/officeDocument/2006/relationships/tags" Target="../tags/tag744.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749.xml"/><Relationship Id="rId2" Type="http://schemas.openxmlformats.org/officeDocument/2006/relationships/tags" Target="../tags/tag748.xml"/><Relationship Id="rId1" Type="http://schemas.openxmlformats.org/officeDocument/2006/relationships/tags" Target="../tags/tag747.xml"/><Relationship Id="rId6" Type="http://schemas.openxmlformats.org/officeDocument/2006/relationships/slideMaster" Target="../slideMasters/slideMaster8.xml"/><Relationship Id="rId5" Type="http://schemas.openxmlformats.org/officeDocument/2006/relationships/tags" Target="../tags/tag751.xml"/><Relationship Id="rId4" Type="http://schemas.openxmlformats.org/officeDocument/2006/relationships/tags" Target="../tags/tag750.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754.xml"/><Relationship Id="rId2" Type="http://schemas.openxmlformats.org/officeDocument/2006/relationships/tags" Target="../tags/tag753.xml"/><Relationship Id="rId1" Type="http://schemas.openxmlformats.org/officeDocument/2006/relationships/tags" Target="../tags/tag752.xml"/><Relationship Id="rId5" Type="http://schemas.openxmlformats.org/officeDocument/2006/relationships/slideMaster" Target="../slideMasters/slideMaster8.xml"/><Relationship Id="rId4" Type="http://schemas.openxmlformats.org/officeDocument/2006/relationships/tags" Target="../tags/tag755.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758.xml"/><Relationship Id="rId2" Type="http://schemas.openxmlformats.org/officeDocument/2006/relationships/tags" Target="../tags/tag757.xml"/><Relationship Id="rId1" Type="http://schemas.openxmlformats.org/officeDocument/2006/relationships/tags" Target="../tags/tag756.xml"/><Relationship Id="rId5" Type="http://schemas.openxmlformats.org/officeDocument/2006/relationships/slideMaster" Target="../slideMasters/slideMaster8.xml"/><Relationship Id="rId4" Type="http://schemas.openxmlformats.org/officeDocument/2006/relationships/tags" Target="../tags/tag759.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768.xml"/><Relationship Id="rId2" Type="http://schemas.openxmlformats.org/officeDocument/2006/relationships/tags" Target="../tags/tag767.xml"/><Relationship Id="rId1" Type="http://schemas.openxmlformats.org/officeDocument/2006/relationships/tags" Target="../tags/tag766.xml"/><Relationship Id="rId6" Type="http://schemas.openxmlformats.org/officeDocument/2006/relationships/slideMaster" Target="../slideMasters/slideMaster9.xml"/><Relationship Id="rId5" Type="http://schemas.openxmlformats.org/officeDocument/2006/relationships/tags" Target="../tags/tag770.xml"/><Relationship Id="rId4" Type="http://schemas.openxmlformats.org/officeDocument/2006/relationships/tags" Target="../tags/tag769.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773.xml"/><Relationship Id="rId2" Type="http://schemas.openxmlformats.org/officeDocument/2006/relationships/tags" Target="../tags/tag772.xml"/><Relationship Id="rId1" Type="http://schemas.openxmlformats.org/officeDocument/2006/relationships/tags" Target="../tags/tag771.xml"/><Relationship Id="rId6" Type="http://schemas.openxmlformats.org/officeDocument/2006/relationships/slideMaster" Target="../slideMasters/slideMaster9.xml"/><Relationship Id="rId5" Type="http://schemas.openxmlformats.org/officeDocument/2006/relationships/tags" Target="../tags/tag775.xml"/><Relationship Id="rId4" Type="http://schemas.openxmlformats.org/officeDocument/2006/relationships/tags" Target="../tags/tag774.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778.xml"/><Relationship Id="rId2" Type="http://schemas.openxmlformats.org/officeDocument/2006/relationships/tags" Target="../tags/tag777.xml"/><Relationship Id="rId1" Type="http://schemas.openxmlformats.org/officeDocument/2006/relationships/tags" Target="../tags/tag776.xml"/><Relationship Id="rId6" Type="http://schemas.openxmlformats.org/officeDocument/2006/relationships/slideMaster" Target="../slideMasters/slideMaster9.xml"/><Relationship Id="rId5" Type="http://schemas.openxmlformats.org/officeDocument/2006/relationships/tags" Target="../tags/tag780.xml"/><Relationship Id="rId4" Type="http://schemas.openxmlformats.org/officeDocument/2006/relationships/tags" Target="../tags/tag779.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3.png"/><Relationship Id="rId5" Type="http://schemas.openxmlformats.org/officeDocument/2006/relationships/tags" Target="../tags/tag11.xml"/><Relationship Id="rId10" Type="http://schemas.openxmlformats.org/officeDocument/2006/relationships/slideMaster" Target="../slideMasters/slideMaster2.xml"/><Relationship Id="rId4" Type="http://schemas.openxmlformats.org/officeDocument/2006/relationships/tags" Target="../tags/tag10.xml"/><Relationship Id="rId9" Type="http://schemas.openxmlformats.org/officeDocument/2006/relationships/tags" Target="../tags/tag15.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783.xml"/><Relationship Id="rId7" Type="http://schemas.openxmlformats.org/officeDocument/2006/relationships/slideMaster" Target="../slideMasters/slideMaster9.xml"/><Relationship Id="rId2" Type="http://schemas.openxmlformats.org/officeDocument/2006/relationships/tags" Target="../tags/tag782.xml"/><Relationship Id="rId1" Type="http://schemas.openxmlformats.org/officeDocument/2006/relationships/tags" Target="../tags/tag781.xml"/><Relationship Id="rId6" Type="http://schemas.openxmlformats.org/officeDocument/2006/relationships/tags" Target="../tags/tag786.xml"/><Relationship Id="rId5" Type="http://schemas.openxmlformats.org/officeDocument/2006/relationships/tags" Target="../tags/tag785.xml"/><Relationship Id="rId4" Type="http://schemas.openxmlformats.org/officeDocument/2006/relationships/tags" Target="../tags/tag784.xml"/></Relationships>
</file>

<file path=ppt/slideLayouts/_rels/slideLayout121.xml.rels><?xml version="1.0" encoding="UTF-8" standalone="yes"?>
<Relationships xmlns="http://schemas.openxmlformats.org/package/2006/relationships"><Relationship Id="rId8" Type="http://schemas.openxmlformats.org/officeDocument/2006/relationships/tags" Target="../tags/tag794.xml"/><Relationship Id="rId3" Type="http://schemas.openxmlformats.org/officeDocument/2006/relationships/tags" Target="../tags/tag789.xml"/><Relationship Id="rId7" Type="http://schemas.openxmlformats.org/officeDocument/2006/relationships/tags" Target="../tags/tag793.xml"/><Relationship Id="rId2" Type="http://schemas.openxmlformats.org/officeDocument/2006/relationships/tags" Target="../tags/tag788.xml"/><Relationship Id="rId1" Type="http://schemas.openxmlformats.org/officeDocument/2006/relationships/tags" Target="../tags/tag787.xml"/><Relationship Id="rId6" Type="http://schemas.openxmlformats.org/officeDocument/2006/relationships/tags" Target="../tags/tag792.xml"/><Relationship Id="rId5" Type="http://schemas.openxmlformats.org/officeDocument/2006/relationships/tags" Target="../tags/tag791.xml"/><Relationship Id="rId4" Type="http://schemas.openxmlformats.org/officeDocument/2006/relationships/tags" Target="../tags/tag790.xml"/><Relationship Id="rId9"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797.xml"/><Relationship Id="rId2" Type="http://schemas.openxmlformats.org/officeDocument/2006/relationships/tags" Target="../tags/tag796.xml"/><Relationship Id="rId1" Type="http://schemas.openxmlformats.org/officeDocument/2006/relationships/tags" Target="../tags/tag795.xml"/><Relationship Id="rId5" Type="http://schemas.openxmlformats.org/officeDocument/2006/relationships/slideMaster" Target="../slideMasters/slideMaster9.xml"/><Relationship Id="rId4" Type="http://schemas.openxmlformats.org/officeDocument/2006/relationships/tags" Target="../tags/tag798.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801.xml"/><Relationship Id="rId2" Type="http://schemas.openxmlformats.org/officeDocument/2006/relationships/tags" Target="../tags/tag800.xml"/><Relationship Id="rId1" Type="http://schemas.openxmlformats.org/officeDocument/2006/relationships/tags" Target="../tags/tag799.xml"/><Relationship Id="rId4"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804.xml"/><Relationship Id="rId7" Type="http://schemas.openxmlformats.org/officeDocument/2006/relationships/slideMaster" Target="../slideMasters/slideMaster9.xml"/><Relationship Id="rId2" Type="http://schemas.openxmlformats.org/officeDocument/2006/relationships/tags" Target="../tags/tag803.xml"/><Relationship Id="rId1" Type="http://schemas.openxmlformats.org/officeDocument/2006/relationships/tags" Target="../tags/tag802.xml"/><Relationship Id="rId6" Type="http://schemas.openxmlformats.org/officeDocument/2006/relationships/tags" Target="../tags/tag807.xml"/><Relationship Id="rId5" Type="http://schemas.openxmlformats.org/officeDocument/2006/relationships/tags" Target="../tags/tag806.xml"/><Relationship Id="rId4" Type="http://schemas.openxmlformats.org/officeDocument/2006/relationships/tags" Target="../tags/tag805.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810.xml"/><Relationship Id="rId2" Type="http://schemas.openxmlformats.org/officeDocument/2006/relationships/tags" Target="../tags/tag809.xml"/><Relationship Id="rId1" Type="http://schemas.openxmlformats.org/officeDocument/2006/relationships/tags" Target="../tags/tag808.xml"/><Relationship Id="rId6" Type="http://schemas.openxmlformats.org/officeDocument/2006/relationships/slideMaster" Target="../slideMasters/slideMaster9.xml"/><Relationship Id="rId5" Type="http://schemas.openxmlformats.org/officeDocument/2006/relationships/tags" Target="../tags/tag812.xml"/><Relationship Id="rId4" Type="http://schemas.openxmlformats.org/officeDocument/2006/relationships/tags" Target="../tags/tag811.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815.xml"/><Relationship Id="rId2" Type="http://schemas.openxmlformats.org/officeDocument/2006/relationships/tags" Target="../tags/tag814.xml"/><Relationship Id="rId1" Type="http://schemas.openxmlformats.org/officeDocument/2006/relationships/tags" Target="../tags/tag813.xml"/><Relationship Id="rId5" Type="http://schemas.openxmlformats.org/officeDocument/2006/relationships/slideMaster" Target="../slideMasters/slideMaster9.xml"/><Relationship Id="rId4" Type="http://schemas.openxmlformats.org/officeDocument/2006/relationships/tags" Target="../tags/tag816.xml"/></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819.xml"/><Relationship Id="rId2" Type="http://schemas.openxmlformats.org/officeDocument/2006/relationships/tags" Target="../tags/tag818.xml"/><Relationship Id="rId1" Type="http://schemas.openxmlformats.org/officeDocument/2006/relationships/tags" Target="../tags/tag817.xml"/><Relationship Id="rId5" Type="http://schemas.openxmlformats.org/officeDocument/2006/relationships/slideMaster" Target="../slideMasters/slideMaster9.xml"/><Relationship Id="rId4" Type="http://schemas.openxmlformats.org/officeDocument/2006/relationships/tags" Target="../tags/tag820.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829.xml"/><Relationship Id="rId2" Type="http://schemas.openxmlformats.org/officeDocument/2006/relationships/tags" Target="../tags/tag828.xml"/><Relationship Id="rId1" Type="http://schemas.openxmlformats.org/officeDocument/2006/relationships/tags" Target="../tags/tag827.xml"/><Relationship Id="rId6" Type="http://schemas.openxmlformats.org/officeDocument/2006/relationships/slideMaster" Target="../slideMasters/slideMaster10.xml"/><Relationship Id="rId5" Type="http://schemas.openxmlformats.org/officeDocument/2006/relationships/tags" Target="../tags/tag831.xml"/><Relationship Id="rId4" Type="http://schemas.openxmlformats.org/officeDocument/2006/relationships/tags" Target="../tags/tag830.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834.xml"/><Relationship Id="rId2" Type="http://schemas.openxmlformats.org/officeDocument/2006/relationships/tags" Target="../tags/tag833.xml"/><Relationship Id="rId1" Type="http://schemas.openxmlformats.org/officeDocument/2006/relationships/tags" Target="../tags/tag832.xml"/><Relationship Id="rId6" Type="http://schemas.openxmlformats.org/officeDocument/2006/relationships/slideMaster" Target="../slideMasters/slideMaster10.xml"/><Relationship Id="rId5" Type="http://schemas.openxmlformats.org/officeDocument/2006/relationships/tags" Target="../tags/tag836.xml"/><Relationship Id="rId4" Type="http://schemas.openxmlformats.org/officeDocument/2006/relationships/tags" Target="../tags/tag83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2.xml"/><Relationship Id="rId5" Type="http://schemas.openxmlformats.org/officeDocument/2006/relationships/tags" Target="../tags/tag20.xml"/><Relationship Id="rId4" Type="http://schemas.openxmlformats.org/officeDocument/2006/relationships/tags" Target="../tags/tag19.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839.xml"/><Relationship Id="rId2" Type="http://schemas.openxmlformats.org/officeDocument/2006/relationships/tags" Target="../tags/tag838.xml"/><Relationship Id="rId1" Type="http://schemas.openxmlformats.org/officeDocument/2006/relationships/tags" Target="../tags/tag837.xml"/><Relationship Id="rId6" Type="http://schemas.openxmlformats.org/officeDocument/2006/relationships/slideMaster" Target="../slideMasters/slideMaster10.xml"/><Relationship Id="rId5" Type="http://schemas.openxmlformats.org/officeDocument/2006/relationships/tags" Target="../tags/tag841.xml"/><Relationship Id="rId4" Type="http://schemas.openxmlformats.org/officeDocument/2006/relationships/tags" Target="../tags/tag840.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844.xml"/><Relationship Id="rId7" Type="http://schemas.openxmlformats.org/officeDocument/2006/relationships/slideMaster" Target="../slideMasters/slideMaster10.xml"/><Relationship Id="rId2" Type="http://schemas.openxmlformats.org/officeDocument/2006/relationships/tags" Target="../tags/tag843.xml"/><Relationship Id="rId1" Type="http://schemas.openxmlformats.org/officeDocument/2006/relationships/tags" Target="../tags/tag842.xml"/><Relationship Id="rId6" Type="http://schemas.openxmlformats.org/officeDocument/2006/relationships/tags" Target="../tags/tag847.xml"/><Relationship Id="rId5" Type="http://schemas.openxmlformats.org/officeDocument/2006/relationships/tags" Target="../tags/tag846.xml"/><Relationship Id="rId4" Type="http://schemas.openxmlformats.org/officeDocument/2006/relationships/tags" Target="../tags/tag845.xml"/></Relationships>
</file>

<file path=ppt/slideLayouts/_rels/slideLayout132.xml.rels><?xml version="1.0" encoding="UTF-8" standalone="yes"?>
<Relationships xmlns="http://schemas.openxmlformats.org/package/2006/relationships"><Relationship Id="rId8" Type="http://schemas.openxmlformats.org/officeDocument/2006/relationships/tags" Target="../tags/tag855.xml"/><Relationship Id="rId3" Type="http://schemas.openxmlformats.org/officeDocument/2006/relationships/tags" Target="../tags/tag850.xml"/><Relationship Id="rId7" Type="http://schemas.openxmlformats.org/officeDocument/2006/relationships/tags" Target="../tags/tag854.xml"/><Relationship Id="rId2" Type="http://schemas.openxmlformats.org/officeDocument/2006/relationships/tags" Target="../tags/tag849.xml"/><Relationship Id="rId1" Type="http://schemas.openxmlformats.org/officeDocument/2006/relationships/tags" Target="../tags/tag848.xml"/><Relationship Id="rId6" Type="http://schemas.openxmlformats.org/officeDocument/2006/relationships/tags" Target="../tags/tag853.xml"/><Relationship Id="rId5" Type="http://schemas.openxmlformats.org/officeDocument/2006/relationships/tags" Target="../tags/tag852.xml"/><Relationship Id="rId4" Type="http://schemas.openxmlformats.org/officeDocument/2006/relationships/tags" Target="../tags/tag851.xml"/><Relationship Id="rId9"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3" Type="http://schemas.openxmlformats.org/officeDocument/2006/relationships/tags" Target="../tags/tag858.xml"/><Relationship Id="rId2" Type="http://schemas.openxmlformats.org/officeDocument/2006/relationships/tags" Target="../tags/tag857.xml"/><Relationship Id="rId1" Type="http://schemas.openxmlformats.org/officeDocument/2006/relationships/tags" Target="../tags/tag856.xml"/><Relationship Id="rId5" Type="http://schemas.openxmlformats.org/officeDocument/2006/relationships/slideMaster" Target="../slideMasters/slideMaster10.xml"/><Relationship Id="rId4" Type="http://schemas.openxmlformats.org/officeDocument/2006/relationships/tags" Target="../tags/tag859.xml"/></Relationships>
</file>

<file path=ppt/slideLayouts/_rels/slideLayout134.xml.rels><?xml version="1.0" encoding="UTF-8" standalone="yes"?>
<Relationships xmlns="http://schemas.openxmlformats.org/package/2006/relationships"><Relationship Id="rId3" Type="http://schemas.openxmlformats.org/officeDocument/2006/relationships/tags" Target="../tags/tag862.xml"/><Relationship Id="rId2" Type="http://schemas.openxmlformats.org/officeDocument/2006/relationships/tags" Target="../tags/tag861.xml"/><Relationship Id="rId1" Type="http://schemas.openxmlformats.org/officeDocument/2006/relationships/tags" Target="../tags/tag860.xml"/><Relationship Id="rId4"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tags" Target="../tags/tag865.xml"/><Relationship Id="rId7" Type="http://schemas.openxmlformats.org/officeDocument/2006/relationships/slideMaster" Target="../slideMasters/slideMaster10.xml"/><Relationship Id="rId2" Type="http://schemas.openxmlformats.org/officeDocument/2006/relationships/tags" Target="../tags/tag864.xml"/><Relationship Id="rId1" Type="http://schemas.openxmlformats.org/officeDocument/2006/relationships/tags" Target="../tags/tag863.xml"/><Relationship Id="rId6" Type="http://schemas.openxmlformats.org/officeDocument/2006/relationships/tags" Target="../tags/tag868.xml"/><Relationship Id="rId5" Type="http://schemas.openxmlformats.org/officeDocument/2006/relationships/tags" Target="../tags/tag867.xml"/><Relationship Id="rId4" Type="http://schemas.openxmlformats.org/officeDocument/2006/relationships/tags" Target="../tags/tag866.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871.xml"/><Relationship Id="rId2" Type="http://schemas.openxmlformats.org/officeDocument/2006/relationships/tags" Target="../tags/tag870.xml"/><Relationship Id="rId1" Type="http://schemas.openxmlformats.org/officeDocument/2006/relationships/tags" Target="../tags/tag869.xml"/><Relationship Id="rId6" Type="http://schemas.openxmlformats.org/officeDocument/2006/relationships/slideMaster" Target="../slideMasters/slideMaster10.xml"/><Relationship Id="rId5" Type="http://schemas.openxmlformats.org/officeDocument/2006/relationships/tags" Target="../tags/tag873.xml"/><Relationship Id="rId4" Type="http://schemas.openxmlformats.org/officeDocument/2006/relationships/tags" Target="../tags/tag872.xml"/></Relationships>
</file>

<file path=ppt/slideLayouts/_rels/slideLayout137.xml.rels><?xml version="1.0" encoding="UTF-8" standalone="yes"?>
<Relationships xmlns="http://schemas.openxmlformats.org/package/2006/relationships"><Relationship Id="rId3" Type="http://schemas.openxmlformats.org/officeDocument/2006/relationships/tags" Target="../tags/tag876.xml"/><Relationship Id="rId2" Type="http://schemas.openxmlformats.org/officeDocument/2006/relationships/tags" Target="../tags/tag875.xml"/><Relationship Id="rId1" Type="http://schemas.openxmlformats.org/officeDocument/2006/relationships/tags" Target="../tags/tag874.xml"/><Relationship Id="rId5" Type="http://schemas.openxmlformats.org/officeDocument/2006/relationships/slideMaster" Target="../slideMasters/slideMaster10.xml"/><Relationship Id="rId4" Type="http://schemas.openxmlformats.org/officeDocument/2006/relationships/tags" Target="../tags/tag877.xml"/></Relationships>
</file>

<file path=ppt/slideLayouts/_rels/slideLayout138.xml.rels><?xml version="1.0" encoding="UTF-8" standalone="yes"?>
<Relationships xmlns="http://schemas.openxmlformats.org/package/2006/relationships"><Relationship Id="rId3" Type="http://schemas.openxmlformats.org/officeDocument/2006/relationships/tags" Target="../tags/tag880.xml"/><Relationship Id="rId2" Type="http://schemas.openxmlformats.org/officeDocument/2006/relationships/tags" Target="../tags/tag879.xml"/><Relationship Id="rId1" Type="http://schemas.openxmlformats.org/officeDocument/2006/relationships/tags" Target="../tags/tag878.xml"/><Relationship Id="rId5" Type="http://schemas.openxmlformats.org/officeDocument/2006/relationships/slideMaster" Target="../slideMasters/slideMaster10.xml"/><Relationship Id="rId4" Type="http://schemas.openxmlformats.org/officeDocument/2006/relationships/tags" Target="../tags/tag881.xml"/></Relationships>
</file>

<file path=ppt/slideLayouts/_rels/slideLayout139.xml.rels><?xml version="1.0" encoding="UTF-8" standalone="yes"?>
<Relationships xmlns="http://schemas.openxmlformats.org/package/2006/relationships"><Relationship Id="rId3" Type="http://schemas.openxmlformats.org/officeDocument/2006/relationships/tags" Target="../tags/tag890.xml"/><Relationship Id="rId2" Type="http://schemas.openxmlformats.org/officeDocument/2006/relationships/tags" Target="../tags/tag889.xml"/><Relationship Id="rId1" Type="http://schemas.openxmlformats.org/officeDocument/2006/relationships/tags" Target="../tags/tag888.xml"/><Relationship Id="rId6" Type="http://schemas.openxmlformats.org/officeDocument/2006/relationships/slideMaster" Target="../slideMasters/slideMaster11.xml"/><Relationship Id="rId5" Type="http://schemas.openxmlformats.org/officeDocument/2006/relationships/tags" Target="../tags/tag892.xml"/><Relationship Id="rId4" Type="http://schemas.openxmlformats.org/officeDocument/2006/relationships/tags" Target="../tags/tag89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slideMaster" Target="../slideMasters/slideMaster2.xml"/><Relationship Id="rId4" Type="http://schemas.openxmlformats.org/officeDocument/2006/relationships/tags" Target="../tags/tag24.xml"/><Relationship Id="rId9" Type="http://schemas.openxmlformats.org/officeDocument/2006/relationships/tags" Target="../tags/tag29.xml"/></Relationships>
</file>

<file path=ppt/slideLayouts/_rels/slideLayout140.xml.rels><?xml version="1.0" encoding="UTF-8" standalone="yes"?>
<Relationships xmlns="http://schemas.openxmlformats.org/package/2006/relationships"><Relationship Id="rId3" Type="http://schemas.openxmlformats.org/officeDocument/2006/relationships/tags" Target="../tags/tag895.xml"/><Relationship Id="rId2" Type="http://schemas.openxmlformats.org/officeDocument/2006/relationships/tags" Target="../tags/tag894.xml"/><Relationship Id="rId1" Type="http://schemas.openxmlformats.org/officeDocument/2006/relationships/tags" Target="../tags/tag893.xml"/><Relationship Id="rId6" Type="http://schemas.openxmlformats.org/officeDocument/2006/relationships/slideMaster" Target="../slideMasters/slideMaster11.xml"/><Relationship Id="rId5" Type="http://schemas.openxmlformats.org/officeDocument/2006/relationships/tags" Target="../tags/tag897.xml"/><Relationship Id="rId4" Type="http://schemas.openxmlformats.org/officeDocument/2006/relationships/tags" Target="../tags/tag896.xml"/></Relationships>
</file>

<file path=ppt/slideLayouts/_rels/slideLayout141.xml.rels><?xml version="1.0" encoding="UTF-8" standalone="yes"?>
<Relationships xmlns="http://schemas.openxmlformats.org/package/2006/relationships"><Relationship Id="rId3" Type="http://schemas.openxmlformats.org/officeDocument/2006/relationships/tags" Target="../tags/tag900.xml"/><Relationship Id="rId2" Type="http://schemas.openxmlformats.org/officeDocument/2006/relationships/tags" Target="../tags/tag899.xml"/><Relationship Id="rId1" Type="http://schemas.openxmlformats.org/officeDocument/2006/relationships/tags" Target="../tags/tag898.xml"/><Relationship Id="rId6" Type="http://schemas.openxmlformats.org/officeDocument/2006/relationships/slideMaster" Target="../slideMasters/slideMaster11.xml"/><Relationship Id="rId5" Type="http://schemas.openxmlformats.org/officeDocument/2006/relationships/tags" Target="../tags/tag902.xml"/><Relationship Id="rId4" Type="http://schemas.openxmlformats.org/officeDocument/2006/relationships/tags" Target="../tags/tag901.xml"/></Relationships>
</file>

<file path=ppt/slideLayouts/_rels/slideLayout142.xml.rels><?xml version="1.0" encoding="UTF-8" standalone="yes"?>
<Relationships xmlns="http://schemas.openxmlformats.org/package/2006/relationships"><Relationship Id="rId3" Type="http://schemas.openxmlformats.org/officeDocument/2006/relationships/tags" Target="../tags/tag905.xml"/><Relationship Id="rId7" Type="http://schemas.openxmlformats.org/officeDocument/2006/relationships/slideMaster" Target="../slideMasters/slideMaster11.xml"/><Relationship Id="rId2" Type="http://schemas.openxmlformats.org/officeDocument/2006/relationships/tags" Target="../tags/tag904.xml"/><Relationship Id="rId1" Type="http://schemas.openxmlformats.org/officeDocument/2006/relationships/tags" Target="../tags/tag903.xml"/><Relationship Id="rId6" Type="http://schemas.openxmlformats.org/officeDocument/2006/relationships/tags" Target="../tags/tag908.xml"/><Relationship Id="rId5" Type="http://schemas.openxmlformats.org/officeDocument/2006/relationships/tags" Target="../tags/tag907.xml"/><Relationship Id="rId4" Type="http://schemas.openxmlformats.org/officeDocument/2006/relationships/tags" Target="../tags/tag906.xml"/></Relationships>
</file>

<file path=ppt/slideLayouts/_rels/slideLayout143.xml.rels><?xml version="1.0" encoding="UTF-8" standalone="yes"?>
<Relationships xmlns="http://schemas.openxmlformats.org/package/2006/relationships"><Relationship Id="rId8" Type="http://schemas.openxmlformats.org/officeDocument/2006/relationships/tags" Target="../tags/tag916.xml"/><Relationship Id="rId3" Type="http://schemas.openxmlformats.org/officeDocument/2006/relationships/tags" Target="../tags/tag911.xml"/><Relationship Id="rId7" Type="http://schemas.openxmlformats.org/officeDocument/2006/relationships/tags" Target="../tags/tag915.xml"/><Relationship Id="rId2" Type="http://schemas.openxmlformats.org/officeDocument/2006/relationships/tags" Target="../tags/tag910.xml"/><Relationship Id="rId1" Type="http://schemas.openxmlformats.org/officeDocument/2006/relationships/tags" Target="../tags/tag909.xml"/><Relationship Id="rId6" Type="http://schemas.openxmlformats.org/officeDocument/2006/relationships/tags" Target="../tags/tag914.xml"/><Relationship Id="rId5" Type="http://schemas.openxmlformats.org/officeDocument/2006/relationships/tags" Target="../tags/tag913.xml"/><Relationship Id="rId4" Type="http://schemas.openxmlformats.org/officeDocument/2006/relationships/tags" Target="../tags/tag912.xml"/><Relationship Id="rId9"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3" Type="http://schemas.openxmlformats.org/officeDocument/2006/relationships/tags" Target="../tags/tag919.xml"/><Relationship Id="rId2" Type="http://schemas.openxmlformats.org/officeDocument/2006/relationships/tags" Target="../tags/tag918.xml"/><Relationship Id="rId1" Type="http://schemas.openxmlformats.org/officeDocument/2006/relationships/tags" Target="../tags/tag917.xml"/><Relationship Id="rId5" Type="http://schemas.openxmlformats.org/officeDocument/2006/relationships/slideMaster" Target="../slideMasters/slideMaster11.xml"/><Relationship Id="rId4" Type="http://schemas.openxmlformats.org/officeDocument/2006/relationships/tags" Target="../tags/tag920.xml"/></Relationships>
</file>

<file path=ppt/slideLayouts/_rels/slideLayout145.xml.rels><?xml version="1.0" encoding="UTF-8" standalone="yes"?>
<Relationships xmlns="http://schemas.openxmlformats.org/package/2006/relationships"><Relationship Id="rId3" Type="http://schemas.openxmlformats.org/officeDocument/2006/relationships/tags" Target="../tags/tag923.xml"/><Relationship Id="rId2" Type="http://schemas.openxmlformats.org/officeDocument/2006/relationships/tags" Target="../tags/tag922.xml"/><Relationship Id="rId1" Type="http://schemas.openxmlformats.org/officeDocument/2006/relationships/tags" Target="../tags/tag921.xml"/><Relationship Id="rId4"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3" Type="http://schemas.openxmlformats.org/officeDocument/2006/relationships/tags" Target="../tags/tag926.xml"/><Relationship Id="rId7" Type="http://schemas.openxmlformats.org/officeDocument/2006/relationships/slideMaster" Target="../slideMasters/slideMaster11.xml"/><Relationship Id="rId2" Type="http://schemas.openxmlformats.org/officeDocument/2006/relationships/tags" Target="../tags/tag925.xml"/><Relationship Id="rId1" Type="http://schemas.openxmlformats.org/officeDocument/2006/relationships/tags" Target="../tags/tag924.xml"/><Relationship Id="rId6" Type="http://schemas.openxmlformats.org/officeDocument/2006/relationships/tags" Target="../tags/tag929.xml"/><Relationship Id="rId5" Type="http://schemas.openxmlformats.org/officeDocument/2006/relationships/tags" Target="../tags/tag928.xml"/><Relationship Id="rId4" Type="http://schemas.openxmlformats.org/officeDocument/2006/relationships/tags" Target="../tags/tag927.xml"/></Relationships>
</file>

<file path=ppt/slideLayouts/_rels/slideLayout147.xml.rels><?xml version="1.0" encoding="UTF-8" standalone="yes"?>
<Relationships xmlns="http://schemas.openxmlformats.org/package/2006/relationships"><Relationship Id="rId3" Type="http://schemas.openxmlformats.org/officeDocument/2006/relationships/tags" Target="../tags/tag932.xml"/><Relationship Id="rId2" Type="http://schemas.openxmlformats.org/officeDocument/2006/relationships/tags" Target="../tags/tag931.xml"/><Relationship Id="rId1" Type="http://schemas.openxmlformats.org/officeDocument/2006/relationships/tags" Target="../tags/tag930.xml"/><Relationship Id="rId6" Type="http://schemas.openxmlformats.org/officeDocument/2006/relationships/slideMaster" Target="../slideMasters/slideMaster11.xml"/><Relationship Id="rId5" Type="http://schemas.openxmlformats.org/officeDocument/2006/relationships/tags" Target="../tags/tag934.xml"/><Relationship Id="rId4" Type="http://schemas.openxmlformats.org/officeDocument/2006/relationships/tags" Target="../tags/tag933.xml"/></Relationships>
</file>

<file path=ppt/slideLayouts/_rels/slideLayout148.xml.rels><?xml version="1.0" encoding="UTF-8" standalone="yes"?>
<Relationships xmlns="http://schemas.openxmlformats.org/package/2006/relationships"><Relationship Id="rId3" Type="http://schemas.openxmlformats.org/officeDocument/2006/relationships/tags" Target="../tags/tag937.xml"/><Relationship Id="rId2" Type="http://schemas.openxmlformats.org/officeDocument/2006/relationships/tags" Target="../tags/tag936.xml"/><Relationship Id="rId1" Type="http://schemas.openxmlformats.org/officeDocument/2006/relationships/tags" Target="../tags/tag935.xml"/><Relationship Id="rId5" Type="http://schemas.openxmlformats.org/officeDocument/2006/relationships/slideMaster" Target="../slideMasters/slideMaster11.xml"/><Relationship Id="rId4" Type="http://schemas.openxmlformats.org/officeDocument/2006/relationships/tags" Target="../tags/tag938.xml"/></Relationships>
</file>

<file path=ppt/slideLayouts/_rels/slideLayout149.xml.rels><?xml version="1.0" encoding="UTF-8" standalone="yes"?>
<Relationships xmlns="http://schemas.openxmlformats.org/package/2006/relationships"><Relationship Id="rId3" Type="http://schemas.openxmlformats.org/officeDocument/2006/relationships/tags" Target="../tags/tag941.xml"/><Relationship Id="rId2" Type="http://schemas.openxmlformats.org/officeDocument/2006/relationships/tags" Target="../tags/tag940.xml"/><Relationship Id="rId1" Type="http://schemas.openxmlformats.org/officeDocument/2006/relationships/tags" Target="../tags/tag939.xml"/><Relationship Id="rId5" Type="http://schemas.openxmlformats.org/officeDocument/2006/relationships/slideMaster" Target="../slideMasters/slideMaster11.xml"/><Relationship Id="rId4" Type="http://schemas.openxmlformats.org/officeDocument/2006/relationships/tags" Target="../tags/tag94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150.xml.rels><?xml version="1.0" encoding="UTF-8" standalone="yes"?>
<Relationships xmlns="http://schemas.openxmlformats.org/package/2006/relationships"><Relationship Id="rId3" Type="http://schemas.openxmlformats.org/officeDocument/2006/relationships/tags" Target="../tags/tag951.xml"/><Relationship Id="rId2" Type="http://schemas.openxmlformats.org/officeDocument/2006/relationships/tags" Target="../tags/tag950.xml"/><Relationship Id="rId1" Type="http://schemas.openxmlformats.org/officeDocument/2006/relationships/tags" Target="../tags/tag949.xml"/><Relationship Id="rId6" Type="http://schemas.openxmlformats.org/officeDocument/2006/relationships/slideMaster" Target="../slideMasters/slideMaster12.xml"/><Relationship Id="rId5" Type="http://schemas.openxmlformats.org/officeDocument/2006/relationships/tags" Target="../tags/tag953.xml"/><Relationship Id="rId4" Type="http://schemas.openxmlformats.org/officeDocument/2006/relationships/tags" Target="../tags/tag952.xml"/></Relationships>
</file>

<file path=ppt/slideLayouts/_rels/slideLayout151.xml.rels><?xml version="1.0" encoding="UTF-8" standalone="yes"?>
<Relationships xmlns="http://schemas.openxmlformats.org/package/2006/relationships"><Relationship Id="rId3" Type="http://schemas.openxmlformats.org/officeDocument/2006/relationships/tags" Target="../tags/tag956.xml"/><Relationship Id="rId2" Type="http://schemas.openxmlformats.org/officeDocument/2006/relationships/tags" Target="../tags/tag955.xml"/><Relationship Id="rId1" Type="http://schemas.openxmlformats.org/officeDocument/2006/relationships/tags" Target="../tags/tag954.xml"/><Relationship Id="rId6" Type="http://schemas.openxmlformats.org/officeDocument/2006/relationships/slideMaster" Target="../slideMasters/slideMaster12.xml"/><Relationship Id="rId5" Type="http://schemas.openxmlformats.org/officeDocument/2006/relationships/tags" Target="../tags/tag958.xml"/><Relationship Id="rId4" Type="http://schemas.openxmlformats.org/officeDocument/2006/relationships/tags" Target="../tags/tag957.xml"/></Relationships>
</file>

<file path=ppt/slideLayouts/_rels/slideLayout152.xml.rels><?xml version="1.0" encoding="UTF-8" standalone="yes"?>
<Relationships xmlns="http://schemas.openxmlformats.org/package/2006/relationships"><Relationship Id="rId3" Type="http://schemas.openxmlformats.org/officeDocument/2006/relationships/tags" Target="../tags/tag961.xml"/><Relationship Id="rId2" Type="http://schemas.openxmlformats.org/officeDocument/2006/relationships/tags" Target="../tags/tag960.xml"/><Relationship Id="rId1" Type="http://schemas.openxmlformats.org/officeDocument/2006/relationships/tags" Target="../tags/tag959.xml"/><Relationship Id="rId6" Type="http://schemas.openxmlformats.org/officeDocument/2006/relationships/slideMaster" Target="../slideMasters/slideMaster12.xml"/><Relationship Id="rId5" Type="http://schemas.openxmlformats.org/officeDocument/2006/relationships/tags" Target="../tags/tag963.xml"/><Relationship Id="rId4" Type="http://schemas.openxmlformats.org/officeDocument/2006/relationships/tags" Target="../tags/tag962.xml"/></Relationships>
</file>

<file path=ppt/slideLayouts/_rels/slideLayout153.xml.rels><?xml version="1.0" encoding="UTF-8" standalone="yes"?>
<Relationships xmlns="http://schemas.openxmlformats.org/package/2006/relationships"><Relationship Id="rId3" Type="http://schemas.openxmlformats.org/officeDocument/2006/relationships/tags" Target="../tags/tag966.xml"/><Relationship Id="rId7" Type="http://schemas.openxmlformats.org/officeDocument/2006/relationships/slideMaster" Target="../slideMasters/slideMaster12.xml"/><Relationship Id="rId2" Type="http://schemas.openxmlformats.org/officeDocument/2006/relationships/tags" Target="../tags/tag965.xml"/><Relationship Id="rId1" Type="http://schemas.openxmlformats.org/officeDocument/2006/relationships/tags" Target="../tags/tag964.xml"/><Relationship Id="rId6" Type="http://schemas.openxmlformats.org/officeDocument/2006/relationships/tags" Target="../tags/tag969.xml"/><Relationship Id="rId5" Type="http://schemas.openxmlformats.org/officeDocument/2006/relationships/tags" Target="../tags/tag968.xml"/><Relationship Id="rId4" Type="http://schemas.openxmlformats.org/officeDocument/2006/relationships/tags" Target="../tags/tag967.xml"/></Relationships>
</file>

<file path=ppt/slideLayouts/_rels/slideLayout154.xml.rels><?xml version="1.0" encoding="UTF-8" standalone="yes"?>
<Relationships xmlns="http://schemas.openxmlformats.org/package/2006/relationships"><Relationship Id="rId8" Type="http://schemas.openxmlformats.org/officeDocument/2006/relationships/tags" Target="../tags/tag977.xml"/><Relationship Id="rId3" Type="http://schemas.openxmlformats.org/officeDocument/2006/relationships/tags" Target="../tags/tag972.xml"/><Relationship Id="rId7" Type="http://schemas.openxmlformats.org/officeDocument/2006/relationships/tags" Target="../tags/tag976.xml"/><Relationship Id="rId2" Type="http://schemas.openxmlformats.org/officeDocument/2006/relationships/tags" Target="../tags/tag971.xml"/><Relationship Id="rId1" Type="http://schemas.openxmlformats.org/officeDocument/2006/relationships/tags" Target="../tags/tag970.xml"/><Relationship Id="rId6" Type="http://schemas.openxmlformats.org/officeDocument/2006/relationships/tags" Target="../tags/tag975.xml"/><Relationship Id="rId5" Type="http://schemas.openxmlformats.org/officeDocument/2006/relationships/tags" Target="../tags/tag974.xml"/><Relationship Id="rId4" Type="http://schemas.openxmlformats.org/officeDocument/2006/relationships/tags" Target="../tags/tag973.xml"/><Relationship Id="rId9"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3" Type="http://schemas.openxmlformats.org/officeDocument/2006/relationships/tags" Target="../tags/tag980.xml"/><Relationship Id="rId2" Type="http://schemas.openxmlformats.org/officeDocument/2006/relationships/tags" Target="../tags/tag979.xml"/><Relationship Id="rId1" Type="http://schemas.openxmlformats.org/officeDocument/2006/relationships/tags" Target="../tags/tag978.xml"/><Relationship Id="rId5" Type="http://schemas.openxmlformats.org/officeDocument/2006/relationships/slideMaster" Target="../slideMasters/slideMaster12.xml"/><Relationship Id="rId4" Type="http://schemas.openxmlformats.org/officeDocument/2006/relationships/tags" Target="../tags/tag981.xml"/></Relationships>
</file>

<file path=ppt/slideLayouts/_rels/slideLayout156.xml.rels><?xml version="1.0" encoding="UTF-8" standalone="yes"?>
<Relationships xmlns="http://schemas.openxmlformats.org/package/2006/relationships"><Relationship Id="rId3" Type="http://schemas.openxmlformats.org/officeDocument/2006/relationships/tags" Target="../tags/tag984.xml"/><Relationship Id="rId2" Type="http://schemas.openxmlformats.org/officeDocument/2006/relationships/tags" Target="../tags/tag983.xml"/><Relationship Id="rId1" Type="http://schemas.openxmlformats.org/officeDocument/2006/relationships/tags" Target="../tags/tag982.xml"/><Relationship Id="rId4"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3" Type="http://schemas.openxmlformats.org/officeDocument/2006/relationships/tags" Target="../tags/tag987.xml"/><Relationship Id="rId7" Type="http://schemas.openxmlformats.org/officeDocument/2006/relationships/slideMaster" Target="../slideMasters/slideMaster12.xml"/><Relationship Id="rId2" Type="http://schemas.openxmlformats.org/officeDocument/2006/relationships/tags" Target="../tags/tag986.xml"/><Relationship Id="rId1" Type="http://schemas.openxmlformats.org/officeDocument/2006/relationships/tags" Target="../tags/tag985.xml"/><Relationship Id="rId6" Type="http://schemas.openxmlformats.org/officeDocument/2006/relationships/tags" Target="../tags/tag990.xml"/><Relationship Id="rId5" Type="http://schemas.openxmlformats.org/officeDocument/2006/relationships/tags" Target="../tags/tag989.xml"/><Relationship Id="rId4" Type="http://schemas.openxmlformats.org/officeDocument/2006/relationships/tags" Target="../tags/tag988.xml"/></Relationships>
</file>

<file path=ppt/slideLayouts/_rels/slideLayout158.xml.rels><?xml version="1.0" encoding="UTF-8" standalone="yes"?>
<Relationships xmlns="http://schemas.openxmlformats.org/package/2006/relationships"><Relationship Id="rId3" Type="http://schemas.openxmlformats.org/officeDocument/2006/relationships/tags" Target="../tags/tag993.xml"/><Relationship Id="rId2" Type="http://schemas.openxmlformats.org/officeDocument/2006/relationships/tags" Target="../tags/tag992.xml"/><Relationship Id="rId1" Type="http://schemas.openxmlformats.org/officeDocument/2006/relationships/tags" Target="../tags/tag991.xml"/><Relationship Id="rId6" Type="http://schemas.openxmlformats.org/officeDocument/2006/relationships/slideMaster" Target="../slideMasters/slideMaster12.xml"/><Relationship Id="rId5" Type="http://schemas.openxmlformats.org/officeDocument/2006/relationships/tags" Target="../tags/tag995.xml"/><Relationship Id="rId4" Type="http://schemas.openxmlformats.org/officeDocument/2006/relationships/tags" Target="../tags/tag994.xml"/></Relationships>
</file>

<file path=ppt/slideLayouts/_rels/slideLayout159.xml.rels><?xml version="1.0" encoding="UTF-8" standalone="yes"?>
<Relationships xmlns="http://schemas.openxmlformats.org/package/2006/relationships"><Relationship Id="rId3" Type="http://schemas.openxmlformats.org/officeDocument/2006/relationships/tags" Target="../tags/tag998.xml"/><Relationship Id="rId2" Type="http://schemas.openxmlformats.org/officeDocument/2006/relationships/tags" Target="../tags/tag997.xml"/><Relationship Id="rId1" Type="http://schemas.openxmlformats.org/officeDocument/2006/relationships/tags" Target="../tags/tag996.xml"/><Relationship Id="rId5" Type="http://schemas.openxmlformats.org/officeDocument/2006/relationships/slideMaster" Target="../slideMasters/slideMaster12.xml"/><Relationship Id="rId4" Type="http://schemas.openxmlformats.org/officeDocument/2006/relationships/tags" Target="../tags/tag999.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tags" Target="../tags/tag1002.xml"/><Relationship Id="rId2" Type="http://schemas.openxmlformats.org/officeDocument/2006/relationships/tags" Target="../tags/tag1001.xml"/><Relationship Id="rId1" Type="http://schemas.openxmlformats.org/officeDocument/2006/relationships/tags" Target="../tags/tag1000.xml"/><Relationship Id="rId5" Type="http://schemas.openxmlformats.org/officeDocument/2006/relationships/slideMaster" Target="../slideMasters/slideMaster12.xml"/><Relationship Id="rId4" Type="http://schemas.openxmlformats.org/officeDocument/2006/relationships/tags" Target="../tags/tag1003.xml"/></Relationships>
</file>

<file path=ppt/slideLayouts/_rels/slideLayout161.xml.rels><?xml version="1.0" encoding="UTF-8" standalone="yes"?>
<Relationships xmlns="http://schemas.openxmlformats.org/package/2006/relationships"><Relationship Id="rId3" Type="http://schemas.openxmlformats.org/officeDocument/2006/relationships/tags" Target="../tags/tag1012.xml"/><Relationship Id="rId2" Type="http://schemas.openxmlformats.org/officeDocument/2006/relationships/tags" Target="../tags/tag1011.xml"/><Relationship Id="rId1" Type="http://schemas.openxmlformats.org/officeDocument/2006/relationships/tags" Target="../tags/tag1010.xml"/><Relationship Id="rId6" Type="http://schemas.openxmlformats.org/officeDocument/2006/relationships/slideMaster" Target="../slideMasters/slideMaster13.xml"/><Relationship Id="rId5" Type="http://schemas.openxmlformats.org/officeDocument/2006/relationships/tags" Target="../tags/tag1014.xml"/><Relationship Id="rId4" Type="http://schemas.openxmlformats.org/officeDocument/2006/relationships/tags" Target="../tags/tag1013.xml"/></Relationships>
</file>

<file path=ppt/slideLayouts/_rels/slideLayout162.xml.rels><?xml version="1.0" encoding="UTF-8" standalone="yes"?>
<Relationships xmlns="http://schemas.openxmlformats.org/package/2006/relationships"><Relationship Id="rId3" Type="http://schemas.openxmlformats.org/officeDocument/2006/relationships/tags" Target="../tags/tag1017.xml"/><Relationship Id="rId2" Type="http://schemas.openxmlformats.org/officeDocument/2006/relationships/tags" Target="../tags/tag1016.xml"/><Relationship Id="rId1" Type="http://schemas.openxmlformats.org/officeDocument/2006/relationships/tags" Target="../tags/tag1015.xml"/><Relationship Id="rId6" Type="http://schemas.openxmlformats.org/officeDocument/2006/relationships/slideMaster" Target="../slideMasters/slideMaster13.xml"/><Relationship Id="rId5" Type="http://schemas.openxmlformats.org/officeDocument/2006/relationships/tags" Target="../tags/tag1019.xml"/><Relationship Id="rId4" Type="http://schemas.openxmlformats.org/officeDocument/2006/relationships/tags" Target="../tags/tag1018.xml"/></Relationships>
</file>

<file path=ppt/slideLayouts/_rels/slideLayout163.xml.rels><?xml version="1.0" encoding="UTF-8" standalone="yes"?>
<Relationships xmlns="http://schemas.openxmlformats.org/package/2006/relationships"><Relationship Id="rId3" Type="http://schemas.openxmlformats.org/officeDocument/2006/relationships/tags" Target="../tags/tag1022.xml"/><Relationship Id="rId2" Type="http://schemas.openxmlformats.org/officeDocument/2006/relationships/tags" Target="../tags/tag1021.xml"/><Relationship Id="rId1" Type="http://schemas.openxmlformats.org/officeDocument/2006/relationships/tags" Target="../tags/tag1020.xml"/><Relationship Id="rId6" Type="http://schemas.openxmlformats.org/officeDocument/2006/relationships/slideMaster" Target="../slideMasters/slideMaster13.xml"/><Relationship Id="rId5" Type="http://schemas.openxmlformats.org/officeDocument/2006/relationships/tags" Target="../tags/tag1024.xml"/><Relationship Id="rId4" Type="http://schemas.openxmlformats.org/officeDocument/2006/relationships/tags" Target="../tags/tag1023.xml"/></Relationships>
</file>

<file path=ppt/slideLayouts/_rels/slideLayout164.xml.rels><?xml version="1.0" encoding="UTF-8" standalone="yes"?>
<Relationships xmlns="http://schemas.openxmlformats.org/package/2006/relationships"><Relationship Id="rId3" Type="http://schemas.openxmlformats.org/officeDocument/2006/relationships/tags" Target="../tags/tag1027.xml"/><Relationship Id="rId7" Type="http://schemas.openxmlformats.org/officeDocument/2006/relationships/slideMaster" Target="../slideMasters/slideMaster13.xml"/><Relationship Id="rId2" Type="http://schemas.openxmlformats.org/officeDocument/2006/relationships/tags" Target="../tags/tag1026.xml"/><Relationship Id="rId1" Type="http://schemas.openxmlformats.org/officeDocument/2006/relationships/tags" Target="../tags/tag1025.xml"/><Relationship Id="rId6" Type="http://schemas.openxmlformats.org/officeDocument/2006/relationships/tags" Target="../tags/tag1030.xml"/><Relationship Id="rId5" Type="http://schemas.openxmlformats.org/officeDocument/2006/relationships/tags" Target="../tags/tag1029.xml"/><Relationship Id="rId4" Type="http://schemas.openxmlformats.org/officeDocument/2006/relationships/tags" Target="../tags/tag1028.xml"/></Relationships>
</file>

<file path=ppt/slideLayouts/_rels/slideLayout165.xml.rels><?xml version="1.0" encoding="UTF-8" standalone="yes"?>
<Relationships xmlns="http://schemas.openxmlformats.org/package/2006/relationships"><Relationship Id="rId8" Type="http://schemas.openxmlformats.org/officeDocument/2006/relationships/tags" Target="../tags/tag1038.xml"/><Relationship Id="rId3" Type="http://schemas.openxmlformats.org/officeDocument/2006/relationships/tags" Target="../tags/tag1033.xml"/><Relationship Id="rId7" Type="http://schemas.openxmlformats.org/officeDocument/2006/relationships/tags" Target="../tags/tag1037.xml"/><Relationship Id="rId2" Type="http://schemas.openxmlformats.org/officeDocument/2006/relationships/tags" Target="../tags/tag1032.xml"/><Relationship Id="rId1" Type="http://schemas.openxmlformats.org/officeDocument/2006/relationships/tags" Target="../tags/tag1031.xml"/><Relationship Id="rId6" Type="http://schemas.openxmlformats.org/officeDocument/2006/relationships/tags" Target="../tags/tag1036.xml"/><Relationship Id="rId5" Type="http://schemas.openxmlformats.org/officeDocument/2006/relationships/tags" Target="../tags/tag1035.xml"/><Relationship Id="rId4" Type="http://schemas.openxmlformats.org/officeDocument/2006/relationships/tags" Target="../tags/tag1034.xml"/><Relationship Id="rId9"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3" Type="http://schemas.openxmlformats.org/officeDocument/2006/relationships/tags" Target="../tags/tag1041.xml"/><Relationship Id="rId2" Type="http://schemas.openxmlformats.org/officeDocument/2006/relationships/tags" Target="../tags/tag1040.xml"/><Relationship Id="rId1" Type="http://schemas.openxmlformats.org/officeDocument/2006/relationships/tags" Target="../tags/tag1039.xml"/><Relationship Id="rId5" Type="http://schemas.openxmlformats.org/officeDocument/2006/relationships/slideMaster" Target="../slideMasters/slideMaster13.xml"/><Relationship Id="rId4" Type="http://schemas.openxmlformats.org/officeDocument/2006/relationships/tags" Target="../tags/tag1042.xml"/></Relationships>
</file>

<file path=ppt/slideLayouts/_rels/slideLayout167.xml.rels><?xml version="1.0" encoding="UTF-8" standalone="yes"?>
<Relationships xmlns="http://schemas.openxmlformats.org/package/2006/relationships"><Relationship Id="rId3" Type="http://schemas.openxmlformats.org/officeDocument/2006/relationships/tags" Target="../tags/tag1045.xml"/><Relationship Id="rId2" Type="http://schemas.openxmlformats.org/officeDocument/2006/relationships/tags" Target="../tags/tag1044.xml"/><Relationship Id="rId1" Type="http://schemas.openxmlformats.org/officeDocument/2006/relationships/tags" Target="../tags/tag1043.xml"/><Relationship Id="rId4"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3" Type="http://schemas.openxmlformats.org/officeDocument/2006/relationships/tags" Target="../tags/tag1048.xml"/><Relationship Id="rId7" Type="http://schemas.openxmlformats.org/officeDocument/2006/relationships/slideMaster" Target="../slideMasters/slideMaster13.xml"/><Relationship Id="rId2" Type="http://schemas.openxmlformats.org/officeDocument/2006/relationships/tags" Target="../tags/tag1047.xml"/><Relationship Id="rId1" Type="http://schemas.openxmlformats.org/officeDocument/2006/relationships/tags" Target="../tags/tag1046.xml"/><Relationship Id="rId6" Type="http://schemas.openxmlformats.org/officeDocument/2006/relationships/tags" Target="../tags/tag1051.xml"/><Relationship Id="rId5" Type="http://schemas.openxmlformats.org/officeDocument/2006/relationships/tags" Target="../tags/tag1050.xml"/><Relationship Id="rId4" Type="http://schemas.openxmlformats.org/officeDocument/2006/relationships/tags" Target="../tags/tag1049.xml"/></Relationships>
</file>

<file path=ppt/slideLayouts/_rels/slideLayout169.xml.rels><?xml version="1.0" encoding="UTF-8" standalone="yes"?>
<Relationships xmlns="http://schemas.openxmlformats.org/package/2006/relationships"><Relationship Id="rId3" Type="http://schemas.openxmlformats.org/officeDocument/2006/relationships/tags" Target="../tags/tag1054.xml"/><Relationship Id="rId2" Type="http://schemas.openxmlformats.org/officeDocument/2006/relationships/tags" Target="../tags/tag1053.xml"/><Relationship Id="rId1" Type="http://schemas.openxmlformats.org/officeDocument/2006/relationships/tags" Target="../tags/tag1052.xml"/><Relationship Id="rId6" Type="http://schemas.openxmlformats.org/officeDocument/2006/relationships/slideMaster" Target="../slideMasters/slideMaster13.xml"/><Relationship Id="rId5" Type="http://schemas.openxmlformats.org/officeDocument/2006/relationships/tags" Target="../tags/tag1056.xml"/><Relationship Id="rId4" Type="http://schemas.openxmlformats.org/officeDocument/2006/relationships/tags" Target="../tags/tag1055.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Master" Target="../slideMasters/slideMaster2.xml"/><Relationship Id="rId5" Type="http://schemas.openxmlformats.org/officeDocument/2006/relationships/tags" Target="../tags/tag48.xml"/><Relationship Id="rId4" Type="http://schemas.openxmlformats.org/officeDocument/2006/relationships/tags" Target="../tags/tag47.xml"/></Relationships>
</file>

<file path=ppt/slideLayouts/_rels/slideLayout170.xml.rels><?xml version="1.0" encoding="UTF-8" standalone="yes"?>
<Relationships xmlns="http://schemas.openxmlformats.org/package/2006/relationships"><Relationship Id="rId3" Type="http://schemas.openxmlformats.org/officeDocument/2006/relationships/tags" Target="../tags/tag1059.xml"/><Relationship Id="rId2" Type="http://schemas.openxmlformats.org/officeDocument/2006/relationships/tags" Target="../tags/tag1058.xml"/><Relationship Id="rId1" Type="http://schemas.openxmlformats.org/officeDocument/2006/relationships/tags" Target="../tags/tag1057.xml"/><Relationship Id="rId5" Type="http://schemas.openxmlformats.org/officeDocument/2006/relationships/slideMaster" Target="../slideMasters/slideMaster13.xml"/><Relationship Id="rId4" Type="http://schemas.openxmlformats.org/officeDocument/2006/relationships/tags" Target="../tags/tag1060.xml"/></Relationships>
</file>

<file path=ppt/slideLayouts/_rels/slideLayout171.xml.rels><?xml version="1.0" encoding="UTF-8" standalone="yes"?>
<Relationships xmlns="http://schemas.openxmlformats.org/package/2006/relationships"><Relationship Id="rId3" Type="http://schemas.openxmlformats.org/officeDocument/2006/relationships/tags" Target="../tags/tag1063.xml"/><Relationship Id="rId2" Type="http://schemas.openxmlformats.org/officeDocument/2006/relationships/tags" Target="../tags/tag1062.xml"/><Relationship Id="rId1" Type="http://schemas.openxmlformats.org/officeDocument/2006/relationships/tags" Target="../tags/tag1061.xml"/><Relationship Id="rId5" Type="http://schemas.openxmlformats.org/officeDocument/2006/relationships/slideMaster" Target="../slideMasters/slideMaster13.xml"/><Relationship Id="rId4" Type="http://schemas.openxmlformats.org/officeDocument/2006/relationships/tags" Target="../tags/tag1064.xml"/></Relationships>
</file>

<file path=ppt/slideLayouts/_rels/slideLayout172.xml.rels><?xml version="1.0" encoding="UTF-8" standalone="yes"?>
<Relationships xmlns="http://schemas.openxmlformats.org/package/2006/relationships"><Relationship Id="rId3" Type="http://schemas.openxmlformats.org/officeDocument/2006/relationships/tags" Target="../tags/tag1073.xml"/><Relationship Id="rId2" Type="http://schemas.openxmlformats.org/officeDocument/2006/relationships/tags" Target="../tags/tag1072.xml"/><Relationship Id="rId1" Type="http://schemas.openxmlformats.org/officeDocument/2006/relationships/tags" Target="../tags/tag1071.xml"/><Relationship Id="rId6" Type="http://schemas.openxmlformats.org/officeDocument/2006/relationships/slideMaster" Target="../slideMasters/slideMaster14.xml"/><Relationship Id="rId5" Type="http://schemas.openxmlformats.org/officeDocument/2006/relationships/tags" Target="../tags/tag1075.xml"/><Relationship Id="rId4" Type="http://schemas.openxmlformats.org/officeDocument/2006/relationships/tags" Target="../tags/tag1074.xml"/></Relationships>
</file>

<file path=ppt/slideLayouts/_rels/slideLayout173.xml.rels><?xml version="1.0" encoding="UTF-8" standalone="yes"?>
<Relationships xmlns="http://schemas.openxmlformats.org/package/2006/relationships"><Relationship Id="rId3" Type="http://schemas.openxmlformats.org/officeDocument/2006/relationships/tags" Target="../tags/tag1078.xml"/><Relationship Id="rId2" Type="http://schemas.openxmlformats.org/officeDocument/2006/relationships/tags" Target="../tags/tag1077.xml"/><Relationship Id="rId1" Type="http://schemas.openxmlformats.org/officeDocument/2006/relationships/tags" Target="../tags/tag1076.xml"/><Relationship Id="rId6" Type="http://schemas.openxmlformats.org/officeDocument/2006/relationships/slideMaster" Target="../slideMasters/slideMaster14.xml"/><Relationship Id="rId5" Type="http://schemas.openxmlformats.org/officeDocument/2006/relationships/tags" Target="../tags/tag1080.xml"/><Relationship Id="rId4" Type="http://schemas.openxmlformats.org/officeDocument/2006/relationships/tags" Target="../tags/tag1079.xml"/></Relationships>
</file>

<file path=ppt/slideLayouts/_rels/slideLayout174.xml.rels><?xml version="1.0" encoding="UTF-8" standalone="yes"?>
<Relationships xmlns="http://schemas.openxmlformats.org/package/2006/relationships"><Relationship Id="rId3" Type="http://schemas.openxmlformats.org/officeDocument/2006/relationships/tags" Target="../tags/tag1083.xml"/><Relationship Id="rId2" Type="http://schemas.openxmlformats.org/officeDocument/2006/relationships/tags" Target="../tags/tag1082.xml"/><Relationship Id="rId1" Type="http://schemas.openxmlformats.org/officeDocument/2006/relationships/tags" Target="../tags/tag1081.xml"/><Relationship Id="rId6" Type="http://schemas.openxmlformats.org/officeDocument/2006/relationships/slideMaster" Target="../slideMasters/slideMaster14.xml"/><Relationship Id="rId5" Type="http://schemas.openxmlformats.org/officeDocument/2006/relationships/tags" Target="../tags/tag1085.xml"/><Relationship Id="rId4" Type="http://schemas.openxmlformats.org/officeDocument/2006/relationships/tags" Target="../tags/tag1084.xml"/></Relationships>
</file>

<file path=ppt/slideLayouts/_rels/slideLayout175.xml.rels><?xml version="1.0" encoding="UTF-8" standalone="yes"?>
<Relationships xmlns="http://schemas.openxmlformats.org/package/2006/relationships"><Relationship Id="rId3" Type="http://schemas.openxmlformats.org/officeDocument/2006/relationships/tags" Target="../tags/tag1088.xml"/><Relationship Id="rId7" Type="http://schemas.openxmlformats.org/officeDocument/2006/relationships/slideMaster" Target="../slideMasters/slideMaster14.xml"/><Relationship Id="rId2" Type="http://schemas.openxmlformats.org/officeDocument/2006/relationships/tags" Target="../tags/tag1087.xml"/><Relationship Id="rId1" Type="http://schemas.openxmlformats.org/officeDocument/2006/relationships/tags" Target="../tags/tag1086.xml"/><Relationship Id="rId6" Type="http://schemas.openxmlformats.org/officeDocument/2006/relationships/tags" Target="../tags/tag1091.xml"/><Relationship Id="rId5" Type="http://schemas.openxmlformats.org/officeDocument/2006/relationships/tags" Target="../tags/tag1090.xml"/><Relationship Id="rId4" Type="http://schemas.openxmlformats.org/officeDocument/2006/relationships/tags" Target="../tags/tag1089.xml"/></Relationships>
</file>

<file path=ppt/slideLayouts/_rels/slideLayout176.xml.rels><?xml version="1.0" encoding="UTF-8" standalone="yes"?>
<Relationships xmlns="http://schemas.openxmlformats.org/package/2006/relationships"><Relationship Id="rId8" Type="http://schemas.openxmlformats.org/officeDocument/2006/relationships/tags" Target="../tags/tag1099.xml"/><Relationship Id="rId3" Type="http://schemas.openxmlformats.org/officeDocument/2006/relationships/tags" Target="../tags/tag1094.xml"/><Relationship Id="rId7" Type="http://schemas.openxmlformats.org/officeDocument/2006/relationships/tags" Target="../tags/tag1098.xml"/><Relationship Id="rId2" Type="http://schemas.openxmlformats.org/officeDocument/2006/relationships/tags" Target="../tags/tag1093.xml"/><Relationship Id="rId1" Type="http://schemas.openxmlformats.org/officeDocument/2006/relationships/tags" Target="../tags/tag1092.xml"/><Relationship Id="rId6" Type="http://schemas.openxmlformats.org/officeDocument/2006/relationships/tags" Target="../tags/tag1097.xml"/><Relationship Id="rId5" Type="http://schemas.openxmlformats.org/officeDocument/2006/relationships/tags" Target="../tags/tag1096.xml"/><Relationship Id="rId4" Type="http://schemas.openxmlformats.org/officeDocument/2006/relationships/tags" Target="../tags/tag1095.xml"/><Relationship Id="rId9"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3" Type="http://schemas.openxmlformats.org/officeDocument/2006/relationships/tags" Target="../tags/tag1102.xml"/><Relationship Id="rId2" Type="http://schemas.openxmlformats.org/officeDocument/2006/relationships/tags" Target="../tags/tag1101.xml"/><Relationship Id="rId1" Type="http://schemas.openxmlformats.org/officeDocument/2006/relationships/tags" Target="../tags/tag1100.xml"/><Relationship Id="rId5" Type="http://schemas.openxmlformats.org/officeDocument/2006/relationships/slideMaster" Target="../slideMasters/slideMaster14.xml"/><Relationship Id="rId4" Type="http://schemas.openxmlformats.org/officeDocument/2006/relationships/tags" Target="../tags/tag1103.xml"/></Relationships>
</file>

<file path=ppt/slideLayouts/_rels/slideLayout178.xml.rels><?xml version="1.0" encoding="UTF-8" standalone="yes"?>
<Relationships xmlns="http://schemas.openxmlformats.org/package/2006/relationships"><Relationship Id="rId3" Type="http://schemas.openxmlformats.org/officeDocument/2006/relationships/tags" Target="../tags/tag1106.xml"/><Relationship Id="rId2" Type="http://schemas.openxmlformats.org/officeDocument/2006/relationships/tags" Target="../tags/tag1105.xml"/><Relationship Id="rId1" Type="http://schemas.openxmlformats.org/officeDocument/2006/relationships/tags" Target="../tags/tag1104.xml"/><Relationship Id="rId4"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3" Type="http://schemas.openxmlformats.org/officeDocument/2006/relationships/tags" Target="../tags/tag1109.xml"/><Relationship Id="rId7" Type="http://schemas.openxmlformats.org/officeDocument/2006/relationships/slideMaster" Target="../slideMasters/slideMaster14.xml"/><Relationship Id="rId2" Type="http://schemas.openxmlformats.org/officeDocument/2006/relationships/tags" Target="../tags/tag1108.xml"/><Relationship Id="rId1" Type="http://schemas.openxmlformats.org/officeDocument/2006/relationships/tags" Target="../tags/tag1107.xml"/><Relationship Id="rId6" Type="http://schemas.openxmlformats.org/officeDocument/2006/relationships/tags" Target="../tags/tag1112.xml"/><Relationship Id="rId5" Type="http://schemas.openxmlformats.org/officeDocument/2006/relationships/tags" Target="../tags/tag1111.xml"/><Relationship Id="rId4" Type="http://schemas.openxmlformats.org/officeDocument/2006/relationships/tags" Target="../tags/tag1110.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tags" Target="../tags/tag1115.xml"/><Relationship Id="rId2" Type="http://schemas.openxmlformats.org/officeDocument/2006/relationships/tags" Target="../tags/tag1114.xml"/><Relationship Id="rId1" Type="http://schemas.openxmlformats.org/officeDocument/2006/relationships/tags" Target="../tags/tag1113.xml"/><Relationship Id="rId6" Type="http://schemas.openxmlformats.org/officeDocument/2006/relationships/slideMaster" Target="../slideMasters/slideMaster14.xml"/><Relationship Id="rId5" Type="http://schemas.openxmlformats.org/officeDocument/2006/relationships/tags" Target="../tags/tag1117.xml"/><Relationship Id="rId4" Type="http://schemas.openxmlformats.org/officeDocument/2006/relationships/tags" Target="../tags/tag1116.xml"/></Relationships>
</file>

<file path=ppt/slideLayouts/_rels/slideLayout181.xml.rels><?xml version="1.0" encoding="UTF-8" standalone="yes"?>
<Relationships xmlns="http://schemas.openxmlformats.org/package/2006/relationships"><Relationship Id="rId3" Type="http://schemas.openxmlformats.org/officeDocument/2006/relationships/tags" Target="../tags/tag1120.xml"/><Relationship Id="rId2" Type="http://schemas.openxmlformats.org/officeDocument/2006/relationships/tags" Target="../tags/tag1119.xml"/><Relationship Id="rId1" Type="http://schemas.openxmlformats.org/officeDocument/2006/relationships/tags" Target="../tags/tag1118.xml"/><Relationship Id="rId5" Type="http://schemas.openxmlformats.org/officeDocument/2006/relationships/slideMaster" Target="../slideMasters/slideMaster14.xml"/><Relationship Id="rId4" Type="http://schemas.openxmlformats.org/officeDocument/2006/relationships/tags" Target="../tags/tag1121.xml"/></Relationships>
</file>

<file path=ppt/slideLayouts/_rels/slideLayout182.xml.rels><?xml version="1.0" encoding="UTF-8" standalone="yes"?>
<Relationships xmlns="http://schemas.openxmlformats.org/package/2006/relationships"><Relationship Id="rId3" Type="http://schemas.openxmlformats.org/officeDocument/2006/relationships/tags" Target="../tags/tag1124.xml"/><Relationship Id="rId2" Type="http://schemas.openxmlformats.org/officeDocument/2006/relationships/tags" Target="../tags/tag1123.xml"/><Relationship Id="rId1" Type="http://schemas.openxmlformats.org/officeDocument/2006/relationships/tags" Target="../tags/tag1122.xml"/><Relationship Id="rId5" Type="http://schemas.openxmlformats.org/officeDocument/2006/relationships/slideMaster" Target="../slideMasters/slideMaster14.xml"/><Relationship Id="rId4" Type="http://schemas.openxmlformats.org/officeDocument/2006/relationships/tags" Target="../tags/tag1125.xml"/></Relationships>
</file>

<file path=ppt/slideLayouts/_rels/slideLayout183.xml.rels><?xml version="1.0" encoding="UTF-8" standalone="yes"?>
<Relationships xmlns="http://schemas.openxmlformats.org/package/2006/relationships"><Relationship Id="rId3" Type="http://schemas.openxmlformats.org/officeDocument/2006/relationships/tags" Target="../tags/tag1134.xml"/><Relationship Id="rId2" Type="http://schemas.openxmlformats.org/officeDocument/2006/relationships/tags" Target="../tags/tag1133.xml"/><Relationship Id="rId1" Type="http://schemas.openxmlformats.org/officeDocument/2006/relationships/tags" Target="../tags/tag1132.xml"/><Relationship Id="rId6" Type="http://schemas.openxmlformats.org/officeDocument/2006/relationships/slideMaster" Target="../slideMasters/slideMaster15.xml"/><Relationship Id="rId5" Type="http://schemas.openxmlformats.org/officeDocument/2006/relationships/tags" Target="../tags/tag1136.xml"/><Relationship Id="rId4" Type="http://schemas.openxmlformats.org/officeDocument/2006/relationships/tags" Target="../tags/tag1135.xml"/></Relationships>
</file>

<file path=ppt/slideLayouts/_rels/slideLayout184.xml.rels><?xml version="1.0" encoding="UTF-8" standalone="yes"?>
<Relationships xmlns="http://schemas.openxmlformats.org/package/2006/relationships"><Relationship Id="rId3" Type="http://schemas.openxmlformats.org/officeDocument/2006/relationships/tags" Target="../tags/tag1139.xml"/><Relationship Id="rId2" Type="http://schemas.openxmlformats.org/officeDocument/2006/relationships/tags" Target="../tags/tag1138.xml"/><Relationship Id="rId1" Type="http://schemas.openxmlformats.org/officeDocument/2006/relationships/tags" Target="../tags/tag1137.xml"/><Relationship Id="rId6" Type="http://schemas.openxmlformats.org/officeDocument/2006/relationships/slideMaster" Target="../slideMasters/slideMaster15.xml"/><Relationship Id="rId5" Type="http://schemas.openxmlformats.org/officeDocument/2006/relationships/tags" Target="../tags/tag1141.xml"/><Relationship Id="rId4" Type="http://schemas.openxmlformats.org/officeDocument/2006/relationships/tags" Target="../tags/tag1140.xml"/></Relationships>
</file>

<file path=ppt/slideLayouts/_rels/slideLayout185.xml.rels><?xml version="1.0" encoding="UTF-8" standalone="yes"?>
<Relationships xmlns="http://schemas.openxmlformats.org/package/2006/relationships"><Relationship Id="rId3" Type="http://schemas.openxmlformats.org/officeDocument/2006/relationships/tags" Target="../tags/tag1144.xml"/><Relationship Id="rId2" Type="http://schemas.openxmlformats.org/officeDocument/2006/relationships/tags" Target="../tags/tag1143.xml"/><Relationship Id="rId1" Type="http://schemas.openxmlformats.org/officeDocument/2006/relationships/tags" Target="../tags/tag1142.xml"/><Relationship Id="rId6" Type="http://schemas.openxmlformats.org/officeDocument/2006/relationships/slideMaster" Target="../slideMasters/slideMaster15.xml"/><Relationship Id="rId5" Type="http://schemas.openxmlformats.org/officeDocument/2006/relationships/tags" Target="../tags/tag1146.xml"/><Relationship Id="rId4" Type="http://schemas.openxmlformats.org/officeDocument/2006/relationships/tags" Target="../tags/tag1145.xml"/></Relationships>
</file>

<file path=ppt/slideLayouts/_rels/slideLayout186.xml.rels><?xml version="1.0" encoding="UTF-8" standalone="yes"?>
<Relationships xmlns="http://schemas.openxmlformats.org/package/2006/relationships"><Relationship Id="rId3" Type="http://schemas.openxmlformats.org/officeDocument/2006/relationships/tags" Target="../tags/tag1149.xml"/><Relationship Id="rId7" Type="http://schemas.openxmlformats.org/officeDocument/2006/relationships/slideMaster" Target="../slideMasters/slideMaster15.xml"/><Relationship Id="rId2" Type="http://schemas.openxmlformats.org/officeDocument/2006/relationships/tags" Target="../tags/tag1148.xml"/><Relationship Id="rId1" Type="http://schemas.openxmlformats.org/officeDocument/2006/relationships/tags" Target="../tags/tag1147.xml"/><Relationship Id="rId6" Type="http://schemas.openxmlformats.org/officeDocument/2006/relationships/tags" Target="../tags/tag1152.xml"/><Relationship Id="rId5" Type="http://schemas.openxmlformats.org/officeDocument/2006/relationships/tags" Target="../tags/tag1151.xml"/><Relationship Id="rId4" Type="http://schemas.openxmlformats.org/officeDocument/2006/relationships/tags" Target="../tags/tag1150.xml"/></Relationships>
</file>

<file path=ppt/slideLayouts/_rels/slideLayout187.xml.rels><?xml version="1.0" encoding="UTF-8" standalone="yes"?>
<Relationships xmlns="http://schemas.openxmlformats.org/package/2006/relationships"><Relationship Id="rId8" Type="http://schemas.openxmlformats.org/officeDocument/2006/relationships/tags" Target="../tags/tag1160.xml"/><Relationship Id="rId3" Type="http://schemas.openxmlformats.org/officeDocument/2006/relationships/tags" Target="../tags/tag1155.xml"/><Relationship Id="rId7" Type="http://schemas.openxmlformats.org/officeDocument/2006/relationships/tags" Target="../tags/tag1159.xml"/><Relationship Id="rId2" Type="http://schemas.openxmlformats.org/officeDocument/2006/relationships/tags" Target="../tags/tag1154.xml"/><Relationship Id="rId1" Type="http://schemas.openxmlformats.org/officeDocument/2006/relationships/tags" Target="../tags/tag1153.xml"/><Relationship Id="rId6" Type="http://schemas.openxmlformats.org/officeDocument/2006/relationships/tags" Target="../tags/tag1158.xml"/><Relationship Id="rId5" Type="http://schemas.openxmlformats.org/officeDocument/2006/relationships/tags" Target="../tags/tag1157.xml"/><Relationship Id="rId4" Type="http://schemas.openxmlformats.org/officeDocument/2006/relationships/tags" Target="../tags/tag1156.xml"/><Relationship Id="rId9"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3" Type="http://schemas.openxmlformats.org/officeDocument/2006/relationships/tags" Target="../tags/tag1163.xml"/><Relationship Id="rId2" Type="http://schemas.openxmlformats.org/officeDocument/2006/relationships/tags" Target="../tags/tag1162.xml"/><Relationship Id="rId1" Type="http://schemas.openxmlformats.org/officeDocument/2006/relationships/tags" Target="../tags/tag1161.xml"/><Relationship Id="rId5" Type="http://schemas.openxmlformats.org/officeDocument/2006/relationships/slideMaster" Target="../slideMasters/slideMaster15.xml"/><Relationship Id="rId4" Type="http://schemas.openxmlformats.org/officeDocument/2006/relationships/tags" Target="../tags/tag1164.xml"/></Relationships>
</file>

<file path=ppt/slideLayouts/_rels/slideLayout189.xml.rels><?xml version="1.0" encoding="UTF-8" standalone="yes"?>
<Relationships xmlns="http://schemas.openxmlformats.org/package/2006/relationships"><Relationship Id="rId3" Type="http://schemas.openxmlformats.org/officeDocument/2006/relationships/tags" Target="../tags/tag1167.xml"/><Relationship Id="rId2" Type="http://schemas.openxmlformats.org/officeDocument/2006/relationships/tags" Target="../tags/tag1166.xml"/><Relationship Id="rId1" Type="http://schemas.openxmlformats.org/officeDocument/2006/relationships/tags" Target="../tags/tag1165.xml"/><Relationship Id="rId4"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_rels/slideLayout190.xml.rels><?xml version="1.0" encoding="UTF-8" standalone="yes"?>
<Relationships xmlns="http://schemas.openxmlformats.org/package/2006/relationships"><Relationship Id="rId3" Type="http://schemas.openxmlformats.org/officeDocument/2006/relationships/tags" Target="../tags/tag1170.xml"/><Relationship Id="rId7" Type="http://schemas.openxmlformats.org/officeDocument/2006/relationships/slideMaster" Target="../slideMasters/slideMaster15.xml"/><Relationship Id="rId2" Type="http://schemas.openxmlformats.org/officeDocument/2006/relationships/tags" Target="../tags/tag1169.xml"/><Relationship Id="rId1" Type="http://schemas.openxmlformats.org/officeDocument/2006/relationships/tags" Target="../tags/tag1168.xml"/><Relationship Id="rId6" Type="http://schemas.openxmlformats.org/officeDocument/2006/relationships/tags" Target="../tags/tag1173.xml"/><Relationship Id="rId5" Type="http://schemas.openxmlformats.org/officeDocument/2006/relationships/tags" Target="../tags/tag1172.xml"/><Relationship Id="rId4" Type="http://schemas.openxmlformats.org/officeDocument/2006/relationships/tags" Target="../tags/tag1171.xml"/></Relationships>
</file>

<file path=ppt/slideLayouts/_rels/slideLayout191.xml.rels><?xml version="1.0" encoding="UTF-8" standalone="yes"?>
<Relationships xmlns="http://schemas.openxmlformats.org/package/2006/relationships"><Relationship Id="rId3" Type="http://schemas.openxmlformats.org/officeDocument/2006/relationships/tags" Target="../tags/tag1176.xml"/><Relationship Id="rId2" Type="http://schemas.openxmlformats.org/officeDocument/2006/relationships/tags" Target="../tags/tag1175.xml"/><Relationship Id="rId1" Type="http://schemas.openxmlformats.org/officeDocument/2006/relationships/tags" Target="../tags/tag1174.xml"/><Relationship Id="rId6" Type="http://schemas.openxmlformats.org/officeDocument/2006/relationships/slideMaster" Target="../slideMasters/slideMaster15.xml"/><Relationship Id="rId5" Type="http://schemas.openxmlformats.org/officeDocument/2006/relationships/tags" Target="../tags/tag1178.xml"/><Relationship Id="rId4" Type="http://schemas.openxmlformats.org/officeDocument/2006/relationships/tags" Target="../tags/tag1177.xml"/></Relationships>
</file>

<file path=ppt/slideLayouts/_rels/slideLayout192.xml.rels><?xml version="1.0" encoding="UTF-8" standalone="yes"?>
<Relationships xmlns="http://schemas.openxmlformats.org/package/2006/relationships"><Relationship Id="rId3" Type="http://schemas.openxmlformats.org/officeDocument/2006/relationships/tags" Target="../tags/tag1181.xml"/><Relationship Id="rId2" Type="http://schemas.openxmlformats.org/officeDocument/2006/relationships/tags" Target="../tags/tag1180.xml"/><Relationship Id="rId1" Type="http://schemas.openxmlformats.org/officeDocument/2006/relationships/tags" Target="../tags/tag1179.xml"/><Relationship Id="rId5" Type="http://schemas.openxmlformats.org/officeDocument/2006/relationships/slideMaster" Target="../slideMasters/slideMaster15.xml"/><Relationship Id="rId4" Type="http://schemas.openxmlformats.org/officeDocument/2006/relationships/tags" Target="../tags/tag1182.xml"/></Relationships>
</file>

<file path=ppt/slideLayouts/_rels/slideLayout193.xml.rels><?xml version="1.0" encoding="UTF-8" standalone="yes"?>
<Relationships xmlns="http://schemas.openxmlformats.org/package/2006/relationships"><Relationship Id="rId3" Type="http://schemas.openxmlformats.org/officeDocument/2006/relationships/tags" Target="../tags/tag1185.xml"/><Relationship Id="rId2" Type="http://schemas.openxmlformats.org/officeDocument/2006/relationships/tags" Target="../tags/tag1184.xml"/><Relationship Id="rId1" Type="http://schemas.openxmlformats.org/officeDocument/2006/relationships/tags" Target="../tags/tag1183.xml"/><Relationship Id="rId5" Type="http://schemas.openxmlformats.org/officeDocument/2006/relationships/slideMaster" Target="../slideMasters/slideMaster15.xml"/><Relationship Id="rId4" Type="http://schemas.openxmlformats.org/officeDocument/2006/relationships/tags" Target="../tags/tag1186.xml"/></Relationships>
</file>

<file path=ppt/slideLayouts/_rels/slideLayout194.xml.rels><?xml version="1.0" encoding="UTF-8" standalone="yes"?>
<Relationships xmlns="http://schemas.openxmlformats.org/package/2006/relationships"><Relationship Id="rId3" Type="http://schemas.openxmlformats.org/officeDocument/2006/relationships/tags" Target="../tags/tag1195.xml"/><Relationship Id="rId2" Type="http://schemas.openxmlformats.org/officeDocument/2006/relationships/tags" Target="../tags/tag1194.xml"/><Relationship Id="rId1" Type="http://schemas.openxmlformats.org/officeDocument/2006/relationships/tags" Target="../tags/tag1193.xml"/><Relationship Id="rId6" Type="http://schemas.openxmlformats.org/officeDocument/2006/relationships/slideMaster" Target="../slideMasters/slideMaster16.xml"/><Relationship Id="rId5" Type="http://schemas.openxmlformats.org/officeDocument/2006/relationships/tags" Target="../tags/tag1197.xml"/><Relationship Id="rId4" Type="http://schemas.openxmlformats.org/officeDocument/2006/relationships/tags" Target="../tags/tag1196.xml"/></Relationships>
</file>

<file path=ppt/slideLayouts/_rels/slideLayout195.xml.rels><?xml version="1.0" encoding="UTF-8" standalone="yes"?>
<Relationships xmlns="http://schemas.openxmlformats.org/package/2006/relationships"><Relationship Id="rId3" Type="http://schemas.openxmlformats.org/officeDocument/2006/relationships/tags" Target="../tags/tag1200.xml"/><Relationship Id="rId2" Type="http://schemas.openxmlformats.org/officeDocument/2006/relationships/tags" Target="../tags/tag1199.xml"/><Relationship Id="rId1" Type="http://schemas.openxmlformats.org/officeDocument/2006/relationships/tags" Target="../tags/tag1198.xml"/><Relationship Id="rId6" Type="http://schemas.openxmlformats.org/officeDocument/2006/relationships/slideMaster" Target="../slideMasters/slideMaster16.xml"/><Relationship Id="rId5" Type="http://schemas.openxmlformats.org/officeDocument/2006/relationships/tags" Target="../tags/tag1202.xml"/><Relationship Id="rId4" Type="http://schemas.openxmlformats.org/officeDocument/2006/relationships/tags" Target="../tags/tag1201.xml"/></Relationships>
</file>

<file path=ppt/slideLayouts/_rels/slideLayout196.xml.rels><?xml version="1.0" encoding="UTF-8" standalone="yes"?>
<Relationships xmlns="http://schemas.openxmlformats.org/package/2006/relationships"><Relationship Id="rId3" Type="http://schemas.openxmlformats.org/officeDocument/2006/relationships/tags" Target="../tags/tag1205.xml"/><Relationship Id="rId2" Type="http://schemas.openxmlformats.org/officeDocument/2006/relationships/tags" Target="../tags/tag1204.xml"/><Relationship Id="rId1" Type="http://schemas.openxmlformats.org/officeDocument/2006/relationships/tags" Target="../tags/tag1203.xml"/><Relationship Id="rId6" Type="http://schemas.openxmlformats.org/officeDocument/2006/relationships/slideMaster" Target="../slideMasters/slideMaster16.xml"/><Relationship Id="rId5" Type="http://schemas.openxmlformats.org/officeDocument/2006/relationships/tags" Target="../tags/tag1207.xml"/><Relationship Id="rId4" Type="http://schemas.openxmlformats.org/officeDocument/2006/relationships/tags" Target="../tags/tag1206.xml"/></Relationships>
</file>

<file path=ppt/slideLayouts/_rels/slideLayout197.xml.rels><?xml version="1.0" encoding="UTF-8" standalone="yes"?>
<Relationships xmlns="http://schemas.openxmlformats.org/package/2006/relationships"><Relationship Id="rId3" Type="http://schemas.openxmlformats.org/officeDocument/2006/relationships/tags" Target="../tags/tag1210.xml"/><Relationship Id="rId7" Type="http://schemas.openxmlformats.org/officeDocument/2006/relationships/slideMaster" Target="../slideMasters/slideMaster16.xml"/><Relationship Id="rId2" Type="http://schemas.openxmlformats.org/officeDocument/2006/relationships/tags" Target="../tags/tag1209.xml"/><Relationship Id="rId1" Type="http://schemas.openxmlformats.org/officeDocument/2006/relationships/tags" Target="../tags/tag1208.xml"/><Relationship Id="rId6" Type="http://schemas.openxmlformats.org/officeDocument/2006/relationships/tags" Target="../tags/tag1213.xml"/><Relationship Id="rId5" Type="http://schemas.openxmlformats.org/officeDocument/2006/relationships/tags" Target="../tags/tag1212.xml"/><Relationship Id="rId4" Type="http://schemas.openxmlformats.org/officeDocument/2006/relationships/tags" Target="../tags/tag1211.xml"/></Relationships>
</file>

<file path=ppt/slideLayouts/_rels/slideLayout198.xml.rels><?xml version="1.0" encoding="UTF-8" standalone="yes"?>
<Relationships xmlns="http://schemas.openxmlformats.org/package/2006/relationships"><Relationship Id="rId8" Type="http://schemas.openxmlformats.org/officeDocument/2006/relationships/tags" Target="../tags/tag1221.xml"/><Relationship Id="rId3" Type="http://schemas.openxmlformats.org/officeDocument/2006/relationships/tags" Target="../tags/tag1216.xml"/><Relationship Id="rId7" Type="http://schemas.openxmlformats.org/officeDocument/2006/relationships/tags" Target="../tags/tag1220.xml"/><Relationship Id="rId2" Type="http://schemas.openxmlformats.org/officeDocument/2006/relationships/tags" Target="../tags/tag1215.xml"/><Relationship Id="rId1" Type="http://schemas.openxmlformats.org/officeDocument/2006/relationships/tags" Target="../tags/tag1214.xml"/><Relationship Id="rId6" Type="http://schemas.openxmlformats.org/officeDocument/2006/relationships/tags" Target="../tags/tag1219.xml"/><Relationship Id="rId5" Type="http://schemas.openxmlformats.org/officeDocument/2006/relationships/tags" Target="../tags/tag1218.xml"/><Relationship Id="rId4" Type="http://schemas.openxmlformats.org/officeDocument/2006/relationships/tags" Target="../tags/tag1217.xml"/><Relationship Id="rId9"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3" Type="http://schemas.openxmlformats.org/officeDocument/2006/relationships/tags" Target="../tags/tag1224.xml"/><Relationship Id="rId2" Type="http://schemas.openxmlformats.org/officeDocument/2006/relationships/tags" Target="../tags/tag1223.xml"/><Relationship Id="rId1" Type="http://schemas.openxmlformats.org/officeDocument/2006/relationships/tags" Target="../tags/tag1222.xml"/><Relationship Id="rId5" Type="http://schemas.openxmlformats.org/officeDocument/2006/relationships/slideMaster" Target="../slideMasters/slideMaster16.xml"/><Relationship Id="rId4" Type="http://schemas.openxmlformats.org/officeDocument/2006/relationships/tags" Target="../tags/tag122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200.xml.rels><?xml version="1.0" encoding="UTF-8" standalone="yes"?>
<Relationships xmlns="http://schemas.openxmlformats.org/package/2006/relationships"><Relationship Id="rId3" Type="http://schemas.openxmlformats.org/officeDocument/2006/relationships/tags" Target="../tags/tag1228.xml"/><Relationship Id="rId2" Type="http://schemas.openxmlformats.org/officeDocument/2006/relationships/tags" Target="../tags/tag1227.xml"/><Relationship Id="rId1" Type="http://schemas.openxmlformats.org/officeDocument/2006/relationships/tags" Target="../tags/tag1226.xml"/><Relationship Id="rId4"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3" Type="http://schemas.openxmlformats.org/officeDocument/2006/relationships/tags" Target="../tags/tag1231.xml"/><Relationship Id="rId7" Type="http://schemas.openxmlformats.org/officeDocument/2006/relationships/slideMaster" Target="../slideMasters/slideMaster16.xml"/><Relationship Id="rId2" Type="http://schemas.openxmlformats.org/officeDocument/2006/relationships/tags" Target="../tags/tag1230.xml"/><Relationship Id="rId1" Type="http://schemas.openxmlformats.org/officeDocument/2006/relationships/tags" Target="../tags/tag1229.xml"/><Relationship Id="rId6" Type="http://schemas.openxmlformats.org/officeDocument/2006/relationships/tags" Target="../tags/tag1234.xml"/><Relationship Id="rId5" Type="http://schemas.openxmlformats.org/officeDocument/2006/relationships/tags" Target="../tags/tag1233.xml"/><Relationship Id="rId4" Type="http://schemas.openxmlformats.org/officeDocument/2006/relationships/tags" Target="../tags/tag1232.xml"/></Relationships>
</file>

<file path=ppt/slideLayouts/_rels/slideLayout202.xml.rels><?xml version="1.0" encoding="UTF-8" standalone="yes"?>
<Relationships xmlns="http://schemas.openxmlformats.org/package/2006/relationships"><Relationship Id="rId3" Type="http://schemas.openxmlformats.org/officeDocument/2006/relationships/tags" Target="../tags/tag1237.xml"/><Relationship Id="rId2" Type="http://schemas.openxmlformats.org/officeDocument/2006/relationships/tags" Target="../tags/tag1236.xml"/><Relationship Id="rId1" Type="http://schemas.openxmlformats.org/officeDocument/2006/relationships/tags" Target="../tags/tag1235.xml"/><Relationship Id="rId6" Type="http://schemas.openxmlformats.org/officeDocument/2006/relationships/slideMaster" Target="../slideMasters/slideMaster16.xml"/><Relationship Id="rId5" Type="http://schemas.openxmlformats.org/officeDocument/2006/relationships/tags" Target="../tags/tag1239.xml"/><Relationship Id="rId4" Type="http://schemas.openxmlformats.org/officeDocument/2006/relationships/tags" Target="../tags/tag1238.xml"/></Relationships>
</file>

<file path=ppt/slideLayouts/_rels/slideLayout203.xml.rels><?xml version="1.0" encoding="UTF-8" standalone="yes"?>
<Relationships xmlns="http://schemas.openxmlformats.org/package/2006/relationships"><Relationship Id="rId3" Type="http://schemas.openxmlformats.org/officeDocument/2006/relationships/tags" Target="../tags/tag1242.xml"/><Relationship Id="rId2" Type="http://schemas.openxmlformats.org/officeDocument/2006/relationships/tags" Target="../tags/tag1241.xml"/><Relationship Id="rId1" Type="http://schemas.openxmlformats.org/officeDocument/2006/relationships/tags" Target="../tags/tag1240.xml"/><Relationship Id="rId5" Type="http://schemas.openxmlformats.org/officeDocument/2006/relationships/slideMaster" Target="../slideMasters/slideMaster16.xml"/><Relationship Id="rId4" Type="http://schemas.openxmlformats.org/officeDocument/2006/relationships/tags" Target="../tags/tag1243.xml"/></Relationships>
</file>

<file path=ppt/slideLayouts/_rels/slideLayout204.xml.rels><?xml version="1.0" encoding="UTF-8" standalone="yes"?>
<Relationships xmlns="http://schemas.openxmlformats.org/package/2006/relationships"><Relationship Id="rId3" Type="http://schemas.openxmlformats.org/officeDocument/2006/relationships/tags" Target="../tags/tag1246.xml"/><Relationship Id="rId2" Type="http://schemas.openxmlformats.org/officeDocument/2006/relationships/tags" Target="../tags/tag1245.xml"/><Relationship Id="rId1" Type="http://schemas.openxmlformats.org/officeDocument/2006/relationships/tags" Target="../tags/tag1244.xml"/><Relationship Id="rId5" Type="http://schemas.openxmlformats.org/officeDocument/2006/relationships/slideMaster" Target="../slideMasters/slideMaster16.xml"/><Relationship Id="rId4" Type="http://schemas.openxmlformats.org/officeDocument/2006/relationships/tags" Target="../tags/tag124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2.xml"/><Relationship Id="rId4" Type="http://schemas.openxmlformats.org/officeDocument/2006/relationships/tags" Target="../tags/tag66.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4.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2.xml"/><Relationship Id="rId5" Type="http://schemas.openxmlformats.org/officeDocument/2006/relationships/tags" Target="../tags/tag71.xml"/><Relationship Id="rId4" Type="http://schemas.openxmlformats.org/officeDocument/2006/relationships/tags" Target="../tags/tag70.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slideMaster" Target="../slideMasters/slideMaster2.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slideMaster" Target="../slideMasters/slideMaster2.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slideMaster" Target="../slideMasters/slideMaster2.xml"/><Relationship Id="rId5" Type="http://schemas.openxmlformats.org/officeDocument/2006/relationships/tags" Target="../tags/tag10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8.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slideMaster" Target="../slideMasters/slideMaster2.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slideMaster" Target="../slideMasters/slideMaster2.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tags" Target="../tags/tag144.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image" Target="../media/image3.png"/><Relationship Id="rId5" Type="http://schemas.openxmlformats.org/officeDocument/2006/relationships/tags" Target="../tags/tag155.xml"/><Relationship Id="rId10" Type="http://schemas.openxmlformats.org/officeDocument/2006/relationships/slideMaster" Target="../slideMasters/slideMaster3.xml"/><Relationship Id="rId4" Type="http://schemas.openxmlformats.org/officeDocument/2006/relationships/tags" Target="../tags/tag154.xml"/><Relationship Id="rId9" Type="http://schemas.openxmlformats.org/officeDocument/2006/relationships/tags" Target="../tags/tag159.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slideMaster" Target="../slideMasters/slideMaster3.xml"/><Relationship Id="rId5" Type="http://schemas.openxmlformats.org/officeDocument/2006/relationships/tags" Target="../tags/tag164.xml"/><Relationship Id="rId4" Type="http://schemas.openxmlformats.org/officeDocument/2006/relationships/tags" Target="../tags/tag16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10" Type="http://schemas.openxmlformats.org/officeDocument/2006/relationships/slideMaster" Target="../slideMasters/slideMaster3.xml"/><Relationship Id="rId4" Type="http://schemas.openxmlformats.org/officeDocument/2006/relationships/tags" Target="../tags/tag168.xml"/><Relationship Id="rId9" Type="http://schemas.openxmlformats.org/officeDocument/2006/relationships/tags" Target="../tags/tag173.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76.xml"/><Relationship Id="rId7" Type="http://schemas.openxmlformats.org/officeDocument/2006/relationships/slideMaster" Target="../slideMasters/slideMaster3.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87.xml"/><Relationship Id="rId3" Type="http://schemas.openxmlformats.org/officeDocument/2006/relationships/tags" Target="../tags/tag182.xml"/><Relationship Id="rId7" Type="http://schemas.openxmlformats.org/officeDocument/2006/relationships/tags" Target="../tags/tag186.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3.xml"/><Relationship Id="rId5" Type="http://schemas.openxmlformats.org/officeDocument/2006/relationships/tags" Target="../tags/tag192.xml"/><Relationship Id="rId4" Type="http://schemas.openxmlformats.org/officeDocument/2006/relationships/tags" Target="../tags/tag19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slideMaster" Target="../slideMasters/slideMaster3.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slideMaster" Target="../slideMasters/slideMaster3.xml"/><Relationship Id="rId5" Type="http://schemas.openxmlformats.org/officeDocument/2006/relationships/tags" Target="../tags/tag206.xml"/><Relationship Id="rId4" Type="http://schemas.openxmlformats.org/officeDocument/2006/relationships/tags" Target="../tags/tag205.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slideMaster" Target="../slideMasters/slideMaster3.xml"/><Relationship Id="rId4" Type="http://schemas.openxmlformats.org/officeDocument/2006/relationships/tags" Target="../tags/tag2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image" Target="../media/image4.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Master" Target="../slideMasters/slideMaster3.xml"/><Relationship Id="rId5" Type="http://schemas.openxmlformats.org/officeDocument/2006/relationships/tags" Target="../tags/tag215.xml"/><Relationship Id="rId4" Type="http://schemas.openxmlformats.org/officeDocument/2006/relationships/tags" Target="../tags/tag214.xml"/></Relationships>
</file>

<file path=ppt/slideLayouts/_rels/slideLayout41.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18.xml"/><Relationship Id="rId7" Type="http://schemas.openxmlformats.org/officeDocument/2006/relationships/tags" Target="../tags/tag222.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230.xml"/><Relationship Id="rId13" Type="http://schemas.openxmlformats.org/officeDocument/2006/relationships/slideMaster" Target="../slideMasters/slideMaster3.xml"/><Relationship Id="rId3" Type="http://schemas.openxmlformats.org/officeDocument/2006/relationships/tags" Target="../tags/tag225.xml"/><Relationship Id="rId7" Type="http://schemas.openxmlformats.org/officeDocument/2006/relationships/tags" Target="../tags/tag229.xml"/><Relationship Id="rId12" Type="http://schemas.openxmlformats.org/officeDocument/2006/relationships/tags" Target="../tags/tag234.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5" Type="http://schemas.openxmlformats.org/officeDocument/2006/relationships/tags" Target="../tags/tag227.xml"/><Relationship Id="rId10" Type="http://schemas.openxmlformats.org/officeDocument/2006/relationships/tags" Target="../tags/tag232.xml"/><Relationship Id="rId4" Type="http://schemas.openxmlformats.org/officeDocument/2006/relationships/tags" Target="../tags/tag226.xml"/><Relationship Id="rId9" Type="http://schemas.openxmlformats.org/officeDocument/2006/relationships/tags" Target="../tags/tag231.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242.xml"/><Relationship Id="rId3" Type="http://schemas.openxmlformats.org/officeDocument/2006/relationships/tags" Target="../tags/tag237.xml"/><Relationship Id="rId7" Type="http://schemas.openxmlformats.org/officeDocument/2006/relationships/tags" Target="../tags/tag241.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slideMaster" Target="../slideMasters/slideMaster3.xml"/><Relationship Id="rId5" Type="http://schemas.openxmlformats.org/officeDocument/2006/relationships/tags" Target="../tags/tag239.xml"/><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252.xml"/><Relationship Id="rId3" Type="http://schemas.openxmlformats.org/officeDocument/2006/relationships/tags" Target="../tags/tag247.xml"/><Relationship Id="rId7" Type="http://schemas.openxmlformats.org/officeDocument/2006/relationships/tags" Target="../tags/tag251.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slideMaster" Target="../slideMasters/slideMaster3.xml"/><Relationship Id="rId5" Type="http://schemas.openxmlformats.org/officeDocument/2006/relationships/tags" Target="../tags/tag249.xml"/><Relationship Id="rId10" Type="http://schemas.openxmlformats.org/officeDocument/2006/relationships/tags" Target="../tags/tag254.xml"/><Relationship Id="rId4" Type="http://schemas.openxmlformats.org/officeDocument/2006/relationships/tags" Target="../tags/tag248.xml"/><Relationship Id="rId9" Type="http://schemas.openxmlformats.org/officeDocument/2006/relationships/tags" Target="../tags/tag253.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62.xml"/><Relationship Id="rId3" Type="http://schemas.openxmlformats.org/officeDocument/2006/relationships/tags" Target="../tags/tag257.xml"/><Relationship Id="rId7" Type="http://schemas.openxmlformats.org/officeDocument/2006/relationships/tags" Target="../tags/tag261.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11" Type="http://schemas.openxmlformats.org/officeDocument/2006/relationships/slideMaster" Target="../slideMasters/slideMaster3.xml"/><Relationship Id="rId5" Type="http://schemas.openxmlformats.org/officeDocument/2006/relationships/tags" Target="../tags/tag259.xml"/><Relationship Id="rId10" Type="http://schemas.openxmlformats.org/officeDocument/2006/relationships/tags" Target="../tags/tag264.xml"/><Relationship Id="rId4" Type="http://schemas.openxmlformats.org/officeDocument/2006/relationships/tags" Target="../tags/tag258.xml"/><Relationship Id="rId9" Type="http://schemas.openxmlformats.org/officeDocument/2006/relationships/tags" Target="../tags/tag263.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slideMaster" Target="../slideMasters/slideMaster3.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284.xml"/><Relationship Id="rId13" Type="http://schemas.openxmlformats.org/officeDocument/2006/relationships/slideMaster" Target="../slideMasters/slideMaster3.xml"/><Relationship Id="rId3" Type="http://schemas.openxmlformats.org/officeDocument/2006/relationships/tags" Target="../tags/tag279.xml"/><Relationship Id="rId7" Type="http://schemas.openxmlformats.org/officeDocument/2006/relationships/tags" Target="../tags/tag283.xml"/><Relationship Id="rId12" Type="http://schemas.openxmlformats.org/officeDocument/2006/relationships/tags" Target="../tags/tag288.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tags" Target="../tags/tag287.xml"/><Relationship Id="rId5" Type="http://schemas.openxmlformats.org/officeDocument/2006/relationships/tags" Target="../tags/tag281.xml"/><Relationship Id="rId10" Type="http://schemas.openxmlformats.org/officeDocument/2006/relationships/tags" Target="../tags/tag286.xml"/><Relationship Id="rId4" Type="http://schemas.openxmlformats.org/officeDocument/2006/relationships/tags" Target="../tags/tag280.xml"/><Relationship Id="rId9" Type="http://schemas.openxmlformats.org/officeDocument/2006/relationships/tags" Target="../tags/tag285.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302.xml"/><Relationship Id="rId3" Type="http://schemas.openxmlformats.org/officeDocument/2006/relationships/tags" Target="../tags/tag297.xml"/><Relationship Id="rId7" Type="http://schemas.openxmlformats.org/officeDocument/2006/relationships/tags" Target="../tags/tag301.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tags" Target="../tags/tag300.xml"/><Relationship Id="rId11" Type="http://schemas.openxmlformats.org/officeDocument/2006/relationships/image" Target="../media/image3.png"/><Relationship Id="rId5" Type="http://schemas.openxmlformats.org/officeDocument/2006/relationships/tags" Target="../tags/tag299.xml"/><Relationship Id="rId10" Type="http://schemas.openxmlformats.org/officeDocument/2006/relationships/slideMaster" Target="../slideMasters/slideMaster4.xml"/><Relationship Id="rId4" Type="http://schemas.openxmlformats.org/officeDocument/2006/relationships/tags" Target="../tags/tag298.xml"/><Relationship Id="rId9" Type="http://schemas.openxmlformats.org/officeDocument/2006/relationships/tags" Target="../tags/tag303.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slideMaster" Target="../slideMasters/slideMaster4.xml"/><Relationship Id="rId5" Type="http://schemas.openxmlformats.org/officeDocument/2006/relationships/tags" Target="../tags/tag308.xml"/><Relationship Id="rId4" Type="http://schemas.openxmlformats.org/officeDocument/2006/relationships/tags" Target="../tags/tag30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316.xml"/><Relationship Id="rId3" Type="http://schemas.openxmlformats.org/officeDocument/2006/relationships/tags" Target="../tags/tag311.xml"/><Relationship Id="rId7" Type="http://schemas.openxmlformats.org/officeDocument/2006/relationships/tags" Target="../tags/tag315.xml"/><Relationship Id="rId2" Type="http://schemas.openxmlformats.org/officeDocument/2006/relationships/tags" Target="../tags/tag310.xml"/><Relationship Id="rId1" Type="http://schemas.openxmlformats.org/officeDocument/2006/relationships/tags" Target="../tags/tag309.xml"/><Relationship Id="rId6" Type="http://schemas.openxmlformats.org/officeDocument/2006/relationships/tags" Target="../tags/tag314.xml"/><Relationship Id="rId5" Type="http://schemas.openxmlformats.org/officeDocument/2006/relationships/tags" Target="../tags/tag313.xml"/><Relationship Id="rId10" Type="http://schemas.openxmlformats.org/officeDocument/2006/relationships/slideMaster" Target="../slideMasters/slideMaster4.xml"/><Relationship Id="rId4" Type="http://schemas.openxmlformats.org/officeDocument/2006/relationships/tags" Target="../tags/tag312.xml"/><Relationship Id="rId9" Type="http://schemas.openxmlformats.org/officeDocument/2006/relationships/tags" Target="../tags/tag317.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320.xml"/><Relationship Id="rId7" Type="http://schemas.openxmlformats.org/officeDocument/2006/relationships/slideMaster" Target="../slideMasters/slideMaster4.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331.xml"/><Relationship Id="rId3" Type="http://schemas.openxmlformats.org/officeDocument/2006/relationships/tags" Target="../tags/tag326.xml"/><Relationship Id="rId7" Type="http://schemas.openxmlformats.org/officeDocument/2006/relationships/tags" Target="../tags/tag330.xml"/><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9"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slideMaster" Target="../slideMasters/slideMaster4.xml"/><Relationship Id="rId5" Type="http://schemas.openxmlformats.org/officeDocument/2006/relationships/tags" Target="../tags/tag336.xml"/><Relationship Id="rId4" Type="http://schemas.openxmlformats.org/officeDocument/2006/relationships/tags" Target="../tags/tag335.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 Id="rId4"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342.xml"/><Relationship Id="rId7" Type="http://schemas.openxmlformats.org/officeDocument/2006/relationships/slideMaster" Target="../slideMasters/slideMaster4.xml"/><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slideMaster" Target="../slideMasters/slideMaster4.xml"/><Relationship Id="rId5" Type="http://schemas.openxmlformats.org/officeDocument/2006/relationships/tags" Target="../tags/tag350.xml"/><Relationship Id="rId4" Type="http://schemas.openxmlformats.org/officeDocument/2006/relationships/tags" Target="../tags/tag349.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5" Type="http://schemas.openxmlformats.org/officeDocument/2006/relationships/slideMaster" Target="../slideMasters/slideMaster4.xml"/><Relationship Id="rId4" Type="http://schemas.openxmlformats.org/officeDocument/2006/relationships/tags" Target="../tags/tag354.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357.xml"/><Relationship Id="rId7" Type="http://schemas.openxmlformats.org/officeDocument/2006/relationships/image" Target="../media/image4.png"/><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slideMaster" Target="../slideMasters/slideMaster4.xml"/><Relationship Id="rId5" Type="http://schemas.openxmlformats.org/officeDocument/2006/relationships/tags" Target="../tags/tag359.xml"/><Relationship Id="rId4" Type="http://schemas.openxmlformats.org/officeDocument/2006/relationships/tags" Target="../tags/tag358.xml"/></Relationships>
</file>

<file path=ppt/slideLayouts/_rels/slideLayout59.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362.xml"/><Relationship Id="rId7" Type="http://schemas.openxmlformats.org/officeDocument/2006/relationships/tags" Target="../tags/tag366.xml"/><Relationship Id="rId2" Type="http://schemas.openxmlformats.org/officeDocument/2006/relationships/tags" Target="../tags/tag361.xml"/><Relationship Id="rId1" Type="http://schemas.openxmlformats.org/officeDocument/2006/relationships/tags" Target="../tags/tag360.xml"/><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374.xml"/><Relationship Id="rId13" Type="http://schemas.openxmlformats.org/officeDocument/2006/relationships/slideMaster" Target="../slideMasters/slideMaster4.xml"/><Relationship Id="rId3" Type="http://schemas.openxmlformats.org/officeDocument/2006/relationships/tags" Target="../tags/tag369.xml"/><Relationship Id="rId7" Type="http://schemas.openxmlformats.org/officeDocument/2006/relationships/tags" Target="../tags/tag373.xml"/><Relationship Id="rId12" Type="http://schemas.openxmlformats.org/officeDocument/2006/relationships/tags" Target="../tags/tag378.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tags" Target="../tags/tag372.xml"/><Relationship Id="rId11" Type="http://schemas.openxmlformats.org/officeDocument/2006/relationships/tags" Target="../tags/tag377.xml"/><Relationship Id="rId5" Type="http://schemas.openxmlformats.org/officeDocument/2006/relationships/tags" Target="../tags/tag371.xml"/><Relationship Id="rId10" Type="http://schemas.openxmlformats.org/officeDocument/2006/relationships/tags" Target="../tags/tag376.xml"/><Relationship Id="rId4" Type="http://schemas.openxmlformats.org/officeDocument/2006/relationships/tags" Target="../tags/tag370.xml"/><Relationship Id="rId9" Type="http://schemas.openxmlformats.org/officeDocument/2006/relationships/tags" Target="../tags/tag375.xml"/></Relationships>
</file>

<file path=ppt/slideLayouts/_rels/slideLayout61.xml.rels><?xml version="1.0" encoding="UTF-8" standalone="yes"?>
<Relationships xmlns="http://schemas.openxmlformats.org/package/2006/relationships"><Relationship Id="rId8" Type="http://schemas.openxmlformats.org/officeDocument/2006/relationships/tags" Target="../tags/tag386.xml"/><Relationship Id="rId3" Type="http://schemas.openxmlformats.org/officeDocument/2006/relationships/tags" Target="../tags/tag381.xml"/><Relationship Id="rId7" Type="http://schemas.openxmlformats.org/officeDocument/2006/relationships/tags" Target="../tags/tag385.xml"/><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tags" Target="../tags/tag384.xml"/><Relationship Id="rId11" Type="http://schemas.openxmlformats.org/officeDocument/2006/relationships/slideMaster" Target="../slideMasters/slideMaster4.xml"/><Relationship Id="rId5" Type="http://schemas.openxmlformats.org/officeDocument/2006/relationships/tags" Target="../tags/tag383.xml"/><Relationship Id="rId10" Type="http://schemas.openxmlformats.org/officeDocument/2006/relationships/tags" Target="../tags/tag388.xml"/><Relationship Id="rId4" Type="http://schemas.openxmlformats.org/officeDocument/2006/relationships/tags" Target="../tags/tag382.xml"/><Relationship Id="rId9" Type="http://schemas.openxmlformats.org/officeDocument/2006/relationships/tags" Target="../tags/tag387.xml"/></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396.xml"/><Relationship Id="rId3" Type="http://schemas.openxmlformats.org/officeDocument/2006/relationships/tags" Target="../tags/tag391.xml"/><Relationship Id="rId7" Type="http://schemas.openxmlformats.org/officeDocument/2006/relationships/tags" Target="../tags/tag395.xml"/><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tags" Target="../tags/tag394.xml"/><Relationship Id="rId11" Type="http://schemas.openxmlformats.org/officeDocument/2006/relationships/slideMaster" Target="../slideMasters/slideMaster4.xml"/><Relationship Id="rId5" Type="http://schemas.openxmlformats.org/officeDocument/2006/relationships/tags" Target="../tags/tag393.xml"/><Relationship Id="rId10" Type="http://schemas.openxmlformats.org/officeDocument/2006/relationships/tags" Target="../tags/tag398.xml"/><Relationship Id="rId4" Type="http://schemas.openxmlformats.org/officeDocument/2006/relationships/tags" Target="../tags/tag392.xml"/><Relationship Id="rId9" Type="http://schemas.openxmlformats.org/officeDocument/2006/relationships/tags" Target="../tags/tag397.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406.xml"/><Relationship Id="rId3" Type="http://schemas.openxmlformats.org/officeDocument/2006/relationships/tags" Target="../tags/tag401.xml"/><Relationship Id="rId7" Type="http://schemas.openxmlformats.org/officeDocument/2006/relationships/tags" Target="../tags/tag405.xml"/><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tags" Target="../tags/tag404.xml"/><Relationship Id="rId11" Type="http://schemas.openxmlformats.org/officeDocument/2006/relationships/slideMaster" Target="../slideMasters/slideMaster4.xml"/><Relationship Id="rId5" Type="http://schemas.openxmlformats.org/officeDocument/2006/relationships/tags" Target="../tags/tag403.xml"/><Relationship Id="rId10" Type="http://schemas.openxmlformats.org/officeDocument/2006/relationships/tags" Target="../tags/tag408.xml"/><Relationship Id="rId4" Type="http://schemas.openxmlformats.org/officeDocument/2006/relationships/tags" Target="../tags/tag402.xml"/><Relationship Id="rId9" Type="http://schemas.openxmlformats.org/officeDocument/2006/relationships/tags" Target="../tags/tag407.xml"/></Relationships>
</file>

<file path=ppt/slideLayouts/_rels/slideLayout64.xml.rels><?xml version="1.0" encoding="UTF-8" standalone="yes"?>
<Relationships xmlns="http://schemas.openxmlformats.org/package/2006/relationships"><Relationship Id="rId8" Type="http://schemas.openxmlformats.org/officeDocument/2006/relationships/tags" Target="../tags/tag416.xml"/><Relationship Id="rId13" Type="http://schemas.openxmlformats.org/officeDocument/2006/relationships/slideMaster" Target="../slideMasters/slideMaster4.xml"/><Relationship Id="rId3" Type="http://schemas.openxmlformats.org/officeDocument/2006/relationships/tags" Target="../tags/tag411.xml"/><Relationship Id="rId7" Type="http://schemas.openxmlformats.org/officeDocument/2006/relationships/tags" Target="../tags/tag415.xml"/><Relationship Id="rId12" Type="http://schemas.openxmlformats.org/officeDocument/2006/relationships/tags" Target="../tags/tag420.xml"/><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tags" Target="../tags/tag414.xml"/><Relationship Id="rId11" Type="http://schemas.openxmlformats.org/officeDocument/2006/relationships/tags" Target="../tags/tag419.xml"/><Relationship Id="rId5" Type="http://schemas.openxmlformats.org/officeDocument/2006/relationships/tags" Target="../tags/tag413.xml"/><Relationship Id="rId10" Type="http://schemas.openxmlformats.org/officeDocument/2006/relationships/tags" Target="../tags/tag418.xml"/><Relationship Id="rId4" Type="http://schemas.openxmlformats.org/officeDocument/2006/relationships/tags" Target="../tags/tag412.xml"/><Relationship Id="rId9" Type="http://schemas.openxmlformats.org/officeDocument/2006/relationships/tags" Target="../tags/tag417.xml"/></Relationships>
</file>

<file path=ppt/slideLayouts/_rels/slideLayout65.xml.rels><?xml version="1.0" encoding="UTF-8" standalone="yes"?>
<Relationships xmlns="http://schemas.openxmlformats.org/package/2006/relationships"><Relationship Id="rId8" Type="http://schemas.openxmlformats.org/officeDocument/2006/relationships/tags" Target="../tags/tag428.xml"/><Relationship Id="rId13" Type="http://schemas.openxmlformats.org/officeDocument/2006/relationships/slideMaster" Target="../slideMasters/slideMaster4.xml"/><Relationship Id="rId3" Type="http://schemas.openxmlformats.org/officeDocument/2006/relationships/tags" Target="../tags/tag423.xml"/><Relationship Id="rId7" Type="http://schemas.openxmlformats.org/officeDocument/2006/relationships/tags" Target="../tags/tag427.xml"/><Relationship Id="rId12" Type="http://schemas.openxmlformats.org/officeDocument/2006/relationships/tags" Target="../tags/tag432.xml"/><Relationship Id="rId2" Type="http://schemas.openxmlformats.org/officeDocument/2006/relationships/tags" Target="../tags/tag422.xml"/><Relationship Id="rId1" Type="http://schemas.openxmlformats.org/officeDocument/2006/relationships/tags" Target="../tags/tag421.xml"/><Relationship Id="rId6" Type="http://schemas.openxmlformats.org/officeDocument/2006/relationships/tags" Target="../tags/tag426.xml"/><Relationship Id="rId11" Type="http://schemas.openxmlformats.org/officeDocument/2006/relationships/tags" Target="../tags/tag431.xml"/><Relationship Id="rId5" Type="http://schemas.openxmlformats.org/officeDocument/2006/relationships/tags" Target="../tags/tag425.xml"/><Relationship Id="rId10" Type="http://schemas.openxmlformats.org/officeDocument/2006/relationships/tags" Target="../tags/tag430.xml"/><Relationship Id="rId4" Type="http://schemas.openxmlformats.org/officeDocument/2006/relationships/tags" Target="../tags/tag424.xml"/><Relationship Id="rId9" Type="http://schemas.openxmlformats.org/officeDocument/2006/relationships/tags" Target="../tags/tag429.xml"/></Relationships>
</file>

<file path=ppt/slideLayouts/_rels/slideLayout66.xml.rels><?xml version="1.0" encoding="UTF-8" standalone="yes"?>
<Relationships xmlns="http://schemas.openxmlformats.org/package/2006/relationships"><Relationship Id="rId8" Type="http://schemas.openxmlformats.org/officeDocument/2006/relationships/tags" Target="../tags/tag446.xml"/><Relationship Id="rId3" Type="http://schemas.openxmlformats.org/officeDocument/2006/relationships/tags" Target="../tags/tag441.xml"/><Relationship Id="rId7" Type="http://schemas.openxmlformats.org/officeDocument/2006/relationships/tags" Target="../tags/tag445.xml"/><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tags" Target="../tags/tag444.xml"/><Relationship Id="rId11" Type="http://schemas.openxmlformats.org/officeDocument/2006/relationships/image" Target="../media/image3.png"/><Relationship Id="rId5" Type="http://schemas.openxmlformats.org/officeDocument/2006/relationships/tags" Target="../tags/tag443.xml"/><Relationship Id="rId10" Type="http://schemas.openxmlformats.org/officeDocument/2006/relationships/slideMaster" Target="../slideMasters/slideMaster5.xml"/><Relationship Id="rId4" Type="http://schemas.openxmlformats.org/officeDocument/2006/relationships/tags" Target="../tags/tag442.xml"/><Relationship Id="rId9" Type="http://schemas.openxmlformats.org/officeDocument/2006/relationships/tags" Target="../tags/tag447.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slideMaster" Target="../slideMasters/slideMaster5.xml"/><Relationship Id="rId5" Type="http://schemas.openxmlformats.org/officeDocument/2006/relationships/tags" Target="../tags/tag452.xml"/><Relationship Id="rId4" Type="http://schemas.openxmlformats.org/officeDocument/2006/relationships/tags" Target="../tags/tag451.xml"/></Relationships>
</file>

<file path=ppt/slideLayouts/_rels/slideLayout68.xml.rels><?xml version="1.0" encoding="UTF-8" standalone="yes"?>
<Relationships xmlns="http://schemas.openxmlformats.org/package/2006/relationships"><Relationship Id="rId8" Type="http://schemas.openxmlformats.org/officeDocument/2006/relationships/tags" Target="../tags/tag460.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10" Type="http://schemas.openxmlformats.org/officeDocument/2006/relationships/slideMaster" Target="../slideMasters/slideMaster5.xml"/><Relationship Id="rId4" Type="http://schemas.openxmlformats.org/officeDocument/2006/relationships/tags" Target="../tags/tag456.xml"/><Relationship Id="rId9" Type="http://schemas.openxmlformats.org/officeDocument/2006/relationships/tags" Target="../tags/tag461.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464.xml"/><Relationship Id="rId7" Type="http://schemas.openxmlformats.org/officeDocument/2006/relationships/slideMaster" Target="../slideMasters/slideMaster5.xml"/><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tags" Target="../tags/tag467.xml"/><Relationship Id="rId5" Type="http://schemas.openxmlformats.org/officeDocument/2006/relationships/tags" Target="../tags/tag466.xml"/><Relationship Id="rId4" Type="http://schemas.openxmlformats.org/officeDocument/2006/relationships/tags" Target="../tags/tag46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tags" Target="../tags/tag475.xml"/><Relationship Id="rId3" Type="http://schemas.openxmlformats.org/officeDocument/2006/relationships/tags" Target="../tags/tag470.xml"/><Relationship Id="rId7" Type="http://schemas.openxmlformats.org/officeDocument/2006/relationships/tags" Target="../tags/tag474.xml"/><Relationship Id="rId2" Type="http://schemas.openxmlformats.org/officeDocument/2006/relationships/tags" Target="../tags/tag469.xml"/><Relationship Id="rId1" Type="http://schemas.openxmlformats.org/officeDocument/2006/relationships/tags" Target="../tags/tag468.xml"/><Relationship Id="rId6" Type="http://schemas.openxmlformats.org/officeDocument/2006/relationships/tags" Target="../tags/tag473.xml"/><Relationship Id="rId5" Type="http://schemas.openxmlformats.org/officeDocument/2006/relationships/tags" Target="../tags/tag472.xml"/><Relationship Id="rId4" Type="http://schemas.openxmlformats.org/officeDocument/2006/relationships/tags" Target="../tags/tag471.xml"/><Relationship Id="rId9"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tags" Target="../tags/tag476.xml"/><Relationship Id="rId6" Type="http://schemas.openxmlformats.org/officeDocument/2006/relationships/slideMaster" Target="../slideMasters/slideMaster5.xml"/><Relationship Id="rId5" Type="http://schemas.openxmlformats.org/officeDocument/2006/relationships/tags" Target="../tags/tag480.xml"/><Relationship Id="rId4" Type="http://schemas.openxmlformats.org/officeDocument/2006/relationships/tags" Target="../tags/tag479.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 Id="rId4"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486.xml"/><Relationship Id="rId7" Type="http://schemas.openxmlformats.org/officeDocument/2006/relationships/slideMaster" Target="../slideMasters/slideMaster5.xml"/><Relationship Id="rId2" Type="http://schemas.openxmlformats.org/officeDocument/2006/relationships/tags" Target="../tags/tag485.xml"/><Relationship Id="rId1" Type="http://schemas.openxmlformats.org/officeDocument/2006/relationships/tags" Target="../tags/tag484.xml"/><Relationship Id="rId6" Type="http://schemas.openxmlformats.org/officeDocument/2006/relationships/tags" Target="../tags/tag489.xml"/><Relationship Id="rId5" Type="http://schemas.openxmlformats.org/officeDocument/2006/relationships/tags" Target="../tags/tag488.xml"/><Relationship Id="rId4" Type="http://schemas.openxmlformats.org/officeDocument/2006/relationships/tags" Target="../tags/tag487.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492.xml"/><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slideMaster" Target="../slideMasters/slideMaster5.xml"/><Relationship Id="rId5" Type="http://schemas.openxmlformats.org/officeDocument/2006/relationships/tags" Target="../tags/tag494.xml"/><Relationship Id="rId4" Type="http://schemas.openxmlformats.org/officeDocument/2006/relationships/tags" Target="../tags/tag493.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497.xml"/><Relationship Id="rId2" Type="http://schemas.openxmlformats.org/officeDocument/2006/relationships/tags" Target="../tags/tag496.xml"/><Relationship Id="rId1" Type="http://schemas.openxmlformats.org/officeDocument/2006/relationships/tags" Target="../tags/tag495.xml"/><Relationship Id="rId5" Type="http://schemas.openxmlformats.org/officeDocument/2006/relationships/slideMaster" Target="../slideMasters/slideMaster5.xml"/><Relationship Id="rId4" Type="http://schemas.openxmlformats.org/officeDocument/2006/relationships/tags" Target="../tags/tag498.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501.xml"/><Relationship Id="rId7" Type="http://schemas.openxmlformats.org/officeDocument/2006/relationships/image" Target="../media/image4.png"/><Relationship Id="rId2" Type="http://schemas.openxmlformats.org/officeDocument/2006/relationships/tags" Target="../tags/tag500.xml"/><Relationship Id="rId1" Type="http://schemas.openxmlformats.org/officeDocument/2006/relationships/tags" Target="../tags/tag499.xml"/><Relationship Id="rId6" Type="http://schemas.openxmlformats.org/officeDocument/2006/relationships/slideMaster" Target="../slideMasters/slideMaster5.xml"/><Relationship Id="rId5" Type="http://schemas.openxmlformats.org/officeDocument/2006/relationships/tags" Target="../tags/tag503.xml"/><Relationship Id="rId4" Type="http://schemas.openxmlformats.org/officeDocument/2006/relationships/tags" Target="../tags/tag502.xml"/></Relationships>
</file>

<file path=ppt/slideLayouts/_rels/slideLayout77.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06.xml"/><Relationship Id="rId7" Type="http://schemas.openxmlformats.org/officeDocument/2006/relationships/tags" Target="../tags/tag510.xml"/><Relationship Id="rId2" Type="http://schemas.openxmlformats.org/officeDocument/2006/relationships/tags" Target="../tags/tag505.xml"/><Relationship Id="rId1" Type="http://schemas.openxmlformats.org/officeDocument/2006/relationships/tags" Target="../tags/tag504.xml"/><Relationship Id="rId6" Type="http://schemas.openxmlformats.org/officeDocument/2006/relationships/tags" Target="../tags/tag509.xml"/><Relationship Id="rId5" Type="http://schemas.openxmlformats.org/officeDocument/2006/relationships/tags" Target="../tags/tag508.xml"/><Relationship Id="rId4" Type="http://schemas.openxmlformats.org/officeDocument/2006/relationships/tags" Target="../tags/tag507.xml"/></Relationships>
</file>

<file path=ppt/slideLayouts/_rels/slideLayout78.xml.rels><?xml version="1.0" encoding="UTF-8" standalone="yes"?>
<Relationships xmlns="http://schemas.openxmlformats.org/package/2006/relationships"><Relationship Id="rId8" Type="http://schemas.openxmlformats.org/officeDocument/2006/relationships/tags" Target="../tags/tag518.xml"/><Relationship Id="rId13" Type="http://schemas.openxmlformats.org/officeDocument/2006/relationships/slideMaster" Target="../slideMasters/slideMaster5.xml"/><Relationship Id="rId3" Type="http://schemas.openxmlformats.org/officeDocument/2006/relationships/tags" Target="../tags/tag513.xml"/><Relationship Id="rId7" Type="http://schemas.openxmlformats.org/officeDocument/2006/relationships/tags" Target="../tags/tag517.xml"/><Relationship Id="rId12" Type="http://schemas.openxmlformats.org/officeDocument/2006/relationships/tags" Target="../tags/tag522.xml"/><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tags" Target="../tags/tag516.xml"/><Relationship Id="rId11" Type="http://schemas.openxmlformats.org/officeDocument/2006/relationships/tags" Target="../tags/tag521.xml"/><Relationship Id="rId5" Type="http://schemas.openxmlformats.org/officeDocument/2006/relationships/tags" Target="../tags/tag515.xml"/><Relationship Id="rId10" Type="http://schemas.openxmlformats.org/officeDocument/2006/relationships/tags" Target="../tags/tag520.xml"/><Relationship Id="rId4" Type="http://schemas.openxmlformats.org/officeDocument/2006/relationships/tags" Target="../tags/tag514.xml"/><Relationship Id="rId9" Type="http://schemas.openxmlformats.org/officeDocument/2006/relationships/tags" Target="../tags/tag519.xml"/></Relationships>
</file>

<file path=ppt/slideLayouts/_rels/slideLayout79.xml.rels><?xml version="1.0" encoding="UTF-8" standalone="yes"?>
<Relationships xmlns="http://schemas.openxmlformats.org/package/2006/relationships"><Relationship Id="rId8" Type="http://schemas.openxmlformats.org/officeDocument/2006/relationships/tags" Target="../tags/tag530.xml"/><Relationship Id="rId3" Type="http://schemas.openxmlformats.org/officeDocument/2006/relationships/tags" Target="../tags/tag525.xml"/><Relationship Id="rId7" Type="http://schemas.openxmlformats.org/officeDocument/2006/relationships/tags" Target="../tags/tag529.xml"/><Relationship Id="rId2" Type="http://schemas.openxmlformats.org/officeDocument/2006/relationships/tags" Target="../tags/tag524.xml"/><Relationship Id="rId1" Type="http://schemas.openxmlformats.org/officeDocument/2006/relationships/tags" Target="../tags/tag523.xml"/><Relationship Id="rId6" Type="http://schemas.openxmlformats.org/officeDocument/2006/relationships/tags" Target="../tags/tag528.xml"/><Relationship Id="rId11" Type="http://schemas.openxmlformats.org/officeDocument/2006/relationships/slideMaster" Target="../slideMasters/slideMaster5.xml"/><Relationship Id="rId5" Type="http://schemas.openxmlformats.org/officeDocument/2006/relationships/tags" Target="../tags/tag527.xml"/><Relationship Id="rId10" Type="http://schemas.openxmlformats.org/officeDocument/2006/relationships/tags" Target="../tags/tag532.xml"/><Relationship Id="rId4" Type="http://schemas.openxmlformats.org/officeDocument/2006/relationships/tags" Target="../tags/tag526.xml"/><Relationship Id="rId9" Type="http://schemas.openxmlformats.org/officeDocument/2006/relationships/tags" Target="../tags/tag53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8" Type="http://schemas.openxmlformats.org/officeDocument/2006/relationships/tags" Target="../tags/tag540.xml"/><Relationship Id="rId3" Type="http://schemas.openxmlformats.org/officeDocument/2006/relationships/tags" Target="../tags/tag535.xml"/><Relationship Id="rId7" Type="http://schemas.openxmlformats.org/officeDocument/2006/relationships/tags" Target="../tags/tag539.xml"/><Relationship Id="rId2" Type="http://schemas.openxmlformats.org/officeDocument/2006/relationships/tags" Target="../tags/tag534.xml"/><Relationship Id="rId1" Type="http://schemas.openxmlformats.org/officeDocument/2006/relationships/tags" Target="../tags/tag533.xml"/><Relationship Id="rId6" Type="http://schemas.openxmlformats.org/officeDocument/2006/relationships/tags" Target="../tags/tag538.xml"/><Relationship Id="rId11" Type="http://schemas.openxmlformats.org/officeDocument/2006/relationships/slideMaster" Target="../slideMasters/slideMaster5.xml"/><Relationship Id="rId5" Type="http://schemas.openxmlformats.org/officeDocument/2006/relationships/tags" Target="../tags/tag537.xml"/><Relationship Id="rId10" Type="http://schemas.openxmlformats.org/officeDocument/2006/relationships/tags" Target="../tags/tag542.xml"/><Relationship Id="rId4" Type="http://schemas.openxmlformats.org/officeDocument/2006/relationships/tags" Target="../tags/tag536.xml"/><Relationship Id="rId9" Type="http://schemas.openxmlformats.org/officeDocument/2006/relationships/tags" Target="../tags/tag541.xml"/></Relationships>
</file>

<file path=ppt/slideLayouts/_rels/slideLayout81.xml.rels><?xml version="1.0" encoding="UTF-8" standalone="yes"?>
<Relationships xmlns="http://schemas.openxmlformats.org/package/2006/relationships"><Relationship Id="rId8" Type="http://schemas.openxmlformats.org/officeDocument/2006/relationships/tags" Target="../tags/tag550.xml"/><Relationship Id="rId3" Type="http://schemas.openxmlformats.org/officeDocument/2006/relationships/tags" Target="../tags/tag545.xml"/><Relationship Id="rId7" Type="http://schemas.openxmlformats.org/officeDocument/2006/relationships/tags" Target="../tags/tag549.xml"/><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tags" Target="../tags/tag548.xml"/><Relationship Id="rId11" Type="http://schemas.openxmlformats.org/officeDocument/2006/relationships/slideMaster" Target="../slideMasters/slideMaster5.xml"/><Relationship Id="rId5" Type="http://schemas.openxmlformats.org/officeDocument/2006/relationships/tags" Target="../tags/tag547.xml"/><Relationship Id="rId10" Type="http://schemas.openxmlformats.org/officeDocument/2006/relationships/tags" Target="../tags/tag552.xml"/><Relationship Id="rId4" Type="http://schemas.openxmlformats.org/officeDocument/2006/relationships/tags" Target="../tags/tag546.xml"/><Relationship Id="rId9" Type="http://schemas.openxmlformats.org/officeDocument/2006/relationships/tags" Target="../tags/tag551.xm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560.xml"/><Relationship Id="rId13" Type="http://schemas.openxmlformats.org/officeDocument/2006/relationships/slideMaster" Target="../slideMasters/slideMaster5.xml"/><Relationship Id="rId3" Type="http://schemas.openxmlformats.org/officeDocument/2006/relationships/tags" Target="../tags/tag555.xml"/><Relationship Id="rId7" Type="http://schemas.openxmlformats.org/officeDocument/2006/relationships/tags" Target="../tags/tag559.xml"/><Relationship Id="rId12" Type="http://schemas.openxmlformats.org/officeDocument/2006/relationships/tags" Target="../tags/tag564.xml"/><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tags" Target="../tags/tag558.xml"/><Relationship Id="rId11" Type="http://schemas.openxmlformats.org/officeDocument/2006/relationships/tags" Target="../tags/tag563.xml"/><Relationship Id="rId5" Type="http://schemas.openxmlformats.org/officeDocument/2006/relationships/tags" Target="../tags/tag557.xml"/><Relationship Id="rId10" Type="http://schemas.openxmlformats.org/officeDocument/2006/relationships/tags" Target="../tags/tag562.xml"/><Relationship Id="rId4" Type="http://schemas.openxmlformats.org/officeDocument/2006/relationships/tags" Target="../tags/tag556.xml"/><Relationship Id="rId9" Type="http://schemas.openxmlformats.org/officeDocument/2006/relationships/tags" Target="../tags/tag561.xml"/></Relationships>
</file>

<file path=ppt/slideLayouts/_rels/slideLayout83.xml.rels><?xml version="1.0" encoding="UTF-8" standalone="yes"?>
<Relationships xmlns="http://schemas.openxmlformats.org/package/2006/relationships"><Relationship Id="rId8" Type="http://schemas.openxmlformats.org/officeDocument/2006/relationships/tags" Target="../tags/tag572.xml"/><Relationship Id="rId13" Type="http://schemas.openxmlformats.org/officeDocument/2006/relationships/slideMaster" Target="../slideMasters/slideMaster5.xml"/><Relationship Id="rId3" Type="http://schemas.openxmlformats.org/officeDocument/2006/relationships/tags" Target="../tags/tag567.xml"/><Relationship Id="rId7" Type="http://schemas.openxmlformats.org/officeDocument/2006/relationships/tags" Target="../tags/tag571.xml"/><Relationship Id="rId12" Type="http://schemas.openxmlformats.org/officeDocument/2006/relationships/tags" Target="../tags/tag576.xml"/><Relationship Id="rId2" Type="http://schemas.openxmlformats.org/officeDocument/2006/relationships/tags" Target="../tags/tag566.xml"/><Relationship Id="rId1" Type="http://schemas.openxmlformats.org/officeDocument/2006/relationships/tags" Target="../tags/tag565.xml"/><Relationship Id="rId6" Type="http://schemas.openxmlformats.org/officeDocument/2006/relationships/tags" Target="../tags/tag570.xml"/><Relationship Id="rId11" Type="http://schemas.openxmlformats.org/officeDocument/2006/relationships/tags" Target="../tags/tag575.xml"/><Relationship Id="rId5" Type="http://schemas.openxmlformats.org/officeDocument/2006/relationships/tags" Target="../tags/tag569.xml"/><Relationship Id="rId10" Type="http://schemas.openxmlformats.org/officeDocument/2006/relationships/tags" Target="../tags/tag574.xml"/><Relationship Id="rId4" Type="http://schemas.openxmlformats.org/officeDocument/2006/relationships/tags" Target="../tags/tag568.xml"/><Relationship Id="rId9" Type="http://schemas.openxmlformats.org/officeDocument/2006/relationships/tags" Target="../tags/tag573.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585.xml"/><Relationship Id="rId2" Type="http://schemas.openxmlformats.org/officeDocument/2006/relationships/tags" Target="../tags/tag584.xml"/><Relationship Id="rId1" Type="http://schemas.openxmlformats.org/officeDocument/2006/relationships/tags" Target="../tags/tag583.xml"/><Relationship Id="rId6" Type="http://schemas.openxmlformats.org/officeDocument/2006/relationships/slideMaster" Target="../slideMasters/slideMaster6.xml"/><Relationship Id="rId5" Type="http://schemas.openxmlformats.org/officeDocument/2006/relationships/tags" Target="../tags/tag587.xml"/><Relationship Id="rId4" Type="http://schemas.openxmlformats.org/officeDocument/2006/relationships/tags" Target="../tags/tag586.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590.xml"/><Relationship Id="rId2" Type="http://schemas.openxmlformats.org/officeDocument/2006/relationships/tags" Target="../tags/tag589.xml"/><Relationship Id="rId1" Type="http://schemas.openxmlformats.org/officeDocument/2006/relationships/tags" Target="../tags/tag588.xml"/><Relationship Id="rId6" Type="http://schemas.openxmlformats.org/officeDocument/2006/relationships/slideMaster" Target="../slideMasters/slideMaster6.xml"/><Relationship Id="rId5" Type="http://schemas.openxmlformats.org/officeDocument/2006/relationships/tags" Target="../tags/tag592.xml"/><Relationship Id="rId4" Type="http://schemas.openxmlformats.org/officeDocument/2006/relationships/tags" Target="../tags/tag591.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595.xml"/><Relationship Id="rId2" Type="http://schemas.openxmlformats.org/officeDocument/2006/relationships/tags" Target="../tags/tag594.xml"/><Relationship Id="rId1" Type="http://schemas.openxmlformats.org/officeDocument/2006/relationships/tags" Target="../tags/tag593.xml"/><Relationship Id="rId6" Type="http://schemas.openxmlformats.org/officeDocument/2006/relationships/slideMaster" Target="../slideMasters/slideMaster6.xml"/><Relationship Id="rId5" Type="http://schemas.openxmlformats.org/officeDocument/2006/relationships/tags" Target="../tags/tag597.xml"/><Relationship Id="rId4" Type="http://schemas.openxmlformats.org/officeDocument/2006/relationships/tags" Target="../tags/tag596.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600.xml"/><Relationship Id="rId7" Type="http://schemas.openxmlformats.org/officeDocument/2006/relationships/slideMaster" Target="../slideMasters/slideMaster6.xml"/><Relationship Id="rId2" Type="http://schemas.openxmlformats.org/officeDocument/2006/relationships/tags" Target="../tags/tag599.xml"/><Relationship Id="rId1" Type="http://schemas.openxmlformats.org/officeDocument/2006/relationships/tags" Target="../tags/tag598.xml"/><Relationship Id="rId6" Type="http://schemas.openxmlformats.org/officeDocument/2006/relationships/tags" Target="../tags/tag603.xml"/><Relationship Id="rId5" Type="http://schemas.openxmlformats.org/officeDocument/2006/relationships/tags" Target="../tags/tag602.xml"/><Relationship Id="rId4" Type="http://schemas.openxmlformats.org/officeDocument/2006/relationships/tags" Target="../tags/tag601.xml"/></Relationships>
</file>

<file path=ppt/slideLayouts/_rels/slideLayout88.xml.rels><?xml version="1.0" encoding="UTF-8" standalone="yes"?>
<Relationships xmlns="http://schemas.openxmlformats.org/package/2006/relationships"><Relationship Id="rId8" Type="http://schemas.openxmlformats.org/officeDocument/2006/relationships/tags" Target="../tags/tag611.xml"/><Relationship Id="rId3" Type="http://schemas.openxmlformats.org/officeDocument/2006/relationships/tags" Target="../tags/tag606.xml"/><Relationship Id="rId7" Type="http://schemas.openxmlformats.org/officeDocument/2006/relationships/tags" Target="../tags/tag610.xml"/><Relationship Id="rId2" Type="http://schemas.openxmlformats.org/officeDocument/2006/relationships/tags" Target="../tags/tag605.xml"/><Relationship Id="rId1" Type="http://schemas.openxmlformats.org/officeDocument/2006/relationships/tags" Target="../tags/tag604.xml"/><Relationship Id="rId6" Type="http://schemas.openxmlformats.org/officeDocument/2006/relationships/tags" Target="../tags/tag609.xml"/><Relationship Id="rId5" Type="http://schemas.openxmlformats.org/officeDocument/2006/relationships/tags" Target="../tags/tag608.xml"/><Relationship Id="rId4" Type="http://schemas.openxmlformats.org/officeDocument/2006/relationships/tags" Target="../tags/tag607.xml"/><Relationship Id="rId9"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614.xml"/><Relationship Id="rId2" Type="http://schemas.openxmlformats.org/officeDocument/2006/relationships/tags" Target="../tags/tag613.xml"/><Relationship Id="rId1" Type="http://schemas.openxmlformats.org/officeDocument/2006/relationships/tags" Target="../tags/tag612.xml"/><Relationship Id="rId5" Type="http://schemas.openxmlformats.org/officeDocument/2006/relationships/slideMaster" Target="../slideMasters/slideMaster6.xml"/><Relationship Id="rId4" Type="http://schemas.openxmlformats.org/officeDocument/2006/relationships/tags" Target="../tags/tag61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618.xml"/><Relationship Id="rId2" Type="http://schemas.openxmlformats.org/officeDocument/2006/relationships/tags" Target="../tags/tag617.xml"/><Relationship Id="rId1" Type="http://schemas.openxmlformats.org/officeDocument/2006/relationships/tags" Target="../tags/tag616.xml"/><Relationship Id="rId4"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621.xml"/><Relationship Id="rId7" Type="http://schemas.openxmlformats.org/officeDocument/2006/relationships/slideMaster" Target="../slideMasters/slideMaster6.xml"/><Relationship Id="rId2" Type="http://schemas.openxmlformats.org/officeDocument/2006/relationships/tags" Target="../tags/tag620.xml"/><Relationship Id="rId1" Type="http://schemas.openxmlformats.org/officeDocument/2006/relationships/tags" Target="../tags/tag619.xml"/><Relationship Id="rId6" Type="http://schemas.openxmlformats.org/officeDocument/2006/relationships/tags" Target="../tags/tag624.xml"/><Relationship Id="rId5" Type="http://schemas.openxmlformats.org/officeDocument/2006/relationships/tags" Target="../tags/tag623.xml"/><Relationship Id="rId4" Type="http://schemas.openxmlformats.org/officeDocument/2006/relationships/tags" Target="../tags/tag622.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627.xml"/><Relationship Id="rId2" Type="http://schemas.openxmlformats.org/officeDocument/2006/relationships/tags" Target="../tags/tag626.xml"/><Relationship Id="rId1" Type="http://schemas.openxmlformats.org/officeDocument/2006/relationships/tags" Target="../tags/tag625.xml"/><Relationship Id="rId6" Type="http://schemas.openxmlformats.org/officeDocument/2006/relationships/slideMaster" Target="../slideMasters/slideMaster6.xml"/><Relationship Id="rId5" Type="http://schemas.openxmlformats.org/officeDocument/2006/relationships/tags" Target="../tags/tag629.xml"/><Relationship Id="rId4" Type="http://schemas.openxmlformats.org/officeDocument/2006/relationships/tags" Target="../tags/tag628.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632.xml"/><Relationship Id="rId2" Type="http://schemas.openxmlformats.org/officeDocument/2006/relationships/tags" Target="../tags/tag631.xml"/><Relationship Id="rId1" Type="http://schemas.openxmlformats.org/officeDocument/2006/relationships/tags" Target="../tags/tag630.xml"/><Relationship Id="rId5" Type="http://schemas.openxmlformats.org/officeDocument/2006/relationships/slideMaster" Target="../slideMasters/slideMaster6.xml"/><Relationship Id="rId4" Type="http://schemas.openxmlformats.org/officeDocument/2006/relationships/tags" Target="../tags/tag633.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636.xml"/><Relationship Id="rId2" Type="http://schemas.openxmlformats.org/officeDocument/2006/relationships/tags" Target="../tags/tag635.xml"/><Relationship Id="rId1" Type="http://schemas.openxmlformats.org/officeDocument/2006/relationships/tags" Target="../tags/tag634.xml"/><Relationship Id="rId5" Type="http://schemas.openxmlformats.org/officeDocument/2006/relationships/slideMaster" Target="../slideMasters/slideMaster6.xml"/><Relationship Id="rId4" Type="http://schemas.openxmlformats.org/officeDocument/2006/relationships/tags" Target="../tags/tag637.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646.xml"/><Relationship Id="rId2" Type="http://schemas.openxmlformats.org/officeDocument/2006/relationships/tags" Target="../tags/tag645.xml"/><Relationship Id="rId1" Type="http://schemas.openxmlformats.org/officeDocument/2006/relationships/tags" Target="../tags/tag644.xml"/><Relationship Id="rId6" Type="http://schemas.openxmlformats.org/officeDocument/2006/relationships/slideMaster" Target="../slideMasters/slideMaster7.xml"/><Relationship Id="rId5" Type="http://schemas.openxmlformats.org/officeDocument/2006/relationships/tags" Target="../tags/tag648.xml"/><Relationship Id="rId4" Type="http://schemas.openxmlformats.org/officeDocument/2006/relationships/tags" Target="../tags/tag647.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651.xml"/><Relationship Id="rId2" Type="http://schemas.openxmlformats.org/officeDocument/2006/relationships/tags" Target="../tags/tag650.xml"/><Relationship Id="rId1" Type="http://schemas.openxmlformats.org/officeDocument/2006/relationships/tags" Target="../tags/tag649.xml"/><Relationship Id="rId6" Type="http://schemas.openxmlformats.org/officeDocument/2006/relationships/slideMaster" Target="../slideMasters/slideMaster7.xml"/><Relationship Id="rId5" Type="http://schemas.openxmlformats.org/officeDocument/2006/relationships/tags" Target="../tags/tag653.xml"/><Relationship Id="rId4" Type="http://schemas.openxmlformats.org/officeDocument/2006/relationships/tags" Target="../tags/tag652.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656.xml"/><Relationship Id="rId2" Type="http://schemas.openxmlformats.org/officeDocument/2006/relationships/tags" Target="../tags/tag655.xml"/><Relationship Id="rId1" Type="http://schemas.openxmlformats.org/officeDocument/2006/relationships/tags" Target="../tags/tag654.xml"/><Relationship Id="rId6" Type="http://schemas.openxmlformats.org/officeDocument/2006/relationships/slideMaster" Target="../slideMasters/slideMaster7.xml"/><Relationship Id="rId5" Type="http://schemas.openxmlformats.org/officeDocument/2006/relationships/tags" Target="../tags/tag658.xml"/><Relationship Id="rId4" Type="http://schemas.openxmlformats.org/officeDocument/2006/relationships/tags" Target="../tags/tag657.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661.xml"/><Relationship Id="rId7" Type="http://schemas.openxmlformats.org/officeDocument/2006/relationships/slideMaster" Target="../slideMasters/slideMaster7.xml"/><Relationship Id="rId2" Type="http://schemas.openxmlformats.org/officeDocument/2006/relationships/tags" Target="../tags/tag660.xml"/><Relationship Id="rId1" Type="http://schemas.openxmlformats.org/officeDocument/2006/relationships/tags" Target="../tags/tag659.xml"/><Relationship Id="rId6" Type="http://schemas.openxmlformats.org/officeDocument/2006/relationships/tags" Target="../tags/tag664.xml"/><Relationship Id="rId5" Type="http://schemas.openxmlformats.org/officeDocument/2006/relationships/tags" Target="../tags/tag663.xml"/><Relationship Id="rId4" Type="http://schemas.openxmlformats.org/officeDocument/2006/relationships/tags" Target="../tags/tag662.xml"/></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672.xml"/><Relationship Id="rId3" Type="http://schemas.openxmlformats.org/officeDocument/2006/relationships/tags" Target="../tags/tag667.xml"/><Relationship Id="rId7" Type="http://schemas.openxmlformats.org/officeDocument/2006/relationships/tags" Target="../tags/tag671.xml"/><Relationship Id="rId2" Type="http://schemas.openxmlformats.org/officeDocument/2006/relationships/tags" Target="../tags/tag666.xml"/><Relationship Id="rId1" Type="http://schemas.openxmlformats.org/officeDocument/2006/relationships/tags" Target="../tags/tag665.xml"/><Relationship Id="rId6" Type="http://schemas.openxmlformats.org/officeDocument/2006/relationships/tags" Target="../tags/tag670.xml"/><Relationship Id="rId5" Type="http://schemas.openxmlformats.org/officeDocument/2006/relationships/tags" Target="../tags/tag669.xml"/><Relationship Id="rId4" Type="http://schemas.openxmlformats.org/officeDocument/2006/relationships/tags" Target="../tags/tag668.xml"/><Relationship Id="rId9"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2019/10/7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2019/10/7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5052344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465401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60635821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09777445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1412321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50467049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185489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47830792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7946742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887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2019/10/7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8985913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0214257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1633334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316657816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16980276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8495918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62421486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0468135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4350226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08051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11" cstate="email"/>
          <a:stretch>
            <a:fillRect/>
          </a:stretch>
        </p:blipFill>
        <p:spPr>
          <a:xfrm>
            <a:off x="0" y="-21590"/>
            <a:ext cx="6043295" cy="6858000"/>
          </a:xfrm>
          <a:prstGeom prst="rect">
            <a:avLst/>
          </a:prstGeom>
        </p:spPr>
      </p:pic>
      <p:grpSp>
        <p:nvGrpSpPr>
          <p:cNvPr id="9" name="组合 8"/>
          <p:cNvGrpSpPr/>
          <p:nvPr>
            <p:custDataLst>
              <p:tags r:id="rId2"/>
            </p:custDataLst>
          </p:nvPr>
        </p:nvGrpSpPr>
        <p:grpSpPr>
          <a:xfrm rot="16200000">
            <a:off x="6664847" y="93867"/>
            <a:ext cx="3102610" cy="6689951"/>
            <a:chOff x="8000" y="1791"/>
            <a:chExt cx="3845" cy="3671"/>
          </a:xfrm>
        </p:grpSpPr>
        <p:sp>
          <p:nvSpPr>
            <p:cNvPr id="10" name="任意多边形 38"/>
            <p:cNvSpPr/>
            <p:nvPr>
              <p:custDataLst>
                <p:tags r:id="rId8"/>
              </p:custDataLst>
            </p:nvPr>
          </p:nvSpPr>
          <p:spPr>
            <a:xfrm>
              <a:off x="8688" y="1791"/>
              <a:ext cx="2729" cy="1696"/>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accent2">
                  <a:lumMod val="40000"/>
                  <a:lumOff val="60000"/>
                </a:schemeClr>
              </a:solidFill>
            </a:ln>
            <a:extLst>
              <a:ext uri="{909E8E84-426E-40DD-AFC4-6F175D3DCCD1}">
                <a14:hiddenFill xmlns:a14="http://schemas.microsoft.com/office/drawing/2010/main">
                  <a:solidFill>
                    <a:srgbClr val="4E67C8"/>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11" name="任意多边形 36"/>
            <p:cNvSpPr/>
            <p:nvPr>
              <p:custDataLst>
                <p:tags r:id="rId9"/>
              </p:custDataLst>
            </p:nvPr>
          </p:nvSpPr>
          <p:spPr>
            <a:xfrm>
              <a:off x="8000" y="2488"/>
              <a:ext cx="3845" cy="2974"/>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4EC872"/>
                </a:solidFill>
                <a:effectLst/>
                <a:uLnTx/>
                <a:uFillTx/>
                <a:latin typeface="Arial" panose="020B0604020202020204" pitchFamily="34" charset="0"/>
                <a:ea typeface="微软雅黑"/>
                <a:cs typeface="+mn-cs"/>
              </a:endParaRPr>
            </a:p>
          </p:txBody>
        </p:sp>
      </p:grpSp>
      <p:sp>
        <p:nvSpPr>
          <p:cNvPr id="2" name="标题 1"/>
          <p:cNvSpPr>
            <a:spLocks noGrp="1"/>
          </p:cNvSpPr>
          <p:nvPr>
            <p:ph type="ctrTitle" hasCustomPrompt="1"/>
            <p:custDataLst>
              <p:tags r:id="rId3"/>
            </p:custDataLst>
          </p:nvPr>
        </p:nvSpPr>
        <p:spPr>
          <a:xfrm>
            <a:off x="6250940" y="3074670"/>
            <a:ext cx="5200015" cy="1289685"/>
          </a:xfrm>
        </p:spPr>
        <p:txBody>
          <a:bodyPr lIns="90170" tIns="46990" rIns="90170" bIns="46990" anchor="b" anchorCtr="0">
            <a:normAutofit/>
          </a:bodyPr>
          <a:lstStyle>
            <a:lvl1pPr algn="ctr">
              <a:defRPr sz="6000" spc="600" baseline="0">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4"/>
            </p:custDataLst>
          </p:nvPr>
        </p:nvSpPr>
        <p:spPr>
          <a:xfrm>
            <a:off x="6254753" y="4554908"/>
            <a:ext cx="5196635" cy="350377"/>
          </a:xfrm>
          <a:solidFill>
            <a:schemeClr val="accent2">
              <a:lumMod val="40000"/>
              <a:lumOff val="60000"/>
            </a:schemeClr>
          </a:solidFill>
        </p:spPr>
        <p:txBody>
          <a:bodyPr lIns="90170" tIns="46990" rIns="90170" bIns="46990">
            <a:normAutofit/>
          </a:bodyPr>
          <a:lstStyle>
            <a:lvl1pPr marL="0" indent="0" algn="ctr" eaLnBrk="1" fontAlgn="auto" latinLnBrk="0" hangingPunct="1">
              <a:lnSpc>
                <a:spcPct val="100000"/>
              </a:lnSpc>
              <a:buNone/>
              <a:defRPr sz="1800" u="none" strike="noStrike" kern="1200" cap="none" spc="200" normalizeH="0" baseline="0">
                <a:solidFill>
                  <a:schemeClr val="bg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7" name="页脚占位符 16"/>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8" name="灯片编号占位符 17"/>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411239201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26697779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02306792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98727878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04351250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188621580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12256871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9062050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25375791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64555375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054656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4139456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3727399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18134253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73290816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16123933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6751954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108404205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79726970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1358220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18960902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604584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4918265" y="1331543"/>
            <a:ext cx="2498670" cy="2136057"/>
            <a:chOff x="4918265" y="1331543"/>
            <a:chExt cx="2498670" cy="2136057"/>
          </a:xfrm>
        </p:grpSpPr>
        <p:sp>
          <p:nvSpPr>
            <p:cNvPr id="8" name="任意多边形 38"/>
            <p:cNvSpPr/>
            <p:nvPr userDrawn="1">
              <p:custDataLst>
                <p:tags r:id="rId7"/>
              </p:custDataLst>
            </p:nvPr>
          </p:nvSpPr>
          <p:spPr>
            <a:xfrm>
              <a:off x="5213612"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sp>
          <p:nvSpPr>
            <p:cNvPr id="9" name="任意多边形 36"/>
            <p:cNvSpPr/>
            <p:nvPr userDrawn="1">
              <p:custDataLst>
                <p:tags r:id="rId8"/>
              </p:custDataLst>
            </p:nvPr>
          </p:nvSpPr>
          <p:spPr>
            <a:xfrm>
              <a:off x="4918265"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sp>
          <p:nvSpPr>
            <p:cNvPr id="10" name="椭圆 9"/>
            <p:cNvSpPr/>
            <p:nvPr userDrawn="1">
              <p:custDataLst>
                <p:tags r:id="rId9"/>
              </p:custDataLst>
            </p:nvPr>
          </p:nvSpPr>
          <p:spPr>
            <a:xfrm>
              <a:off x="4948445" y="2854125"/>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grpSp>
      <p:sp>
        <p:nvSpPr>
          <p:cNvPr id="2" name="标题 1"/>
          <p:cNvSpPr>
            <a:spLocks noGrp="1"/>
          </p:cNvSpPr>
          <p:nvPr>
            <p:ph type="title" hasCustomPrompt="1"/>
            <p:custDataLst>
              <p:tags r:id="rId2"/>
            </p:custDataLst>
          </p:nvPr>
        </p:nvSpPr>
        <p:spPr>
          <a:xfrm>
            <a:off x="3579743" y="3808730"/>
            <a:ext cx="5128422" cy="710011"/>
          </a:xfrm>
        </p:spPr>
        <p:txBody>
          <a:bodyPr lIns="90170" tIns="46990" rIns="90170" bIns="46990" anchor="t" anchorCtr="0">
            <a:normAutofit/>
          </a:bodyPr>
          <a:lstStyle>
            <a:lvl1pPr algn="ctr">
              <a:defRPr sz="36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3"/>
            </p:custDataLst>
          </p:nvPr>
        </p:nvSpPr>
        <p:spPr>
          <a:xfrm>
            <a:off x="3579742" y="4555003"/>
            <a:ext cx="5128422" cy="907657"/>
          </a:xfrm>
        </p:spPr>
        <p:txBody>
          <a:bodyPr lIns="90170" tIns="46990" rIns="90170" bIns="4699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527952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3729940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19217529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70089501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33280594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96574950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9487776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202528280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16485868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7787572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893309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8331969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71112970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42147198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3889781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45666904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83536382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27779615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28087350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344886768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95496335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27931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8" name="页脚占位符 7"/>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9546114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76280824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48045241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25547025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42576115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66724603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29269917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49247174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65409974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214380617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47831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9" name="任意多边形 8"/>
          <p:cNvSpPr/>
          <p:nvPr>
            <p:custDataLst>
              <p:tags r:id="rId1"/>
            </p:custDataLst>
          </p:nvPr>
        </p:nvSpPr>
        <p:spPr>
          <a:xfrm>
            <a:off x="3705"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 name="标题 1"/>
          <p:cNvSpPr>
            <a:spLocks noGrp="1"/>
          </p:cNvSpPr>
          <p:nvPr>
            <p:ph type="title"/>
            <p:custDataLst>
              <p:tags r:id="rId2"/>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7343423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1525567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24221029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9709540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24403960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67858529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71708742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29653925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3757377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58286754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2375416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29857088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089541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9758436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74775669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8379371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79780754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53460233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20093540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50976843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8033332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410473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88390677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377456359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22094747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67562143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83879951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98134430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03166937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51512144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99953217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9269810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4032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2019/10/7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pic>
        <p:nvPicPr>
          <p:cNvPr id="8" name="Picture 2">
            <a:extLst>
              <a:ext uri="{FF2B5EF4-FFF2-40B4-BE49-F238E27FC236}">
                <a16:creationId xmlns:a16="http://schemas.microsoft.com/office/drawing/2014/main" id="{3B295AA5-6E45-4D93-9B05-78C9F40FADB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20325" y="5870626"/>
            <a:ext cx="989614" cy="89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387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4"/>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5"/>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7382622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45096902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322114048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47573748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4253503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094555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86351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1" name="图片 10" descr="image2"/>
          <p:cNvPicPr>
            <a:picLocks noChangeAspect="1"/>
          </p:cNvPicPr>
          <p:nvPr>
            <p:custDataLst>
              <p:tags r:id="rId1"/>
            </p:custDataLst>
          </p:nvPr>
        </p:nvPicPr>
        <p:blipFill>
          <a:blip r:embed="rId7"/>
          <a:stretch>
            <a:fillRect/>
          </a:stretch>
        </p:blipFill>
        <p:spPr>
          <a:xfrm>
            <a:off x="-48895" y="-22225"/>
            <a:ext cx="12267565" cy="6886575"/>
          </a:xfrm>
          <a:prstGeom prst="rect">
            <a:avLst/>
          </a:prstGeom>
        </p:spPr>
      </p:pic>
      <p:sp>
        <p:nvSpPr>
          <p:cNvPr id="2" name="标题 1"/>
          <p:cNvSpPr>
            <a:spLocks noGrp="1"/>
          </p:cNvSpPr>
          <p:nvPr>
            <p:ph type="title" hasCustomPrompt="1"/>
            <p:custDataLst>
              <p:tags r:id="rId2"/>
            </p:custDataLst>
          </p:nvPr>
        </p:nvSpPr>
        <p:spPr>
          <a:xfrm>
            <a:off x="3119120" y="2499995"/>
            <a:ext cx="5742940" cy="1624965"/>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3"/>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422634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0"/>
            <a:ext cx="10852237" cy="441964"/>
          </a:xfrm>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grpSp>
        <p:nvGrpSpPr>
          <p:cNvPr id="6" name="组合 5"/>
          <p:cNvGrpSpPr/>
          <p:nvPr>
            <p:custDataLst>
              <p:tags r:id="rId2"/>
            </p:custDataLst>
          </p:nvPr>
        </p:nvGrpSpPr>
        <p:grpSpPr>
          <a:xfrm>
            <a:off x="9613900" y="5346701"/>
            <a:ext cx="2578100" cy="1511300"/>
            <a:chOff x="9613900" y="5346701"/>
            <a:chExt cx="2578100" cy="1511300"/>
          </a:xfrm>
        </p:grpSpPr>
        <p:sp>
          <p:nvSpPr>
            <p:cNvPr id="7" name="直角三角形 6"/>
            <p:cNvSpPr/>
            <p:nvPr>
              <p:custDataLst>
                <p:tags r:id="rId6"/>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等腰三角形 7"/>
            <p:cNvSpPr/>
            <p:nvPr>
              <p:custDataLst>
                <p:tags r:id="rId7"/>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 name="日期占位符 2"/>
          <p:cNvSpPr>
            <a:spLocks noGrp="1"/>
          </p:cNvSpPr>
          <p:nvPr>
            <p:ph type="dt" sz="half" idx="10"/>
            <p:custDataLst>
              <p:tags r:id="rId3"/>
            </p:custDataLst>
          </p:nvPr>
        </p:nvSpPr>
        <p:spPr>
          <a:xfrm>
            <a:off x="879742" y="6349833"/>
            <a:ext cx="2700000" cy="3168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338769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nvGrpSpPr>
          <p:cNvPr id="9" name="组合 8"/>
          <p:cNvGrpSpPr/>
          <p:nvPr>
            <p:custDataLst>
              <p:tags r:id="rId2"/>
            </p:custDataLst>
          </p:nvPr>
        </p:nvGrpSpPr>
        <p:grpSpPr>
          <a:xfrm rot="10800000">
            <a:off x="0" y="0"/>
            <a:ext cx="1527018" cy="1407109"/>
            <a:chOff x="10664982" y="5450891"/>
            <a:chExt cx="1527018" cy="1407109"/>
          </a:xfrm>
        </p:grpSpPr>
        <p:sp>
          <p:nvSpPr>
            <p:cNvPr id="10" name="直角三角形 9"/>
            <p:cNvSpPr/>
            <p:nvPr>
              <p:custDataLst>
                <p:tags r:id="rId11"/>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1" name="等腰三角形 10"/>
            <p:cNvSpPr/>
            <p:nvPr>
              <p:custDataLst>
                <p:tags r:id="rId12"/>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grpSp>
        <p:nvGrpSpPr>
          <p:cNvPr id="12" name="组合 11"/>
          <p:cNvGrpSpPr/>
          <p:nvPr>
            <p:custDataLst>
              <p:tags r:id="rId3"/>
            </p:custDataLst>
          </p:nvPr>
        </p:nvGrpSpPr>
        <p:grpSpPr>
          <a:xfrm>
            <a:off x="9613900" y="5346701"/>
            <a:ext cx="2578100" cy="1511300"/>
            <a:chOff x="9613900" y="5346701"/>
            <a:chExt cx="2578100" cy="1511300"/>
          </a:xfrm>
        </p:grpSpPr>
        <p:sp>
          <p:nvSpPr>
            <p:cNvPr id="13" name="直角三角形 12"/>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4" name="等腰三角形 13"/>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7"/>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8"/>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4247259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0" name="组合 9"/>
          <p:cNvGrpSpPr/>
          <p:nvPr>
            <p:custDataLst>
              <p:tags r:id="rId2"/>
            </p:custDataLst>
          </p:nvPr>
        </p:nvGrpSpPr>
        <p:grpSpPr>
          <a:xfrm rot="10800000">
            <a:off x="0" y="0"/>
            <a:ext cx="1527018" cy="1407109"/>
            <a:chOff x="10664982" y="5450891"/>
            <a:chExt cx="1527018" cy="1407109"/>
          </a:xfrm>
        </p:grpSpPr>
        <p:sp>
          <p:nvSpPr>
            <p:cNvPr id="11" name="直角三角形 10"/>
            <p:cNvSpPr/>
            <p:nvPr>
              <p:custDataLst>
                <p:tags r:id="rId9"/>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2" name="等腰三角形 11"/>
            <p:cNvSpPr/>
            <p:nvPr>
              <p:custDataLst>
                <p:tags r:id="rId10"/>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674828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1" name="组合 10"/>
          <p:cNvGrpSpPr/>
          <p:nvPr>
            <p:custDataLst>
              <p:tags r:id="rId2"/>
            </p:custDataLst>
          </p:nvPr>
        </p:nvGrpSpPr>
        <p:grpSpPr>
          <a:xfrm rot="10800000" flipH="1">
            <a:off x="10664982" y="0"/>
            <a:ext cx="1527018" cy="1407109"/>
            <a:chOff x="10664982" y="5450891"/>
            <a:chExt cx="1527018" cy="1407109"/>
          </a:xfrm>
        </p:grpSpPr>
        <p:sp>
          <p:nvSpPr>
            <p:cNvPr id="12" name="直角三角形 11"/>
            <p:cNvSpPr/>
            <p:nvPr>
              <p:custDataLst>
                <p:tags r:id="rId9"/>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3" name="等腰三角形 12"/>
            <p:cNvSpPr/>
            <p:nvPr>
              <p:custDataLst>
                <p:tags r:id="rId10"/>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12454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0" name="组合 9"/>
          <p:cNvGrpSpPr/>
          <p:nvPr>
            <p:custDataLst>
              <p:tags r:id="rId2"/>
            </p:custDataLst>
          </p:nvPr>
        </p:nvGrpSpPr>
        <p:grpSpPr>
          <a:xfrm>
            <a:off x="9613900" y="5346701"/>
            <a:ext cx="2578100" cy="1511300"/>
            <a:chOff x="9613900" y="5346701"/>
            <a:chExt cx="2578100" cy="1511300"/>
          </a:xfrm>
        </p:grpSpPr>
        <p:sp>
          <p:nvSpPr>
            <p:cNvPr id="11" name="直角三角形 10"/>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2" name="等腰三角形 11"/>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130097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2" name="组合 11"/>
          <p:cNvGrpSpPr/>
          <p:nvPr>
            <p:custDataLst>
              <p:tags r:id="rId2"/>
            </p:custDataLst>
          </p:nvPr>
        </p:nvGrpSpPr>
        <p:grpSpPr>
          <a:xfrm>
            <a:off x="9613900" y="5346701"/>
            <a:ext cx="2578100" cy="1511300"/>
            <a:chOff x="9613900" y="5346701"/>
            <a:chExt cx="2578100" cy="1511300"/>
          </a:xfrm>
        </p:grpSpPr>
        <p:sp>
          <p:nvSpPr>
            <p:cNvPr id="14" name="直角三角形 13"/>
            <p:cNvSpPr/>
            <p:nvPr>
              <p:custDataLst>
                <p:tags r:id="rId11"/>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5" name="等腰三角形 14"/>
            <p:cNvSpPr/>
            <p:nvPr>
              <p:custDataLst>
                <p:tags r:id="rId12"/>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3637848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8" name="组合 7"/>
          <p:cNvGrpSpPr/>
          <p:nvPr>
            <p:custDataLst>
              <p:tags r:id="rId2"/>
            </p:custDataLst>
          </p:nvPr>
        </p:nvGrpSpPr>
        <p:grpSpPr>
          <a:xfrm>
            <a:off x="8665029" y="4790466"/>
            <a:ext cx="3526971" cy="2067535"/>
            <a:chOff x="9613900" y="5346701"/>
            <a:chExt cx="2578100" cy="1511300"/>
          </a:xfrm>
        </p:grpSpPr>
        <p:sp>
          <p:nvSpPr>
            <p:cNvPr id="9" name="直角三角形 8"/>
            <p:cNvSpPr/>
            <p:nvPr>
              <p:custDataLst>
                <p:tags r:id="rId11"/>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1" name="等腰三角形 10"/>
            <p:cNvSpPr/>
            <p:nvPr>
              <p:custDataLst>
                <p:tags r:id="rId12"/>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grpSp>
        <p:nvGrpSpPr>
          <p:cNvPr id="12" name="组合 11"/>
          <p:cNvGrpSpPr/>
          <p:nvPr>
            <p:custDataLst>
              <p:tags r:id="rId3"/>
            </p:custDataLst>
          </p:nvPr>
        </p:nvGrpSpPr>
        <p:grpSpPr>
          <a:xfrm rot="10800000">
            <a:off x="0" y="0"/>
            <a:ext cx="3526971" cy="2067535"/>
            <a:chOff x="9613900" y="5346701"/>
            <a:chExt cx="2578100" cy="1511300"/>
          </a:xfrm>
        </p:grpSpPr>
        <p:sp>
          <p:nvSpPr>
            <p:cNvPr id="13" name="直角三角形 12"/>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4" name="等腰三角形 13"/>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6"/>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7"/>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100760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2019/10/7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11" cstate="email"/>
          <a:stretch>
            <a:fillRect/>
          </a:stretch>
        </p:blipFill>
        <p:spPr>
          <a:xfrm>
            <a:off x="0" y="-21590"/>
            <a:ext cx="6043295" cy="6858000"/>
          </a:xfrm>
          <a:prstGeom prst="rect">
            <a:avLst/>
          </a:prstGeom>
        </p:spPr>
      </p:pic>
      <p:grpSp>
        <p:nvGrpSpPr>
          <p:cNvPr id="9" name="组合 8"/>
          <p:cNvGrpSpPr/>
          <p:nvPr>
            <p:custDataLst>
              <p:tags r:id="rId2"/>
            </p:custDataLst>
          </p:nvPr>
        </p:nvGrpSpPr>
        <p:grpSpPr>
          <a:xfrm rot="16200000">
            <a:off x="6664847" y="93867"/>
            <a:ext cx="3102610" cy="6689951"/>
            <a:chOff x="8000" y="1791"/>
            <a:chExt cx="3845" cy="3671"/>
          </a:xfrm>
        </p:grpSpPr>
        <p:sp>
          <p:nvSpPr>
            <p:cNvPr id="10" name="任意多边形 38"/>
            <p:cNvSpPr/>
            <p:nvPr>
              <p:custDataLst>
                <p:tags r:id="rId8"/>
              </p:custDataLst>
            </p:nvPr>
          </p:nvSpPr>
          <p:spPr>
            <a:xfrm>
              <a:off x="8688" y="1791"/>
              <a:ext cx="2729" cy="1696"/>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accent2">
                  <a:lumMod val="40000"/>
                  <a:lumOff val="60000"/>
                </a:schemeClr>
              </a:solidFill>
            </a:ln>
            <a:extLst>
              <a:ext uri="{909E8E84-426E-40DD-AFC4-6F175D3DCCD1}">
                <a14:hiddenFill xmlns:a14="http://schemas.microsoft.com/office/drawing/2010/main">
                  <a:solidFill>
                    <a:srgbClr val="4E67C8"/>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11" name="任意多边形 36"/>
            <p:cNvSpPr/>
            <p:nvPr>
              <p:custDataLst>
                <p:tags r:id="rId9"/>
              </p:custDataLst>
            </p:nvPr>
          </p:nvSpPr>
          <p:spPr>
            <a:xfrm>
              <a:off x="8000" y="2488"/>
              <a:ext cx="3845" cy="2974"/>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4EC872"/>
                </a:solidFill>
                <a:effectLst/>
                <a:uLnTx/>
                <a:uFillTx/>
                <a:latin typeface="Arial" panose="020B0604020202020204" pitchFamily="34" charset="0"/>
                <a:ea typeface="微软雅黑"/>
                <a:cs typeface="+mn-cs"/>
              </a:endParaRPr>
            </a:p>
          </p:txBody>
        </p:sp>
      </p:grpSp>
      <p:sp>
        <p:nvSpPr>
          <p:cNvPr id="2" name="标题 1"/>
          <p:cNvSpPr>
            <a:spLocks noGrp="1"/>
          </p:cNvSpPr>
          <p:nvPr>
            <p:ph type="ctrTitle" hasCustomPrompt="1"/>
            <p:custDataLst>
              <p:tags r:id="rId3"/>
            </p:custDataLst>
          </p:nvPr>
        </p:nvSpPr>
        <p:spPr>
          <a:xfrm>
            <a:off x="6250940" y="3074670"/>
            <a:ext cx="5200015" cy="1289685"/>
          </a:xfrm>
        </p:spPr>
        <p:txBody>
          <a:bodyPr lIns="90170" tIns="46990" rIns="90170" bIns="46990" anchor="b" anchorCtr="0">
            <a:normAutofit/>
          </a:bodyPr>
          <a:lstStyle>
            <a:lvl1pPr algn="ctr">
              <a:defRPr sz="6000" spc="600" baseline="0">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4"/>
            </p:custDataLst>
          </p:nvPr>
        </p:nvSpPr>
        <p:spPr>
          <a:xfrm>
            <a:off x="6254753" y="4554908"/>
            <a:ext cx="5196635" cy="350377"/>
          </a:xfrm>
          <a:solidFill>
            <a:schemeClr val="accent2">
              <a:lumMod val="40000"/>
              <a:lumOff val="60000"/>
            </a:schemeClr>
          </a:solidFill>
        </p:spPr>
        <p:txBody>
          <a:bodyPr lIns="90170" tIns="46990" rIns="90170" bIns="46990">
            <a:normAutofit/>
          </a:bodyPr>
          <a:lstStyle>
            <a:lvl1pPr marL="0" indent="0" algn="ctr" eaLnBrk="1" fontAlgn="auto" latinLnBrk="0" hangingPunct="1">
              <a:lnSpc>
                <a:spcPct val="100000"/>
              </a:lnSpc>
              <a:buNone/>
              <a:defRPr sz="1800" u="none" strike="noStrike" kern="1200" cap="none" spc="200" normalizeH="0" baseline="0">
                <a:solidFill>
                  <a:schemeClr val="bg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7" name="页脚占位符 16"/>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8" name="灯片编号占位符 17"/>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893925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851945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4918265" y="1331543"/>
            <a:ext cx="2498670" cy="2136057"/>
            <a:chOff x="4918265" y="1331543"/>
            <a:chExt cx="2498670" cy="2136057"/>
          </a:xfrm>
        </p:grpSpPr>
        <p:sp>
          <p:nvSpPr>
            <p:cNvPr id="8" name="任意多边形 38"/>
            <p:cNvSpPr/>
            <p:nvPr userDrawn="1">
              <p:custDataLst>
                <p:tags r:id="rId7"/>
              </p:custDataLst>
            </p:nvPr>
          </p:nvSpPr>
          <p:spPr>
            <a:xfrm>
              <a:off x="5213612"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sp>
          <p:nvSpPr>
            <p:cNvPr id="9" name="任意多边形 36"/>
            <p:cNvSpPr/>
            <p:nvPr userDrawn="1">
              <p:custDataLst>
                <p:tags r:id="rId8"/>
              </p:custDataLst>
            </p:nvPr>
          </p:nvSpPr>
          <p:spPr>
            <a:xfrm>
              <a:off x="4918265"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sp>
          <p:nvSpPr>
            <p:cNvPr id="10" name="椭圆 9"/>
            <p:cNvSpPr/>
            <p:nvPr userDrawn="1">
              <p:custDataLst>
                <p:tags r:id="rId9"/>
              </p:custDataLst>
            </p:nvPr>
          </p:nvSpPr>
          <p:spPr>
            <a:xfrm>
              <a:off x="4948445" y="2854125"/>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grpSp>
      <p:sp>
        <p:nvSpPr>
          <p:cNvPr id="2" name="标题 1"/>
          <p:cNvSpPr>
            <a:spLocks noGrp="1"/>
          </p:cNvSpPr>
          <p:nvPr>
            <p:ph type="title" hasCustomPrompt="1"/>
            <p:custDataLst>
              <p:tags r:id="rId2"/>
            </p:custDataLst>
          </p:nvPr>
        </p:nvSpPr>
        <p:spPr>
          <a:xfrm>
            <a:off x="3579743" y="3808730"/>
            <a:ext cx="5128422" cy="710011"/>
          </a:xfrm>
        </p:spPr>
        <p:txBody>
          <a:bodyPr lIns="90170" tIns="46990" rIns="90170" bIns="46990" anchor="t" anchorCtr="0">
            <a:normAutofit/>
          </a:bodyPr>
          <a:lstStyle>
            <a:lvl1pPr algn="ctr">
              <a:defRPr sz="36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3"/>
            </p:custDataLst>
          </p:nvPr>
        </p:nvSpPr>
        <p:spPr>
          <a:xfrm>
            <a:off x="3579742" y="4555003"/>
            <a:ext cx="5128422" cy="907657"/>
          </a:xfrm>
        </p:spPr>
        <p:txBody>
          <a:bodyPr lIns="90170" tIns="46990" rIns="90170" bIns="4699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193870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7893693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8" name="页脚占位符 7"/>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5064532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9" name="任意多边形 8"/>
          <p:cNvSpPr/>
          <p:nvPr>
            <p:custDataLst>
              <p:tags r:id="rId1"/>
            </p:custDataLst>
          </p:nvPr>
        </p:nvSpPr>
        <p:spPr>
          <a:xfrm>
            <a:off x="3705"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 name="标题 1"/>
          <p:cNvSpPr>
            <a:spLocks noGrp="1"/>
          </p:cNvSpPr>
          <p:nvPr>
            <p:ph type="title"/>
            <p:custDataLst>
              <p:tags r:id="rId2"/>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7185772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3074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1045919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4"/>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5"/>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0205339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1330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2019/10/7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1" name="图片 10" descr="image2"/>
          <p:cNvPicPr>
            <a:picLocks noChangeAspect="1"/>
          </p:cNvPicPr>
          <p:nvPr>
            <p:custDataLst>
              <p:tags r:id="rId1"/>
            </p:custDataLst>
          </p:nvPr>
        </p:nvPicPr>
        <p:blipFill>
          <a:blip r:embed="rId7"/>
          <a:stretch>
            <a:fillRect/>
          </a:stretch>
        </p:blipFill>
        <p:spPr>
          <a:xfrm>
            <a:off x="-48895" y="-22225"/>
            <a:ext cx="12267565" cy="6886575"/>
          </a:xfrm>
          <a:prstGeom prst="rect">
            <a:avLst/>
          </a:prstGeom>
        </p:spPr>
      </p:pic>
      <p:sp>
        <p:nvSpPr>
          <p:cNvPr id="2" name="标题 1"/>
          <p:cNvSpPr>
            <a:spLocks noGrp="1"/>
          </p:cNvSpPr>
          <p:nvPr>
            <p:ph type="title" hasCustomPrompt="1"/>
            <p:custDataLst>
              <p:tags r:id="rId2"/>
            </p:custDataLst>
          </p:nvPr>
        </p:nvSpPr>
        <p:spPr>
          <a:xfrm>
            <a:off x="3119120" y="2499995"/>
            <a:ext cx="5742940" cy="1624965"/>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3"/>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9109666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0"/>
            <a:ext cx="10852237" cy="441964"/>
          </a:xfrm>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grpSp>
        <p:nvGrpSpPr>
          <p:cNvPr id="6" name="组合 5"/>
          <p:cNvGrpSpPr/>
          <p:nvPr>
            <p:custDataLst>
              <p:tags r:id="rId2"/>
            </p:custDataLst>
          </p:nvPr>
        </p:nvGrpSpPr>
        <p:grpSpPr>
          <a:xfrm>
            <a:off x="9613900" y="5346701"/>
            <a:ext cx="2578100" cy="1511300"/>
            <a:chOff x="9613900" y="5346701"/>
            <a:chExt cx="2578100" cy="1511300"/>
          </a:xfrm>
        </p:grpSpPr>
        <p:sp>
          <p:nvSpPr>
            <p:cNvPr id="7" name="直角三角形 6"/>
            <p:cNvSpPr/>
            <p:nvPr>
              <p:custDataLst>
                <p:tags r:id="rId6"/>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等腰三角形 7"/>
            <p:cNvSpPr/>
            <p:nvPr>
              <p:custDataLst>
                <p:tags r:id="rId7"/>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 name="日期占位符 2"/>
          <p:cNvSpPr>
            <a:spLocks noGrp="1"/>
          </p:cNvSpPr>
          <p:nvPr>
            <p:ph type="dt" sz="half" idx="10"/>
            <p:custDataLst>
              <p:tags r:id="rId3"/>
            </p:custDataLst>
          </p:nvPr>
        </p:nvSpPr>
        <p:spPr>
          <a:xfrm>
            <a:off x="879742" y="6349833"/>
            <a:ext cx="2700000" cy="3168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376637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nvGrpSpPr>
          <p:cNvPr id="9" name="组合 8"/>
          <p:cNvGrpSpPr/>
          <p:nvPr>
            <p:custDataLst>
              <p:tags r:id="rId2"/>
            </p:custDataLst>
          </p:nvPr>
        </p:nvGrpSpPr>
        <p:grpSpPr>
          <a:xfrm rot="10800000">
            <a:off x="0" y="0"/>
            <a:ext cx="1527018" cy="1407109"/>
            <a:chOff x="10664982" y="5450891"/>
            <a:chExt cx="1527018" cy="1407109"/>
          </a:xfrm>
        </p:grpSpPr>
        <p:sp>
          <p:nvSpPr>
            <p:cNvPr id="10" name="直角三角形 9"/>
            <p:cNvSpPr/>
            <p:nvPr>
              <p:custDataLst>
                <p:tags r:id="rId11"/>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1" name="等腰三角形 10"/>
            <p:cNvSpPr/>
            <p:nvPr>
              <p:custDataLst>
                <p:tags r:id="rId12"/>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grpSp>
        <p:nvGrpSpPr>
          <p:cNvPr id="12" name="组合 11"/>
          <p:cNvGrpSpPr/>
          <p:nvPr>
            <p:custDataLst>
              <p:tags r:id="rId3"/>
            </p:custDataLst>
          </p:nvPr>
        </p:nvGrpSpPr>
        <p:grpSpPr>
          <a:xfrm>
            <a:off x="9613900" y="5346701"/>
            <a:ext cx="2578100" cy="1511300"/>
            <a:chOff x="9613900" y="5346701"/>
            <a:chExt cx="2578100" cy="1511300"/>
          </a:xfrm>
        </p:grpSpPr>
        <p:sp>
          <p:nvSpPr>
            <p:cNvPr id="13" name="直角三角形 12"/>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4" name="等腰三角形 13"/>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7"/>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8"/>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9831265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0" name="组合 9"/>
          <p:cNvGrpSpPr/>
          <p:nvPr>
            <p:custDataLst>
              <p:tags r:id="rId2"/>
            </p:custDataLst>
          </p:nvPr>
        </p:nvGrpSpPr>
        <p:grpSpPr>
          <a:xfrm rot="10800000">
            <a:off x="0" y="0"/>
            <a:ext cx="1527018" cy="1407109"/>
            <a:chOff x="10664982" y="5450891"/>
            <a:chExt cx="1527018" cy="1407109"/>
          </a:xfrm>
        </p:grpSpPr>
        <p:sp>
          <p:nvSpPr>
            <p:cNvPr id="11" name="直角三角形 10"/>
            <p:cNvSpPr/>
            <p:nvPr>
              <p:custDataLst>
                <p:tags r:id="rId9"/>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2" name="等腰三角形 11"/>
            <p:cNvSpPr/>
            <p:nvPr>
              <p:custDataLst>
                <p:tags r:id="rId10"/>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9304453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1" name="组合 10"/>
          <p:cNvGrpSpPr/>
          <p:nvPr>
            <p:custDataLst>
              <p:tags r:id="rId2"/>
            </p:custDataLst>
          </p:nvPr>
        </p:nvGrpSpPr>
        <p:grpSpPr>
          <a:xfrm rot="10800000" flipH="1">
            <a:off x="10664982" y="0"/>
            <a:ext cx="1527018" cy="1407109"/>
            <a:chOff x="10664982" y="5450891"/>
            <a:chExt cx="1527018" cy="1407109"/>
          </a:xfrm>
        </p:grpSpPr>
        <p:sp>
          <p:nvSpPr>
            <p:cNvPr id="12" name="直角三角形 11"/>
            <p:cNvSpPr/>
            <p:nvPr>
              <p:custDataLst>
                <p:tags r:id="rId9"/>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3" name="等腰三角形 12"/>
            <p:cNvSpPr/>
            <p:nvPr>
              <p:custDataLst>
                <p:tags r:id="rId10"/>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940131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0" name="组合 9"/>
          <p:cNvGrpSpPr/>
          <p:nvPr>
            <p:custDataLst>
              <p:tags r:id="rId2"/>
            </p:custDataLst>
          </p:nvPr>
        </p:nvGrpSpPr>
        <p:grpSpPr>
          <a:xfrm>
            <a:off x="9613900" y="5346701"/>
            <a:ext cx="2578100" cy="1511300"/>
            <a:chOff x="9613900" y="5346701"/>
            <a:chExt cx="2578100" cy="1511300"/>
          </a:xfrm>
        </p:grpSpPr>
        <p:sp>
          <p:nvSpPr>
            <p:cNvPr id="11" name="直角三角形 10"/>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2" name="等腰三角形 11"/>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21544467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2" name="组合 11"/>
          <p:cNvGrpSpPr/>
          <p:nvPr>
            <p:custDataLst>
              <p:tags r:id="rId2"/>
            </p:custDataLst>
          </p:nvPr>
        </p:nvGrpSpPr>
        <p:grpSpPr>
          <a:xfrm>
            <a:off x="9613900" y="5346701"/>
            <a:ext cx="2578100" cy="1511300"/>
            <a:chOff x="9613900" y="5346701"/>
            <a:chExt cx="2578100" cy="1511300"/>
          </a:xfrm>
        </p:grpSpPr>
        <p:sp>
          <p:nvSpPr>
            <p:cNvPr id="14" name="直角三角形 13"/>
            <p:cNvSpPr/>
            <p:nvPr>
              <p:custDataLst>
                <p:tags r:id="rId11"/>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5" name="等腰三角形 14"/>
            <p:cNvSpPr/>
            <p:nvPr>
              <p:custDataLst>
                <p:tags r:id="rId12"/>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39242711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8" name="组合 7"/>
          <p:cNvGrpSpPr/>
          <p:nvPr>
            <p:custDataLst>
              <p:tags r:id="rId2"/>
            </p:custDataLst>
          </p:nvPr>
        </p:nvGrpSpPr>
        <p:grpSpPr>
          <a:xfrm>
            <a:off x="8665029" y="4790466"/>
            <a:ext cx="3526971" cy="2067535"/>
            <a:chOff x="9613900" y="5346701"/>
            <a:chExt cx="2578100" cy="1511300"/>
          </a:xfrm>
        </p:grpSpPr>
        <p:sp>
          <p:nvSpPr>
            <p:cNvPr id="9" name="直角三角形 8"/>
            <p:cNvSpPr/>
            <p:nvPr>
              <p:custDataLst>
                <p:tags r:id="rId11"/>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1" name="等腰三角形 10"/>
            <p:cNvSpPr/>
            <p:nvPr>
              <p:custDataLst>
                <p:tags r:id="rId12"/>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grpSp>
        <p:nvGrpSpPr>
          <p:cNvPr id="12" name="组合 11"/>
          <p:cNvGrpSpPr/>
          <p:nvPr>
            <p:custDataLst>
              <p:tags r:id="rId3"/>
            </p:custDataLst>
          </p:nvPr>
        </p:nvGrpSpPr>
        <p:grpSpPr>
          <a:xfrm rot="10800000">
            <a:off x="0" y="0"/>
            <a:ext cx="3526971" cy="2067535"/>
            <a:chOff x="9613900" y="5346701"/>
            <a:chExt cx="2578100" cy="1511300"/>
          </a:xfrm>
        </p:grpSpPr>
        <p:sp>
          <p:nvSpPr>
            <p:cNvPr id="13" name="直角三角形 12"/>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4" name="等腰三角形 13"/>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6"/>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7"/>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38994469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11" cstate="email"/>
          <a:stretch>
            <a:fillRect/>
          </a:stretch>
        </p:blipFill>
        <p:spPr>
          <a:xfrm>
            <a:off x="0" y="-21590"/>
            <a:ext cx="6043295" cy="6858000"/>
          </a:xfrm>
          <a:prstGeom prst="rect">
            <a:avLst/>
          </a:prstGeom>
        </p:spPr>
      </p:pic>
      <p:grpSp>
        <p:nvGrpSpPr>
          <p:cNvPr id="9" name="组合 8"/>
          <p:cNvGrpSpPr/>
          <p:nvPr>
            <p:custDataLst>
              <p:tags r:id="rId2"/>
            </p:custDataLst>
          </p:nvPr>
        </p:nvGrpSpPr>
        <p:grpSpPr>
          <a:xfrm rot="16200000">
            <a:off x="6664847" y="93867"/>
            <a:ext cx="3102610" cy="6689951"/>
            <a:chOff x="8000" y="1791"/>
            <a:chExt cx="3845" cy="3671"/>
          </a:xfrm>
        </p:grpSpPr>
        <p:sp>
          <p:nvSpPr>
            <p:cNvPr id="10" name="任意多边形 38"/>
            <p:cNvSpPr/>
            <p:nvPr>
              <p:custDataLst>
                <p:tags r:id="rId8"/>
              </p:custDataLst>
            </p:nvPr>
          </p:nvSpPr>
          <p:spPr>
            <a:xfrm>
              <a:off x="8688" y="1791"/>
              <a:ext cx="2729" cy="1696"/>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accent2">
                  <a:lumMod val="40000"/>
                  <a:lumOff val="60000"/>
                </a:schemeClr>
              </a:solidFill>
            </a:ln>
            <a:extLst>
              <a:ext uri="{909E8E84-426E-40DD-AFC4-6F175D3DCCD1}">
                <a14:hiddenFill xmlns:a14="http://schemas.microsoft.com/office/drawing/2010/main">
                  <a:solidFill>
                    <a:srgbClr val="4E67C8"/>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11" name="任意多边形 36"/>
            <p:cNvSpPr/>
            <p:nvPr>
              <p:custDataLst>
                <p:tags r:id="rId9"/>
              </p:custDataLst>
            </p:nvPr>
          </p:nvSpPr>
          <p:spPr>
            <a:xfrm>
              <a:off x="8000" y="2488"/>
              <a:ext cx="3845" cy="2974"/>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4EC872"/>
                </a:solidFill>
                <a:effectLst/>
                <a:uLnTx/>
                <a:uFillTx/>
                <a:latin typeface="Arial" panose="020B0604020202020204" pitchFamily="34" charset="0"/>
                <a:ea typeface="微软雅黑"/>
                <a:cs typeface="+mn-cs"/>
              </a:endParaRPr>
            </a:p>
          </p:txBody>
        </p:sp>
      </p:grpSp>
      <p:sp>
        <p:nvSpPr>
          <p:cNvPr id="2" name="标题 1"/>
          <p:cNvSpPr>
            <a:spLocks noGrp="1"/>
          </p:cNvSpPr>
          <p:nvPr>
            <p:ph type="ctrTitle" hasCustomPrompt="1"/>
            <p:custDataLst>
              <p:tags r:id="rId3"/>
            </p:custDataLst>
          </p:nvPr>
        </p:nvSpPr>
        <p:spPr>
          <a:xfrm>
            <a:off x="6250940" y="3074670"/>
            <a:ext cx="5200015" cy="1289685"/>
          </a:xfrm>
        </p:spPr>
        <p:txBody>
          <a:bodyPr lIns="90170" tIns="46990" rIns="90170" bIns="46990" anchor="b" anchorCtr="0">
            <a:normAutofit/>
          </a:bodyPr>
          <a:lstStyle>
            <a:lvl1pPr algn="ctr">
              <a:defRPr sz="6000" spc="600" baseline="0">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4"/>
            </p:custDataLst>
          </p:nvPr>
        </p:nvSpPr>
        <p:spPr>
          <a:xfrm>
            <a:off x="6254753" y="4554908"/>
            <a:ext cx="5196635" cy="350377"/>
          </a:xfrm>
          <a:solidFill>
            <a:schemeClr val="accent2">
              <a:lumMod val="40000"/>
              <a:lumOff val="60000"/>
            </a:schemeClr>
          </a:solidFill>
        </p:spPr>
        <p:txBody>
          <a:bodyPr lIns="90170" tIns="46990" rIns="90170" bIns="46990">
            <a:normAutofit/>
          </a:bodyPr>
          <a:lstStyle>
            <a:lvl1pPr marL="0" indent="0" algn="ctr" eaLnBrk="1" fontAlgn="auto" latinLnBrk="0" hangingPunct="1">
              <a:lnSpc>
                <a:spcPct val="100000"/>
              </a:lnSpc>
              <a:buNone/>
              <a:defRPr sz="1800" u="none" strike="noStrike" kern="1200" cap="none" spc="200" normalizeH="0" baseline="0">
                <a:solidFill>
                  <a:schemeClr val="bg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7" name="页脚占位符 16"/>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8" name="灯片编号占位符 17"/>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6744560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03063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2019/10/7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4918265" y="1331543"/>
            <a:ext cx="2498670" cy="2136057"/>
            <a:chOff x="4918265" y="1331543"/>
            <a:chExt cx="2498670" cy="2136057"/>
          </a:xfrm>
        </p:grpSpPr>
        <p:sp>
          <p:nvSpPr>
            <p:cNvPr id="8" name="任意多边形 38"/>
            <p:cNvSpPr/>
            <p:nvPr userDrawn="1">
              <p:custDataLst>
                <p:tags r:id="rId7"/>
              </p:custDataLst>
            </p:nvPr>
          </p:nvSpPr>
          <p:spPr>
            <a:xfrm>
              <a:off x="5213612"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sp>
          <p:nvSpPr>
            <p:cNvPr id="9" name="任意多边形 36"/>
            <p:cNvSpPr/>
            <p:nvPr userDrawn="1">
              <p:custDataLst>
                <p:tags r:id="rId8"/>
              </p:custDataLst>
            </p:nvPr>
          </p:nvSpPr>
          <p:spPr>
            <a:xfrm>
              <a:off x="4918265"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sp>
          <p:nvSpPr>
            <p:cNvPr id="10" name="椭圆 9"/>
            <p:cNvSpPr/>
            <p:nvPr userDrawn="1">
              <p:custDataLst>
                <p:tags r:id="rId9"/>
              </p:custDataLst>
            </p:nvPr>
          </p:nvSpPr>
          <p:spPr>
            <a:xfrm>
              <a:off x="4948445" y="2854125"/>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grpSp>
      <p:sp>
        <p:nvSpPr>
          <p:cNvPr id="2" name="标题 1"/>
          <p:cNvSpPr>
            <a:spLocks noGrp="1"/>
          </p:cNvSpPr>
          <p:nvPr>
            <p:ph type="title" hasCustomPrompt="1"/>
            <p:custDataLst>
              <p:tags r:id="rId2"/>
            </p:custDataLst>
          </p:nvPr>
        </p:nvSpPr>
        <p:spPr>
          <a:xfrm>
            <a:off x="3579743" y="3808730"/>
            <a:ext cx="5128422" cy="710011"/>
          </a:xfrm>
        </p:spPr>
        <p:txBody>
          <a:bodyPr lIns="90170" tIns="46990" rIns="90170" bIns="46990" anchor="t" anchorCtr="0">
            <a:normAutofit/>
          </a:bodyPr>
          <a:lstStyle>
            <a:lvl1pPr algn="ctr">
              <a:defRPr sz="36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3"/>
            </p:custDataLst>
          </p:nvPr>
        </p:nvSpPr>
        <p:spPr>
          <a:xfrm>
            <a:off x="3579742" y="4555003"/>
            <a:ext cx="5128422" cy="907657"/>
          </a:xfrm>
        </p:spPr>
        <p:txBody>
          <a:bodyPr lIns="90170" tIns="46990" rIns="90170" bIns="4699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970476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7233003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8" name="页脚占位符 7"/>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005052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9" name="任意多边形 8"/>
          <p:cNvSpPr/>
          <p:nvPr>
            <p:custDataLst>
              <p:tags r:id="rId1"/>
            </p:custDataLst>
          </p:nvPr>
        </p:nvSpPr>
        <p:spPr>
          <a:xfrm>
            <a:off x="3705"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 name="标题 1"/>
          <p:cNvSpPr>
            <a:spLocks noGrp="1"/>
          </p:cNvSpPr>
          <p:nvPr>
            <p:ph type="title"/>
            <p:custDataLst>
              <p:tags r:id="rId2"/>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4207560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9476792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432948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4"/>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5"/>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9056312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9430470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1" name="图片 10" descr="image2"/>
          <p:cNvPicPr>
            <a:picLocks noChangeAspect="1"/>
          </p:cNvPicPr>
          <p:nvPr>
            <p:custDataLst>
              <p:tags r:id="rId1"/>
            </p:custDataLst>
          </p:nvPr>
        </p:nvPicPr>
        <p:blipFill>
          <a:blip r:embed="rId7"/>
          <a:stretch>
            <a:fillRect/>
          </a:stretch>
        </p:blipFill>
        <p:spPr>
          <a:xfrm>
            <a:off x="-48895" y="-22225"/>
            <a:ext cx="12267565" cy="6886575"/>
          </a:xfrm>
          <a:prstGeom prst="rect">
            <a:avLst/>
          </a:prstGeom>
        </p:spPr>
      </p:pic>
      <p:sp>
        <p:nvSpPr>
          <p:cNvPr id="2" name="标题 1"/>
          <p:cNvSpPr>
            <a:spLocks noGrp="1"/>
          </p:cNvSpPr>
          <p:nvPr>
            <p:ph type="title" hasCustomPrompt="1"/>
            <p:custDataLst>
              <p:tags r:id="rId2"/>
            </p:custDataLst>
          </p:nvPr>
        </p:nvSpPr>
        <p:spPr>
          <a:xfrm>
            <a:off x="3119120" y="2499995"/>
            <a:ext cx="5742940" cy="1624965"/>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3"/>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8201301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0"/>
            <a:ext cx="10852237" cy="441964"/>
          </a:xfrm>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grpSp>
        <p:nvGrpSpPr>
          <p:cNvPr id="6" name="组合 5"/>
          <p:cNvGrpSpPr/>
          <p:nvPr>
            <p:custDataLst>
              <p:tags r:id="rId2"/>
            </p:custDataLst>
          </p:nvPr>
        </p:nvGrpSpPr>
        <p:grpSpPr>
          <a:xfrm>
            <a:off x="9613900" y="5346701"/>
            <a:ext cx="2578100" cy="1511300"/>
            <a:chOff x="9613900" y="5346701"/>
            <a:chExt cx="2578100" cy="1511300"/>
          </a:xfrm>
        </p:grpSpPr>
        <p:sp>
          <p:nvSpPr>
            <p:cNvPr id="7" name="直角三角形 6"/>
            <p:cNvSpPr/>
            <p:nvPr>
              <p:custDataLst>
                <p:tags r:id="rId6"/>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等腰三角形 7"/>
            <p:cNvSpPr/>
            <p:nvPr>
              <p:custDataLst>
                <p:tags r:id="rId7"/>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 name="日期占位符 2"/>
          <p:cNvSpPr>
            <a:spLocks noGrp="1"/>
          </p:cNvSpPr>
          <p:nvPr>
            <p:ph type="dt" sz="half" idx="10"/>
            <p:custDataLst>
              <p:tags r:id="rId3"/>
            </p:custDataLst>
          </p:nvPr>
        </p:nvSpPr>
        <p:spPr>
          <a:xfrm>
            <a:off x="879742" y="6349833"/>
            <a:ext cx="2700000" cy="3168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20527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2019/10/7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nvGrpSpPr>
          <p:cNvPr id="9" name="组合 8"/>
          <p:cNvGrpSpPr/>
          <p:nvPr>
            <p:custDataLst>
              <p:tags r:id="rId2"/>
            </p:custDataLst>
          </p:nvPr>
        </p:nvGrpSpPr>
        <p:grpSpPr>
          <a:xfrm rot="10800000">
            <a:off x="0" y="0"/>
            <a:ext cx="1527018" cy="1407109"/>
            <a:chOff x="10664982" y="5450891"/>
            <a:chExt cx="1527018" cy="1407109"/>
          </a:xfrm>
        </p:grpSpPr>
        <p:sp>
          <p:nvSpPr>
            <p:cNvPr id="10" name="直角三角形 9"/>
            <p:cNvSpPr/>
            <p:nvPr>
              <p:custDataLst>
                <p:tags r:id="rId11"/>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1" name="等腰三角形 10"/>
            <p:cNvSpPr/>
            <p:nvPr>
              <p:custDataLst>
                <p:tags r:id="rId12"/>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grpSp>
        <p:nvGrpSpPr>
          <p:cNvPr id="12" name="组合 11"/>
          <p:cNvGrpSpPr/>
          <p:nvPr>
            <p:custDataLst>
              <p:tags r:id="rId3"/>
            </p:custDataLst>
          </p:nvPr>
        </p:nvGrpSpPr>
        <p:grpSpPr>
          <a:xfrm>
            <a:off x="9613900" y="5346701"/>
            <a:ext cx="2578100" cy="1511300"/>
            <a:chOff x="9613900" y="5346701"/>
            <a:chExt cx="2578100" cy="1511300"/>
          </a:xfrm>
        </p:grpSpPr>
        <p:sp>
          <p:nvSpPr>
            <p:cNvPr id="13" name="直角三角形 12"/>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4" name="等腰三角形 13"/>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7"/>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8"/>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5333696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0" name="组合 9"/>
          <p:cNvGrpSpPr/>
          <p:nvPr>
            <p:custDataLst>
              <p:tags r:id="rId2"/>
            </p:custDataLst>
          </p:nvPr>
        </p:nvGrpSpPr>
        <p:grpSpPr>
          <a:xfrm rot="10800000">
            <a:off x="0" y="0"/>
            <a:ext cx="1527018" cy="1407109"/>
            <a:chOff x="10664982" y="5450891"/>
            <a:chExt cx="1527018" cy="1407109"/>
          </a:xfrm>
        </p:grpSpPr>
        <p:sp>
          <p:nvSpPr>
            <p:cNvPr id="11" name="直角三角形 10"/>
            <p:cNvSpPr/>
            <p:nvPr>
              <p:custDataLst>
                <p:tags r:id="rId9"/>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2" name="等腰三角形 11"/>
            <p:cNvSpPr/>
            <p:nvPr>
              <p:custDataLst>
                <p:tags r:id="rId10"/>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439410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1" name="组合 10"/>
          <p:cNvGrpSpPr/>
          <p:nvPr>
            <p:custDataLst>
              <p:tags r:id="rId2"/>
            </p:custDataLst>
          </p:nvPr>
        </p:nvGrpSpPr>
        <p:grpSpPr>
          <a:xfrm rot="10800000" flipH="1">
            <a:off x="10664982" y="0"/>
            <a:ext cx="1527018" cy="1407109"/>
            <a:chOff x="10664982" y="5450891"/>
            <a:chExt cx="1527018" cy="1407109"/>
          </a:xfrm>
        </p:grpSpPr>
        <p:sp>
          <p:nvSpPr>
            <p:cNvPr id="12" name="直角三角形 11"/>
            <p:cNvSpPr/>
            <p:nvPr>
              <p:custDataLst>
                <p:tags r:id="rId9"/>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3" name="等腰三角形 12"/>
            <p:cNvSpPr/>
            <p:nvPr>
              <p:custDataLst>
                <p:tags r:id="rId10"/>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9622196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0" name="组合 9"/>
          <p:cNvGrpSpPr/>
          <p:nvPr>
            <p:custDataLst>
              <p:tags r:id="rId2"/>
            </p:custDataLst>
          </p:nvPr>
        </p:nvGrpSpPr>
        <p:grpSpPr>
          <a:xfrm>
            <a:off x="9613900" y="5346701"/>
            <a:ext cx="2578100" cy="1511300"/>
            <a:chOff x="9613900" y="5346701"/>
            <a:chExt cx="2578100" cy="1511300"/>
          </a:xfrm>
        </p:grpSpPr>
        <p:sp>
          <p:nvSpPr>
            <p:cNvPr id="11" name="直角三角形 10"/>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2" name="等腰三角形 11"/>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22466980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2" name="组合 11"/>
          <p:cNvGrpSpPr/>
          <p:nvPr>
            <p:custDataLst>
              <p:tags r:id="rId2"/>
            </p:custDataLst>
          </p:nvPr>
        </p:nvGrpSpPr>
        <p:grpSpPr>
          <a:xfrm>
            <a:off x="9613900" y="5346701"/>
            <a:ext cx="2578100" cy="1511300"/>
            <a:chOff x="9613900" y="5346701"/>
            <a:chExt cx="2578100" cy="1511300"/>
          </a:xfrm>
        </p:grpSpPr>
        <p:sp>
          <p:nvSpPr>
            <p:cNvPr id="14" name="直角三角形 13"/>
            <p:cNvSpPr/>
            <p:nvPr>
              <p:custDataLst>
                <p:tags r:id="rId11"/>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5" name="等腰三角形 14"/>
            <p:cNvSpPr/>
            <p:nvPr>
              <p:custDataLst>
                <p:tags r:id="rId12"/>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17318292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8" name="组合 7"/>
          <p:cNvGrpSpPr/>
          <p:nvPr>
            <p:custDataLst>
              <p:tags r:id="rId2"/>
            </p:custDataLst>
          </p:nvPr>
        </p:nvGrpSpPr>
        <p:grpSpPr>
          <a:xfrm>
            <a:off x="8665029" y="4790466"/>
            <a:ext cx="3526971" cy="2067535"/>
            <a:chOff x="9613900" y="5346701"/>
            <a:chExt cx="2578100" cy="1511300"/>
          </a:xfrm>
        </p:grpSpPr>
        <p:sp>
          <p:nvSpPr>
            <p:cNvPr id="9" name="直角三角形 8"/>
            <p:cNvSpPr/>
            <p:nvPr>
              <p:custDataLst>
                <p:tags r:id="rId11"/>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1" name="等腰三角形 10"/>
            <p:cNvSpPr/>
            <p:nvPr>
              <p:custDataLst>
                <p:tags r:id="rId12"/>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grpSp>
        <p:nvGrpSpPr>
          <p:cNvPr id="12" name="组合 11"/>
          <p:cNvGrpSpPr/>
          <p:nvPr>
            <p:custDataLst>
              <p:tags r:id="rId3"/>
            </p:custDataLst>
          </p:nvPr>
        </p:nvGrpSpPr>
        <p:grpSpPr>
          <a:xfrm rot="10800000">
            <a:off x="0" y="0"/>
            <a:ext cx="3526971" cy="2067535"/>
            <a:chOff x="9613900" y="5346701"/>
            <a:chExt cx="2578100" cy="1511300"/>
          </a:xfrm>
        </p:grpSpPr>
        <p:sp>
          <p:nvSpPr>
            <p:cNvPr id="13" name="直角三角形 12"/>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4" name="等腰三角形 13"/>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6"/>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7"/>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601350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11" cstate="email"/>
          <a:stretch>
            <a:fillRect/>
          </a:stretch>
        </p:blipFill>
        <p:spPr>
          <a:xfrm>
            <a:off x="0" y="-21590"/>
            <a:ext cx="6043295" cy="6858000"/>
          </a:xfrm>
          <a:prstGeom prst="rect">
            <a:avLst/>
          </a:prstGeom>
        </p:spPr>
      </p:pic>
      <p:grpSp>
        <p:nvGrpSpPr>
          <p:cNvPr id="9" name="组合 8"/>
          <p:cNvGrpSpPr/>
          <p:nvPr>
            <p:custDataLst>
              <p:tags r:id="rId2"/>
            </p:custDataLst>
          </p:nvPr>
        </p:nvGrpSpPr>
        <p:grpSpPr>
          <a:xfrm rot="16200000">
            <a:off x="6664847" y="93867"/>
            <a:ext cx="3102610" cy="6689951"/>
            <a:chOff x="8000" y="1791"/>
            <a:chExt cx="3845" cy="3671"/>
          </a:xfrm>
        </p:grpSpPr>
        <p:sp>
          <p:nvSpPr>
            <p:cNvPr id="10" name="任意多边形 38"/>
            <p:cNvSpPr/>
            <p:nvPr>
              <p:custDataLst>
                <p:tags r:id="rId8"/>
              </p:custDataLst>
            </p:nvPr>
          </p:nvSpPr>
          <p:spPr>
            <a:xfrm>
              <a:off x="8688" y="1791"/>
              <a:ext cx="2729" cy="1696"/>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accent2">
                  <a:lumMod val="40000"/>
                  <a:lumOff val="60000"/>
                </a:schemeClr>
              </a:solidFill>
            </a:ln>
            <a:extLst>
              <a:ext uri="{909E8E84-426E-40DD-AFC4-6F175D3DCCD1}">
                <a14:hiddenFill xmlns:a14="http://schemas.microsoft.com/office/drawing/2010/main">
                  <a:solidFill>
                    <a:srgbClr val="4E67C8"/>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11" name="任意多边形 36"/>
            <p:cNvSpPr/>
            <p:nvPr>
              <p:custDataLst>
                <p:tags r:id="rId9"/>
              </p:custDataLst>
            </p:nvPr>
          </p:nvSpPr>
          <p:spPr>
            <a:xfrm>
              <a:off x="8000" y="2488"/>
              <a:ext cx="3845" cy="2974"/>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4EC872"/>
                </a:solidFill>
                <a:effectLst/>
                <a:uLnTx/>
                <a:uFillTx/>
                <a:latin typeface="Arial" panose="020B0604020202020204" pitchFamily="34" charset="0"/>
                <a:ea typeface="微软雅黑"/>
                <a:cs typeface="+mn-cs"/>
              </a:endParaRPr>
            </a:p>
          </p:txBody>
        </p:sp>
      </p:grpSp>
      <p:sp>
        <p:nvSpPr>
          <p:cNvPr id="2" name="标题 1"/>
          <p:cNvSpPr>
            <a:spLocks noGrp="1"/>
          </p:cNvSpPr>
          <p:nvPr>
            <p:ph type="ctrTitle" hasCustomPrompt="1"/>
            <p:custDataLst>
              <p:tags r:id="rId3"/>
            </p:custDataLst>
          </p:nvPr>
        </p:nvSpPr>
        <p:spPr>
          <a:xfrm>
            <a:off x="6250940" y="3074670"/>
            <a:ext cx="5200015" cy="1289685"/>
          </a:xfrm>
        </p:spPr>
        <p:txBody>
          <a:bodyPr lIns="90170" tIns="46990" rIns="90170" bIns="46990" anchor="b" anchorCtr="0">
            <a:normAutofit/>
          </a:bodyPr>
          <a:lstStyle>
            <a:lvl1pPr algn="ctr">
              <a:defRPr sz="6000" spc="600" baseline="0">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4"/>
            </p:custDataLst>
          </p:nvPr>
        </p:nvSpPr>
        <p:spPr>
          <a:xfrm>
            <a:off x="6254753" y="4554908"/>
            <a:ext cx="5196635" cy="350377"/>
          </a:xfrm>
          <a:solidFill>
            <a:schemeClr val="accent2">
              <a:lumMod val="40000"/>
              <a:lumOff val="60000"/>
            </a:schemeClr>
          </a:solidFill>
        </p:spPr>
        <p:txBody>
          <a:bodyPr lIns="90170" tIns="46990" rIns="90170" bIns="46990">
            <a:normAutofit/>
          </a:bodyPr>
          <a:lstStyle>
            <a:lvl1pPr marL="0" indent="0" algn="ctr" eaLnBrk="1" fontAlgn="auto" latinLnBrk="0" hangingPunct="1">
              <a:lnSpc>
                <a:spcPct val="100000"/>
              </a:lnSpc>
              <a:buNone/>
              <a:defRPr sz="1800" u="none" strike="noStrike" kern="1200" cap="none" spc="200" normalizeH="0" baseline="0">
                <a:solidFill>
                  <a:schemeClr val="bg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7" name="页脚占位符 16"/>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8" name="灯片编号占位符 17"/>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42878598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2132934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4918265" y="1331543"/>
            <a:ext cx="2498670" cy="2136057"/>
            <a:chOff x="4918265" y="1331543"/>
            <a:chExt cx="2498670" cy="2136057"/>
          </a:xfrm>
        </p:grpSpPr>
        <p:sp>
          <p:nvSpPr>
            <p:cNvPr id="8" name="任意多边形 38"/>
            <p:cNvSpPr/>
            <p:nvPr userDrawn="1">
              <p:custDataLst>
                <p:tags r:id="rId7"/>
              </p:custDataLst>
            </p:nvPr>
          </p:nvSpPr>
          <p:spPr>
            <a:xfrm>
              <a:off x="5213612"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sp>
          <p:nvSpPr>
            <p:cNvPr id="9" name="任意多边形 36"/>
            <p:cNvSpPr/>
            <p:nvPr userDrawn="1">
              <p:custDataLst>
                <p:tags r:id="rId8"/>
              </p:custDataLst>
            </p:nvPr>
          </p:nvSpPr>
          <p:spPr>
            <a:xfrm>
              <a:off x="4918265"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sp>
          <p:nvSpPr>
            <p:cNvPr id="10" name="椭圆 9"/>
            <p:cNvSpPr/>
            <p:nvPr userDrawn="1">
              <p:custDataLst>
                <p:tags r:id="rId9"/>
              </p:custDataLst>
            </p:nvPr>
          </p:nvSpPr>
          <p:spPr>
            <a:xfrm>
              <a:off x="4948445" y="2854125"/>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a:cs typeface="+mn-cs"/>
              </a:endParaRPr>
            </a:p>
          </p:txBody>
        </p:sp>
      </p:grpSp>
      <p:sp>
        <p:nvSpPr>
          <p:cNvPr id="2" name="标题 1"/>
          <p:cNvSpPr>
            <a:spLocks noGrp="1"/>
          </p:cNvSpPr>
          <p:nvPr>
            <p:ph type="title" hasCustomPrompt="1"/>
            <p:custDataLst>
              <p:tags r:id="rId2"/>
            </p:custDataLst>
          </p:nvPr>
        </p:nvSpPr>
        <p:spPr>
          <a:xfrm>
            <a:off x="3579743" y="3808730"/>
            <a:ext cx="5128422" cy="710011"/>
          </a:xfrm>
        </p:spPr>
        <p:txBody>
          <a:bodyPr lIns="90170" tIns="46990" rIns="90170" bIns="46990" anchor="t" anchorCtr="0">
            <a:normAutofit/>
          </a:bodyPr>
          <a:lstStyle>
            <a:lvl1pPr algn="ctr">
              <a:defRPr sz="36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3"/>
            </p:custDataLst>
          </p:nvPr>
        </p:nvSpPr>
        <p:spPr>
          <a:xfrm>
            <a:off x="3579742" y="4555003"/>
            <a:ext cx="5128422" cy="907657"/>
          </a:xfrm>
        </p:spPr>
        <p:txBody>
          <a:bodyPr lIns="90170" tIns="46990" rIns="90170" bIns="4699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8245105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1839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2019/10/7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8" name="页脚占位符 7"/>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01740197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9" name="任意多边形 8"/>
          <p:cNvSpPr/>
          <p:nvPr>
            <p:custDataLst>
              <p:tags r:id="rId1"/>
            </p:custDataLst>
          </p:nvPr>
        </p:nvSpPr>
        <p:spPr>
          <a:xfrm>
            <a:off x="3705"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 name="标题 1"/>
          <p:cNvSpPr>
            <a:spLocks noGrp="1"/>
          </p:cNvSpPr>
          <p:nvPr>
            <p:ph type="title"/>
            <p:custDataLst>
              <p:tags r:id="rId2"/>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6181402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1800654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133199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cap="none"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custDataLst>
              <p:tags r:id="rId4"/>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custDataLst>
              <p:tags r:id="rId5"/>
            </p:custDataLst>
          </p:nvPr>
        </p:nvSpPr>
        <p:spPr/>
        <p:txBody>
          <a:bodyPr/>
          <a:lstStyle>
            <a:lvl1pPr>
              <a:defRPr cap="none" baseline="0">
                <a:solidFill>
                  <a:schemeClr val="tx1">
                    <a:lumMod val="85000"/>
                    <a:lumOff val="15000"/>
                  </a:schemeClr>
                </a:solidFill>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41502639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778349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1" name="图片 10" descr="image2"/>
          <p:cNvPicPr>
            <a:picLocks noChangeAspect="1"/>
          </p:cNvPicPr>
          <p:nvPr>
            <p:custDataLst>
              <p:tags r:id="rId1"/>
            </p:custDataLst>
          </p:nvPr>
        </p:nvPicPr>
        <p:blipFill>
          <a:blip r:embed="rId7"/>
          <a:stretch>
            <a:fillRect/>
          </a:stretch>
        </p:blipFill>
        <p:spPr>
          <a:xfrm>
            <a:off x="-48895" y="-22225"/>
            <a:ext cx="12267565" cy="6886575"/>
          </a:xfrm>
          <a:prstGeom prst="rect">
            <a:avLst/>
          </a:prstGeom>
        </p:spPr>
      </p:pic>
      <p:sp>
        <p:nvSpPr>
          <p:cNvPr id="2" name="标题 1"/>
          <p:cNvSpPr>
            <a:spLocks noGrp="1"/>
          </p:cNvSpPr>
          <p:nvPr>
            <p:ph type="title" hasCustomPrompt="1"/>
            <p:custDataLst>
              <p:tags r:id="rId2"/>
            </p:custDataLst>
          </p:nvPr>
        </p:nvSpPr>
        <p:spPr>
          <a:xfrm>
            <a:off x="3119120" y="2499995"/>
            <a:ext cx="5742940" cy="1624965"/>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3"/>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0914481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0"/>
            <a:ext cx="10852237" cy="441964"/>
          </a:xfrm>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grpSp>
        <p:nvGrpSpPr>
          <p:cNvPr id="6" name="组合 5"/>
          <p:cNvGrpSpPr/>
          <p:nvPr>
            <p:custDataLst>
              <p:tags r:id="rId2"/>
            </p:custDataLst>
          </p:nvPr>
        </p:nvGrpSpPr>
        <p:grpSpPr>
          <a:xfrm>
            <a:off x="9613900" y="5346701"/>
            <a:ext cx="2578100" cy="1511300"/>
            <a:chOff x="9613900" y="5346701"/>
            <a:chExt cx="2578100" cy="1511300"/>
          </a:xfrm>
        </p:grpSpPr>
        <p:sp>
          <p:nvSpPr>
            <p:cNvPr id="7" name="直角三角形 6"/>
            <p:cNvSpPr/>
            <p:nvPr>
              <p:custDataLst>
                <p:tags r:id="rId6"/>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等腰三角形 7"/>
            <p:cNvSpPr/>
            <p:nvPr>
              <p:custDataLst>
                <p:tags r:id="rId7"/>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 name="日期占位符 2"/>
          <p:cNvSpPr>
            <a:spLocks noGrp="1"/>
          </p:cNvSpPr>
          <p:nvPr>
            <p:ph type="dt" sz="half" idx="10"/>
            <p:custDataLst>
              <p:tags r:id="rId3"/>
            </p:custDataLst>
          </p:nvPr>
        </p:nvSpPr>
        <p:spPr>
          <a:xfrm>
            <a:off x="879742" y="6349833"/>
            <a:ext cx="2700000" cy="3168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17424108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nvGrpSpPr>
          <p:cNvPr id="9" name="组合 8"/>
          <p:cNvGrpSpPr/>
          <p:nvPr>
            <p:custDataLst>
              <p:tags r:id="rId2"/>
            </p:custDataLst>
          </p:nvPr>
        </p:nvGrpSpPr>
        <p:grpSpPr>
          <a:xfrm rot="10800000">
            <a:off x="0" y="0"/>
            <a:ext cx="1527018" cy="1407109"/>
            <a:chOff x="10664982" y="5450891"/>
            <a:chExt cx="1527018" cy="1407109"/>
          </a:xfrm>
        </p:grpSpPr>
        <p:sp>
          <p:nvSpPr>
            <p:cNvPr id="10" name="直角三角形 9"/>
            <p:cNvSpPr/>
            <p:nvPr>
              <p:custDataLst>
                <p:tags r:id="rId11"/>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1" name="等腰三角形 10"/>
            <p:cNvSpPr/>
            <p:nvPr>
              <p:custDataLst>
                <p:tags r:id="rId12"/>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grpSp>
        <p:nvGrpSpPr>
          <p:cNvPr id="12" name="组合 11"/>
          <p:cNvGrpSpPr/>
          <p:nvPr>
            <p:custDataLst>
              <p:tags r:id="rId3"/>
            </p:custDataLst>
          </p:nvPr>
        </p:nvGrpSpPr>
        <p:grpSpPr>
          <a:xfrm>
            <a:off x="9613900" y="5346701"/>
            <a:ext cx="2578100" cy="1511300"/>
            <a:chOff x="9613900" y="5346701"/>
            <a:chExt cx="2578100" cy="1511300"/>
          </a:xfrm>
        </p:grpSpPr>
        <p:sp>
          <p:nvSpPr>
            <p:cNvPr id="13" name="直角三角形 12"/>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4" name="等腰三角形 13"/>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7"/>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8"/>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4095153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0" name="组合 9"/>
          <p:cNvGrpSpPr/>
          <p:nvPr>
            <p:custDataLst>
              <p:tags r:id="rId2"/>
            </p:custDataLst>
          </p:nvPr>
        </p:nvGrpSpPr>
        <p:grpSpPr>
          <a:xfrm rot="10800000">
            <a:off x="0" y="0"/>
            <a:ext cx="1527018" cy="1407109"/>
            <a:chOff x="10664982" y="5450891"/>
            <a:chExt cx="1527018" cy="1407109"/>
          </a:xfrm>
        </p:grpSpPr>
        <p:sp>
          <p:nvSpPr>
            <p:cNvPr id="11" name="直角三角形 10"/>
            <p:cNvSpPr/>
            <p:nvPr>
              <p:custDataLst>
                <p:tags r:id="rId9"/>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2" name="等腰三角形 11"/>
            <p:cNvSpPr/>
            <p:nvPr>
              <p:custDataLst>
                <p:tags r:id="rId10"/>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03742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2019/10/7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1" name="组合 10"/>
          <p:cNvGrpSpPr/>
          <p:nvPr>
            <p:custDataLst>
              <p:tags r:id="rId2"/>
            </p:custDataLst>
          </p:nvPr>
        </p:nvGrpSpPr>
        <p:grpSpPr>
          <a:xfrm rot="10800000" flipH="1">
            <a:off x="10664982" y="0"/>
            <a:ext cx="1527018" cy="1407109"/>
            <a:chOff x="10664982" y="5450891"/>
            <a:chExt cx="1527018" cy="1407109"/>
          </a:xfrm>
        </p:grpSpPr>
        <p:sp>
          <p:nvSpPr>
            <p:cNvPr id="12" name="直角三角形 11"/>
            <p:cNvSpPr/>
            <p:nvPr>
              <p:custDataLst>
                <p:tags r:id="rId9"/>
              </p:custDataLst>
            </p:nvPr>
          </p:nvSpPr>
          <p:spPr>
            <a:xfrm flipH="1">
              <a:off x="11205417" y="5450891"/>
              <a:ext cx="986582" cy="1407109"/>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3" name="等腰三角形 12"/>
            <p:cNvSpPr/>
            <p:nvPr>
              <p:custDataLst>
                <p:tags r:id="rId10"/>
              </p:custDataLst>
            </p:nvPr>
          </p:nvSpPr>
          <p:spPr>
            <a:xfrm flipH="1">
              <a:off x="10664982" y="5814058"/>
              <a:ext cx="1527018" cy="1043940"/>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802786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0" name="组合 9"/>
          <p:cNvGrpSpPr/>
          <p:nvPr>
            <p:custDataLst>
              <p:tags r:id="rId2"/>
            </p:custDataLst>
          </p:nvPr>
        </p:nvGrpSpPr>
        <p:grpSpPr>
          <a:xfrm>
            <a:off x="9613900" y="5346701"/>
            <a:ext cx="2578100" cy="1511300"/>
            <a:chOff x="9613900" y="5346701"/>
            <a:chExt cx="2578100" cy="1511300"/>
          </a:xfrm>
        </p:grpSpPr>
        <p:sp>
          <p:nvSpPr>
            <p:cNvPr id="11" name="直角三角形 10"/>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2" name="等腰三角形 11"/>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27623001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12" name="组合 11"/>
          <p:cNvGrpSpPr/>
          <p:nvPr>
            <p:custDataLst>
              <p:tags r:id="rId2"/>
            </p:custDataLst>
          </p:nvPr>
        </p:nvGrpSpPr>
        <p:grpSpPr>
          <a:xfrm>
            <a:off x="9613900" y="5346701"/>
            <a:ext cx="2578100" cy="1511300"/>
            <a:chOff x="9613900" y="5346701"/>
            <a:chExt cx="2578100" cy="1511300"/>
          </a:xfrm>
        </p:grpSpPr>
        <p:sp>
          <p:nvSpPr>
            <p:cNvPr id="14" name="直角三角形 13"/>
            <p:cNvSpPr/>
            <p:nvPr>
              <p:custDataLst>
                <p:tags r:id="rId11"/>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5" name="等腰三角形 14"/>
            <p:cNvSpPr/>
            <p:nvPr>
              <p:custDataLst>
                <p:tags r:id="rId12"/>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27712173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sym typeface="+mn-ea"/>
            </a:endParaRPr>
          </a:p>
        </p:txBody>
      </p:sp>
      <p:grpSp>
        <p:nvGrpSpPr>
          <p:cNvPr id="8" name="组合 7"/>
          <p:cNvGrpSpPr/>
          <p:nvPr>
            <p:custDataLst>
              <p:tags r:id="rId2"/>
            </p:custDataLst>
          </p:nvPr>
        </p:nvGrpSpPr>
        <p:grpSpPr>
          <a:xfrm>
            <a:off x="8665029" y="4790466"/>
            <a:ext cx="3526971" cy="2067535"/>
            <a:chOff x="9613900" y="5346701"/>
            <a:chExt cx="2578100" cy="1511300"/>
          </a:xfrm>
        </p:grpSpPr>
        <p:sp>
          <p:nvSpPr>
            <p:cNvPr id="9" name="直角三角形 8"/>
            <p:cNvSpPr/>
            <p:nvPr>
              <p:custDataLst>
                <p:tags r:id="rId11"/>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1" name="等腰三角形 10"/>
            <p:cNvSpPr/>
            <p:nvPr>
              <p:custDataLst>
                <p:tags r:id="rId12"/>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grpSp>
        <p:nvGrpSpPr>
          <p:cNvPr id="12" name="组合 11"/>
          <p:cNvGrpSpPr/>
          <p:nvPr>
            <p:custDataLst>
              <p:tags r:id="rId3"/>
            </p:custDataLst>
          </p:nvPr>
        </p:nvGrpSpPr>
        <p:grpSpPr>
          <a:xfrm rot="10800000">
            <a:off x="0" y="0"/>
            <a:ext cx="3526971" cy="2067535"/>
            <a:chOff x="9613900" y="5346701"/>
            <a:chExt cx="2578100" cy="1511300"/>
          </a:xfrm>
        </p:grpSpPr>
        <p:sp>
          <p:nvSpPr>
            <p:cNvPr id="13" name="直角三角形 12"/>
            <p:cNvSpPr/>
            <p:nvPr>
              <p:custDataLst>
                <p:tags r:id="rId9"/>
              </p:custDataLst>
            </p:nvPr>
          </p:nvSpPr>
          <p:spPr>
            <a:xfrm flipH="1">
              <a:off x="10883899" y="5346701"/>
              <a:ext cx="1308099" cy="1511300"/>
            </a:xfrm>
            <a:prstGeom prst="r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14" name="等腰三角形 13"/>
            <p:cNvSpPr/>
            <p:nvPr>
              <p:custDataLst>
                <p:tags r:id="rId10"/>
              </p:custDataLst>
            </p:nvPr>
          </p:nvSpPr>
          <p:spPr>
            <a:xfrm flipH="1">
              <a:off x="9613900" y="6032500"/>
              <a:ext cx="2578100" cy="825498"/>
            </a:xfrm>
            <a:prstGeom prst="triangl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gr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custDataLst>
              <p:tags r:id="rId6"/>
            </p:custDataLst>
          </p:nvPr>
        </p:nvSpPr>
        <p:spPr>
          <a:xfrm>
            <a:off x="4116000" y="6349833"/>
            <a:ext cx="396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custDataLst>
              <p:tags r:id="rId7"/>
            </p:custDataLst>
          </p:nvPr>
        </p:nvSpPr>
        <p:spPr>
          <a:xfrm>
            <a:off x="8610600" y="6349833"/>
            <a:ext cx="2700000" cy="316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10285527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8256829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80955102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74534392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54208873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5332236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24316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2019/10/7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00844976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224977387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1122274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061912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5235686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99078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540330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26648898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9739820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73256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tags" Target="../tags/tag821.xml"/><Relationship Id="rId18" Type="http://schemas.openxmlformats.org/officeDocument/2006/relationships/tags" Target="../tags/tag826.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theme" Target="../theme/theme10.xml"/><Relationship Id="rId17" Type="http://schemas.openxmlformats.org/officeDocument/2006/relationships/tags" Target="../tags/tag825.xml"/><Relationship Id="rId2" Type="http://schemas.openxmlformats.org/officeDocument/2006/relationships/slideLayout" Target="../slideLayouts/slideLayout129.xml"/><Relationship Id="rId16" Type="http://schemas.openxmlformats.org/officeDocument/2006/relationships/tags" Target="../tags/tag824.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5" Type="http://schemas.openxmlformats.org/officeDocument/2006/relationships/tags" Target="../tags/tag823.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tags" Target="../tags/tag82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tags" Target="../tags/tag882.xml"/><Relationship Id="rId18" Type="http://schemas.openxmlformats.org/officeDocument/2006/relationships/tags" Target="../tags/tag887.xml"/><Relationship Id="rId3" Type="http://schemas.openxmlformats.org/officeDocument/2006/relationships/slideLayout" Target="../slideLayouts/slideLayout141.xml"/><Relationship Id="rId7" Type="http://schemas.openxmlformats.org/officeDocument/2006/relationships/slideLayout" Target="../slideLayouts/slideLayout145.xml"/><Relationship Id="rId12" Type="http://schemas.openxmlformats.org/officeDocument/2006/relationships/theme" Target="../theme/theme11.xml"/><Relationship Id="rId17" Type="http://schemas.openxmlformats.org/officeDocument/2006/relationships/tags" Target="../tags/tag886.xml"/><Relationship Id="rId2" Type="http://schemas.openxmlformats.org/officeDocument/2006/relationships/slideLayout" Target="../slideLayouts/slideLayout140.xml"/><Relationship Id="rId16" Type="http://schemas.openxmlformats.org/officeDocument/2006/relationships/tags" Target="../tags/tag885.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5" Type="http://schemas.openxmlformats.org/officeDocument/2006/relationships/tags" Target="../tags/tag884.xml"/><Relationship Id="rId10" Type="http://schemas.openxmlformats.org/officeDocument/2006/relationships/slideLayout" Target="../slideLayouts/slideLayout148.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tags" Target="../tags/tag88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tags" Target="../tags/tag943.xml"/><Relationship Id="rId18" Type="http://schemas.openxmlformats.org/officeDocument/2006/relationships/tags" Target="../tags/tag948.xml"/><Relationship Id="rId3" Type="http://schemas.openxmlformats.org/officeDocument/2006/relationships/slideLayout" Target="../slideLayouts/slideLayout152.xml"/><Relationship Id="rId7" Type="http://schemas.openxmlformats.org/officeDocument/2006/relationships/slideLayout" Target="../slideLayouts/slideLayout156.xml"/><Relationship Id="rId12" Type="http://schemas.openxmlformats.org/officeDocument/2006/relationships/theme" Target="../theme/theme12.xml"/><Relationship Id="rId17" Type="http://schemas.openxmlformats.org/officeDocument/2006/relationships/tags" Target="../tags/tag947.xml"/><Relationship Id="rId2" Type="http://schemas.openxmlformats.org/officeDocument/2006/relationships/slideLayout" Target="../slideLayouts/slideLayout151.xml"/><Relationship Id="rId16" Type="http://schemas.openxmlformats.org/officeDocument/2006/relationships/tags" Target="../tags/tag946.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tags" Target="../tags/tag945.xml"/><Relationship Id="rId10" Type="http://schemas.openxmlformats.org/officeDocument/2006/relationships/slideLayout" Target="../slideLayouts/slideLayout159.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tags" Target="../tags/tag94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tags" Target="../tags/tag1004.xml"/><Relationship Id="rId18" Type="http://schemas.openxmlformats.org/officeDocument/2006/relationships/tags" Target="../tags/tag1009.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12" Type="http://schemas.openxmlformats.org/officeDocument/2006/relationships/theme" Target="../theme/theme13.xml"/><Relationship Id="rId17" Type="http://schemas.openxmlformats.org/officeDocument/2006/relationships/tags" Target="../tags/tag1008.xml"/><Relationship Id="rId2" Type="http://schemas.openxmlformats.org/officeDocument/2006/relationships/slideLayout" Target="../slideLayouts/slideLayout162.xml"/><Relationship Id="rId16" Type="http://schemas.openxmlformats.org/officeDocument/2006/relationships/tags" Target="../tags/tag1007.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slideLayout" Target="../slideLayouts/slideLayout171.xml"/><Relationship Id="rId5" Type="http://schemas.openxmlformats.org/officeDocument/2006/relationships/slideLayout" Target="../slideLayouts/slideLayout165.xml"/><Relationship Id="rId15" Type="http://schemas.openxmlformats.org/officeDocument/2006/relationships/tags" Target="../tags/tag1006.xml"/><Relationship Id="rId10" Type="http://schemas.openxmlformats.org/officeDocument/2006/relationships/slideLayout" Target="../slideLayouts/slideLayout170.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tags" Target="../tags/tag1005.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tags" Target="../tags/tag1065.xml"/><Relationship Id="rId18" Type="http://schemas.openxmlformats.org/officeDocument/2006/relationships/tags" Target="../tags/tag1070.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12" Type="http://schemas.openxmlformats.org/officeDocument/2006/relationships/theme" Target="../theme/theme14.xml"/><Relationship Id="rId17" Type="http://schemas.openxmlformats.org/officeDocument/2006/relationships/tags" Target="../tags/tag1069.xml"/><Relationship Id="rId2" Type="http://schemas.openxmlformats.org/officeDocument/2006/relationships/slideLayout" Target="../slideLayouts/slideLayout173.xml"/><Relationship Id="rId16" Type="http://schemas.openxmlformats.org/officeDocument/2006/relationships/tags" Target="../tags/tag1068.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5" Type="http://schemas.openxmlformats.org/officeDocument/2006/relationships/tags" Target="../tags/tag1067.xml"/><Relationship Id="rId10" Type="http://schemas.openxmlformats.org/officeDocument/2006/relationships/slideLayout" Target="../slideLayouts/slideLayout181.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tags" Target="../tags/tag106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90.xml"/><Relationship Id="rId13" Type="http://schemas.openxmlformats.org/officeDocument/2006/relationships/tags" Target="../tags/tag1126.xml"/><Relationship Id="rId18" Type="http://schemas.openxmlformats.org/officeDocument/2006/relationships/tags" Target="../tags/tag1131.xml"/><Relationship Id="rId3" Type="http://schemas.openxmlformats.org/officeDocument/2006/relationships/slideLayout" Target="../slideLayouts/slideLayout185.xml"/><Relationship Id="rId7" Type="http://schemas.openxmlformats.org/officeDocument/2006/relationships/slideLayout" Target="../slideLayouts/slideLayout189.xml"/><Relationship Id="rId12" Type="http://schemas.openxmlformats.org/officeDocument/2006/relationships/theme" Target="../theme/theme15.xml"/><Relationship Id="rId17" Type="http://schemas.openxmlformats.org/officeDocument/2006/relationships/tags" Target="../tags/tag1130.xml"/><Relationship Id="rId2" Type="http://schemas.openxmlformats.org/officeDocument/2006/relationships/slideLayout" Target="../slideLayouts/slideLayout184.xml"/><Relationship Id="rId16" Type="http://schemas.openxmlformats.org/officeDocument/2006/relationships/tags" Target="../tags/tag1129.xml"/><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slideLayout" Target="../slideLayouts/slideLayout193.xml"/><Relationship Id="rId5" Type="http://schemas.openxmlformats.org/officeDocument/2006/relationships/slideLayout" Target="../slideLayouts/slideLayout187.xml"/><Relationship Id="rId15" Type="http://schemas.openxmlformats.org/officeDocument/2006/relationships/tags" Target="../tags/tag1128.xml"/><Relationship Id="rId10" Type="http://schemas.openxmlformats.org/officeDocument/2006/relationships/slideLayout" Target="../slideLayouts/slideLayout192.xml"/><Relationship Id="rId4" Type="http://schemas.openxmlformats.org/officeDocument/2006/relationships/slideLayout" Target="../slideLayouts/slideLayout186.xml"/><Relationship Id="rId9" Type="http://schemas.openxmlformats.org/officeDocument/2006/relationships/slideLayout" Target="../slideLayouts/slideLayout191.xml"/><Relationship Id="rId14" Type="http://schemas.openxmlformats.org/officeDocument/2006/relationships/tags" Target="../tags/tag112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1.xml"/><Relationship Id="rId13" Type="http://schemas.openxmlformats.org/officeDocument/2006/relationships/tags" Target="../tags/tag1187.xml"/><Relationship Id="rId18" Type="http://schemas.openxmlformats.org/officeDocument/2006/relationships/tags" Target="../tags/tag1192.xml"/><Relationship Id="rId3" Type="http://schemas.openxmlformats.org/officeDocument/2006/relationships/slideLayout" Target="../slideLayouts/slideLayout196.xml"/><Relationship Id="rId7" Type="http://schemas.openxmlformats.org/officeDocument/2006/relationships/slideLayout" Target="../slideLayouts/slideLayout200.xml"/><Relationship Id="rId12" Type="http://schemas.openxmlformats.org/officeDocument/2006/relationships/theme" Target="../theme/theme16.xml"/><Relationship Id="rId17" Type="http://schemas.openxmlformats.org/officeDocument/2006/relationships/tags" Target="../tags/tag1191.xml"/><Relationship Id="rId2" Type="http://schemas.openxmlformats.org/officeDocument/2006/relationships/slideLayout" Target="../slideLayouts/slideLayout195.xml"/><Relationship Id="rId16" Type="http://schemas.openxmlformats.org/officeDocument/2006/relationships/tags" Target="../tags/tag1190.xml"/><Relationship Id="rId1" Type="http://schemas.openxmlformats.org/officeDocument/2006/relationships/slideLayout" Target="../slideLayouts/slideLayout194.xml"/><Relationship Id="rId6" Type="http://schemas.openxmlformats.org/officeDocument/2006/relationships/slideLayout" Target="../slideLayouts/slideLayout199.xml"/><Relationship Id="rId11" Type="http://schemas.openxmlformats.org/officeDocument/2006/relationships/slideLayout" Target="../slideLayouts/slideLayout204.xml"/><Relationship Id="rId5" Type="http://schemas.openxmlformats.org/officeDocument/2006/relationships/slideLayout" Target="../slideLayouts/slideLayout198.xml"/><Relationship Id="rId15" Type="http://schemas.openxmlformats.org/officeDocument/2006/relationships/tags" Target="../tags/tag1189.xml"/><Relationship Id="rId10" Type="http://schemas.openxmlformats.org/officeDocument/2006/relationships/slideLayout" Target="../slideLayouts/slideLayout203.xml"/><Relationship Id="rId4" Type="http://schemas.openxmlformats.org/officeDocument/2006/relationships/slideLayout" Target="../slideLayouts/slideLayout197.xml"/><Relationship Id="rId9" Type="http://schemas.openxmlformats.org/officeDocument/2006/relationships/slideLayout" Target="../slideLayouts/slideLayout202.xml"/><Relationship Id="rId14" Type="http://schemas.openxmlformats.org/officeDocument/2006/relationships/tags" Target="../tags/tag118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4.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146.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tags" Target="../tags/tag150.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1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ags" Target="../tags/tag149.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ags" Target="../tags/tag148.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1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tags" Target="../tags/tag29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tags" Target="../tags/tag29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tags" Target="../tags/tag28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tags" Target="../tags/tag293.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tags" Target="../tags/tag292.xml"/><Relationship Id="rId10" Type="http://schemas.openxmlformats.org/officeDocument/2006/relationships/slideLayout" Target="../slideLayouts/slideLayout57.xml"/><Relationship Id="rId19" Type="http://schemas.openxmlformats.org/officeDocument/2006/relationships/theme" Target="../theme/theme4.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tags" Target="../tags/tag29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3" Type="http://schemas.openxmlformats.org/officeDocument/2006/relationships/slideLayout" Target="../slideLayouts/slideLayout68.xml"/><Relationship Id="rId21" Type="http://schemas.openxmlformats.org/officeDocument/2006/relationships/tags" Target="../tags/tag434.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tags" Target="../tags/tag438.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tags" Target="../tags/tag433.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tags" Target="../tags/tag437.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tags" Target="../tags/tag436.xml"/><Relationship Id="rId10" Type="http://schemas.openxmlformats.org/officeDocument/2006/relationships/slideLayout" Target="../slideLayouts/slideLayout75.xml"/><Relationship Id="rId19" Type="http://schemas.openxmlformats.org/officeDocument/2006/relationships/theme" Target="../theme/theme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tags" Target="../tags/tag43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ags" Target="../tags/tag577.xml"/><Relationship Id="rId18" Type="http://schemas.openxmlformats.org/officeDocument/2006/relationships/tags" Target="../tags/tag582.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6.xml"/><Relationship Id="rId17" Type="http://schemas.openxmlformats.org/officeDocument/2006/relationships/tags" Target="../tags/tag581.xml"/><Relationship Id="rId2" Type="http://schemas.openxmlformats.org/officeDocument/2006/relationships/slideLayout" Target="../slideLayouts/slideLayout85.xml"/><Relationship Id="rId16" Type="http://schemas.openxmlformats.org/officeDocument/2006/relationships/tags" Target="../tags/tag580.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tags" Target="../tags/tag579.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tags" Target="../tags/tag57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tags" Target="../tags/tag638.xml"/><Relationship Id="rId18" Type="http://schemas.openxmlformats.org/officeDocument/2006/relationships/tags" Target="../tags/tag643.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7.xml"/><Relationship Id="rId17" Type="http://schemas.openxmlformats.org/officeDocument/2006/relationships/tags" Target="../tags/tag642.xml"/><Relationship Id="rId2" Type="http://schemas.openxmlformats.org/officeDocument/2006/relationships/slideLayout" Target="../slideLayouts/slideLayout96.xml"/><Relationship Id="rId16" Type="http://schemas.openxmlformats.org/officeDocument/2006/relationships/tags" Target="../tags/tag641.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5" Type="http://schemas.openxmlformats.org/officeDocument/2006/relationships/tags" Target="../tags/tag640.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tags" Target="../tags/tag63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tags" Target="../tags/tag699.xml"/><Relationship Id="rId18" Type="http://schemas.openxmlformats.org/officeDocument/2006/relationships/tags" Target="../tags/tag704.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theme" Target="../theme/theme8.xml"/><Relationship Id="rId17" Type="http://schemas.openxmlformats.org/officeDocument/2006/relationships/tags" Target="../tags/tag703.xml"/><Relationship Id="rId2" Type="http://schemas.openxmlformats.org/officeDocument/2006/relationships/slideLayout" Target="../slideLayouts/slideLayout107.xml"/><Relationship Id="rId16" Type="http://schemas.openxmlformats.org/officeDocument/2006/relationships/tags" Target="../tags/tag702.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tags" Target="../tags/tag701.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tags" Target="../tags/tag70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tags" Target="../tags/tag760.xml"/><Relationship Id="rId18" Type="http://schemas.openxmlformats.org/officeDocument/2006/relationships/tags" Target="../tags/tag765.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theme" Target="../theme/theme9.xml"/><Relationship Id="rId17" Type="http://schemas.openxmlformats.org/officeDocument/2006/relationships/tags" Target="../tags/tag764.xml"/><Relationship Id="rId2" Type="http://schemas.openxmlformats.org/officeDocument/2006/relationships/slideLayout" Target="../slideLayouts/slideLayout118.xml"/><Relationship Id="rId16" Type="http://schemas.openxmlformats.org/officeDocument/2006/relationships/tags" Target="../tags/tag763.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tags" Target="../tags/tag762.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tags" Target="../tags/tag7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2019/10/7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98316484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80419864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15550323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209648680"/>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668850915"/>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256547157"/>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1469390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292554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3373896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52122702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2019/10/7</a:t>
            </a:fld>
            <a:endParaRPr kumimoji="0" lang="zh-CN" altLang="en-US" sz="12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cs"/>
            </a:endParaRPr>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69462280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25072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4466714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52731317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80652832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tags" Target="../tags/tag1262.xml"/><Relationship Id="rId18" Type="http://schemas.openxmlformats.org/officeDocument/2006/relationships/tags" Target="../tags/tag1267.xml"/><Relationship Id="rId26" Type="http://schemas.openxmlformats.org/officeDocument/2006/relationships/tags" Target="../tags/tag1275.xml"/><Relationship Id="rId3" Type="http://schemas.openxmlformats.org/officeDocument/2006/relationships/tags" Target="../tags/tag1252.xml"/><Relationship Id="rId21" Type="http://schemas.openxmlformats.org/officeDocument/2006/relationships/tags" Target="../tags/tag1270.xml"/><Relationship Id="rId7" Type="http://schemas.openxmlformats.org/officeDocument/2006/relationships/tags" Target="../tags/tag1256.xml"/><Relationship Id="rId12" Type="http://schemas.openxmlformats.org/officeDocument/2006/relationships/tags" Target="../tags/tag1261.xml"/><Relationship Id="rId17" Type="http://schemas.openxmlformats.org/officeDocument/2006/relationships/tags" Target="../tags/tag1266.xml"/><Relationship Id="rId25" Type="http://schemas.openxmlformats.org/officeDocument/2006/relationships/tags" Target="../tags/tag1274.xml"/><Relationship Id="rId33" Type="http://schemas.openxmlformats.org/officeDocument/2006/relationships/slideLayout" Target="../slideLayouts/slideLayout54.xml"/><Relationship Id="rId2" Type="http://schemas.openxmlformats.org/officeDocument/2006/relationships/tags" Target="../tags/tag1251.xml"/><Relationship Id="rId16" Type="http://schemas.openxmlformats.org/officeDocument/2006/relationships/tags" Target="../tags/tag1265.xml"/><Relationship Id="rId20" Type="http://schemas.openxmlformats.org/officeDocument/2006/relationships/tags" Target="../tags/tag1269.xml"/><Relationship Id="rId29" Type="http://schemas.openxmlformats.org/officeDocument/2006/relationships/tags" Target="../tags/tag1278.xml"/><Relationship Id="rId1" Type="http://schemas.openxmlformats.org/officeDocument/2006/relationships/tags" Target="../tags/tag1250.xml"/><Relationship Id="rId6" Type="http://schemas.openxmlformats.org/officeDocument/2006/relationships/tags" Target="../tags/tag1255.xml"/><Relationship Id="rId11" Type="http://schemas.openxmlformats.org/officeDocument/2006/relationships/tags" Target="../tags/tag1260.xml"/><Relationship Id="rId24" Type="http://schemas.openxmlformats.org/officeDocument/2006/relationships/tags" Target="../tags/tag1273.xml"/><Relationship Id="rId32" Type="http://schemas.openxmlformats.org/officeDocument/2006/relationships/tags" Target="../tags/tag1281.xml"/><Relationship Id="rId5" Type="http://schemas.openxmlformats.org/officeDocument/2006/relationships/tags" Target="../tags/tag1254.xml"/><Relationship Id="rId15" Type="http://schemas.openxmlformats.org/officeDocument/2006/relationships/tags" Target="../tags/tag1264.xml"/><Relationship Id="rId23" Type="http://schemas.openxmlformats.org/officeDocument/2006/relationships/tags" Target="../tags/tag1272.xml"/><Relationship Id="rId28" Type="http://schemas.openxmlformats.org/officeDocument/2006/relationships/tags" Target="../tags/tag1277.xml"/><Relationship Id="rId10" Type="http://schemas.openxmlformats.org/officeDocument/2006/relationships/tags" Target="../tags/tag1259.xml"/><Relationship Id="rId19" Type="http://schemas.openxmlformats.org/officeDocument/2006/relationships/tags" Target="../tags/tag1268.xml"/><Relationship Id="rId31" Type="http://schemas.openxmlformats.org/officeDocument/2006/relationships/tags" Target="../tags/tag1280.xml"/><Relationship Id="rId4" Type="http://schemas.openxmlformats.org/officeDocument/2006/relationships/tags" Target="../tags/tag1253.xml"/><Relationship Id="rId9" Type="http://schemas.openxmlformats.org/officeDocument/2006/relationships/tags" Target="../tags/tag1258.xml"/><Relationship Id="rId14" Type="http://schemas.openxmlformats.org/officeDocument/2006/relationships/tags" Target="../tags/tag1263.xml"/><Relationship Id="rId22" Type="http://schemas.openxmlformats.org/officeDocument/2006/relationships/tags" Target="../tags/tag1271.xml"/><Relationship Id="rId27" Type="http://schemas.openxmlformats.org/officeDocument/2006/relationships/tags" Target="../tags/tag1276.xml"/><Relationship Id="rId30" Type="http://schemas.openxmlformats.org/officeDocument/2006/relationships/tags" Target="../tags/tag1279.xml"/><Relationship Id="rId8" Type="http://schemas.openxmlformats.org/officeDocument/2006/relationships/tags" Target="../tags/tag125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tags" Target="../tags/tag128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1.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7.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8.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9.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0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24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12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679575" y="1727298"/>
            <a:ext cx="8962981" cy="2123658"/>
          </a:xfrm>
          <a:prstGeom prst="rect">
            <a:avLst/>
          </a:prstGeom>
          <a:noFill/>
        </p:spPr>
        <p:txBody>
          <a:bodyPr wrap="square">
            <a:spAutoFit/>
          </a:bodyPr>
          <a:lstStyle/>
          <a:p>
            <a:pPr algn="ctr" eaLnBrk="1" fontAlgn="auto" hangingPunct="1">
              <a:spcBef>
                <a:spcPts val="0"/>
              </a:spcBef>
              <a:spcAft>
                <a:spcPts val="0"/>
              </a:spcAft>
              <a:defRPr/>
            </a:pPr>
            <a:r>
              <a:rPr lang="en-US" altLang="zh-CN" sz="4400" b="1" spc="3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Notices of the Roles in the Simulated International Conference Presentation</a:t>
            </a:r>
            <a:endParaRPr lang="zh-CN" altLang="en-US" sz="4400" b="1" spc="3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9" name="组合 58"/>
          <p:cNvGrpSpPr>
            <a:grpSpLocks/>
          </p:cNvGrpSpPr>
          <p:nvPr/>
        </p:nvGrpSpPr>
        <p:grpSpPr bwMode="auto">
          <a:xfrm>
            <a:off x="4237810" y="4268158"/>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4626184" y="4848227"/>
            <a:ext cx="306976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Group 5</a:t>
            </a:r>
          </a:p>
          <a:p>
            <a:pPr algn="ctr" eaLnBrk="1" hangingPunct="1"/>
            <a:endParaRPr lang="en-US" altLang="zh-CN" sz="2800" dirty="0">
              <a:solidFill>
                <a:srgbClr val="044875"/>
              </a:solidFill>
              <a:latin typeface="微软雅黑" pitchFamily="34" charset="-122"/>
              <a:ea typeface="微软雅黑" pitchFamily="34" charset="-122"/>
            </a:endParaRPr>
          </a:p>
          <a:p>
            <a:pPr algn="ctr" eaLnBrk="1" hangingPunct="1"/>
            <a:r>
              <a:rPr lang="en-US" altLang="zh-CN" sz="2800" dirty="0">
                <a:solidFill>
                  <a:srgbClr val="044875"/>
                </a:solidFill>
                <a:latin typeface="微软雅黑" pitchFamily="34" charset="-122"/>
                <a:ea typeface="微软雅黑" pitchFamily="34" charset="-122"/>
              </a:rPr>
              <a:t>Class 19-13</a:t>
            </a:r>
          </a:p>
        </p:txBody>
      </p:sp>
      <p:sp>
        <p:nvSpPr>
          <p:cNvPr id="9" name="矩形 8"/>
          <p:cNvSpPr/>
          <p:nvPr/>
        </p:nvSpPr>
        <p:spPr>
          <a:xfrm>
            <a:off x="1231267" y="1455739"/>
            <a:ext cx="9739901" cy="268503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391730" y="3506695"/>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676436" y="889795"/>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2192000" cy="33495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28" name="Picture 4">
            <a:extLst>
              <a:ext uri="{FF2B5EF4-FFF2-40B4-BE49-F238E27FC236}">
                <a16:creationId xmlns:a16="http://schemas.microsoft.com/office/drawing/2014/main" id="{05DF53FB-B134-4396-9FD5-E999313544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4045" y="367507"/>
            <a:ext cx="3167955" cy="900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par>
                                <p:cTn id="26" presetID="53"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up)">
                                      <p:cBhvr>
                                        <p:cTn id="42" dur="500"/>
                                        <p:tgtEl>
                                          <p:spTgt spid="59"/>
                                        </p:tgtEl>
                                      </p:cBhvr>
                                    </p:animEffect>
                                  </p:childTnLst>
                                </p:cTn>
                              </p:par>
                              <p:par>
                                <p:cTn id="43" presetID="22" presetClass="entr" presetSubtype="4" fill="hold" grpId="0" nodeType="withEffect">
                                  <p:stCondLst>
                                    <p:cond delay="50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矩形 263"/>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265" name="组合 264"/>
          <p:cNvGrpSpPr/>
          <p:nvPr/>
        </p:nvGrpSpPr>
        <p:grpSpPr bwMode="auto">
          <a:xfrm>
            <a:off x="550863" y="82550"/>
            <a:ext cx="3783965" cy="583565"/>
            <a:chOff x="551544" y="82976"/>
            <a:chExt cx="3783765" cy="582556"/>
          </a:xfrm>
        </p:grpSpPr>
        <p:sp>
          <p:nvSpPr>
            <p:cNvPr id="12334" name="文本框 12"/>
            <p:cNvSpPr txBox="1">
              <a:spLocks noChangeArrowheads="1"/>
            </p:cNvSpPr>
            <p:nvPr/>
          </p:nvSpPr>
          <p:spPr bwMode="auto">
            <a:xfrm>
              <a:off x="1176986" y="144465"/>
              <a:ext cx="3158323"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Opening Speech</a:t>
              </a:r>
            </a:p>
          </p:txBody>
        </p:sp>
        <p:sp>
          <p:nvSpPr>
            <p:cNvPr id="266" name="文本框 265"/>
            <p:cNvSpPr txBox="1"/>
            <p:nvPr/>
          </p:nvSpPr>
          <p:spPr>
            <a:xfrm>
              <a:off x="551544" y="82976"/>
              <a:ext cx="723862"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rPr>
                <a:t>02</a:t>
              </a:r>
              <a:endParaRPr kumimoji="0" lang="zh-CN" altLang="en-US"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endParaRPr>
            </a:p>
          </p:txBody>
        </p:sp>
      </p:grpSp>
      <p:sp>
        <p:nvSpPr>
          <p:cNvPr id="267" name="矩形 266"/>
          <p:cNvSpPr/>
          <p:nvPr/>
        </p:nvSpPr>
        <p:spPr>
          <a:xfrm>
            <a:off x="4234815" y="254000"/>
            <a:ext cx="795718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9" name="矩形 268"/>
          <p:cNvSpPr/>
          <p:nvPr/>
        </p:nvSpPr>
        <p:spPr>
          <a:xfrm>
            <a:off x="4234180" y="254000"/>
            <a:ext cx="795782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0" name="文本框 269"/>
          <p:cNvSpPr txBox="1"/>
          <p:nvPr/>
        </p:nvSpPr>
        <p:spPr>
          <a:xfrm>
            <a:off x="831215" y="774065"/>
            <a:ext cx="8543290" cy="52197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44875"/>
                </a:solidFill>
                <a:effectLst/>
                <a:uLnTx/>
                <a:uFillTx/>
                <a:latin typeface="Arial"/>
                <a:ea typeface="微软雅黑"/>
                <a:cs typeface="+mn-cs"/>
              </a:rPr>
              <a:t>What should be included in an opening speech?</a:t>
            </a:r>
            <a:endParaRPr kumimoji="0" lang="en-US" altLang="zh-CN" sz="2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98" name="任意多边形 97"/>
          <p:cNvSpPr/>
          <p:nvPr>
            <p:custDataLst>
              <p:tags r:id="rId2"/>
            </p:custDataLst>
          </p:nvPr>
        </p:nvSpPr>
        <p:spPr>
          <a:xfrm>
            <a:off x="2096724" y="3058145"/>
            <a:ext cx="7544568" cy="1528014"/>
          </a:xfrm>
          <a:custGeom>
            <a:avLst/>
            <a:gdLst>
              <a:gd name="connsiteX0" fmla="*/ 0 w 7013359"/>
              <a:gd name="connsiteY0" fmla="*/ 1420427 h 1420427"/>
              <a:gd name="connsiteX1" fmla="*/ 1420427 w 7013359"/>
              <a:gd name="connsiteY1" fmla="*/ 790113 h 1420427"/>
              <a:gd name="connsiteX2" fmla="*/ 7013359 w 7013359"/>
              <a:gd name="connsiteY2" fmla="*/ 0 h 1420427"/>
              <a:gd name="connsiteX3" fmla="*/ 7013359 w 7013359"/>
              <a:gd name="connsiteY3" fmla="*/ 0 h 1420427"/>
              <a:gd name="connsiteX0-1" fmla="*/ 0 w 7013359"/>
              <a:gd name="connsiteY0-2" fmla="*/ 1420427 h 1420427"/>
              <a:gd name="connsiteX1-3" fmla="*/ 1313894 w 7013359"/>
              <a:gd name="connsiteY1-4" fmla="*/ 878889 h 1420427"/>
              <a:gd name="connsiteX2-5" fmla="*/ 7013359 w 7013359"/>
              <a:gd name="connsiteY2-6" fmla="*/ 0 h 1420427"/>
              <a:gd name="connsiteX3-7" fmla="*/ 7013359 w 7013359"/>
              <a:gd name="connsiteY3-8" fmla="*/ 0 h 1420427"/>
              <a:gd name="connsiteX0-9" fmla="*/ 0 w 7013359"/>
              <a:gd name="connsiteY0-10" fmla="*/ 1420427 h 1420427"/>
              <a:gd name="connsiteX1-11" fmla="*/ 1313894 w 7013359"/>
              <a:gd name="connsiteY1-12" fmla="*/ 878889 h 1420427"/>
              <a:gd name="connsiteX2-13" fmla="*/ 7013359 w 7013359"/>
              <a:gd name="connsiteY2-14" fmla="*/ 0 h 1420427"/>
              <a:gd name="connsiteX3-15" fmla="*/ 7013359 w 7013359"/>
              <a:gd name="connsiteY3-16" fmla="*/ 0 h 1420427"/>
              <a:gd name="connsiteX0-17" fmla="*/ 0 w 7013359"/>
              <a:gd name="connsiteY0-18" fmla="*/ 1420427 h 1420427"/>
              <a:gd name="connsiteX1-19" fmla="*/ 1313894 w 7013359"/>
              <a:gd name="connsiteY1-20" fmla="*/ 878889 h 1420427"/>
              <a:gd name="connsiteX2-21" fmla="*/ 2840854 w 7013359"/>
              <a:gd name="connsiteY2-22" fmla="*/ 701336 h 1420427"/>
              <a:gd name="connsiteX3-23" fmla="*/ 7013359 w 7013359"/>
              <a:gd name="connsiteY3-24" fmla="*/ 0 h 1420427"/>
              <a:gd name="connsiteX4" fmla="*/ 7013359 w 7013359"/>
              <a:gd name="connsiteY4" fmla="*/ 0 h 1420427"/>
              <a:gd name="connsiteX0-25" fmla="*/ 0 w 7013359"/>
              <a:gd name="connsiteY0-26" fmla="*/ 1420427 h 1420427"/>
              <a:gd name="connsiteX1-27" fmla="*/ 1313894 w 7013359"/>
              <a:gd name="connsiteY1-28" fmla="*/ 878889 h 1420427"/>
              <a:gd name="connsiteX2-29" fmla="*/ 2974019 w 7013359"/>
              <a:gd name="connsiteY2-30" fmla="*/ 1127464 h 1420427"/>
              <a:gd name="connsiteX3-31" fmla="*/ 7013359 w 7013359"/>
              <a:gd name="connsiteY3-32" fmla="*/ 0 h 1420427"/>
              <a:gd name="connsiteX4-33" fmla="*/ 7013359 w 7013359"/>
              <a:gd name="connsiteY4-34" fmla="*/ 0 h 1420427"/>
              <a:gd name="connsiteX0-35" fmla="*/ 0 w 7013359"/>
              <a:gd name="connsiteY0-36" fmla="*/ 1420427 h 1420427"/>
              <a:gd name="connsiteX1-37" fmla="*/ 1313894 w 7013359"/>
              <a:gd name="connsiteY1-38" fmla="*/ 878889 h 1420427"/>
              <a:gd name="connsiteX2-39" fmla="*/ 2974019 w 7013359"/>
              <a:gd name="connsiteY2-40" fmla="*/ 1127464 h 1420427"/>
              <a:gd name="connsiteX3-41" fmla="*/ 4429957 w 7013359"/>
              <a:gd name="connsiteY3-42" fmla="*/ 763480 h 1420427"/>
              <a:gd name="connsiteX4-43" fmla="*/ 7013359 w 7013359"/>
              <a:gd name="connsiteY4-44" fmla="*/ 0 h 1420427"/>
              <a:gd name="connsiteX5" fmla="*/ 7013359 w 7013359"/>
              <a:gd name="connsiteY5" fmla="*/ 0 h 1420427"/>
              <a:gd name="connsiteX0-45" fmla="*/ 0 w 7013359"/>
              <a:gd name="connsiteY0-46" fmla="*/ 1420427 h 1420427"/>
              <a:gd name="connsiteX1-47" fmla="*/ 1313894 w 7013359"/>
              <a:gd name="connsiteY1-48" fmla="*/ 878889 h 1420427"/>
              <a:gd name="connsiteX2-49" fmla="*/ 2974019 w 7013359"/>
              <a:gd name="connsiteY2-50" fmla="*/ 1127464 h 1420427"/>
              <a:gd name="connsiteX3-51" fmla="*/ 4279036 w 7013359"/>
              <a:gd name="connsiteY3-52" fmla="*/ 541538 h 1420427"/>
              <a:gd name="connsiteX4-53" fmla="*/ 7013359 w 7013359"/>
              <a:gd name="connsiteY4-54" fmla="*/ 0 h 1420427"/>
              <a:gd name="connsiteX5-55" fmla="*/ 7013359 w 7013359"/>
              <a:gd name="connsiteY5-56" fmla="*/ 0 h 1420427"/>
              <a:gd name="connsiteX0-57" fmla="*/ 0 w 7013359"/>
              <a:gd name="connsiteY0-58" fmla="*/ 1420427 h 1420427"/>
              <a:gd name="connsiteX1-59" fmla="*/ 1313894 w 7013359"/>
              <a:gd name="connsiteY1-60" fmla="*/ 878889 h 1420427"/>
              <a:gd name="connsiteX2-61" fmla="*/ 2974019 w 7013359"/>
              <a:gd name="connsiteY2-62" fmla="*/ 1127464 h 1420427"/>
              <a:gd name="connsiteX3-63" fmla="*/ 4243525 w 7013359"/>
              <a:gd name="connsiteY3-64" fmla="*/ 523783 h 1420427"/>
              <a:gd name="connsiteX4-65" fmla="*/ 7013359 w 7013359"/>
              <a:gd name="connsiteY4-66" fmla="*/ 0 h 1420427"/>
              <a:gd name="connsiteX5-67" fmla="*/ 7013359 w 7013359"/>
              <a:gd name="connsiteY5-68" fmla="*/ 0 h 1420427"/>
              <a:gd name="connsiteX0-69" fmla="*/ 0 w 7013359"/>
              <a:gd name="connsiteY0-70" fmla="*/ 1420427 h 1420427"/>
              <a:gd name="connsiteX1-71" fmla="*/ 1313894 w 7013359"/>
              <a:gd name="connsiteY1-72" fmla="*/ 878889 h 1420427"/>
              <a:gd name="connsiteX2-73" fmla="*/ 2974019 w 7013359"/>
              <a:gd name="connsiteY2-74" fmla="*/ 1127464 h 1420427"/>
              <a:gd name="connsiteX3-75" fmla="*/ 4243525 w 7013359"/>
              <a:gd name="connsiteY3-76" fmla="*/ 523783 h 1420427"/>
              <a:gd name="connsiteX4-77" fmla="*/ 5690586 w 7013359"/>
              <a:gd name="connsiteY4-78" fmla="*/ 221942 h 1420427"/>
              <a:gd name="connsiteX5-79" fmla="*/ 7013359 w 7013359"/>
              <a:gd name="connsiteY5-80" fmla="*/ 0 h 1420427"/>
              <a:gd name="connsiteX6" fmla="*/ 7013359 w 7013359"/>
              <a:gd name="connsiteY6" fmla="*/ 0 h 1420427"/>
              <a:gd name="connsiteX0-81" fmla="*/ 0 w 7013359"/>
              <a:gd name="connsiteY0-82" fmla="*/ 1420427 h 1420427"/>
              <a:gd name="connsiteX1-83" fmla="*/ 1313894 w 7013359"/>
              <a:gd name="connsiteY1-84" fmla="*/ 878889 h 1420427"/>
              <a:gd name="connsiteX2-85" fmla="*/ 2974019 w 7013359"/>
              <a:gd name="connsiteY2-86" fmla="*/ 1127464 h 1420427"/>
              <a:gd name="connsiteX3-87" fmla="*/ 4243525 w 7013359"/>
              <a:gd name="connsiteY3-88" fmla="*/ 523783 h 1420427"/>
              <a:gd name="connsiteX4-89" fmla="*/ 5734974 w 7013359"/>
              <a:gd name="connsiteY4-90" fmla="*/ 346229 h 1420427"/>
              <a:gd name="connsiteX5-91" fmla="*/ 7013359 w 7013359"/>
              <a:gd name="connsiteY5-92" fmla="*/ 0 h 1420427"/>
              <a:gd name="connsiteX6-93" fmla="*/ 7013359 w 7013359"/>
              <a:gd name="connsiteY6-94" fmla="*/ 0 h 1420427"/>
              <a:gd name="connsiteX0-95" fmla="*/ 0 w 7013359"/>
              <a:gd name="connsiteY0-96" fmla="*/ 1420427 h 1420427"/>
              <a:gd name="connsiteX1-97" fmla="*/ 1313894 w 7013359"/>
              <a:gd name="connsiteY1-98" fmla="*/ 878889 h 1420427"/>
              <a:gd name="connsiteX2-99" fmla="*/ 2974019 w 7013359"/>
              <a:gd name="connsiteY2-100" fmla="*/ 1127464 h 1420427"/>
              <a:gd name="connsiteX3-101" fmla="*/ 4243525 w 7013359"/>
              <a:gd name="connsiteY3-102" fmla="*/ 523783 h 1420427"/>
              <a:gd name="connsiteX4-103" fmla="*/ 5734974 w 7013359"/>
              <a:gd name="connsiteY4-104" fmla="*/ 346229 h 1420427"/>
              <a:gd name="connsiteX5-105" fmla="*/ 7013359 w 7013359"/>
              <a:gd name="connsiteY5-106" fmla="*/ 0 h 1420427"/>
              <a:gd name="connsiteX6-107" fmla="*/ 7013359 w 7013359"/>
              <a:gd name="connsiteY6-108" fmla="*/ 0 h 1420427"/>
              <a:gd name="connsiteX0-109" fmla="*/ 0 w 7013359"/>
              <a:gd name="connsiteY0-110" fmla="*/ 1420427 h 1420427"/>
              <a:gd name="connsiteX1-111" fmla="*/ 1340527 w 7013359"/>
              <a:gd name="connsiteY1-112" fmla="*/ 887766 h 1420427"/>
              <a:gd name="connsiteX2-113" fmla="*/ 2974019 w 7013359"/>
              <a:gd name="connsiteY2-114" fmla="*/ 1127464 h 1420427"/>
              <a:gd name="connsiteX3-115" fmla="*/ 4243525 w 7013359"/>
              <a:gd name="connsiteY3-116" fmla="*/ 523783 h 1420427"/>
              <a:gd name="connsiteX4-117" fmla="*/ 5734974 w 7013359"/>
              <a:gd name="connsiteY4-118" fmla="*/ 346229 h 1420427"/>
              <a:gd name="connsiteX5-119" fmla="*/ 7013359 w 7013359"/>
              <a:gd name="connsiteY5-120" fmla="*/ 0 h 1420427"/>
              <a:gd name="connsiteX6-121" fmla="*/ 7013359 w 7013359"/>
              <a:gd name="connsiteY6-122" fmla="*/ 0 h 1420427"/>
              <a:gd name="connsiteX0-123" fmla="*/ 0 w 7013359"/>
              <a:gd name="connsiteY0-124" fmla="*/ 1420427 h 1420427"/>
              <a:gd name="connsiteX1-125" fmla="*/ 1340527 w 7013359"/>
              <a:gd name="connsiteY1-126" fmla="*/ 887766 h 1420427"/>
              <a:gd name="connsiteX2-127" fmla="*/ 2807332 w 7013359"/>
              <a:gd name="connsiteY2-128" fmla="*/ 1132227 h 1420427"/>
              <a:gd name="connsiteX3-129" fmla="*/ 4243525 w 7013359"/>
              <a:gd name="connsiteY3-130" fmla="*/ 523783 h 1420427"/>
              <a:gd name="connsiteX4-131" fmla="*/ 5734974 w 7013359"/>
              <a:gd name="connsiteY4-132" fmla="*/ 346229 h 1420427"/>
              <a:gd name="connsiteX5-133" fmla="*/ 7013359 w 7013359"/>
              <a:gd name="connsiteY5-134" fmla="*/ 0 h 1420427"/>
              <a:gd name="connsiteX6-135" fmla="*/ 7013359 w 7013359"/>
              <a:gd name="connsiteY6-136" fmla="*/ 0 h 1420427"/>
              <a:gd name="connsiteX0-137" fmla="*/ 0 w 7013359"/>
              <a:gd name="connsiteY0-138" fmla="*/ 1420427 h 1420427"/>
              <a:gd name="connsiteX1-139" fmla="*/ 1340527 w 7013359"/>
              <a:gd name="connsiteY1-140" fmla="*/ 887766 h 1420427"/>
              <a:gd name="connsiteX2-141" fmla="*/ 2807332 w 7013359"/>
              <a:gd name="connsiteY2-142" fmla="*/ 1132227 h 1420427"/>
              <a:gd name="connsiteX3-143" fmla="*/ 4281625 w 7013359"/>
              <a:gd name="connsiteY3-144" fmla="*/ 533308 h 1420427"/>
              <a:gd name="connsiteX4-145" fmla="*/ 5734974 w 7013359"/>
              <a:gd name="connsiteY4-146" fmla="*/ 346229 h 1420427"/>
              <a:gd name="connsiteX5-147" fmla="*/ 7013359 w 7013359"/>
              <a:gd name="connsiteY5-148" fmla="*/ 0 h 1420427"/>
              <a:gd name="connsiteX6-149" fmla="*/ 7013359 w 7013359"/>
              <a:gd name="connsiteY6-150" fmla="*/ 0 h 1420427"/>
              <a:gd name="connsiteX0-151" fmla="*/ 0 w 7013359"/>
              <a:gd name="connsiteY0-152" fmla="*/ 1420427 h 1420427"/>
              <a:gd name="connsiteX1-153" fmla="*/ 1340527 w 7013359"/>
              <a:gd name="connsiteY1-154" fmla="*/ 887766 h 1420427"/>
              <a:gd name="connsiteX2-155" fmla="*/ 2807332 w 7013359"/>
              <a:gd name="connsiteY2-156" fmla="*/ 1132227 h 1420427"/>
              <a:gd name="connsiteX3-157" fmla="*/ 4281625 w 7013359"/>
              <a:gd name="connsiteY3-158" fmla="*/ 533308 h 1420427"/>
              <a:gd name="connsiteX4-159" fmla="*/ 5734974 w 7013359"/>
              <a:gd name="connsiteY4-160" fmla="*/ 346229 h 1420427"/>
              <a:gd name="connsiteX5-161" fmla="*/ 7013359 w 7013359"/>
              <a:gd name="connsiteY5-162" fmla="*/ 0 h 1420427"/>
              <a:gd name="connsiteX6-163" fmla="*/ 7013359 w 7013359"/>
              <a:gd name="connsiteY6-164" fmla="*/ 0 h 1420427"/>
              <a:gd name="connsiteX0-165" fmla="*/ 0 w 7013359"/>
              <a:gd name="connsiteY0-166" fmla="*/ 1420427 h 1420427"/>
              <a:gd name="connsiteX1-167" fmla="*/ 1340527 w 7013359"/>
              <a:gd name="connsiteY1-168" fmla="*/ 887766 h 1420427"/>
              <a:gd name="connsiteX2-169" fmla="*/ 2807332 w 7013359"/>
              <a:gd name="connsiteY2-170" fmla="*/ 1132227 h 1420427"/>
              <a:gd name="connsiteX3-171" fmla="*/ 4262575 w 7013359"/>
              <a:gd name="connsiteY3-172" fmla="*/ 538070 h 1420427"/>
              <a:gd name="connsiteX4-173" fmla="*/ 5734974 w 7013359"/>
              <a:gd name="connsiteY4-174" fmla="*/ 346229 h 1420427"/>
              <a:gd name="connsiteX5-175" fmla="*/ 7013359 w 7013359"/>
              <a:gd name="connsiteY5-176" fmla="*/ 0 h 1420427"/>
              <a:gd name="connsiteX6-177" fmla="*/ 7013359 w 7013359"/>
              <a:gd name="connsiteY6-178" fmla="*/ 0 h 1420427"/>
              <a:gd name="connsiteX0-179" fmla="*/ 0 w 7013359"/>
              <a:gd name="connsiteY0-180" fmla="*/ 1420427 h 1420427"/>
              <a:gd name="connsiteX1-181" fmla="*/ 1340527 w 7013359"/>
              <a:gd name="connsiteY1-182" fmla="*/ 887766 h 1420427"/>
              <a:gd name="connsiteX2-183" fmla="*/ 2807332 w 7013359"/>
              <a:gd name="connsiteY2-184" fmla="*/ 1132227 h 1420427"/>
              <a:gd name="connsiteX3-185" fmla="*/ 4276863 w 7013359"/>
              <a:gd name="connsiteY3-186" fmla="*/ 530927 h 1420427"/>
              <a:gd name="connsiteX4-187" fmla="*/ 5734974 w 7013359"/>
              <a:gd name="connsiteY4-188" fmla="*/ 346229 h 1420427"/>
              <a:gd name="connsiteX5-189" fmla="*/ 7013359 w 7013359"/>
              <a:gd name="connsiteY5-190" fmla="*/ 0 h 1420427"/>
              <a:gd name="connsiteX6-191" fmla="*/ 7013359 w 7013359"/>
              <a:gd name="connsiteY6-192" fmla="*/ 0 h 1420427"/>
              <a:gd name="connsiteX0-193" fmla="*/ 0 w 7013359"/>
              <a:gd name="connsiteY0-194" fmla="*/ 1420427 h 1420427"/>
              <a:gd name="connsiteX1-195" fmla="*/ 1340527 w 7013359"/>
              <a:gd name="connsiteY1-196" fmla="*/ 887766 h 1420427"/>
              <a:gd name="connsiteX2-197" fmla="*/ 2807332 w 7013359"/>
              <a:gd name="connsiteY2-198" fmla="*/ 1132227 h 1420427"/>
              <a:gd name="connsiteX3-199" fmla="*/ 4276863 w 7013359"/>
              <a:gd name="connsiteY3-200" fmla="*/ 530927 h 1420427"/>
              <a:gd name="connsiteX4-201" fmla="*/ 5734974 w 7013359"/>
              <a:gd name="connsiteY4-202" fmla="*/ 346229 h 1420427"/>
              <a:gd name="connsiteX5-203" fmla="*/ 7013359 w 7013359"/>
              <a:gd name="connsiteY5-204" fmla="*/ 0 h 1420427"/>
              <a:gd name="connsiteX6-205" fmla="*/ 7013359 w 7013359"/>
              <a:gd name="connsiteY6-206" fmla="*/ 0 h 1420427"/>
              <a:gd name="connsiteX0-207" fmla="*/ 0 w 7013359"/>
              <a:gd name="connsiteY0-208" fmla="*/ 1420427 h 1420427"/>
              <a:gd name="connsiteX1-209" fmla="*/ 1340527 w 7013359"/>
              <a:gd name="connsiteY1-210" fmla="*/ 887766 h 1420427"/>
              <a:gd name="connsiteX2-211" fmla="*/ 2807332 w 7013359"/>
              <a:gd name="connsiteY2-212" fmla="*/ 1132227 h 1420427"/>
              <a:gd name="connsiteX3-213" fmla="*/ 4276863 w 7013359"/>
              <a:gd name="connsiteY3-214" fmla="*/ 530927 h 1420427"/>
              <a:gd name="connsiteX4-215" fmla="*/ 5734974 w 7013359"/>
              <a:gd name="connsiteY4-216" fmla="*/ 346229 h 1420427"/>
              <a:gd name="connsiteX5-217" fmla="*/ 7013359 w 7013359"/>
              <a:gd name="connsiteY5-218" fmla="*/ 0 h 1420427"/>
              <a:gd name="connsiteX6-219" fmla="*/ 7013359 w 7013359"/>
              <a:gd name="connsiteY6-220" fmla="*/ 0 h 1420427"/>
              <a:gd name="connsiteX0-221" fmla="*/ 0 w 7013359"/>
              <a:gd name="connsiteY0-222" fmla="*/ 1420427 h 1420427"/>
              <a:gd name="connsiteX1-223" fmla="*/ 1340527 w 7013359"/>
              <a:gd name="connsiteY1-224" fmla="*/ 887766 h 1420427"/>
              <a:gd name="connsiteX2-225" fmla="*/ 2807332 w 7013359"/>
              <a:gd name="connsiteY2-226" fmla="*/ 1132227 h 1420427"/>
              <a:gd name="connsiteX3-227" fmla="*/ 4276863 w 7013359"/>
              <a:gd name="connsiteY3-228" fmla="*/ 530927 h 1420427"/>
              <a:gd name="connsiteX4-229" fmla="*/ 5734974 w 7013359"/>
              <a:gd name="connsiteY4-230" fmla="*/ 346229 h 1420427"/>
              <a:gd name="connsiteX5-231" fmla="*/ 7013359 w 7013359"/>
              <a:gd name="connsiteY5-232" fmla="*/ 0 h 1420427"/>
              <a:gd name="connsiteX6-233" fmla="*/ 7013359 w 7013359"/>
              <a:gd name="connsiteY6-234" fmla="*/ 0 h 1420427"/>
              <a:gd name="connsiteX0-235" fmla="*/ 0 w 7013359"/>
              <a:gd name="connsiteY0-236" fmla="*/ 1420427 h 1420427"/>
              <a:gd name="connsiteX1-237" fmla="*/ 1340527 w 7013359"/>
              <a:gd name="connsiteY1-238" fmla="*/ 887766 h 1420427"/>
              <a:gd name="connsiteX2-239" fmla="*/ 2807332 w 7013359"/>
              <a:gd name="connsiteY2-240" fmla="*/ 1132227 h 1420427"/>
              <a:gd name="connsiteX3-241" fmla="*/ 4276863 w 7013359"/>
              <a:gd name="connsiteY3-242" fmla="*/ 530927 h 1420427"/>
              <a:gd name="connsiteX4-243" fmla="*/ 5734974 w 7013359"/>
              <a:gd name="connsiteY4-244" fmla="*/ 346229 h 1420427"/>
              <a:gd name="connsiteX5-245" fmla="*/ 7013359 w 7013359"/>
              <a:gd name="connsiteY5-246" fmla="*/ 0 h 1420427"/>
              <a:gd name="connsiteX6-247" fmla="*/ 7013359 w 7013359"/>
              <a:gd name="connsiteY6-248" fmla="*/ 0 h 1420427"/>
              <a:gd name="connsiteX0-249" fmla="*/ 0 w 7013359"/>
              <a:gd name="connsiteY0-250" fmla="*/ 1420427 h 1420427"/>
              <a:gd name="connsiteX1-251" fmla="*/ 1340527 w 7013359"/>
              <a:gd name="connsiteY1-252" fmla="*/ 887766 h 1420427"/>
              <a:gd name="connsiteX2-253" fmla="*/ 2807332 w 7013359"/>
              <a:gd name="connsiteY2-254" fmla="*/ 1132227 h 1420427"/>
              <a:gd name="connsiteX3-255" fmla="*/ 4276863 w 7013359"/>
              <a:gd name="connsiteY3-256" fmla="*/ 530927 h 1420427"/>
              <a:gd name="connsiteX4-257" fmla="*/ 5734974 w 7013359"/>
              <a:gd name="connsiteY4-258" fmla="*/ 346229 h 1420427"/>
              <a:gd name="connsiteX5-259" fmla="*/ 7013359 w 7013359"/>
              <a:gd name="connsiteY5-260" fmla="*/ 0 h 1420427"/>
              <a:gd name="connsiteX6-261" fmla="*/ 7013359 w 7013359"/>
              <a:gd name="connsiteY6-262" fmla="*/ 0 h 1420427"/>
              <a:gd name="connsiteX0-263" fmla="*/ 0 w 7013359"/>
              <a:gd name="connsiteY0-264" fmla="*/ 1420427 h 1420427"/>
              <a:gd name="connsiteX1-265" fmla="*/ 1340527 w 7013359"/>
              <a:gd name="connsiteY1-266" fmla="*/ 887766 h 1420427"/>
              <a:gd name="connsiteX2-267" fmla="*/ 2807332 w 7013359"/>
              <a:gd name="connsiteY2-268" fmla="*/ 1132227 h 1420427"/>
              <a:gd name="connsiteX3-269" fmla="*/ 4276863 w 7013359"/>
              <a:gd name="connsiteY3-270" fmla="*/ 530927 h 1420427"/>
              <a:gd name="connsiteX4-271" fmla="*/ 5734974 w 7013359"/>
              <a:gd name="connsiteY4-272" fmla="*/ 346229 h 1420427"/>
              <a:gd name="connsiteX5-273" fmla="*/ 7013359 w 7013359"/>
              <a:gd name="connsiteY5-274" fmla="*/ 0 h 1420427"/>
              <a:gd name="connsiteX6-275" fmla="*/ 7013359 w 7013359"/>
              <a:gd name="connsiteY6-276" fmla="*/ 0 h 1420427"/>
              <a:gd name="connsiteX0-277" fmla="*/ 0 w 7013359"/>
              <a:gd name="connsiteY0-278" fmla="*/ 1420427 h 1420427"/>
              <a:gd name="connsiteX1-279" fmla="*/ 1340527 w 7013359"/>
              <a:gd name="connsiteY1-280" fmla="*/ 887766 h 1420427"/>
              <a:gd name="connsiteX2-281" fmla="*/ 2807332 w 7013359"/>
              <a:gd name="connsiteY2-282" fmla="*/ 1132227 h 1420427"/>
              <a:gd name="connsiteX3-283" fmla="*/ 4276863 w 7013359"/>
              <a:gd name="connsiteY3-284" fmla="*/ 530927 h 1420427"/>
              <a:gd name="connsiteX4-285" fmla="*/ 5734974 w 7013359"/>
              <a:gd name="connsiteY4-286" fmla="*/ 585926 h 1420427"/>
              <a:gd name="connsiteX5-287" fmla="*/ 7013359 w 7013359"/>
              <a:gd name="connsiteY5-288" fmla="*/ 0 h 1420427"/>
              <a:gd name="connsiteX6-289" fmla="*/ 7013359 w 7013359"/>
              <a:gd name="connsiteY6-290" fmla="*/ 0 h 1420427"/>
              <a:gd name="connsiteX0-291" fmla="*/ 0 w 7013359"/>
              <a:gd name="connsiteY0-292" fmla="*/ 1420427 h 1420427"/>
              <a:gd name="connsiteX1-293" fmla="*/ 1340527 w 7013359"/>
              <a:gd name="connsiteY1-294" fmla="*/ 887766 h 1420427"/>
              <a:gd name="connsiteX2-295" fmla="*/ 2807332 w 7013359"/>
              <a:gd name="connsiteY2-296" fmla="*/ 1132227 h 1420427"/>
              <a:gd name="connsiteX3-297" fmla="*/ 4276863 w 7013359"/>
              <a:gd name="connsiteY3-298" fmla="*/ 530927 h 1420427"/>
              <a:gd name="connsiteX4-299" fmla="*/ 5734974 w 7013359"/>
              <a:gd name="connsiteY4-300" fmla="*/ 585926 h 1420427"/>
              <a:gd name="connsiteX5-301" fmla="*/ 7013359 w 7013359"/>
              <a:gd name="connsiteY5-302" fmla="*/ 0 h 1420427"/>
              <a:gd name="connsiteX6-303" fmla="*/ 7013359 w 7013359"/>
              <a:gd name="connsiteY6-304" fmla="*/ 0 h 1420427"/>
              <a:gd name="connsiteX0-305" fmla="*/ 0 w 7013359"/>
              <a:gd name="connsiteY0-306" fmla="*/ 1420427 h 1420427"/>
              <a:gd name="connsiteX1-307" fmla="*/ 1340527 w 7013359"/>
              <a:gd name="connsiteY1-308" fmla="*/ 887766 h 1420427"/>
              <a:gd name="connsiteX2-309" fmla="*/ 2807332 w 7013359"/>
              <a:gd name="connsiteY2-310" fmla="*/ 1132227 h 1420427"/>
              <a:gd name="connsiteX3-311" fmla="*/ 4276863 w 7013359"/>
              <a:gd name="connsiteY3-312" fmla="*/ 530927 h 1420427"/>
              <a:gd name="connsiteX4-313" fmla="*/ 5734974 w 7013359"/>
              <a:gd name="connsiteY4-314" fmla="*/ 585926 h 1420427"/>
              <a:gd name="connsiteX5-315" fmla="*/ 7013359 w 7013359"/>
              <a:gd name="connsiteY5-316" fmla="*/ 0 h 1420427"/>
              <a:gd name="connsiteX6-317" fmla="*/ 7013359 w 7013359"/>
              <a:gd name="connsiteY6-318" fmla="*/ 0 h 1420427"/>
              <a:gd name="connsiteX0-319" fmla="*/ 0 w 7013359"/>
              <a:gd name="connsiteY0-320" fmla="*/ 1420427 h 1420427"/>
              <a:gd name="connsiteX1-321" fmla="*/ 1340527 w 7013359"/>
              <a:gd name="connsiteY1-322" fmla="*/ 887766 h 1420427"/>
              <a:gd name="connsiteX2-323" fmla="*/ 2807332 w 7013359"/>
              <a:gd name="connsiteY2-324" fmla="*/ 1132227 h 1420427"/>
              <a:gd name="connsiteX3-325" fmla="*/ 4276863 w 7013359"/>
              <a:gd name="connsiteY3-326" fmla="*/ 530927 h 1420427"/>
              <a:gd name="connsiteX4-327" fmla="*/ 5734974 w 7013359"/>
              <a:gd name="connsiteY4-328" fmla="*/ 585926 h 1420427"/>
              <a:gd name="connsiteX5-329" fmla="*/ 7013359 w 7013359"/>
              <a:gd name="connsiteY5-330" fmla="*/ 0 h 1420427"/>
              <a:gd name="connsiteX6-331" fmla="*/ 7013359 w 7013359"/>
              <a:gd name="connsiteY6-332" fmla="*/ 0 h 1420427"/>
              <a:gd name="connsiteX0-333" fmla="*/ 0 w 7013359"/>
              <a:gd name="connsiteY0-334" fmla="*/ 1420427 h 1420427"/>
              <a:gd name="connsiteX1-335" fmla="*/ 1340527 w 7013359"/>
              <a:gd name="connsiteY1-336" fmla="*/ 887766 h 1420427"/>
              <a:gd name="connsiteX2-337" fmla="*/ 2807332 w 7013359"/>
              <a:gd name="connsiteY2-338" fmla="*/ 1132227 h 1420427"/>
              <a:gd name="connsiteX3-339" fmla="*/ 4276863 w 7013359"/>
              <a:gd name="connsiteY3-340" fmla="*/ 530927 h 1420427"/>
              <a:gd name="connsiteX4-341" fmla="*/ 5734974 w 7013359"/>
              <a:gd name="connsiteY4-342" fmla="*/ 585926 h 1420427"/>
              <a:gd name="connsiteX5-343" fmla="*/ 7013359 w 7013359"/>
              <a:gd name="connsiteY5-344" fmla="*/ 0 h 1420427"/>
              <a:gd name="connsiteX6-345" fmla="*/ 7013359 w 7013359"/>
              <a:gd name="connsiteY6-346" fmla="*/ 0 h 1420427"/>
              <a:gd name="connsiteX0-347" fmla="*/ 0 w 7013359"/>
              <a:gd name="connsiteY0-348" fmla="*/ 1420427 h 1420427"/>
              <a:gd name="connsiteX1-349" fmla="*/ 1340527 w 7013359"/>
              <a:gd name="connsiteY1-350" fmla="*/ 887766 h 1420427"/>
              <a:gd name="connsiteX2-351" fmla="*/ 2807332 w 7013359"/>
              <a:gd name="connsiteY2-352" fmla="*/ 1132227 h 1420427"/>
              <a:gd name="connsiteX3-353" fmla="*/ 4276863 w 7013359"/>
              <a:gd name="connsiteY3-354" fmla="*/ 530927 h 1420427"/>
              <a:gd name="connsiteX4-355" fmla="*/ 5734974 w 7013359"/>
              <a:gd name="connsiteY4-356" fmla="*/ 585926 h 1420427"/>
              <a:gd name="connsiteX5-357" fmla="*/ 7013359 w 7013359"/>
              <a:gd name="connsiteY5-358" fmla="*/ 0 h 1420427"/>
              <a:gd name="connsiteX6-359" fmla="*/ 7013359 w 7013359"/>
              <a:gd name="connsiteY6-360" fmla="*/ 0 h 1420427"/>
              <a:gd name="connsiteX0-361" fmla="*/ 0 w 7013359"/>
              <a:gd name="connsiteY0-362" fmla="*/ 1420427 h 1420427"/>
              <a:gd name="connsiteX1-363" fmla="*/ 1340527 w 7013359"/>
              <a:gd name="connsiteY1-364" fmla="*/ 887766 h 1420427"/>
              <a:gd name="connsiteX2-365" fmla="*/ 2807332 w 7013359"/>
              <a:gd name="connsiteY2-366" fmla="*/ 1132227 h 1420427"/>
              <a:gd name="connsiteX3-367" fmla="*/ 4276863 w 7013359"/>
              <a:gd name="connsiteY3-368" fmla="*/ 530927 h 1420427"/>
              <a:gd name="connsiteX4-369" fmla="*/ 5734974 w 7013359"/>
              <a:gd name="connsiteY4-370" fmla="*/ 585926 h 1420427"/>
              <a:gd name="connsiteX5-371" fmla="*/ 7013359 w 7013359"/>
              <a:gd name="connsiteY5-372" fmla="*/ 0 h 1420427"/>
              <a:gd name="connsiteX6-373" fmla="*/ 7013359 w 7013359"/>
              <a:gd name="connsiteY6-374" fmla="*/ 0 h 1420427"/>
            </a:gdLst>
            <a:ahLst/>
            <a:cxnLst>
              <a:cxn ang="0">
                <a:pos x="connsiteX0-361" y="connsiteY0-362"/>
              </a:cxn>
              <a:cxn ang="0">
                <a:pos x="connsiteX1-363" y="connsiteY1-364"/>
              </a:cxn>
              <a:cxn ang="0">
                <a:pos x="connsiteX2-365" y="connsiteY2-366"/>
              </a:cxn>
              <a:cxn ang="0">
                <a:pos x="connsiteX3-367" y="connsiteY3-368"/>
              </a:cxn>
              <a:cxn ang="0">
                <a:pos x="connsiteX4-369" y="connsiteY4-370"/>
              </a:cxn>
              <a:cxn ang="0">
                <a:pos x="connsiteX5-371" y="connsiteY5-372"/>
              </a:cxn>
              <a:cxn ang="0">
                <a:pos x="connsiteX6-373" y="connsiteY6-374"/>
              </a:cxn>
            </a:cxnLst>
            <a:rect l="l" t="t" r="r" b="b"/>
            <a:pathLst>
              <a:path w="7013359" h="1420427">
                <a:moveTo>
                  <a:pt x="0" y="1420427"/>
                </a:moveTo>
                <a:cubicBezTo>
                  <a:pt x="125767" y="1223639"/>
                  <a:pt x="858124" y="892256"/>
                  <a:pt x="1340527" y="887766"/>
                </a:cubicBezTo>
                <a:cubicBezTo>
                  <a:pt x="1822930" y="883276"/>
                  <a:pt x="2287988" y="1151462"/>
                  <a:pt x="2807332" y="1132227"/>
                </a:cubicBezTo>
                <a:cubicBezTo>
                  <a:pt x="3326676" y="1112992"/>
                  <a:pt x="3788923" y="621977"/>
                  <a:pt x="4276863" y="530927"/>
                </a:cubicBezTo>
                <a:cubicBezTo>
                  <a:pt x="4764803" y="439877"/>
                  <a:pt x="5184699" y="826469"/>
                  <a:pt x="5734974" y="585926"/>
                </a:cubicBezTo>
                <a:cubicBezTo>
                  <a:pt x="6285249" y="345383"/>
                  <a:pt x="6471117" y="79194"/>
                  <a:pt x="7013359" y="0"/>
                </a:cubicBezTo>
                <a:lnTo>
                  <a:pt x="7013359" y="0"/>
                </a:lnTo>
              </a:path>
            </a:pathLst>
          </a:custGeom>
          <a:noFill/>
          <a:ln w="19050">
            <a:solidFill>
              <a:srgbClr val="4D576B">
                <a:lumMod val="40000"/>
                <a:lumOff val="60000"/>
              </a:srgbClr>
            </a:solidFill>
            <a:prstDash val="sysDash"/>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Arial"/>
              <a:ea typeface="微软雅黑"/>
              <a:cs typeface="+mn-cs"/>
              <a:sym typeface="Arial" panose="020B0604020202020204" pitchFamily="34" charset="0"/>
            </a:endParaRPr>
          </a:p>
        </p:txBody>
      </p:sp>
      <p:sp>
        <p:nvSpPr>
          <p:cNvPr id="99" name="椭圆 98"/>
          <p:cNvSpPr/>
          <p:nvPr>
            <p:custDataLst>
              <p:tags r:id="rId3"/>
            </p:custDataLst>
          </p:nvPr>
        </p:nvSpPr>
        <p:spPr>
          <a:xfrm>
            <a:off x="1838672" y="4462532"/>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00" name="椭圆 99"/>
          <p:cNvSpPr/>
          <p:nvPr>
            <p:custDataLst>
              <p:tags r:id="rId4"/>
            </p:custDataLst>
          </p:nvPr>
        </p:nvSpPr>
        <p:spPr>
          <a:xfrm>
            <a:off x="1963337" y="4587197"/>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01" name="椭圆 100"/>
          <p:cNvSpPr/>
          <p:nvPr>
            <p:custDataLst>
              <p:tags r:id="rId5"/>
            </p:custDataLst>
          </p:nvPr>
        </p:nvSpPr>
        <p:spPr>
          <a:xfrm>
            <a:off x="3302362" y="3788033"/>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02" name="椭圆 101"/>
          <p:cNvSpPr/>
          <p:nvPr>
            <p:custDataLst>
              <p:tags r:id="rId6"/>
            </p:custDataLst>
          </p:nvPr>
        </p:nvSpPr>
        <p:spPr>
          <a:xfrm>
            <a:off x="3427027" y="3912699"/>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03" name="椭圆 102"/>
          <p:cNvSpPr/>
          <p:nvPr>
            <p:custDataLst>
              <p:tags r:id="rId7"/>
            </p:custDataLst>
          </p:nvPr>
        </p:nvSpPr>
        <p:spPr>
          <a:xfrm>
            <a:off x="4766052" y="4032481"/>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04" name="椭圆 103"/>
          <p:cNvSpPr/>
          <p:nvPr>
            <p:custDataLst>
              <p:tags r:id="rId8"/>
            </p:custDataLst>
          </p:nvPr>
        </p:nvSpPr>
        <p:spPr>
          <a:xfrm>
            <a:off x="4890717" y="4157146"/>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05" name="椭圆 104"/>
          <p:cNvSpPr/>
          <p:nvPr>
            <p:custDataLst>
              <p:tags r:id="rId9"/>
            </p:custDataLst>
          </p:nvPr>
        </p:nvSpPr>
        <p:spPr>
          <a:xfrm>
            <a:off x="6229742" y="3432541"/>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06" name="椭圆 105"/>
          <p:cNvSpPr/>
          <p:nvPr>
            <p:custDataLst>
              <p:tags r:id="rId10"/>
            </p:custDataLst>
          </p:nvPr>
        </p:nvSpPr>
        <p:spPr>
          <a:xfrm>
            <a:off x="6354407" y="3557206"/>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07" name="椭圆 106"/>
          <p:cNvSpPr/>
          <p:nvPr>
            <p:custDataLst>
              <p:tags r:id="rId11"/>
            </p:custDataLst>
          </p:nvPr>
        </p:nvSpPr>
        <p:spPr>
          <a:xfrm>
            <a:off x="7693432" y="3484681"/>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sym typeface="Arial" panose="020B0604020202020204" pitchFamily="34" charset="0"/>
            </a:endParaRPr>
          </a:p>
        </p:txBody>
      </p:sp>
      <p:sp>
        <p:nvSpPr>
          <p:cNvPr id="108" name="椭圆 107"/>
          <p:cNvSpPr/>
          <p:nvPr>
            <p:custDataLst>
              <p:tags r:id="rId12"/>
            </p:custDataLst>
          </p:nvPr>
        </p:nvSpPr>
        <p:spPr>
          <a:xfrm>
            <a:off x="7818097" y="3609347"/>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09" name="椭圆 108"/>
          <p:cNvSpPr/>
          <p:nvPr>
            <p:custDataLst>
              <p:tags r:id="rId13"/>
            </p:custDataLst>
          </p:nvPr>
        </p:nvSpPr>
        <p:spPr>
          <a:xfrm>
            <a:off x="9374463" y="2800042"/>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10" name="椭圆 109"/>
          <p:cNvSpPr/>
          <p:nvPr>
            <p:custDataLst>
              <p:tags r:id="rId14"/>
            </p:custDataLst>
          </p:nvPr>
        </p:nvSpPr>
        <p:spPr>
          <a:xfrm>
            <a:off x="9499129" y="2924707"/>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11" name="矩形 110"/>
          <p:cNvSpPr/>
          <p:nvPr>
            <p:custDataLst>
              <p:tags r:id="rId15"/>
            </p:custDataLst>
          </p:nvPr>
        </p:nvSpPr>
        <p:spPr>
          <a:xfrm>
            <a:off x="1014475" y="5115607"/>
            <a:ext cx="2030928" cy="430244"/>
          </a:xfrm>
          <a:prstGeom prst="rect">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ysClr val="window" lastClr="FFFFFF"/>
              </a:solidFill>
              <a:effectLst/>
              <a:uLnTx/>
              <a:uFillTx/>
              <a:latin typeface="Arial"/>
              <a:ea typeface="微软雅黑"/>
              <a:cs typeface="+mn-cs"/>
              <a:sym typeface="Arial" panose="020B0604020202020204" pitchFamily="34" charset="0"/>
            </a:endParaRPr>
          </a:p>
        </p:txBody>
      </p:sp>
      <p:sp>
        <p:nvSpPr>
          <p:cNvPr id="112" name="矩形 111"/>
          <p:cNvSpPr/>
          <p:nvPr>
            <p:custDataLst>
              <p:tags r:id="rId16"/>
            </p:custDataLst>
          </p:nvPr>
        </p:nvSpPr>
        <p:spPr>
          <a:xfrm>
            <a:off x="1014730" y="5566410"/>
            <a:ext cx="2030730" cy="552450"/>
          </a:xfrm>
          <a:prstGeom prst="rect">
            <a:avLst/>
          </a:prstGeom>
        </p:spPr>
        <p:txBody>
          <a:bodyPr wrap="square" lIns="90000" rIns="90000" anchor="t" anchorCtr="0">
            <a:norm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Salutation</a:t>
            </a:r>
          </a:p>
        </p:txBody>
      </p:sp>
      <p:sp>
        <p:nvSpPr>
          <p:cNvPr id="113" name="文本框 112"/>
          <p:cNvSpPr txBox="1"/>
          <p:nvPr>
            <p:custDataLst>
              <p:tags r:id="rId17"/>
            </p:custDataLst>
          </p:nvPr>
        </p:nvSpPr>
        <p:spPr>
          <a:xfrm>
            <a:off x="1106790" y="5115607"/>
            <a:ext cx="1846298" cy="430244"/>
          </a:xfrm>
          <a:prstGeom prst="rect">
            <a:avLst/>
          </a:prstGeom>
          <a:noFill/>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p>
        </p:txBody>
      </p:sp>
      <p:sp>
        <p:nvSpPr>
          <p:cNvPr id="114" name="矩形 113"/>
          <p:cNvSpPr/>
          <p:nvPr>
            <p:custDataLst>
              <p:tags r:id="rId18"/>
            </p:custDataLst>
          </p:nvPr>
        </p:nvSpPr>
        <p:spPr>
          <a:xfrm>
            <a:off x="3941857" y="4848970"/>
            <a:ext cx="2030928" cy="430244"/>
          </a:xfrm>
          <a:prstGeom prst="rect">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ysClr val="window" lastClr="FFFFFF"/>
              </a:solidFill>
              <a:effectLst/>
              <a:uLnTx/>
              <a:uFillTx/>
              <a:latin typeface="Arial"/>
              <a:ea typeface="微软雅黑"/>
              <a:cs typeface="+mn-cs"/>
              <a:sym typeface="Arial" panose="020B0604020202020204" pitchFamily="34" charset="0"/>
            </a:endParaRPr>
          </a:p>
        </p:txBody>
      </p:sp>
      <p:sp>
        <p:nvSpPr>
          <p:cNvPr id="115" name="文本框 114"/>
          <p:cNvSpPr txBox="1"/>
          <p:nvPr>
            <p:custDataLst>
              <p:tags r:id="rId19"/>
            </p:custDataLst>
          </p:nvPr>
        </p:nvSpPr>
        <p:spPr>
          <a:xfrm>
            <a:off x="3942080" y="4848860"/>
            <a:ext cx="2030095" cy="430530"/>
          </a:xfrm>
          <a:prstGeom prst="rect">
            <a:avLst/>
          </a:prstGeom>
          <a:solidFill>
            <a:srgbClr val="1F74AD"/>
          </a:solidFill>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3</a:t>
            </a:r>
          </a:p>
        </p:txBody>
      </p:sp>
      <p:sp>
        <p:nvSpPr>
          <p:cNvPr id="116" name="矩形 115"/>
          <p:cNvSpPr/>
          <p:nvPr>
            <p:custDataLst>
              <p:tags r:id="rId20"/>
            </p:custDataLst>
          </p:nvPr>
        </p:nvSpPr>
        <p:spPr>
          <a:xfrm>
            <a:off x="3847299" y="5299830"/>
            <a:ext cx="2217437" cy="961905"/>
          </a:xfrm>
          <a:prstGeom prst="rect">
            <a:avLst/>
          </a:prstGeom>
        </p:spPr>
        <p:txBody>
          <a:bodyPr wrap="square" lIns="90000" rIns="90000" anchor="t" anchorCtr="0">
            <a:norm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Welcome all the participants</a:t>
            </a:r>
          </a:p>
        </p:txBody>
      </p:sp>
      <p:sp>
        <p:nvSpPr>
          <p:cNvPr id="117" name="矩形 116"/>
          <p:cNvSpPr/>
          <p:nvPr>
            <p:custDataLst>
              <p:tags r:id="rId21"/>
            </p:custDataLst>
          </p:nvPr>
        </p:nvSpPr>
        <p:spPr>
          <a:xfrm>
            <a:off x="6870986" y="4333698"/>
            <a:ext cx="2030928" cy="430244"/>
          </a:xfrm>
          <a:prstGeom prst="rect">
            <a:avLst/>
          </a:pr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ysClr val="window" lastClr="FFFFFF"/>
              </a:solidFill>
              <a:effectLst/>
              <a:uLnTx/>
              <a:uFillTx/>
              <a:latin typeface="Arial"/>
              <a:ea typeface="微软雅黑"/>
              <a:cs typeface="+mn-cs"/>
              <a:sym typeface="Arial" panose="020B0604020202020204" pitchFamily="34" charset="0"/>
            </a:endParaRPr>
          </a:p>
        </p:txBody>
      </p:sp>
      <p:sp>
        <p:nvSpPr>
          <p:cNvPr id="118" name="文本框 117"/>
          <p:cNvSpPr txBox="1"/>
          <p:nvPr>
            <p:custDataLst>
              <p:tags r:id="rId22"/>
            </p:custDataLst>
          </p:nvPr>
        </p:nvSpPr>
        <p:spPr>
          <a:xfrm>
            <a:off x="6870700" y="4333875"/>
            <a:ext cx="2030730" cy="430530"/>
          </a:xfrm>
          <a:prstGeom prst="rect">
            <a:avLst/>
          </a:prstGeom>
          <a:solidFill>
            <a:srgbClr val="1F74AD"/>
          </a:solidFill>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5</a:t>
            </a:r>
          </a:p>
        </p:txBody>
      </p:sp>
      <p:sp>
        <p:nvSpPr>
          <p:cNvPr id="119" name="矩形 118"/>
          <p:cNvSpPr/>
          <p:nvPr>
            <p:custDataLst>
              <p:tags r:id="rId23"/>
            </p:custDataLst>
          </p:nvPr>
        </p:nvSpPr>
        <p:spPr>
          <a:xfrm>
            <a:off x="6866890" y="4788535"/>
            <a:ext cx="2889885" cy="1127125"/>
          </a:xfrm>
          <a:prstGeom prst="rect">
            <a:avLst/>
          </a:prstGeom>
        </p:spPr>
        <p:txBody>
          <a:bodyPr wrap="square" lIns="90000" rIns="90000" anchor="t" anchorCtr="0">
            <a:no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background,contents, and purposes of the conference</a:t>
            </a:r>
          </a:p>
        </p:txBody>
      </p:sp>
      <p:sp>
        <p:nvSpPr>
          <p:cNvPr id="120" name="矩形 119"/>
          <p:cNvSpPr/>
          <p:nvPr>
            <p:custDataLst>
              <p:tags r:id="rId24"/>
            </p:custDataLst>
          </p:nvPr>
        </p:nvSpPr>
        <p:spPr>
          <a:xfrm>
            <a:off x="2480114" y="2345328"/>
            <a:ext cx="2030928" cy="430244"/>
          </a:xfrm>
          <a:prstGeom prst="rect">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000" b="0" i="0" u="none" strike="noStrike" kern="1200" cap="none" spc="0" normalizeH="0" baseline="0" noProof="0" dirty="0">
              <a:ln>
                <a:noFill/>
              </a:ln>
              <a:solidFill>
                <a:sysClr val="window" lastClr="FFFFFF"/>
              </a:solidFill>
              <a:effectLst/>
              <a:uLnTx/>
              <a:uFillTx/>
              <a:latin typeface="Arial"/>
              <a:ea typeface="微软雅黑"/>
              <a:cs typeface="+mn-cs"/>
              <a:sym typeface="Arial" panose="020B0604020202020204" pitchFamily="34" charset="0"/>
            </a:endParaRPr>
          </a:p>
        </p:txBody>
      </p:sp>
      <p:sp>
        <p:nvSpPr>
          <p:cNvPr id="121" name="文本框 120"/>
          <p:cNvSpPr txBox="1"/>
          <p:nvPr>
            <p:custDataLst>
              <p:tags r:id="rId25"/>
            </p:custDataLst>
          </p:nvPr>
        </p:nvSpPr>
        <p:spPr>
          <a:xfrm>
            <a:off x="2480945" y="2345055"/>
            <a:ext cx="2025650" cy="430530"/>
          </a:xfrm>
          <a:prstGeom prst="rect">
            <a:avLst/>
          </a:prstGeom>
          <a:solidFill>
            <a:srgbClr val="1F74AD"/>
          </a:solidFill>
          <a:ln>
            <a:solidFill>
              <a:srgbClr val="1F74AD"/>
            </a:solidFill>
          </a:ln>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p>
        </p:txBody>
      </p:sp>
      <p:sp>
        <p:nvSpPr>
          <p:cNvPr id="122" name="矩形 121"/>
          <p:cNvSpPr/>
          <p:nvPr>
            <p:custDataLst>
              <p:tags r:id="rId26"/>
            </p:custDataLst>
          </p:nvPr>
        </p:nvSpPr>
        <p:spPr>
          <a:xfrm>
            <a:off x="2476500" y="2792730"/>
            <a:ext cx="2030730" cy="534035"/>
          </a:xfrm>
          <a:prstGeom prst="rect">
            <a:avLst/>
          </a:prstGeom>
        </p:spPr>
        <p:txBody>
          <a:bodyPr wrap="square" lIns="90000" rIns="90000" anchor="t" anchorCtr="0">
            <a:norm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Self-introduction</a:t>
            </a:r>
          </a:p>
        </p:txBody>
      </p:sp>
      <p:sp>
        <p:nvSpPr>
          <p:cNvPr id="123" name="矩形 122"/>
          <p:cNvSpPr/>
          <p:nvPr>
            <p:custDataLst>
              <p:tags r:id="rId27"/>
            </p:custDataLst>
          </p:nvPr>
        </p:nvSpPr>
        <p:spPr>
          <a:xfrm>
            <a:off x="5405545" y="1997126"/>
            <a:ext cx="2030928" cy="430244"/>
          </a:xfrm>
          <a:prstGeom prst="rect">
            <a:avLst/>
          </a:pr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ysClr val="window" lastClr="FFFFFF"/>
              </a:solidFill>
              <a:effectLst/>
              <a:uLnTx/>
              <a:uFillTx/>
              <a:latin typeface="Arial"/>
              <a:ea typeface="微软雅黑"/>
              <a:cs typeface="+mn-cs"/>
              <a:sym typeface="Arial" panose="020B0604020202020204" pitchFamily="34" charset="0"/>
            </a:endParaRPr>
          </a:p>
        </p:txBody>
      </p:sp>
      <p:sp>
        <p:nvSpPr>
          <p:cNvPr id="124" name="文本框 123"/>
          <p:cNvSpPr txBox="1"/>
          <p:nvPr>
            <p:custDataLst>
              <p:tags r:id="rId28"/>
            </p:custDataLst>
          </p:nvPr>
        </p:nvSpPr>
        <p:spPr>
          <a:xfrm>
            <a:off x="5406390" y="1997075"/>
            <a:ext cx="2030095" cy="430530"/>
          </a:xfrm>
          <a:prstGeom prst="rect">
            <a:avLst/>
          </a:prstGeom>
          <a:solidFill>
            <a:srgbClr val="1F74AD"/>
          </a:solidFill>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4</a:t>
            </a:r>
          </a:p>
        </p:txBody>
      </p:sp>
      <p:sp>
        <p:nvSpPr>
          <p:cNvPr id="125" name="矩形 124"/>
          <p:cNvSpPr/>
          <p:nvPr>
            <p:custDataLst>
              <p:tags r:id="rId29"/>
            </p:custDataLst>
          </p:nvPr>
        </p:nvSpPr>
        <p:spPr>
          <a:xfrm>
            <a:off x="4890770" y="2536825"/>
            <a:ext cx="4104640" cy="786765"/>
          </a:xfrm>
          <a:prstGeom prst="rect">
            <a:avLst/>
          </a:prstGeom>
        </p:spPr>
        <p:txBody>
          <a:bodyPr wrap="square" lIns="90000" rIns="90000" anchor="t" anchorCtr="0">
            <a:no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Thanks given to the organizations and individuals involved</a:t>
            </a:r>
          </a:p>
        </p:txBody>
      </p:sp>
      <p:sp>
        <p:nvSpPr>
          <p:cNvPr id="126" name="矩形 125"/>
          <p:cNvSpPr/>
          <p:nvPr>
            <p:custDataLst>
              <p:tags r:id="rId30"/>
            </p:custDataLst>
          </p:nvPr>
        </p:nvSpPr>
        <p:spPr>
          <a:xfrm>
            <a:off x="8550266" y="1391437"/>
            <a:ext cx="2030928" cy="430244"/>
          </a:xfrm>
          <a:prstGeom prst="rect">
            <a:avLst/>
          </a:pr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ysClr val="window" lastClr="FFFFFF"/>
              </a:solidFill>
              <a:effectLst/>
              <a:uLnTx/>
              <a:uFillTx/>
              <a:latin typeface="Arial"/>
              <a:ea typeface="微软雅黑"/>
              <a:cs typeface="+mn-cs"/>
              <a:sym typeface="Arial" panose="020B0604020202020204" pitchFamily="34" charset="0"/>
            </a:endParaRPr>
          </a:p>
        </p:txBody>
      </p:sp>
      <p:sp>
        <p:nvSpPr>
          <p:cNvPr id="127" name="文本框 126"/>
          <p:cNvSpPr txBox="1"/>
          <p:nvPr>
            <p:custDataLst>
              <p:tags r:id="rId31"/>
            </p:custDataLst>
          </p:nvPr>
        </p:nvSpPr>
        <p:spPr>
          <a:xfrm>
            <a:off x="8550275" y="1391285"/>
            <a:ext cx="2031365" cy="430530"/>
          </a:xfrm>
          <a:prstGeom prst="rect">
            <a:avLst/>
          </a:prstGeom>
          <a:solidFill>
            <a:srgbClr val="1F74AD"/>
          </a:solidFill>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6</a:t>
            </a:r>
          </a:p>
        </p:txBody>
      </p:sp>
      <p:sp>
        <p:nvSpPr>
          <p:cNvPr id="146" name="矩形 145"/>
          <p:cNvSpPr/>
          <p:nvPr>
            <p:custDataLst>
              <p:tags r:id="rId32"/>
            </p:custDataLst>
          </p:nvPr>
        </p:nvSpPr>
        <p:spPr>
          <a:xfrm>
            <a:off x="8272780" y="1988820"/>
            <a:ext cx="2983230" cy="803910"/>
          </a:xfrm>
          <a:prstGeom prst="rect">
            <a:avLst/>
          </a:prstGeom>
        </p:spPr>
        <p:txBody>
          <a:bodyPr wrap="square" lIns="90000" rIns="90000" anchor="t" anchorCtr="0">
            <a:no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Good wishes to</a:t>
            </a:r>
          </a:p>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 the participants</a:t>
            </a:r>
          </a:p>
        </p:txBody>
      </p:sp>
    </p:spTree>
    <p:custDataLst>
      <p:tags r:id="rId1"/>
    </p:custDataLst>
    <p:extLst>
      <p:ext uri="{BB962C8B-B14F-4D97-AF65-F5344CB8AC3E}">
        <p14:creationId xmlns:p14="http://schemas.microsoft.com/office/powerpoint/2010/main" val="1157077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矩形 263"/>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265" name="组合 264"/>
          <p:cNvGrpSpPr/>
          <p:nvPr/>
        </p:nvGrpSpPr>
        <p:grpSpPr bwMode="auto">
          <a:xfrm>
            <a:off x="550863" y="82550"/>
            <a:ext cx="3783965" cy="583565"/>
            <a:chOff x="551544" y="82976"/>
            <a:chExt cx="3783765" cy="582556"/>
          </a:xfrm>
        </p:grpSpPr>
        <p:sp>
          <p:nvSpPr>
            <p:cNvPr id="12334" name="文本框 12"/>
            <p:cNvSpPr txBox="1">
              <a:spLocks noChangeArrowheads="1"/>
            </p:cNvSpPr>
            <p:nvPr/>
          </p:nvSpPr>
          <p:spPr bwMode="auto">
            <a:xfrm>
              <a:off x="1176986" y="144465"/>
              <a:ext cx="3158323"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Opening Speech</a:t>
              </a:r>
            </a:p>
          </p:txBody>
        </p:sp>
        <p:sp>
          <p:nvSpPr>
            <p:cNvPr id="266" name="文本框 265"/>
            <p:cNvSpPr txBox="1"/>
            <p:nvPr/>
          </p:nvSpPr>
          <p:spPr>
            <a:xfrm>
              <a:off x="551544" y="82976"/>
              <a:ext cx="723862"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rPr>
                <a:t>02</a:t>
              </a:r>
              <a:endParaRPr kumimoji="0" lang="zh-CN" altLang="en-US"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endParaRPr>
            </a:p>
          </p:txBody>
        </p:sp>
      </p:grpSp>
      <p:sp>
        <p:nvSpPr>
          <p:cNvPr id="267" name="矩形 266"/>
          <p:cNvSpPr/>
          <p:nvPr/>
        </p:nvSpPr>
        <p:spPr>
          <a:xfrm>
            <a:off x="4234815" y="254000"/>
            <a:ext cx="795718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9" name="矩形 268"/>
          <p:cNvSpPr/>
          <p:nvPr/>
        </p:nvSpPr>
        <p:spPr>
          <a:xfrm>
            <a:off x="4234180" y="254000"/>
            <a:ext cx="795782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0" name="文本框 269"/>
          <p:cNvSpPr txBox="1"/>
          <p:nvPr/>
        </p:nvSpPr>
        <p:spPr>
          <a:xfrm>
            <a:off x="684530" y="995045"/>
            <a:ext cx="9749155" cy="52197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44875"/>
                </a:solidFill>
                <a:effectLst/>
                <a:uLnTx/>
                <a:uFillTx/>
                <a:latin typeface="Arial"/>
                <a:ea typeface="微软雅黑"/>
                <a:cs typeface="+mn-cs"/>
              </a:rPr>
              <a:t>What should we pay attention to in the opening speech?</a:t>
            </a:r>
          </a:p>
        </p:txBody>
      </p:sp>
      <p:sp>
        <p:nvSpPr>
          <p:cNvPr id="328" name="文本框 327"/>
          <p:cNvSpPr txBox="1"/>
          <p:nvPr/>
        </p:nvSpPr>
        <p:spPr>
          <a:xfrm>
            <a:off x="2076450" y="3249295"/>
            <a:ext cx="6965315" cy="70675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Opening speeches should not be too long, but should be concise and clear.</a:t>
            </a:r>
          </a:p>
        </p:txBody>
      </p:sp>
      <p:sp>
        <p:nvSpPr>
          <p:cNvPr id="329" name="文本框 328"/>
          <p:cNvSpPr txBox="1"/>
          <p:nvPr/>
        </p:nvSpPr>
        <p:spPr>
          <a:xfrm>
            <a:off x="2076450" y="2020570"/>
            <a:ext cx="6696710" cy="70675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Speakers should wear formal clothes and pay attention to controlling the rhythm of their speech.</a:t>
            </a:r>
          </a:p>
        </p:txBody>
      </p:sp>
      <p:sp>
        <p:nvSpPr>
          <p:cNvPr id="330" name="文本框 329"/>
          <p:cNvSpPr txBox="1"/>
          <p:nvPr/>
        </p:nvSpPr>
        <p:spPr>
          <a:xfrm>
            <a:off x="2076450" y="4699635"/>
            <a:ext cx="6640195" cy="70675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Opening speeches should convey warm and sincere feelings.</a:t>
            </a:r>
          </a:p>
        </p:txBody>
      </p:sp>
      <p:sp>
        <p:nvSpPr>
          <p:cNvPr id="10286" name="Freeform 48"/>
          <p:cNvSpPr>
            <a:spLocks noEditPoints="1"/>
          </p:cNvSpPr>
          <p:nvPr/>
        </p:nvSpPr>
        <p:spPr bwMode="auto">
          <a:xfrm>
            <a:off x="1543733" y="2135274"/>
            <a:ext cx="300260" cy="476764"/>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w="9525">
            <a:solidFill>
              <a:schemeClr val="accent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2" name="Freeform 48"/>
          <p:cNvSpPr>
            <a:spLocks noEditPoints="1"/>
          </p:cNvSpPr>
          <p:nvPr/>
        </p:nvSpPr>
        <p:spPr bwMode="auto">
          <a:xfrm>
            <a:off x="1543733" y="3363999"/>
            <a:ext cx="300260" cy="476764"/>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w="9525">
            <a:solidFill>
              <a:schemeClr val="accent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 name="Freeform 48"/>
          <p:cNvSpPr>
            <a:spLocks noEditPoints="1"/>
          </p:cNvSpPr>
          <p:nvPr/>
        </p:nvSpPr>
        <p:spPr bwMode="auto">
          <a:xfrm>
            <a:off x="1543733" y="4814339"/>
            <a:ext cx="300260" cy="476764"/>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w="9525">
            <a:solidFill>
              <a:schemeClr val="accent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1832141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itchFamily="34" charset="0"/>
                <a:ea typeface="宋体" pitchFamily="2" charset="-122"/>
                <a:cs typeface="+mn-cs"/>
              </a:rPr>
              <a:t>3</a:t>
            </a:r>
            <a:endParaRPr kumimoji="0" lang="zh-CN" altLang="en-US" sz="11500" b="0" i="0" u="none" strike="noStrike" kern="1200" cap="none" spc="0" normalizeH="0" baseline="0" noProof="0">
              <a:ln>
                <a:noFill/>
              </a:ln>
              <a:solidFill>
                <a:prstClr val="white"/>
              </a:solidFill>
              <a:effectLst/>
              <a:uLnTx/>
              <a:uFillTx/>
              <a:latin typeface="Impact" pitchFamily="34" charset="0"/>
              <a:ea typeface="宋体" pitchFamily="2" charset="-122"/>
              <a:cs typeface="+mn-cs"/>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a:spLocks noChangeArrowheads="1"/>
          </p:cNvSpPr>
          <p:nvPr/>
        </p:nvSpPr>
        <p:spPr bwMode="auto">
          <a:xfrm>
            <a:off x="62706" y="26638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Part</a:t>
            </a:r>
            <a:endParaRPr kumimoji="0" lang="zh-CN" altLang="en-US" sz="3200" b="1"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8" name="文本框 7"/>
          <p:cNvSpPr txBox="1">
            <a:spLocks noChangeArrowheads="1"/>
          </p:cNvSpPr>
          <p:nvPr/>
        </p:nvSpPr>
        <p:spPr bwMode="auto">
          <a:xfrm>
            <a:off x="4924129" y="3633753"/>
            <a:ext cx="75778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Introducing speaker</a:t>
            </a:r>
            <a:endParaRPr kumimoji="0" lang="zh-CN" altLang="en-US" sz="4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1926669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16" fill="hold" grpId="0" nodeType="clickEffect">
                                  <p:stCondLst>
                                    <p:cond delay="0"/>
                                  </p:stCondLst>
                                  <p:iterate type="lt">
                                    <p:tmPct val="10000"/>
                                  </p:iterate>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0A16911-F56D-4E62-8A4B-ADFF89E934CE}"/>
              </a:ext>
            </a:extLst>
          </p:cNvPr>
          <p:cNvGrpSpPr>
            <a:grpSpLocks/>
          </p:cNvGrpSpPr>
          <p:nvPr/>
        </p:nvGrpSpPr>
        <p:grpSpPr bwMode="auto">
          <a:xfrm>
            <a:off x="215624" y="1126316"/>
            <a:ext cx="11285371" cy="1196974"/>
            <a:chOff x="374813" y="962885"/>
            <a:chExt cx="11284764" cy="1197926"/>
          </a:xfrm>
        </p:grpSpPr>
        <p:sp>
          <p:nvSpPr>
            <p:cNvPr id="3" name="矩形 2">
              <a:extLst>
                <a:ext uri="{FF2B5EF4-FFF2-40B4-BE49-F238E27FC236}">
                  <a16:creationId xmlns:a16="http://schemas.microsoft.com/office/drawing/2014/main" id="{6BF5E5DA-AF24-4073-A536-9376F1F283AF}"/>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67867F2F-8177-4BA3-95CE-D315BED3B15D}"/>
                </a:ext>
              </a:extLst>
            </p:cNvPr>
            <p:cNvSpPr/>
            <p:nvPr/>
          </p:nvSpPr>
          <p:spPr>
            <a:xfrm>
              <a:off x="708130" y="1361260"/>
              <a:ext cx="10951447" cy="486032"/>
            </a:xfrm>
            <a:prstGeom prst="rect">
              <a:avLst/>
            </a:prstGeom>
          </p:spPr>
          <p:txBody>
            <a:bodyPr wrap="square">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What is the </a:t>
              </a:r>
              <a:r>
                <a:rPr kumimoji="0" lang="en-US" altLang="zh-CN" sz="48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significance</a:t>
              </a:r>
              <a:r>
                <a:rPr kumimoji="0" lang="en-US" altLang="zh-CN" sz="48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 of an introduction?</a:t>
              </a:r>
            </a:p>
          </p:txBody>
        </p:sp>
      </p:grpSp>
      <p:grpSp>
        <p:nvGrpSpPr>
          <p:cNvPr id="5" name="组合 4">
            <a:extLst>
              <a:ext uri="{FF2B5EF4-FFF2-40B4-BE49-F238E27FC236}">
                <a16:creationId xmlns:a16="http://schemas.microsoft.com/office/drawing/2014/main" id="{928F8A28-AF6B-4335-BE2E-41D729FCD74E}"/>
              </a:ext>
            </a:extLst>
          </p:cNvPr>
          <p:cNvGrpSpPr>
            <a:grpSpLocks/>
          </p:cNvGrpSpPr>
          <p:nvPr/>
        </p:nvGrpSpPr>
        <p:grpSpPr bwMode="auto">
          <a:xfrm>
            <a:off x="1067333" y="2323291"/>
            <a:ext cx="9294694" cy="2029768"/>
            <a:chOff x="238407" y="766951"/>
            <a:chExt cx="5826273" cy="2028926"/>
          </a:xfrm>
        </p:grpSpPr>
        <p:grpSp>
          <p:nvGrpSpPr>
            <p:cNvPr id="6" name="组合 3">
              <a:extLst>
                <a:ext uri="{FF2B5EF4-FFF2-40B4-BE49-F238E27FC236}">
                  <a16:creationId xmlns:a16="http://schemas.microsoft.com/office/drawing/2014/main" id="{B866D652-DE27-4AF2-BCCD-263CB7B2E683}"/>
                </a:ext>
              </a:extLst>
            </p:cNvPr>
            <p:cNvGrpSpPr>
              <a:grpSpLocks/>
            </p:cNvGrpSpPr>
            <p:nvPr/>
          </p:nvGrpSpPr>
          <p:grpSpPr bwMode="auto">
            <a:xfrm>
              <a:off x="238407" y="766951"/>
              <a:ext cx="5826273" cy="2028926"/>
              <a:chOff x="238407" y="766951"/>
              <a:chExt cx="5826273" cy="2028926"/>
            </a:xfrm>
          </p:grpSpPr>
          <p:sp>
            <p:nvSpPr>
              <p:cNvPr id="8" name="矩形 7">
                <a:extLst>
                  <a:ext uri="{FF2B5EF4-FFF2-40B4-BE49-F238E27FC236}">
                    <a16:creationId xmlns:a16="http://schemas.microsoft.com/office/drawing/2014/main" id="{B37918D0-6878-4219-9070-2118E818D34A}"/>
                  </a:ext>
                </a:extLst>
              </p:cNvPr>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1CD418A8-413D-4FF8-AB0D-0EA5E0E307AC}"/>
                  </a:ext>
                </a:extLst>
              </p:cNvPr>
              <p:cNvSpPr txBox="1"/>
              <p:nvPr/>
            </p:nvSpPr>
            <p:spPr>
              <a:xfrm>
                <a:off x="405330" y="766951"/>
                <a:ext cx="2207944" cy="646063"/>
              </a:xfrm>
              <a:prstGeom prst="rect">
                <a:avLst/>
              </a:prstGeom>
              <a:blipFill>
                <a:blip r:embed="rId2"/>
                <a:stretch>
                  <a:fillRect t="-45000"/>
                </a:stretch>
              </a:blip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rPr>
                  <a:t>A bridge</a:t>
                </a:r>
                <a:r>
                  <a:rPr kumimoji="0" lang="zh-CN" altLang="en-US" sz="3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rPr>
                  <a:t>🌉</a:t>
                </a:r>
              </a:p>
            </p:txBody>
          </p:sp>
          <p:sp>
            <p:nvSpPr>
              <p:cNvPr id="10" name="矩形 9">
                <a:extLst>
                  <a:ext uri="{FF2B5EF4-FFF2-40B4-BE49-F238E27FC236}">
                    <a16:creationId xmlns:a16="http://schemas.microsoft.com/office/drawing/2014/main" id="{AAAAB5E2-1587-4CD7-A8FB-05020AF812B4}"/>
                  </a:ext>
                </a:extLst>
              </p:cNvPr>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1" name="组合 78">
                <a:extLst>
                  <a:ext uri="{FF2B5EF4-FFF2-40B4-BE49-F238E27FC236}">
                    <a16:creationId xmlns:a16="http://schemas.microsoft.com/office/drawing/2014/main" id="{8773AE64-6488-4645-8FF7-95754A45B4DF}"/>
                  </a:ext>
                </a:extLst>
              </p:cNvPr>
              <p:cNvGrpSpPr>
                <a:grpSpLocks/>
              </p:cNvGrpSpPr>
              <p:nvPr/>
            </p:nvGrpSpPr>
            <p:grpSpPr bwMode="auto">
              <a:xfrm>
                <a:off x="5637774" y="2189703"/>
                <a:ext cx="426906" cy="606174"/>
                <a:chOff x="5718792" y="2361493"/>
                <a:chExt cx="320604" cy="455233"/>
              </a:xfrm>
            </p:grpSpPr>
            <p:sp>
              <p:nvSpPr>
                <p:cNvPr id="12" name="矩形 11">
                  <a:extLst>
                    <a:ext uri="{FF2B5EF4-FFF2-40B4-BE49-F238E27FC236}">
                      <a16:creationId xmlns:a16="http://schemas.microsoft.com/office/drawing/2014/main" id="{BC43AC33-23F6-4369-95C5-A57E6363B802}"/>
                    </a:ext>
                  </a:extLst>
                </p:cNvPr>
                <p:cNvSpPr/>
                <p:nvPr/>
              </p:nvSpPr>
              <p:spPr>
                <a:xfrm>
                  <a:off x="5810582" y="2447297"/>
                  <a:ext cx="228814"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矩形 12">
                  <a:extLst>
                    <a:ext uri="{FF2B5EF4-FFF2-40B4-BE49-F238E27FC236}">
                      <a16:creationId xmlns:a16="http://schemas.microsoft.com/office/drawing/2014/main" id="{F8A2235E-2E00-4DF0-9005-19EFB99753CA}"/>
                    </a:ext>
                  </a:extLst>
                </p:cNvPr>
                <p:cNvSpPr/>
                <p:nvPr/>
              </p:nvSpPr>
              <p:spPr>
                <a:xfrm>
                  <a:off x="5718792" y="2361493"/>
                  <a:ext cx="208156"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7" name="文本框 79">
              <a:extLst>
                <a:ext uri="{FF2B5EF4-FFF2-40B4-BE49-F238E27FC236}">
                  <a16:creationId xmlns:a16="http://schemas.microsoft.com/office/drawing/2014/main" id="{2362BD45-7C1F-44D8-8802-595DB53807C3}"/>
                </a:ext>
              </a:extLst>
            </p:cNvPr>
            <p:cNvSpPr txBox="1">
              <a:spLocks noChangeArrowheads="1"/>
            </p:cNvSpPr>
            <p:nvPr/>
          </p:nvSpPr>
          <p:spPr bwMode="auto">
            <a:xfrm>
              <a:off x="5776915" y="2329669"/>
              <a:ext cx="2771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rPr>
                <a:t>01</a:t>
              </a:r>
              <a:endParaRPr kumimoji="0" lang="zh-CN" altLang="en-US"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endParaRPr>
            </a:p>
          </p:txBody>
        </p:sp>
      </p:grpSp>
      <p:sp>
        <p:nvSpPr>
          <p:cNvPr id="15" name="矩形 14">
            <a:extLst>
              <a:ext uri="{FF2B5EF4-FFF2-40B4-BE49-F238E27FC236}">
                <a16:creationId xmlns:a16="http://schemas.microsoft.com/office/drawing/2014/main" id="{DE884783-4D4A-439B-A8B6-BE65C1931493}"/>
              </a:ext>
            </a:extLst>
          </p:cNvPr>
          <p:cNvSpPr/>
          <p:nvPr/>
        </p:nvSpPr>
        <p:spPr bwMode="auto">
          <a:xfrm>
            <a:off x="999179" y="4619347"/>
            <a:ext cx="9201826" cy="152241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a:extLst>
              <a:ext uri="{FF2B5EF4-FFF2-40B4-BE49-F238E27FC236}">
                <a16:creationId xmlns:a16="http://schemas.microsoft.com/office/drawing/2014/main" id="{44E865FF-EED4-4A75-AB51-6270AF73FDDE}"/>
              </a:ext>
            </a:extLst>
          </p:cNvPr>
          <p:cNvSpPr/>
          <p:nvPr/>
        </p:nvSpPr>
        <p:spPr bwMode="auto">
          <a:xfrm>
            <a:off x="9885169" y="5915921"/>
            <a:ext cx="492126" cy="492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a:extLst>
              <a:ext uri="{FF2B5EF4-FFF2-40B4-BE49-F238E27FC236}">
                <a16:creationId xmlns:a16="http://schemas.microsoft.com/office/drawing/2014/main" id="{D85FFC3F-1119-426A-BDE1-78B8E3A389E4}"/>
              </a:ext>
            </a:extLst>
          </p:cNvPr>
          <p:cNvSpPr/>
          <p:nvPr/>
        </p:nvSpPr>
        <p:spPr bwMode="auto">
          <a:xfrm>
            <a:off x="9762931" y="5801621"/>
            <a:ext cx="339725" cy="33972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文本框 83">
            <a:extLst>
              <a:ext uri="{FF2B5EF4-FFF2-40B4-BE49-F238E27FC236}">
                <a16:creationId xmlns:a16="http://schemas.microsoft.com/office/drawing/2014/main" id="{0A167FAD-4FF1-4006-A6C5-84600417ADD9}"/>
              </a:ext>
            </a:extLst>
          </p:cNvPr>
          <p:cNvSpPr txBox="1">
            <a:spLocks noChangeArrowheads="1"/>
          </p:cNvSpPr>
          <p:nvPr/>
        </p:nvSpPr>
        <p:spPr bwMode="auto">
          <a:xfrm>
            <a:off x="9902080" y="5941604"/>
            <a:ext cx="478389" cy="40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itchFamily="34" charset="0"/>
                <a:ea typeface="宋体" pitchFamily="2" charset="-122"/>
                <a:cs typeface="+mn-cs"/>
              </a:rPr>
              <a:t>02</a:t>
            </a:r>
            <a:endParaRPr kumimoji="0" lang="zh-CN" altLang="en-US" sz="2000" b="0" i="0" u="none" strike="noStrike" kern="1200" cap="none" spc="0" normalizeH="0" baseline="0" noProof="0">
              <a:ln>
                <a:noFill/>
              </a:ln>
              <a:solidFill>
                <a:prstClr val="white"/>
              </a:solidFill>
              <a:effectLst/>
              <a:uLnTx/>
              <a:uFillTx/>
              <a:latin typeface="Impact" pitchFamily="34" charset="0"/>
              <a:ea typeface="宋体" pitchFamily="2" charset="-122"/>
              <a:cs typeface="+mn-cs"/>
            </a:endParaRPr>
          </a:p>
        </p:txBody>
      </p:sp>
      <p:sp>
        <p:nvSpPr>
          <p:cNvPr id="21" name="文本框 20">
            <a:extLst>
              <a:ext uri="{FF2B5EF4-FFF2-40B4-BE49-F238E27FC236}">
                <a16:creationId xmlns:a16="http://schemas.microsoft.com/office/drawing/2014/main" id="{E49AB2A9-0FC6-413D-9C4F-060DF5F23953}"/>
              </a:ext>
            </a:extLst>
          </p:cNvPr>
          <p:cNvSpPr txBox="1"/>
          <p:nvPr/>
        </p:nvSpPr>
        <p:spPr bwMode="auto">
          <a:xfrm>
            <a:off x="1621887" y="4376316"/>
            <a:ext cx="3474589" cy="646331"/>
          </a:xfrm>
          <a:prstGeom prst="rect">
            <a:avLst/>
          </a:prstGeom>
          <a:blipFill>
            <a:blip r:embed="rId2"/>
            <a:stretch>
              <a:fillRect t="-45000"/>
            </a:stretch>
          </a:blip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44875"/>
                </a:solidFill>
                <a:effectLst/>
                <a:uLnTx/>
                <a:uFillTx/>
                <a:latin typeface="Calibri"/>
                <a:ea typeface="宋体" panose="02010600030101010101" pitchFamily="2" charset="-122"/>
                <a:cs typeface="+mn-cs"/>
              </a:rPr>
              <a:t>A simulant</a:t>
            </a:r>
            <a:r>
              <a:rPr kumimoji="0" lang="zh-CN" altLang="en-US" sz="3600" b="0" i="0" u="none" strike="noStrike" kern="1200" cap="none" spc="0" normalizeH="0" baseline="0" noProof="0" dirty="0">
                <a:ln>
                  <a:noFill/>
                </a:ln>
                <a:solidFill>
                  <a:srgbClr val="044875"/>
                </a:solidFill>
                <a:effectLst/>
                <a:uLnTx/>
                <a:uFillTx/>
                <a:latin typeface="Calibri"/>
                <a:ea typeface="宋体" panose="02010600030101010101" pitchFamily="2" charset="-122"/>
                <a:cs typeface="+mn-cs"/>
              </a:rPr>
              <a:t>💉</a:t>
            </a:r>
          </a:p>
        </p:txBody>
      </p:sp>
      <p:sp>
        <p:nvSpPr>
          <p:cNvPr id="22" name="矩形 21">
            <a:extLst>
              <a:ext uri="{FF2B5EF4-FFF2-40B4-BE49-F238E27FC236}">
                <a16:creationId xmlns:a16="http://schemas.microsoft.com/office/drawing/2014/main" id="{E4BA5A2A-64F3-44E0-9E90-203AEF95D1F4}"/>
              </a:ext>
            </a:extLst>
          </p:cNvPr>
          <p:cNvSpPr/>
          <p:nvPr/>
        </p:nvSpPr>
        <p:spPr bwMode="auto">
          <a:xfrm>
            <a:off x="1621887" y="4419192"/>
            <a:ext cx="263122" cy="461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文本框 22">
            <a:extLst>
              <a:ext uri="{FF2B5EF4-FFF2-40B4-BE49-F238E27FC236}">
                <a16:creationId xmlns:a16="http://schemas.microsoft.com/office/drawing/2014/main" id="{852524A7-314F-46D0-ACBB-DFE643A8C52A}"/>
              </a:ext>
            </a:extLst>
          </p:cNvPr>
          <p:cNvSpPr txBox="1"/>
          <p:nvPr/>
        </p:nvSpPr>
        <p:spPr bwMode="auto">
          <a:xfrm>
            <a:off x="1242317" y="2924621"/>
            <a:ext cx="9316437" cy="1182375"/>
          </a:xfrm>
          <a:prstGeom prst="rect">
            <a:avLst/>
          </a:prstGeom>
          <a:noFill/>
        </p:spPr>
        <p:txBody>
          <a:bodyPr wrap="square">
            <a:spAutoFit/>
          </a:bodyPr>
          <a:lstStyle/>
          <a:p>
            <a:pPr marL="0" marR="0" lvl="0" indent="0" algn="l" defTabSz="914400" rtl="0" eaLnBrk="1" fontAlgn="auto" latinLnBrk="0" hangingPunct="1">
              <a:lnSpc>
                <a:spcPts val="34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An introduction helps build a bridge between different sections and the emotional shift.</a:t>
            </a:r>
          </a:p>
          <a:p>
            <a:pPr marL="0" marR="0" lvl="0" indent="0" algn="l" defTabSz="914400" rtl="0" eaLnBrk="1" fontAlgn="auto" latinLnBrk="0" hangingPunct="1">
              <a:lnSpc>
                <a:spcPts val="17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5" name="文本框 24">
            <a:extLst>
              <a:ext uri="{FF2B5EF4-FFF2-40B4-BE49-F238E27FC236}">
                <a16:creationId xmlns:a16="http://schemas.microsoft.com/office/drawing/2014/main" id="{56ED8928-84A7-4D09-B76D-159FBDAB9305}"/>
              </a:ext>
            </a:extLst>
          </p:cNvPr>
          <p:cNvSpPr txBox="1"/>
          <p:nvPr/>
        </p:nvSpPr>
        <p:spPr bwMode="auto">
          <a:xfrm>
            <a:off x="1333626" y="5043309"/>
            <a:ext cx="9316437" cy="937116"/>
          </a:xfrm>
          <a:prstGeom prst="rect">
            <a:avLst/>
          </a:prstGeom>
          <a:noFill/>
        </p:spPr>
        <p:txBody>
          <a:bodyPr wrap="square">
            <a:spAutoFit/>
          </a:bodyPr>
          <a:lstStyle/>
          <a:p>
            <a:pPr marL="0" marR="0" lvl="0" indent="0" algn="l" defTabSz="914400" rtl="0" eaLnBrk="1" fontAlgn="auto" latinLnBrk="0" hangingPunct="1">
              <a:lnSpc>
                <a:spcPts val="34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An introduction could motivate audience’s sense of openness and anticipation.</a:t>
            </a: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6" name="矩形 25">
            <a:extLst>
              <a:ext uri="{FF2B5EF4-FFF2-40B4-BE49-F238E27FC236}">
                <a16:creationId xmlns:a16="http://schemas.microsoft.com/office/drawing/2014/main" id="{EF23FADF-D7EA-47B1-B8F6-505A256FF6C2}"/>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矩形 26">
            <a:extLst>
              <a:ext uri="{FF2B5EF4-FFF2-40B4-BE49-F238E27FC236}">
                <a16:creationId xmlns:a16="http://schemas.microsoft.com/office/drawing/2014/main" id="{6DAF24D7-680B-44CA-803E-6D2814D1B33E}"/>
              </a:ext>
            </a:extLst>
          </p:cNvPr>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8" name="组合 27">
            <a:extLst>
              <a:ext uri="{FF2B5EF4-FFF2-40B4-BE49-F238E27FC236}">
                <a16:creationId xmlns:a16="http://schemas.microsoft.com/office/drawing/2014/main" id="{14605CEC-0062-4E7F-B88B-ADAA5694A762}"/>
              </a:ext>
            </a:extLst>
          </p:cNvPr>
          <p:cNvGrpSpPr>
            <a:grpSpLocks/>
          </p:cNvGrpSpPr>
          <p:nvPr/>
        </p:nvGrpSpPr>
        <p:grpSpPr bwMode="auto">
          <a:xfrm>
            <a:off x="550863" y="82550"/>
            <a:ext cx="3381375" cy="982458"/>
            <a:chOff x="551544" y="82976"/>
            <a:chExt cx="3380742" cy="980759"/>
          </a:xfrm>
        </p:grpSpPr>
        <p:sp>
          <p:nvSpPr>
            <p:cNvPr id="29" name="文本框 12">
              <a:extLst>
                <a:ext uri="{FF2B5EF4-FFF2-40B4-BE49-F238E27FC236}">
                  <a16:creationId xmlns:a16="http://schemas.microsoft.com/office/drawing/2014/main" id="{3EADAD30-0451-4299-BF38-0EB6B5FF73E6}"/>
                </a:ext>
              </a:extLst>
            </p:cNvPr>
            <p:cNvSpPr txBox="1">
              <a:spLocks noChangeArrowheads="1"/>
            </p:cNvSpPr>
            <p:nvPr/>
          </p:nvSpPr>
          <p:spPr bwMode="auto">
            <a:xfrm>
              <a:off x="640446" y="111278"/>
              <a:ext cx="3291840" cy="95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Introducing</a:t>
              </a:r>
              <a:r>
                <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 </a:t>
              </a: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speaker</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30" name="文本框 29">
              <a:extLst>
                <a:ext uri="{FF2B5EF4-FFF2-40B4-BE49-F238E27FC236}">
                  <a16:creationId xmlns:a16="http://schemas.microsoft.com/office/drawing/2014/main" id="{CB578A88-6C4F-4BE2-A63C-D79B7B80972B}"/>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1769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righ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6"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p:cNvGrpSpPr>
            <a:grpSpLocks/>
          </p:cNvGrpSpPr>
          <p:nvPr/>
        </p:nvGrpSpPr>
        <p:grpSpPr bwMode="auto">
          <a:xfrm>
            <a:off x="550863" y="82550"/>
            <a:ext cx="3381375" cy="982458"/>
            <a:chOff x="551544" y="82976"/>
            <a:chExt cx="3380742" cy="980759"/>
          </a:xfrm>
        </p:grpSpPr>
        <p:sp>
          <p:nvSpPr>
            <p:cNvPr id="10314" name="文本框 12"/>
            <p:cNvSpPr txBox="1">
              <a:spLocks noChangeArrowheads="1"/>
            </p:cNvSpPr>
            <p:nvPr/>
          </p:nvSpPr>
          <p:spPr bwMode="auto">
            <a:xfrm>
              <a:off x="640446" y="111278"/>
              <a:ext cx="3291840" cy="95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Introducing</a:t>
              </a:r>
              <a:r>
                <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 </a:t>
              </a: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speaker</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14" name="文本框 13"/>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endParaRPr>
          </a:p>
        </p:txBody>
      </p:sp>
      <p:grpSp>
        <p:nvGrpSpPr>
          <p:cNvPr id="5" name="组合 4"/>
          <p:cNvGrpSpPr>
            <a:grpSpLocks/>
          </p:cNvGrpSpPr>
          <p:nvPr/>
        </p:nvGrpSpPr>
        <p:grpSpPr bwMode="auto">
          <a:xfrm>
            <a:off x="-212428" y="1195388"/>
            <a:ext cx="9585824" cy="5169994"/>
            <a:chOff x="-44726" y="1194708"/>
            <a:chExt cx="3410732"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309" name="文本框 2"/>
            <p:cNvSpPr txBox="1">
              <a:spLocks noChangeArrowheads="1"/>
            </p:cNvSpPr>
            <p:nvPr/>
          </p:nvSpPr>
          <p:spPr bwMode="auto">
            <a:xfrm>
              <a:off x="-44726" y="1303003"/>
              <a:ext cx="34107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How to prepare an introduction</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grpSp>
      <p:sp>
        <p:nvSpPr>
          <p:cNvPr id="23" name="矩形 22"/>
          <p:cNvSpPr/>
          <p:nvPr/>
        </p:nvSpPr>
        <p:spPr>
          <a:xfrm>
            <a:off x="496649" y="2081807"/>
            <a:ext cx="7861870" cy="3770712"/>
          </a:xfrm>
          <a:prstGeom prst="rect">
            <a:avLst/>
          </a:prstGeom>
        </p:spPr>
        <p:txBody>
          <a:bodyPr wrap="square">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To prepare a good introduction, you need to pay attention to following three aspects</a:t>
            </a:r>
            <a:r>
              <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a:t>
            </a: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You need to remember the speaker’s </a:t>
            </a:r>
            <a:r>
              <a:rPr kumimoji="0" lang="en-US" altLang="zh-CN" sz="24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name</a:t>
            </a: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and practice the </a:t>
            </a:r>
            <a:r>
              <a:rPr kumimoji="0" lang="en-US" altLang="zh-CN" sz="24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pronounce</a:t>
            </a: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of it to show the basic respect for the speaker.</a:t>
            </a: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You need to know the speaker’s </a:t>
            </a:r>
            <a:r>
              <a:rPr kumimoji="0" lang="en-US" altLang="zh-CN" sz="24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title and position</a:t>
            </a: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You also need to know the </a:t>
            </a:r>
            <a:r>
              <a:rPr kumimoji="0" lang="en-US" altLang="zh-CN" sz="24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education background and academic achievements</a:t>
            </a: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of the speaker.</a:t>
            </a: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You need to know enough about the subject to talk about  in this conference to sound knowledgeable.</a:t>
            </a:r>
          </a:p>
        </p:txBody>
      </p:sp>
      <p:grpSp>
        <p:nvGrpSpPr>
          <p:cNvPr id="45" name="组合 44"/>
          <p:cNvGrpSpPr>
            <a:grpSpLocks/>
          </p:cNvGrpSpPr>
          <p:nvPr/>
        </p:nvGrpSpPr>
        <p:grpSpPr bwMode="auto">
          <a:xfrm>
            <a:off x="8870332" y="1195388"/>
            <a:ext cx="3107285" cy="1533524"/>
            <a:chOff x="8868314" y="1194708"/>
            <a:chExt cx="3038804" cy="1533978"/>
          </a:xfrm>
        </p:grpSpPr>
        <p:sp>
          <p:nvSpPr>
            <p:cNvPr id="7" name="矩形 6"/>
            <p:cNvSpPr/>
            <p:nvPr/>
          </p:nvSpPr>
          <p:spPr>
            <a:xfrm>
              <a:off x="8933467" y="1194708"/>
              <a:ext cx="2890780"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91" name="组合 21"/>
            <p:cNvGrpSpPr>
              <a:grpSpLocks/>
            </p:cNvGrpSpPr>
            <p:nvPr/>
          </p:nvGrpSpPr>
          <p:grpSpPr bwMode="auto">
            <a:xfrm>
              <a:off x="8868314" y="1528070"/>
              <a:ext cx="3038804" cy="1171263"/>
              <a:chOff x="8868314" y="1528070"/>
              <a:chExt cx="3038804" cy="1171263"/>
            </a:xfrm>
          </p:grpSpPr>
          <p:sp>
            <p:nvSpPr>
              <p:cNvPr id="10292" name="Freeform 74"/>
              <p:cNvSpPr>
                <a:spLocks noEditPoints="1"/>
              </p:cNvSpPr>
              <p:nvPr/>
            </p:nvSpPr>
            <p:spPr bwMode="auto">
              <a:xfrm>
                <a:off x="10109729" y="1528070"/>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nvGrpSpPr>
              <p:cNvPr id="10293" name="组合 70"/>
              <p:cNvGrpSpPr>
                <a:grpSpLocks/>
              </p:cNvGrpSpPr>
              <p:nvPr/>
            </p:nvGrpSpPr>
            <p:grpSpPr bwMode="auto">
              <a:xfrm>
                <a:off x="8868314" y="2088734"/>
                <a:ext cx="3038804" cy="610599"/>
                <a:chOff x="8809329" y="2106876"/>
                <a:chExt cx="3038804" cy="610599"/>
              </a:xfrm>
            </p:grpSpPr>
            <p:sp>
              <p:nvSpPr>
                <p:cNvPr id="10294" name="文本框 7"/>
                <p:cNvSpPr txBox="1">
                  <a:spLocks noChangeArrowheads="1"/>
                </p:cNvSpPr>
                <p:nvPr/>
              </p:nvSpPr>
              <p:spPr bwMode="auto">
                <a:xfrm>
                  <a:off x="8809329" y="2255674"/>
                  <a:ext cx="3038804" cy="46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Education background</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69" name="直接连接符 68"/>
                <p:cNvCxnSpPr>
                  <a:cxnSpLocks/>
                </p:cNvCxnSpPr>
                <p:nvPr/>
              </p:nvCxnSpPr>
              <p:spPr>
                <a:xfrm>
                  <a:off x="9622861" y="2106876"/>
                  <a:ext cx="16813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a:grpSpLocks/>
          </p:cNvGrpSpPr>
          <p:nvPr/>
        </p:nvGrpSpPr>
        <p:grpSpPr bwMode="auto">
          <a:xfrm>
            <a:off x="8936953" y="2978494"/>
            <a:ext cx="2938194" cy="1527176"/>
            <a:chOff x="9296155" y="2846424"/>
            <a:chExt cx="2937640" cy="1527514"/>
          </a:xfrm>
        </p:grpSpPr>
        <p:sp>
          <p:nvSpPr>
            <p:cNvPr id="59" name="矩形 58"/>
            <p:cNvSpPr/>
            <p:nvPr/>
          </p:nvSpPr>
          <p:spPr>
            <a:xfrm>
              <a:off x="9296155" y="2846424"/>
              <a:ext cx="2937640"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79" name="组合 40"/>
            <p:cNvGrpSpPr>
              <a:grpSpLocks/>
            </p:cNvGrpSpPr>
            <p:nvPr/>
          </p:nvGrpSpPr>
          <p:grpSpPr bwMode="auto">
            <a:xfrm>
              <a:off x="9372888" y="3144012"/>
              <a:ext cx="2761611" cy="1134643"/>
              <a:chOff x="9372888" y="3144012"/>
              <a:chExt cx="2761611" cy="1134643"/>
            </a:xfrm>
          </p:grpSpPr>
          <p:sp>
            <p:nvSpPr>
              <p:cNvPr id="10280" name="Freeform 71"/>
              <p:cNvSpPr>
                <a:spLocks noEditPoints="1"/>
              </p:cNvSpPr>
              <p:nvPr/>
            </p:nvSpPr>
            <p:spPr bwMode="auto">
              <a:xfrm>
                <a:off x="10498367" y="3144012"/>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nvGrpSpPr>
              <p:cNvPr id="10281" name="组合 76"/>
              <p:cNvGrpSpPr>
                <a:grpSpLocks/>
              </p:cNvGrpSpPr>
              <p:nvPr/>
            </p:nvGrpSpPr>
            <p:grpSpPr bwMode="auto">
              <a:xfrm>
                <a:off x="9372888" y="3780081"/>
                <a:ext cx="2761611" cy="498574"/>
                <a:chOff x="9313903" y="2105936"/>
                <a:chExt cx="2761611" cy="498574"/>
              </a:xfrm>
            </p:grpSpPr>
            <p:sp>
              <p:nvSpPr>
                <p:cNvPr id="10282" name="文本框 80"/>
                <p:cNvSpPr txBox="1">
                  <a:spLocks noChangeArrowheads="1"/>
                </p:cNvSpPr>
                <p:nvPr/>
              </p:nvSpPr>
              <p:spPr bwMode="auto">
                <a:xfrm>
                  <a:off x="9313903" y="2142743"/>
                  <a:ext cx="2761611" cy="46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Knowledge reserves</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82" name="直接连接符 81"/>
                <p:cNvCxnSpPr>
                  <a:cxnSpLocks/>
                </p:cNvCxnSpPr>
                <p:nvPr/>
              </p:nvCxnSpPr>
              <p:spPr>
                <a:xfrm>
                  <a:off x="9904371" y="2105936"/>
                  <a:ext cx="18591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a:grpSpLocks/>
          </p:cNvGrpSpPr>
          <p:nvPr/>
        </p:nvGrpSpPr>
        <p:grpSpPr bwMode="auto">
          <a:xfrm>
            <a:off x="8936953" y="4718050"/>
            <a:ext cx="3007011" cy="1527175"/>
            <a:chOff x="10054079" y="2846424"/>
            <a:chExt cx="2025673" cy="1527514"/>
          </a:xfrm>
        </p:grpSpPr>
        <p:sp>
          <p:nvSpPr>
            <p:cNvPr id="60" name="矩形 59"/>
            <p:cNvSpPr/>
            <p:nvPr/>
          </p:nvSpPr>
          <p:spPr>
            <a:xfrm>
              <a:off x="10054079" y="2846424"/>
              <a:ext cx="202567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73" name="组合 41"/>
            <p:cNvGrpSpPr>
              <a:grpSpLocks/>
            </p:cNvGrpSpPr>
            <p:nvPr/>
          </p:nvGrpSpPr>
          <p:grpSpPr bwMode="auto">
            <a:xfrm>
              <a:off x="10220130" y="3159341"/>
              <a:ext cx="1692144" cy="1155722"/>
              <a:chOff x="10220130" y="3159341"/>
              <a:chExt cx="1692144" cy="1155722"/>
            </a:xfrm>
          </p:grpSpPr>
          <p:sp>
            <p:nvSpPr>
              <p:cNvPr id="10274" name="Freeform 59"/>
              <p:cNvSpPr>
                <a:spLocks noEditPoints="1"/>
              </p:cNvSpPr>
              <p:nvPr/>
            </p:nvSpPr>
            <p:spPr bwMode="auto">
              <a:xfrm>
                <a:off x="10885714" y="3159341"/>
                <a:ext cx="417784" cy="417294"/>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nvGrpSpPr>
              <p:cNvPr id="10275" name="组合 77"/>
              <p:cNvGrpSpPr>
                <a:grpSpLocks/>
              </p:cNvGrpSpPr>
              <p:nvPr/>
            </p:nvGrpSpPr>
            <p:grpSpPr bwMode="auto">
              <a:xfrm>
                <a:off x="10220130" y="3773730"/>
                <a:ext cx="1692144" cy="541333"/>
                <a:chOff x="8748385" y="2099585"/>
                <a:chExt cx="1692144" cy="541333"/>
              </a:xfrm>
            </p:grpSpPr>
            <p:sp>
              <p:nvSpPr>
                <p:cNvPr id="10276" name="文本框 78"/>
                <p:cNvSpPr txBox="1">
                  <a:spLocks noChangeArrowheads="1"/>
                </p:cNvSpPr>
                <p:nvPr/>
              </p:nvSpPr>
              <p:spPr bwMode="auto">
                <a:xfrm>
                  <a:off x="8748385" y="2179150"/>
                  <a:ext cx="1692144" cy="46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Achievements</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80" name="直接连接符 79"/>
                <p:cNvCxnSpPr>
                  <a:cxnSpLocks/>
                </p:cNvCxnSpPr>
                <p:nvPr/>
              </p:nvCxnSpPr>
              <p:spPr>
                <a:xfrm>
                  <a:off x="9043822" y="2099585"/>
                  <a:ext cx="1125037" cy="635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752186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nodeType="afterGroup">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2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23">
                                            <p:txEl>
                                              <p:pRg st="2" end="2"/>
                                            </p:txEl>
                                          </p:spTgt>
                                        </p:tgtEl>
                                        <p:attrNameLst>
                                          <p:attrName>style.visibility</p:attrName>
                                        </p:attrNameLst>
                                      </p:cBhvr>
                                      <p:to>
                                        <p:strVal val="visible"/>
                                      </p:to>
                                    </p:set>
                                    <p:anim calcmode="lin" valueType="num">
                                      <p:cBhvr additive="base">
                                        <p:cTn id="38"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39" dur="500"/>
                                        <p:tgtEl>
                                          <p:spTgt spid="23">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23">
                                            <p:txEl>
                                              <p:pRg st="4" end="4"/>
                                            </p:txEl>
                                          </p:spTgt>
                                        </p:tgtEl>
                                        <p:attrNameLst>
                                          <p:attrName>style.visibility</p:attrName>
                                        </p:attrNameLst>
                                      </p:cBhvr>
                                      <p:to>
                                        <p:strVal val="visible"/>
                                      </p:to>
                                    </p:set>
                                    <p:anim calcmode="lin" valueType="num">
                                      <p:cBhvr additive="base">
                                        <p:cTn id="44" dur="500"/>
                                        <p:tgtEl>
                                          <p:spTgt spid="23">
                                            <p:txEl>
                                              <p:pRg st="4" end="4"/>
                                            </p:txEl>
                                          </p:spTgt>
                                        </p:tgtEl>
                                        <p:attrNameLst>
                                          <p:attrName>ppt_y</p:attrName>
                                        </p:attrNameLst>
                                      </p:cBhvr>
                                      <p:tavLst>
                                        <p:tav tm="0">
                                          <p:val>
                                            <p:strVal val="#ppt_y+#ppt_h*1.125000"/>
                                          </p:val>
                                        </p:tav>
                                        <p:tav tm="100000">
                                          <p:val>
                                            <p:strVal val="#ppt_y"/>
                                          </p:val>
                                        </p:tav>
                                      </p:tavLst>
                                    </p:anim>
                                    <p:animEffect transition="in" filter="wipe(up)">
                                      <p:cBhvr>
                                        <p:cTn id="45" dur="500"/>
                                        <p:tgtEl>
                                          <p:spTgt spid="2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23">
                                            <p:txEl>
                                              <p:pRg st="6" end="6"/>
                                            </p:txEl>
                                          </p:spTgt>
                                        </p:tgtEl>
                                        <p:attrNameLst>
                                          <p:attrName>style.visibility</p:attrName>
                                        </p:attrNameLst>
                                      </p:cBhvr>
                                      <p:to>
                                        <p:strVal val="visible"/>
                                      </p:to>
                                    </p:set>
                                    <p:anim calcmode="lin" valueType="num">
                                      <p:cBhvr additive="base">
                                        <p:cTn id="50" dur="500"/>
                                        <p:tgtEl>
                                          <p:spTgt spid="23">
                                            <p:txEl>
                                              <p:pRg st="6" end="6"/>
                                            </p:txEl>
                                          </p:spTgt>
                                        </p:tgtEl>
                                        <p:attrNameLst>
                                          <p:attrName>ppt_y</p:attrName>
                                        </p:attrNameLst>
                                      </p:cBhvr>
                                      <p:tavLst>
                                        <p:tav tm="0">
                                          <p:val>
                                            <p:strVal val="#ppt_y+#ppt_h*1.125000"/>
                                          </p:val>
                                        </p:tav>
                                        <p:tav tm="100000">
                                          <p:val>
                                            <p:strVal val="#ppt_y"/>
                                          </p:val>
                                        </p:tav>
                                      </p:tavLst>
                                    </p:anim>
                                    <p:animEffect transition="in" filter="wipe(up)">
                                      <p:cBhvr>
                                        <p:cTn id="51" dur="500"/>
                                        <p:tgtEl>
                                          <p:spTgt spid="23">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nodeType="click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500" fill="hold"/>
                                        <p:tgtEl>
                                          <p:spTgt spid="45"/>
                                        </p:tgtEl>
                                        <p:attrNameLst>
                                          <p:attrName>ppt_w</p:attrName>
                                        </p:attrNameLst>
                                      </p:cBhvr>
                                      <p:tavLst>
                                        <p:tav tm="0">
                                          <p:val>
                                            <p:fltVal val="0"/>
                                          </p:val>
                                        </p:tav>
                                        <p:tav tm="100000">
                                          <p:val>
                                            <p:strVal val="#ppt_w"/>
                                          </p:val>
                                        </p:tav>
                                      </p:tavLst>
                                    </p:anim>
                                    <p:anim calcmode="lin" valueType="num">
                                      <p:cBhvr>
                                        <p:cTn id="57" dur="500" fill="hold"/>
                                        <p:tgtEl>
                                          <p:spTgt spid="45"/>
                                        </p:tgtEl>
                                        <p:attrNameLst>
                                          <p:attrName>ppt_h</p:attrName>
                                        </p:attrNameLst>
                                      </p:cBhvr>
                                      <p:tavLst>
                                        <p:tav tm="0">
                                          <p:val>
                                            <p:fltVal val="0"/>
                                          </p:val>
                                        </p:tav>
                                        <p:tav tm="100000">
                                          <p:val>
                                            <p:strVal val="#ppt_h"/>
                                          </p:val>
                                        </p:tav>
                                      </p:tavLst>
                                    </p:anim>
                                    <p:animEffect transition="in" filter="fade">
                                      <p:cBhvr>
                                        <p:cTn id="58" dur="500"/>
                                        <p:tgtEl>
                                          <p:spTgt spid="45"/>
                                        </p:tgtEl>
                                      </p:cBhvr>
                                    </p:animEffect>
                                  </p:childTnLst>
                                </p:cTn>
                              </p:par>
                              <p:par>
                                <p:cTn id="59" presetID="53" presetClass="entr" presetSubtype="16" fill="hold" nodeType="withEffect">
                                  <p:stCondLst>
                                    <p:cond delay="500"/>
                                  </p:stCondLst>
                                  <p:childTnLst>
                                    <p:set>
                                      <p:cBhvr>
                                        <p:cTn id="60" dur="1" fill="hold">
                                          <p:stCondLst>
                                            <p:cond delay="0"/>
                                          </p:stCondLst>
                                        </p:cTn>
                                        <p:tgtEl>
                                          <p:spTgt spid="47"/>
                                        </p:tgtEl>
                                        <p:attrNameLst>
                                          <p:attrName>style.visibility</p:attrName>
                                        </p:attrNameLst>
                                      </p:cBhvr>
                                      <p:to>
                                        <p:strVal val="visible"/>
                                      </p:to>
                                    </p:set>
                                    <p:anim calcmode="lin" valueType="num">
                                      <p:cBhvr>
                                        <p:cTn id="61" dur="500" fill="hold"/>
                                        <p:tgtEl>
                                          <p:spTgt spid="47"/>
                                        </p:tgtEl>
                                        <p:attrNameLst>
                                          <p:attrName>ppt_w</p:attrName>
                                        </p:attrNameLst>
                                      </p:cBhvr>
                                      <p:tavLst>
                                        <p:tav tm="0">
                                          <p:val>
                                            <p:fltVal val="0"/>
                                          </p:val>
                                        </p:tav>
                                        <p:tav tm="100000">
                                          <p:val>
                                            <p:strVal val="#ppt_w"/>
                                          </p:val>
                                        </p:tav>
                                      </p:tavLst>
                                    </p:anim>
                                    <p:anim calcmode="lin" valueType="num">
                                      <p:cBhvr>
                                        <p:cTn id="62" dur="500" fill="hold"/>
                                        <p:tgtEl>
                                          <p:spTgt spid="47"/>
                                        </p:tgtEl>
                                        <p:attrNameLst>
                                          <p:attrName>ppt_h</p:attrName>
                                        </p:attrNameLst>
                                      </p:cBhvr>
                                      <p:tavLst>
                                        <p:tav tm="0">
                                          <p:val>
                                            <p:fltVal val="0"/>
                                          </p:val>
                                        </p:tav>
                                        <p:tav tm="100000">
                                          <p:val>
                                            <p:strVal val="#ppt_h"/>
                                          </p:val>
                                        </p:tav>
                                      </p:tavLst>
                                    </p:anim>
                                    <p:animEffect transition="in" filter="fade">
                                      <p:cBhvr>
                                        <p:cTn id="63" dur="500"/>
                                        <p:tgtEl>
                                          <p:spTgt spid="47"/>
                                        </p:tgtEl>
                                      </p:cBhvr>
                                    </p:animEffect>
                                  </p:childTnLst>
                                </p:cTn>
                              </p:par>
                              <p:par>
                                <p:cTn id="64" presetID="53" presetClass="entr" presetSubtype="16" fill="hold" nodeType="withEffect">
                                  <p:stCondLst>
                                    <p:cond delay="750"/>
                                  </p:stCondLst>
                                  <p:childTnLst>
                                    <p:set>
                                      <p:cBhvr>
                                        <p:cTn id="65" dur="1" fill="hold">
                                          <p:stCondLst>
                                            <p:cond delay="0"/>
                                          </p:stCondLst>
                                        </p:cTn>
                                        <p:tgtEl>
                                          <p:spTgt spid="49"/>
                                        </p:tgtEl>
                                        <p:attrNameLst>
                                          <p:attrName>style.visibility</p:attrName>
                                        </p:attrNameLst>
                                      </p:cBhvr>
                                      <p:to>
                                        <p:strVal val="visible"/>
                                      </p:to>
                                    </p:set>
                                    <p:anim calcmode="lin" valueType="num">
                                      <p:cBhvr>
                                        <p:cTn id="66" dur="500" fill="hold"/>
                                        <p:tgtEl>
                                          <p:spTgt spid="49"/>
                                        </p:tgtEl>
                                        <p:attrNameLst>
                                          <p:attrName>ppt_w</p:attrName>
                                        </p:attrNameLst>
                                      </p:cBhvr>
                                      <p:tavLst>
                                        <p:tav tm="0">
                                          <p:val>
                                            <p:fltVal val="0"/>
                                          </p:val>
                                        </p:tav>
                                        <p:tav tm="100000">
                                          <p:val>
                                            <p:strVal val="#ppt_w"/>
                                          </p:val>
                                        </p:tav>
                                      </p:tavLst>
                                    </p:anim>
                                    <p:anim calcmode="lin" valueType="num">
                                      <p:cBhvr>
                                        <p:cTn id="67" dur="500" fill="hold"/>
                                        <p:tgtEl>
                                          <p:spTgt spid="49"/>
                                        </p:tgtEl>
                                        <p:attrNameLst>
                                          <p:attrName>ppt_h</p:attrName>
                                        </p:attrNameLst>
                                      </p:cBhvr>
                                      <p:tavLst>
                                        <p:tav tm="0">
                                          <p:val>
                                            <p:fltVal val="0"/>
                                          </p:val>
                                        </p:tav>
                                        <p:tav tm="100000">
                                          <p:val>
                                            <p:strVal val="#ppt_h"/>
                                          </p:val>
                                        </p:tav>
                                      </p:tavLst>
                                    </p:anim>
                                    <p:animEffect transition="in" filter="fade">
                                      <p:cBhvr>
                                        <p:cTn id="6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BAF31D78-734A-4307-9C01-5CA95AB60C9D}"/>
              </a:ext>
            </a:extLst>
          </p:cNvPr>
          <p:cNvGrpSpPr>
            <a:grpSpLocks/>
          </p:cNvGrpSpPr>
          <p:nvPr/>
        </p:nvGrpSpPr>
        <p:grpSpPr bwMode="auto">
          <a:xfrm>
            <a:off x="221484" y="1236458"/>
            <a:ext cx="8328402" cy="5196886"/>
            <a:chOff x="3179561" y="1194708"/>
            <a:chExt cx="2956560" cy="4838700"/>
          </a:xfrm>
        </p:grpSpPr>
        <p:grpSp>
          <p:nvGrpSpPr>
            <p:cNvPr id="40" name="组合 19">
              <a:extLst>
                <a:ext uri="{FF2B5EF4-FFF2-40B4-BE49-F238E27FC236}">
                  <a16:creationId xmlns:a16="http://schemas.microsoft.com/office/drawing/2014/main" id="{2CCFC4E5-89F1-4D07-A260-740485EB8FE0}"/>
                </a:ext>
              </a:extLst>
            </p:cNvPr>
            <p:cNvGrpSpPr>
              <a:grpSpLocks/>
            </p:cNvGrpSpPr>
            <p:nvPr/>
          </p:nvGrpSpPr>
          <p:grpSpPr bwMode="auto">
            <a:xfrm>
              <a:off x="3179561" y="1194708"/>
              <a:ext cx="2956560" cy="4838700"/>
              <a:chOff x="3179561" y="1194708"/>
              <a:chExt cx="2956560" cy="4838700"/>
            </a:xfrm>
          </p:grpSpPr>
          <p:grpSp>
            <p:nvGrpSpPr>
              <p:cNvPr id="42" name="组合 27">
                <a:extLst>
                  <a:ext uri="{FF2B5EF4-FFF2-40B4-BE49-F238E27FC236}">
                    <a16:creationId xmlns:a16="http://schemas.microsoft.com/office/drawing/2014/main" id="{AC8F6A04-BFF7-4745-B51F-8C5CA6906A54}"/>
                  </a:ext>
                </a:extLst>
              </p:cNvPr>
              <p:cNvGrpSpPr>
                <a:grpSpLocks/>
              </p:cNvGrpSpPr>
              <p:nvPr/>
            </p:nvGrpSpPr>
            <p:grpSpPr bwMode="auto">
              <a:xfrm>
                <a:off x="3179561" y="1194708"/>
                <a:ext cx="2956560" cy="4838700"/>
                <a:chOff x="304800" y="1466850"/>
                <a:chExt cx="2705100" cy="4838700"/>
              </a:xfrm>
            </p:grpSpPr>
            <p:sp>
              <p:nvSpPr>
                <p:cNvPr id="44" name="矩形 43">
                  <a:extLst>
                    <a:ext uri="{FF2B5EF4-FFF2-40B4-BE49-F238E27FC236}">
                      <a16:creationId xmlns:a16="http://schemas.microsoft.com/office/drawing/2014/main" id="{ED11A8BC-E78B-4C55-B91B-827CC1481A47}"/>
                    </a:ext>
                  </a:extLst>
                </p:cNvPr>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矩形 45">
                  <a:extLst>
                    <a:ext uri="{FF2B5EF4-FFF2-40B4-BE49-F238E27FC236}">
                      <a16:creationId xmlns:a16="http://schemas.microsoft.com/office/drawing/2014/main" id="{DE3D453D-73A9-4041-B359-ADBA5C406A90}"/>
                    </a:ext>
                  </a:extLst>
                </p:cNvPr>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3" name="矩形 42">
                <a:extLst>
                  <a:ext uri="{FF2B5EF4-FFF2-40B4-BE49-F238E27FC236}">
                    <a16:creationId xmlns:a16="http://schemas.microsoft.com/office/drawing/2014/main" id="{32800B6E-1E0F-4CD1-B5B4-433083D1B444}"/>
                  </a:ext>
                </a:extLst>
              </p:cNvPr>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1" name="文本框 25">
              <a:extLst>
                <a:ext uri="{FF2B5EF4-FFF2-40B4-BE49-F238E27FC236}">
                  <a16:creationId xmlns:a16="http://schemas.microsoft.com/office/drawing/2014/main" id="{3F5EB91B-A5AE-481F-A2DC-09F3919B2C68}"/>
                </a:ext>
              </a:extLst>
            </p:cNvPr>
            <p:cNvSpPr txBox="1">
              <a:spLocks noChangeArrowheads="1"/>
            </p:cNvSpPr>
            <p:nvPr/>
          </p:nvSpPr>
          <p:spPr bwMode="auto">
            <a:xfrm>
              <a:off x="3305291" y="1316300"/>
              <a:ext cx="2705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Other tips to make the introduction excellent:</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grpSp>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p:cNvGrpSpPr>
            <a:grpSpLocks/>
          </p:cNvGrpSpPr>
          <p:nvPr/>
        </p:nvGrpSpPr>
        <p:grpSpPr bwMode="auto">
          <a:xfrm>
            <a:off x="550863" y="82550"/>
            <a:ext cx="3381375" cy="982458"/>
            <a:chOff x="551544" y="82976"/>
            <a:chExt cx="3380742" cy="980759"/>
          </a:xfrm>
        </p:grpSpPr>
        <p:sp>
          <p:nvSpPr>
            <p:cNvPr id="10314" name="文本框 12"/>
            <p:cNvSpPr txBox="1">
              <a:spLocks noChangeArrowheads="1"/>
            </p:cNvSpPr>
            <p:nvPr/>
          </p:nvSpPr>
          <p:spPr bwMode="auto">
            <a:xfrm>
              <a:off x="640446" y="111278"/>
              <a:ext cx="3291840" cy="95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Introducing</a:t>
              </a:r>
              <a:r>
                <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 </a:t>
              </a: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speaker</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14" name="文本框 13"/>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endParaRPr>
          </a:p>
        </p:txBody>
      </p:sp>
      <p:sp>
        <p:nvSpPr>
          <p:cNvPr id="23" name="矩形 22"/>
          <p:cNvSpPr/>
          <p:nvPr/>
        </p:nvSpPr>
        <p:spPr>
          <a:xfrm>
            <a:off x="248035" y="1993486"/>
            <a:ext cx="7902052" cy="4053546"/>
          </a:xfrm>
          <a:prstGeom prst="rect">
            <a:avLst/>
          </a:prstGeom>
        </p:spPr>
        <p:txBody>
          <a:bodyPr wrap="square">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a:t>
            </a:r>
          </a:p>
          <a:p>
            <a:pPr marL="285750" marR="0" lvl="0" indent="-285750" algn="l" defTabSz="914400" rtl="0" eaLnBrk="1" fontAlgn="auto" latinLnBrk="0" hangingPunct="1">
              <a:lnSpc>
                <a:spcPts val="2600"/>
              </a:lnSpc>
              <a:spcBef>
                <a:spcPts val="0"/>
              </a:spcBef>
              <a:spcAft>
                <a:spcPts val="0"/>
              </a:spcAft>
              <a:buClrTx/>
              <a:buSzTx/>
              <a:buFont typeface="Wingdings" panose="05000000000000000000" pitchFamily="2" charset="2"/>
              <a:buChar char="Ø"/>
              <a:tabLst/>
              <a:defRPr/>
            </a:pPr>
            <a:r>
              <a:rPr kumimoji="0" lang="en-US" altLang="zh-CN" sz="28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Avoid</a:t>
            </a:r>
            <a:r>
              <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using sensitive or embarrassing information without approval or could lead to misunderstanding.</a:t>
            </a:r>
          </a:p>
          <a:p>
            <a:pPr marL="285750" marR="0" lvl="0" indent="-285750" algn="l" defTabSz="914400" rtl="0" eaLnBrk="1" fontAlgn="auto" latinLnBrk="0" hangingPunct="1">
              <a:lnSpc>
                <a:spcPts val="2600"/>
              </a:lnSpc>
              <a:spcBef>
                <a:spcPts val="0"/>
              </a:spcBef>
              <a:spcAft>
                <a:spcPts val="0"/>
              </a:spcAft>
              <a:buClrTx/>
              <a:buSzTx/>
              <a:buFont typeface="Wingdings" panose="05000000000000000000" pitchFamily="2" charset="2"/>
              <a:buChar char="Ø"/>
              <a:tabLst/>
              <a:defRPr/>
            </a:pPr>
            <a:endPar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6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Search for </a:t>
            </a:r>
            <a:r>
              <a:rPr kumimoji="0" lang="en-US" altLang="zh-CN" sz="28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more information </a:t>
            </a:r>
            <a:r>
              <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like the biographical information and previous speeches about the speaker.</a:t>
            </a:r>
          </a:p>
          <a:p>
            <a:pPr marL="285750" marR="0" lvl="0" indent="-285750" algn="l" defTabSz="914400" rtl="0" eaLnBrk="1" fontAlgn="auto" latinLnBrk="0" hangingPunct="1">
              <a:lnSpc>
                <a:spcPts val="2600"/>
              </a:lnSpc>
              <a:spcBef>
                <a:spcPts val="0"/>
              </a:spcBef>
              <a:spcAft>
                <a:spcPts val="0"/>
              </a:spcAft>
              <a:buClrTx/>
              <a:buSzTx/>
              <a:buFont typeface="Wingdings" panose="05000000000000000000" pitchFamily="2" charset="2"/>
              <a:buChar char="Ø"/>
              <a:tabLst/>
              <a:defRPr/>
            </a:pPr>
            <a:endPar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6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Using appropriate </a:t>
            </a:r>
            <a:r>
              <a:rPr kumimoji="0" lang="en-US" altLang="zh-CN" sz="28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gestures, pause and emphasis </a:t>
            </a:r>
            <a:r>
              <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to attract the audience arouse their interest bout keynote speaker.</a:t>
            </a:r>
          </a:p>
        </p:txBody>
      </p:sp>
      <p:grpSp>
        <p:nvGrpSpPr>
          <p:cNvPr id="45" name="组合 44"/>
          <p:cNvGrpSpPr>
            <a:grpSpLocks/>
          </p:cNvGrpSpPr>
          <p:nvPr/>
        </p:nvGrpSpPr>
        <p:grpSpPr bwMode="auto">
          <a:xfrm>
            <a:off x="8870332" y="1195388"/>
            <a:ext cx="3107285" cy="1533524"/>
            <a:chOff x="8868314" y="1194708"/>
            <a:chExt cx="3038804" cy="1533978"/>
          </a:xfrm>
        </p:grpSpPr>
        <p:sp>
          <p:nvSpPr>
            <p:cNvPr id="7" name="矩形 6"/>
            <p:cNvSpPr/>
            <p:nvPr/>
          </p:nvSpPr>
          <p:spPr>
            <a:xfrm>
              <a:off x="8933467" y="1194708"/>
              <a:ext cx="2890780"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93" name="组合 70"/>
            <p:cNvGrpSpPr>
              <a:grpSpLocks/>
            </p:cNvGrpSpPr>
            <p:nvPr/>
          </p:nvGrpSpPr>
          <p:grpSpPr bwMode="auto">
            <a:xfrm>
              <a:off x="8868314" y="2088734"/>
              <a:ext cx="3038804" cy="610599"/>
              <a:chOff x="8809329" y="2106876"/>
              <a:chExt cx="3038804" cy="610599"/>
            </a:xfrm>
          </p:grpSpPr>
          <p:sp>
            <p:nvSpPr>
              <p:cNvPr id="10294" name="文本框 7"/>
              <p:cNvSpPr txBox="1">
                <a:spLocks noChangeArrowheads="1"/>
              </p:cNvSpPr>
              <p:nvPr/>
            </p:nvSpPr>
            <p:spPr bwMode="auto">
              <a:xfrm>
                <a:off x="8809329" y="2255674"/>
                <a:ext cx="3038804" cy="46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Gesture</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69" name="直接连接符 68"/>
              <p:cNvCxnSpPr>
                <a:cxnSpLocks/>
              </p:cNvCxnSpPr>
              <p:nvPr/>
            </p:nvCxnSpPr>
            <p:spPr>
              <a:xfrm>
                <a:off x="9622861" y="2106876"/>
                <a:ext cx="16813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a:grpSpLocks/>
          </p:cNvGrpSpPr>
          <p:nvPr/>
        </p:nvGrpSpPr>
        <p:grpSpPr bwMode="auto">
          <a:xfrm>
            <a:off x="8936953" y="2978494"/>
            <a:ext cx="2938194" cy="1527176"/>
            <a:chOff x="9296155" y="2846424"/>
            <a:chExt cx="2937640" cy="1527514"/>
          </a:xfrm>
        </p:grpSpPr>
        <p:sp>
          <p:nvSpPr>
            <p:cNvPr id="59" name="矩形 58"/>
            <p:cNvSpPr/>
            <p:nvPr/>
          </p:nvSpPr>
          <p:spPr>
            <a:xfrm>
              <a:off x="9296155" y="2846424"/>
              <a:ext cx="2937640"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79" name="组合 40"/>
            <p:cNvGrpSpPr>
              <a:grpSpLocks/>
            </p:cNvGrpSpPr>
            <p:nvPr/>
          </p:nvGrpSpPr>
          <p:grpSpPr bwMode="auto">
            <a:xfrm>
              <a:off x="9372888" y="3144012"/>
              <a:ext cx="2761611" cy="1134643"/>
              <a:chOff x="9372888" y="3144012"/>
              <a:chExt cx="2761611" cy="1134643"/>
            </a:xfrm>
          </p:grpSpPr>
          <p:sp>
            <p:nvSpPr>
              <p:cNvPr id="10280" name="Freeform 71"/>
              <p:cNvSpPr>
                <a:spLocks noEditPoints="1"/>
              </p:cNvSpPr>
              <p:nvPr/>
            </p:nvSpPr>
            <p:spPr bwMode="auto">
              <a:xfrm>
                <a:off x="10498367" y="3144012"/>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nvGrpSpPr>
              <p:cNvPr id="10281" name="组合 76"/>
              <p:cNvGrpSpPr>
                <a:grpSpLocks/>
              </p:cNvGrpSpPr>
              <p:nvPr/>
            </p:nvGrpSpPr>
            <p:grpSpPr bwMode="auto">
              <a:xfrm>
                <a:off x="9372888" y="3780081"/>
                <a:ext cx="2761611" cy="498574"/>
                <a:chOff x="9313903" y="2105936"/>
                <a:chExt cx="2761611" cy="498574"/>
              </a:xfrm>
            </p:grpSpPr>
            <p:sp>
              <p:nvSpPr>
                <p:cNvPr id="10282" name="文本框 80"/>
                <p:cNvSpPr txBox="1">
                  <a:spLocks noChangeArrowheads="1"/>
                </p:cNvSpPr>
                <p:nvPr/>
              </p:nvSpPr>
              <p:spPr bwMode="auto">
                <a:xfrm>
                  <a:off x="9313903" y="2142743"/>
                  <a:ext cx="2761611" cy="46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More information</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82" name="直接连接符 81"/>
                <p:cNvCxnSpPr>
                  <a:cxnSpLocks/>
                </p:cNvCxnSpPr>
                <p:nvPr/>
              </p:nvCxnSpPr>
              <p:spPr>
                <a:xfrm>
                  <a:off x="9904371" y="2105936"/>
                  <a:ext cx="18591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a:grpSpLocks/>
          </p:cNvGrpSpPr>
          <p:nvPr/>
        </p:nvGrpSpPr>
        <p:grpSpPr bwMode="auto">
          <a:xfrm>
            <a:off x="8936953" y="4701011"/>
            <a:ext cx="3007011" cy="1527175"/>
            <a:chOff x="10054079" y="2846424"/>
            <a:chExt cx="2025673" cy="1527514"/>
          </a:xfrm>
        </p:grpSpPr>
        <p:sp>
          <p:nvSpPr>
            <p:cNvPr id="60" name="矩形 59"/>
            <p:cNvSpPr/>
            <p:nvPr/>
          </p:nvSpPr>
          <p:spPr>
            <a:xfrm>
              <a:off x="10054079" y="2846424"/>
              <a:ext cx="202567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75" name="组合 77"/>
            <p:cNvGrpSpPr>
              <a:grpSpLocks/>
            </p:cNvGrpSpPr>
            <p:nvPr/>
          </p:nvGrpSpPr>
          <p:grpSpPr bwMode="auto">
            <a:xfrm>
              <a:off x="10148988" y="3773730"/>
              <a:ext cx="1858195" cy="524722"/>
              <a:chOff x="8677243" y="2099585"/>
              <a:chExt cx="1858195" cy="524722"/>
            </a:xfrm>
          </p:grpSpPr>
          <p:sp>
            <p:nvSpPr>
              <p:cNvPr id="10276" name="文本框 78"/>
              <p:cNvSpPr txBox="1">
                <a:spLocks noChangeArrowheads="1"/>
              </p:cNvSpPr>
              <p:nvPr/>
            </p:nvSpPr>
            <p:spPr bwMode="auto">
              <a:xfrm>
                <a:off x="8677243" y="2162540"/>
                <a:ext cx="1858195" cy="46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Avoid awkwardness</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80" name="直接连接符 79"/>
              <p:cNvCxnSpPr>
                <a:cxnSpLocks/>
              </p:cNvCxnSpPr>
              <p:nvPr/>
            </p:nvCxnSpPr>
            <p:spPr>
              <a:xfrm>
                <a:off x="9043822" y="2099585"/>
                <a:ext cx="1125037" cy="635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8" name="Freeform 288">
            <a:extLst>
              <a:ext uri="{FF2B5EF4-FFF2-40B4-BE49-F238E27FC236}">
                <a16:creationId xmlns:a16="http://schemas.microsoft.com/office/drawing/2014/main" id="{489CB7B3-D984-4EE4-B4E8-B71B6160F1DD}"/>
              </a:ext>
            </a:extLst>
          </p:cNvPr>
          <p:cNvSpPr>
            <a:spLocks noEditPoints="1"/>
          </p:cNvSpPr>
          <p:nvPr/>
        </p:nvSpPr>
        <p:spPr bwMode="auto">
          <a:xfrm>
            <a:off x="10083158" y="1335322"/>
            <a:ext cx="697837" cy="634372"/>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50" name="Freeform 46">
            <a:extLst>
              <a:ext uri="{FF2B5EF4-FFF2-40B4-BE49-F238E27FC236}">
                <a16:creationId xmlns:a16="http://schemas.microsoft.com/office/drawing/2014/main" id="{004D2897-1AE2-4A69-AA89-206FAD17EBDA}"/>
              </a:ext>
            </a:extLst>
          </p:cNvPr>
          <p:cNvSpPr>
            <a:spLocks noEditPoints="1"/>
          </p:cNvSpPr>
          <p:nvPr/>
        </p:nvSpPr>
        <p:spPr bwMode="auto">
          <a:xfrm>
            <a:off x="10209278" y="4927814"/>
            <a:ext cx="571717" cy="549723"/>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chemeClr val="bg1"/>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588049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12" presetClass="entr" presetSubtype="4" fill="hold" grpId="0" nodeType="after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29" dur="500"/>
                                        <p:tgtEl>
                                          <p:spTgt spid="2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3">
                                            <p:txEl>
                                              <p:pRg st="1" end="1"/>
                                            </p:txEl>
                                          </p:spTgt>
                                        </p:tgtEl>
                                        <p:attrNameLst>
                                          <p:attrName>style.visibility</p:attrName>
                                        </p:attrNameLst>
                                      </p:cBhvr>
                                      <p:to>
                                        <p:strVal val="visible"/>
                                      </p:to>
                                    </p:set>
                                    <p:anim calcmode="lin" valueType="num">
                                      <p:cBhvr additive="base">
                                        <p:cTn id="34" dur="500"/>
                                        <p:tgtEl>
                                          <p:spTgt spid="23">
                                            <p:txEl>
                                              <p:pRg st="1" end="1"/>
                                            </p:txEl>
                                          </p:spTgt>
                                        </p:tgtEl>
                                        <p:attrNameLst>
                                          <p:attrName>ppt_y</p:attrName>
                                        </p:attrNameLst>
                                      </p:cBhvr>
                                      <p:tavLst>
                                        <p:tav tm="0">
                                          <p:val>
                                            <p:strVal val="#ppt_y+#ppt_h*1.125000"/>
                                          </p:val>
                                        </p:tav>
                                        <p:tav tm="100000">
                                          <p:val>
                                            <p:strVal val="#ppt_y"/>
                                          </p:val>
                                        </p:tav>
                                      </p:tavLst>
                                    </p:anim>
                                    <p:animEffect transition="in" filter="wipe(up)">
                                      <p:cBhvr>
                                        <p:cTn id="35" dur="500"/>
                                        <p:tgtEl>
                                          <p:spTgt spid="2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23">
                                            <p:txEl>
                                              <p:pRg st="3" end="3"/>
                                            </p:txEl>
                                          </p:spTgt>
                                        </p:tgtEl>
                                        <p:attrNameLst>
                                          <p:attrName>style.visibility</p:attrName>
                                        </p:attrNameLst>
                                      </p:cBhvr>
                                      <p:to>
                                        <p:strVal val="visible"/>
                                      </p:to>
                                    </p:set>
                                    <p:anim calcmode="lin" valueType="num">
                                      <p:cBhvr additive="base">
                                        <p:cTn id="40" dur="500"/>
                                        <p:tgtEl>
                                          <p:spTgt spid="23">
                                            <p:txEl>
                                              <p:pRg st="3" end="3"/>
                                            </p:txEl>
                                          </p:spTgt>
                                        </p:tgtEl>
                                        <p:attrNameLst>
                                          <p:attrName>ppt_y</p:attrName>
                                        </p:attrNameLst>
                                      </p:cBhvr>
                                      <p:tavLst>
                                        <p:tav tm="0">
                                          <p:val>
                                            <p:strVal val="#ppt_y+#ppt_h*1.125000"/>
                                          </p:val>
                                        </p:tav>
                                        <p:tav tm="100000">
                                          <p:val>
                                            <p:strVal val="#ppt_y"/>
                                          </p:val>
                                        </p:tav>
                                      </p:tavLst>
                                    </p:anim>
                                    <p:animEffect transition="in" filter="wipe(up)">
                                      <p:cBhvr>
                                        <p:cTn id="41" dur="500"/>
                                        <p:tgtEl>
                                          <p:spTgt spid="2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23">
                                            <p:txEl>
                                              <p:pRg st="5" end="5"/>
                                            </p:txEl>
                                          </p:spTgt>
                                        </p:tgtEl>
                                        <p:attrNameLst>
                                          <p:attrName>style.visibility</p:attrName>
                                        </p:attrNameLst>
                                      </p:cBhvr>
                                      <p:to>
                                        <p:strVal val="visible"/>
                                      </p:to>
                                    </p:set>
                                    <p:anim calcmode="lin" valueType="num">
                                      <p:cBhvr additive="base">
                                        <p:cTn id="46" dur="500"/>
                                        <p:tgtEl>
                                          <p:spTgt spid="23">
                                            <p:txEl>
                                              <p:pRg st="5" end="5"/>
                                            </p:txEl>
                                          </p:spTgt>
                                        </p:tgtEl>
                                        <p:attrNameLst>
                                          <p:attrName>ppt_y</p:attrName>
                                        </p:attrNameLst>
                                      </p:cBhvr>
                                      <p:tavLst>
                                        <p:tav tm="0">
                                          <p:val>
                                            <p:strVal val="#ppt_y+#ppt_h*1.125000"/>
                                          </p:val>
                                        </p:tav>
                                        <p:tav tm="100000">
                                          <p:val>
                                            <p:strVal val="#ppt_y"/>
                                          </p:val>
                                        </p:tav>
                                      </p:tavLst>
                                    </p:anim>
                                    <p:animEffect transition="in" filter="wipe(up)">
                                      <p:cBhvr>
                                        <p:cTn id="47" dur="500"/>
                                        <p:tgtEl>
                                          <p:spTgt spid="23">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animEffect transition="in" filter="fade">
                                      <p:cBhvr>
                                        <p:cTn id="54" dur="500"/>
                                        <p:tgtEl>
                                          <p:spTgt spid="45"/>
                                        </p:tgtEl>
                                      </p:cBhvr>
                                    </p:animEffect>
                                  </p:childTnLst>
                                </p:cTn>
                              </p:par>
                              <p:par>
                                <p:cTn id="55" presetID="53" presetClass="entr" presetSubtype="16" fill="hold" nodeType="withEffect">
                                  <p:stCondLst>
                                    <p:cond delay="500"/>
                                  </p:stCondLst>
                                  <p:childTnLst>
                                    <p:set>
                                      <p:cBhvr>
                                        <p:cTn id="56" dur="1" fill="hold">
                                          <p:stCondLst>
                                            <p:cond delay="0"/>
                                          </p:stCondLst>
                                        </p:cTn>
                                        <p:tgtEl>
                                          <p:spTgt spid="47"/>
                                        </p:tgtEl>
                                        <p:attrNameLst>
                                          <p:attrName>style.visibility</p:attrName>
                                        </p:attrNameLst>
                                      </p:cBhvr>
                                      <p:to>
                                        <p:strVal val="visible"/>
                                      </p:to>
                                    </p:set>
                                    <p:anim calcmode="lin" valueType="num">
                                      <p:cBhvr>
                                        <p:cTn id="57" dur="500" fill="hold"/>
                                        <p:tgtEl>
                                          <p:spTgt spid="47"/>
                                        </p:tgtEl>
                                        <p:attrNameLst>
                                          <p:attrName>ppt_w</p:attrName>
                                        </p:attrNameLst>
                                      </p:cBhvr>
                                      <p:tavLst>
                                        <p:tav tm="0">
                                          <p:val>
                                            <p:fltVal val="0"/>
                                          </p:val>
                                        </p:tav>
                                        <p:tav tm="100000">
                                          <p:val>
                                            <p:strVal val="#ppt_w"/>
                                          </p:val>
                                        </p:tav>
                                      </p:tavLst>
                                    </p:anim>
                                    <p:anim calcmode="lin" valueType="num">
                                      <p:cBhvr>
                                        <p:cTn id="58" dur="500" fill="hold"/>
                                        <p:tgtEl>
                                          <p:spTgt spid="47"/>
                                        </p:tgtEl>
                                        <p:attrNameLst>
                                          <p:attrName>ppt_h</p:attrName>
                                        </p:attrNameLst>
                                      </p:cBhvr>
                                      <p:tavLst>
                                        <p:tav tm="0">
                                          <p:val>
                                            <p:fltVal val="0"/>
                                          </p:val>
                                        </p:tav>
                                        <p:tav tm="100000">
                                          <p:val>
                                            <p:strVal val="#ppt_h"/>
                                          </p:val>
                                        </p:tav>
                                      </p:tavLst>
                                    </p:anim>
                                    <p:animEffect transition="in" filter="fade">
                                      <p:cBhvr>
                                        <p:cTn id="59" dur="500"/>
                                        <p:tgtEl>
                                          <p:spTgt spid="47"/>
                                        </p:tgtEl>
                                      </p:cBhvr>
                                    </p:animEffect>
                                  </p:childTnLst>
                                </p:cTn>
                              </p:par>
                              <p:par>
                                <p:cTn id="60" presetID="53" presetClass="entr" presetSubtype="16" fill="hold" nodeType="withEffect">
                                  <p:stCondLst>
                                    <p:cond delay="75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Effect transition="in" filter="fade">
                                      <p:cBhvr>
                                        <p:cTn id="64" dur="500"/>
                                        <p:tgtEl>
                                          <p:spTgt spid="49"/>
                                        </p:tgtEl>
                                      </p:cBhvr>
                                    </p:animEffect>
                                  </p:childTnLst>
                                </p:cTn>
                              </p:par>
                            </p:childTnLst>
                          </p:cTn>
                        </p:par>
                        <p:par>
                          <p:cTn id="65" fill="hold">
                            <p:stCondLst>
                              <p:cond delay="125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3"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p:cNvGrpSpPr>
            <a:grpSpLocks/>
          </p:cNvGrpSpPr>
          <p:nvPr/>
        </p:nvGrpSpPr>
        <p:grpSpPr bwMode="auto">
          <a:xfrm>
            <a:off x="550863" y="82550"/>
            <a:ext cx="3409950" cy="982458"/>
            <a:chOff x="551544" y="82976"/>
            <a:chExt cx="3409770" cy="980759"/>
          </a:xfrm>
        </p:grpSpPr>
        <p:sp>
          <p:nvSpPr>
            <p:cNvPr id="12334" name="文本框 12"/>
            <p:cNvSpPr txBox="1">
              <a:spLocks noChangeArrowheads="1"/>
            </p:cNvSpPr>
            <p:nvPr/>
          </p:nvSpPr>
          <p:spPr bwMode="auto">
            <a:xfrm>
              <a:off x="669474" y="111278"/>
              <a:ext cx="3291840" cy="95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Introducing speaker</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14" name="文本框 13"/>
            <p:cNvSpPr txBox="1"/>
            <p:nvPr/>
          </p:nvSpPr>
          <p:spPr>
            <a:xfrm>
              <a:off x="551544" y="82976"/>
              <a:ext cx="723862"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endParaRPr>
          </a:p>
        </p:txBody>
      </p:sp>
      <p:sp>
        <p:nvSpPr>
          <p:cNvPr id="30" name="L 形 29"/>
          <p:cNvSpPr/>
          <p:nvPr/>
        </p:nvSpPr>
        <p:spPr bwMode="auto">
          <a:xfrm rot="5400000">
            <a:off x="2472420" y="1294908"/>
            <a:ext cx="1072681" cy="4391039"/>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矩形 42"/>
          <p:cNvSpPr/>
          <p:nvPr/>
        </p:nvSpPr>
        <p:spPr bwMode="auto">
          <a:xfrm>
            <a:off x="1063012" y="3382423"/>
            <a:ext cx="4508581" cy="426207"/>
          </a:xfrm>
          <a:prstGeom prst="rect">
            <a:avLst/>
          </a:prstGeom>
        </p:spPr>
        <p:txBody>
          <a:bodyPr wrap="square">
            <a:spAutoFit/>
          </a:bodyPr>
          <a:lstStyle/>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Smile at the audience</a:t>
            </a:r>
          </a:p>
        </p:txBody>
      </p:sp>
      <p:sp>
        <p:nvSpPr>
          <p:cNvPr id="47" name="矩形 46"/>
          <p:cNvSpPr/>
          <p:nvPr/>
        </p:nvSpPr>
        <p:spPr bwMode="auto">
          <a:xfrm>
            <a:off x="6357093" y="3382073"/>
            <a:ext cx="6112474" cy="445443"/>
          </a:xfrm>
          <a:prstGeom prst="rect">
            <a:avLst/>
          </a:prstGeom>
        </p:spPr>
        <p:txBody>
          <a:bodyPr wrap="square">
            <a:spAutoFit/>
          </a:bodyPr>
          <a:lstStyle/>
          <a:p>
            <a:pPr marL="0" marR="0" lvl="0" indent="0" algn="l" defTabSz="914400" rtl="0" eaLnBrk="1" fontAlgn="auto" latinLnBrk="0" hangingPunct="1">
              <a:lnSpc>
                <a:spcPts val="27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Speak loudly and clearly</a:t>
            </a:r>
          </a:p>
        </p:txBody>
      </p:sp>
      <p:grpSp>
        <p:nvGrpSpPr>
          <p:cNvPr id="3" name="组合 2"/>
          <p:cNvGrpSpPr>
            <a:grpSpLocks/>
          </p:cNvGrpSpPr>
          <p:nvPr/>
        </p:nvGrpSpPr>
        <p:grpSpPr bwMode="auto">
          <a:xfrm>
            <a:off x="374650" y="1200151"/>
            <a:ext cx="7764077" cy="1196975"/>
            <a:chOff x="374813" y="962885"/>
            <a:chExt cx="7763659" cy="1197926"/>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矩形 52"/>
            <p:cNvSpPr/>
            <p:nvPr/>
          </p:nvSpPr>
          <p:spPr>
            <a:xfrm>
              <a:off x="745231" y="1263550"/>
              <a:ext cx="7393241" cy="445412"/>
            </a:xfrm>
            <a:prstGeom prst="rect">
              <a:avLst/>
            </a:prstGeom>
          </p:spPr>
          <p:txBody>
            <a:bodyPr wrap="square">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Dos and don’ts during the introduction</a:t>
              </a:r>
            </a:p>
          </p:txBody>
        </p:sp>
      </p:grpSp>
      <p:sp>
        <p:nvSpPr>
          <p:cNvPr id="51" name="等腰三角形 50">
            <a:extLst>
              <a:ext uri="{FF2B5EF4-FFF2-40B4-BE49-F238E27FC236}">
                <a16:creationId xmlns:a16="http://schemas.microsoft.com/office/drawing/2014/main" id="{723561E7-A869-4CB2-A030-1BC20CB975CE}"/>
              </a:ext>
            </a:extLst>
          </p:cNvPr>
          <p:cNvSpPr/>
          <p:nvPr/>
        </p:nvSpPr>
        <p:spPr bwMode="auto">
          <a:xfrm>
            <a:off x="10495918" y="2334606"/>
            <a:ext cx="374650" cy="37465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Freeform 48">
            <a:extLst>
              <a:ext uri="{FF2B5EF4-FFF2-40B4-BE49-F238E27FC236}">
                <a16:creationId xmlns:a16="http://schemas.microsoft.com/office/drawing/2014/main" id="{D0F992D6-0507-4D38-A868-75A99B34B1A2}"/>
              </a:ext>
            </a:extLst>
          </p:cNvPr>
          <p:cNvSpPr>
            <a:spLocks noEditPoints="1"/>
          </p:cNvSpPr>
          <p:nvPr/>
        </p:nvSpPr>
        <p:spPr bwMode="auto">
          <a:xfrm>
            <a:off x="2867416" y="2114149"/>
            <a:ext cx="449886" cy="714550"/>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55" name="L 形 54">
            <a:extLst>
              <a:ext uri="{FF2B5EF4-FFF2-40B4-BE49-F238E27FC236}">
                <a16:creationId xmlns:a16="http://schemas.microsoft.com/office/drawing/2014/main" id="{10884E66-8E05-4A68-BEA4-0C26824014A8}"/>
              </a:ext>
            </a:extLst>
          </p:cNvPr>
          <p:cNvSpPr/>
          <p:nvPr/>
        </p:nvSpPr>
        <p:spPr bwMode="auto">
          <a:xfrm rot="5400000">
            <a:off x="7923123" y="1063141"/>
            <a:ext cx="1072681" cy="4822208"/>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Freeform 48">
            <a:extLst>
              <a:ext uri="{FF2B5EF4-FFF2-40B4-BE49-F238E27FC236}">
                <a16:creationId xmlns:a16="http://schemas.microsoft.com/office/drawing/2014/main" id="{CCE9C75E-554D-41CD-9649-174425D03228}"/>
              </a:ext>
            </a:extLst>
          </p:cNvPr>
          <p:cNvSpPr>
            <a:spLocks noEditPoints="1"/>
          </p:cNvSpPr>
          <p:nvPr/>
        </p:nvSpPr>
        <p:spPr bwMode="auto">
          <a:xfrm>
            <a:off x="8291127" y="2184929"/>
            <a:ext cx="449886" cy="714550"/>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4" name="矩形 3">
            <a:extLst>
              <a:ext uri="{FF2B5EF4-FFF2-40B4-BE49-F238E27FC236}">
                <a16:creationId xmlns:a16="http://schemas.microsoft.com/office/drawing/2014/main" id="{78877F31-2A79-4288-A8C2-1624644F53BA}"/>
              </a:ext>
            </a:extLst>
          </p:cNvPr>
          <p:cNvSpPr/>
          <p:nvPr/>
        </p:nvSpPr>
        <p:spPr>
          <a:xfrm>
            <a:off x="2819743" y="4109319"/>
            <a:ext cx="868454" cy="64633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Calibri" pitchFamily="34" charset="0"/>
                <a:ea typeface="宋体" pitchFamily="2" charset="-122"/>
                <a:cs typeface="+mn-cs"/>
              </a:rPr>
              <a:t>😢</a:t>
            </a:r>
          </a:p>
        </p:txBody>
      </p:sp>
      <p:sp>
        <p:nvSpPr>
          <p:cNvPr id="57" name="L 形 56">
            <a:extLst>
              <a:ext uri="{FF2B5EF4-FFF2-40B4-BE49-F238E27FC236}">
                <a16:creationId xmlns:a16="http://schemas.microsoft.com/office/drawing/2014/main" id="{77FD7FD7-3223-47B3-9A2B-FAE35AF391D8}"/>
              </a:ext>
            </a:extLst>
          </p:cNvPr>
          <p:cNvSpPr/>
          <p:nvPr/>
        </p:nvSpPr>
        <p:spPr bwMode="auto">
          <a:xfrm rot="5400000">
            <a:off x="2481258" y="3238663"/>
            <a:ext cx="1072681" cy="4391039"/>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L 形 57">
            <a:extLst>
              <a:ext uri="{FF2B5EF4-FFF2-40B4-BE49-F238E27FC236}">
                <a16:creationId xmlns:a16="http://schemas.microsoft.com/office/drawing/2014/main" id="{F1DCBC50-AD6E-424B-B303-4FA61C411DB1}"/>
              </a:ext>
            </a:extLst>
          </p:cNvPr>
          <p:cNvSpPr/>
          <p:nvPr/>
        </p:nvSpPr>
        <p:spPr bwMode="auto">
          <a:xfrm rot="5400000">
            <a:off x="7974238" y="2986487"/>
            <a:ext cx="1072681" cy="4924440"/>
          </a:xfrm>
          <a:prstGeom prst="corner">
            <a:avLst>
              <a:gd name="adj1" fmla="val 16120"/>
              <a:gd name="adj2" fmla="val 17169"/>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矩形 59">
            <a:extLst>
              <a:ext uri="{FF2B5EF4-FFF2-40B4-BE49-F238E27FC236}">
                <a16:creationId xmlns:a16="http://schemas.microsoft.com/office/drawing/2014/main" id="{DD6359AD-4ECC-4D8B-9520-9DE55ED8D9BF}"/>
              </a:ext>
            </a:extLst>
          </p:cNvPr>
          <p:cNvSpPr/>
          <p:nvPr/>
        </p:nvSpPr>
        <p:spPr>
          <a:xfrm>
            <a:off x="8138727" y="4186129"/>
            <a:ext cx="868454" cy="64633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Calibri" pitchFamily="34" charset="0"/>
                <a:ea typeface="宋体" pitchFamily="2" charset="-122"/>
                <a:cs typeface="+mn-cs"/>
              </a:rPr>
              <a:t>😢</a:t>
            </a:r>
          </a:p>
        </p:txBody>
      </p:sp>
      <p:sp>
        <p:nvSpPr>
          <p:cNvPr id="61" name="矩形 60">
            <a:extLst>
              <a:ext uri="{FF2B5EF4-FFF2-40B4-BE49-F238E27FC236}">
                <a16:creationId xmlns:a16="http://schemas.microsoft.com/office/drawing/2014/main" id="{0991F6EF-E5A3-466E-8C2C-BB0BB53BC3FC}"/>
              </a:ext>
            </a:extLst>
          </p:cNvPr>
          <p:cNvSpPr/>
          <p:nvPr/>
        </p:nvSpPr>
        <p:spPr bwMode="auto">
          <a:xfrm>
            <a:off x="1219201" y="5388602"/>
            <a:ext cx="4508581" cy="426207"/>
          </a:xfrm>
          <a:prstGeom prst="rect">
            <a:avLst/>
          </a:prstGeom>
        </p:spPr>
        <p:txBody>
          <a:bodyPr wrap="square">
            <a:spAutoFit/>
          </a:bodyPr>
          <a:lstStyle/>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Do not read the draft</a:t>
            </a:r>
          </a:p>
        </p:txBody>
      </p:sp>
      <p:sp>
        <p:nvSpPr>
          <p:cNvPr id="62" name="矩形 61">
            <a:extLst>
              <a:ext uri="{FF2B5EF4-FFF2-40B4-BE49-F238E27FC236}">
                <a16:creationId xmlns:a16="http://schemas.microsoft.com/office/drawing/2014/main" id="{A9D1E667-7EBC-43C4-AAE7-B0B782FBE855}"/>
              </a:ext>
            </a:extLst>
          </p:cNvPr>
          <p:cNvSpPr/>
          <p:nvPr/>
        </p:nvSpPr>
        <p:spPr bwMode="auto">
          <a:xfrm>
            <a:off x="6261779" y="5368281"/>
            <a:ext cx="4808063" cy="426207"/>
          </a:xfrm>
          <a:prstGeom prst="rect">
            <a:avLst/>
          </a:prstGeom>
        </p:spPr>
        <p:txBody>
          <a:bodyPr wrap="square">
            <a:spAutoFit/>
          </a:bodyPr>
          <a:lstStyle/>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Do not forget eye-contact</a:t>
            </a:r>
          </a:p>
        </p:txBody>
      </p:sp>
      <p:sp>
        <p:nvSpPr>
          <p:cNvPr id="63" name="等腰三角形 62">
            <a:extLst>
              <a:ext uri="{FF2B5EF4-FFF2-40B4-BE49-F238E27FC236}">
                <a16:creationId xmlns:a16="http://schemas.microsoft.com/office/drawing/2014/main" id="{2AB5BF40-0D59-40B5-B1E9-9EF5994D0FDB}"/>
              </a:ext>
            </a:extLst>
          </p:cNvPr>
          <p:cNvSpPr/>
          <p:nvPr/>
        </p:nvSpPr>
        <p:spPr bwMode="auto">
          <a:xfrm>
            <a:off x="10540882" y="4365686"/>
            <a:ext cx="374650" cy="37465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等腰三角形 63">
            <a:extLst>
              <a:ext uri="{FF2B5EF4-FFF2-40B4-BE49-F238E27FC236}">
                <a16:creationId xmlns:a16="http://schemas.microsoft.com/office/drawing/2014/main" id="{2DDDC4C8-92D6-45AB-9714-CE0163E7D2A0}"/>
              </a:ext>
            </a:extLst>
          </p:cNvPr>
          <p:cNvSpPr/>
          <p:nvPr/>
        </p:nvSpPr>
        <p:spPr bwMode="auto">
          <a:xfrm>
            <a:off x="4829630" y="2374175"/>
            <a:ext cx="374650" cy="37465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5" name="等腰三角形 64">
            <a:extLst>
              <a:ext uri="{FF2B5EF4-FFF2-40B4-BE49-F238E27FC236}">
                <a16:creationId xmlns:a16="http://schemas.microsoft.com/office/drawing/2014/main" id="{6141E15A-0840-4F25-932E-B58903157B74}"/>
              </a:ext>
            </a:extLst>
          </p:cNvPr>
          <p:cNvSpPr/>
          <p:nvPr/>
        </p:nvSpPr>
        <p:spPr bwMode="auto">
          <a:xfrm>
            <a:off x="4838468" y="4326108"/>
            <a:ext cx="374650" cy="37465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425089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dirty="0">
                <a:ln>
                  <a:noFill/>
                </a:ln>
                <a:solidFill>
                  <a:prstClr val="white"/>
                </a:solidFill>
                <a:effectLst/>
                <a:uLnTx/>
                <a:uFillTx/>
                <a:latin typeface="Impact" pitchFamily="34" charset="0"/>
                <a:ea typeface="宋体" pitchFamily="2" charset="-122"/>
                <a:cs typeface="+mn-cs"/>
              </a:rPr>
              <a:t>4</a:t>
            </a:r>
            <a:endParaRPr kumimoji="0" lang="zh-CN" altLang="en-US" sz="11500" b="0" i="0" u="none" strike="noStrike" kern="1200" cap="none" spc="0" normalizeH="0" baseline="0" noProof="0" dirty="0">
              <a:ln>
                <a:noFill/>
              </a:ln>
              <a:solidFill>
                <a:prstClr val="white"/>
              </a:solidFill>
              <a:effectLst/>
              <a:uLnTx/>
              <a:uFillTx/>
              <a:latin typeface="Impact" pitchFamily="34" charset="0"/>
              <a:ea typeface="宋体" pitchFamily="2" charset="-122"/>
              <a:cs typeface="+mn-cs"/>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Keynote Speech</a:t>
            </a:r>
            <a:endParaRPr kumimoji="0" lang="zh-CN" altLang="en-US" sz="4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4227247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5911485" y="1599248"/>
            <a:ext cx="5903912" cy="4232377"/>
          </a:xfrm>
          <a:prstGeom prst="rect">
            <a:avLst/>
          </a:prstGeom>
          <a:noFill/>
        </p:spPr>
        <p:txBody>
          <a:bodyPr>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Keynote: The main theme of a speech or the part that is emphasized the most.</a:t>
            </a: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Keynote speech: A speech setting forth the keynote , containing a central or the most important idea.</a:t>
            </a:r>
          </a:p>
          <a:p>
            <a:pPr marL="0" marR="0" lvl="0" indent="0" algn="l" defTabSz="914400" rtl="0" eaLnBrk="1" fontAlgn="auto" latinLnBrk="0" hangingPunct="1">
              <a:lnSpc>
                <a:spcPts val="2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E7E6E6">
                  <a:lumMod val="25000"/>
                </a:srgbClr>
              </a:solidFill>
              <a:effectLst/>
              <a:uLnTx/>
              <a:uFillTx/>
              <a:latin typeface="Calibri" pitchFamily="34" charset="0"/>
              <a:ea typeface="宋体" pitchFamily="2" charset="-122"/>
              <a:cs typeface="Arial" panose="020B0604020202020204" pitchFamily="34" charset="0"/>
            </a:endParaRP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srgbClr val="E7E6E6">
                    <a:lumMod val="25000"/>
                  </a:srgbClr>
                </a:solidFill>
                <a:effectLst/>
                <a:uLnTx/>
                <a:uFillTx/>
                <a:latin typeface="Calibri" pitchFamily="34" charset="0"/>
                <a:ea typeface="宋体" pitchFamily="2" charset="-122"/>
                <a:cs typeface="Arial" panose="020B0604020202020204" pitchFamily="34" charset="0"/>
              </a:rPr>
              <a:t>Keynote speech mainly consists of three parts: Introduction , Body ,Conclusion.</a:t>
            </a: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srgbClr val="E7E6E6">
                    <a:lumMod val="25000"/>
                  </a:srgbClr>
                </a:solidFill>
                <a:effectLst/>
                <a:uLnTx/>
                <a:uFillTx/>
                <a:latin typeface="Calibri"/>
                <a:ea typeface="宋体" pitchFamily="2" charset="-122"/>
                <a:cs typeface="Arial" panose="020B0604020202020204" pitchFamily="34" charset="0"/>
              </a:rPr>
              <a:t>The introduction part usually covers the research background and literature review.</a:t>
            </a: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srgbClr val="E7E6E6">
                    <a:lumMod val="25000"/>
                  </a:srgbClr>
                </a:solidFill>
                <a:effectLst/>
                <a:uLnTx/>
                <a:uFillTx/>
                <a:latin typeface="Calibri"/>
                <a:ea typeface="宋体" pitchFamily="2" charset="-122"/>
                <a:cs typeface="Arial" panose="020B0604020202020204" pitchFamily="34" charset="0"/>
              </a:rPr>
              <a:t>The body of the speech tells the audience what you have done in your research or what your research is about.</a:t>
            </a: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srgbClr val="E7E6E6">
                    <a:lumMod val="25000"/>
                  </a:srgbClr>
                </a:solidFill>
                <a:effectLst/>
                <a:uLnTx/>
                <a:uFillTx/>
                <a:latin typeface="Calibri"/>
                <a:ea typeface="宋体" pitchFamily="2" charset="-122"/>
                <a:cs typeface="Arial" panose="020B0604020202020204" pitchFamily="34" charset="0"/>
              </a:rPr>
              <a:t>The conclusion demonstrates the result of your research , pointing out the value of your research.</a:t>
            </a: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p:cNvGrpSpPr>
            <a:grpSpLocks/>
          </p:cNvGrpSpPr>
          <p:nvPr/>
        </p:nvGrpSpPr>
        <p:grpSpPr bwMode="auto">
          <a:xfrm>
            <a:off x="442381" y="110999"/>
            <a:ext cx="3836360" cy="585788"/>
            <a:chOff x="454218" y="111376"/>
            <a:chExt cx="3441864" cy="584775"/>
          </a:xfrm>
        </p:grpSpPr>
        <p:sp>
          <p:nvSpPr>
            <p:cNvPr id="5146" name="文本框 4"/>
            <p:cNvSpPr txBox="1">
              <a:spLocks noChangeArrowheads="1"/>
            </p:cNvSpPr>
            <p:nvPr/>
          </p:nvSpPr>
          <p:spPr bwMode="auto">
            <a:xfrm>
              <a:off x="604242" y="120225"/>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Keynote Speech</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6" name="文本框 5"/>
            <p:cNvSpPr txBox="1"/>
            <p:nvPr/>
          </p:nvSpPr>
          <p:spPr>
            <a:xfrm>
              <a:off x="454218" y="1113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endParaRPr>
          </a:p>
        </p:txBody>
      </p:sp>
      <p:grpSp>
        <p:nvGrpSpPr>
          <p:cNvPr id="55" name="组合 54"/>
          <p:cNvGrpSpPr>
            <a:grpSpLocks/>
          </p:cNvGrpSpPr>
          <p:nvPr/>
        </p:nvGrpSpPr>
        <p:grpSpPr bwMode="auto">
          <a:xfrm>
            <a:off x="4905852" y="1024573"/>
            <a:ext cx="2154872"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文本框 56"/>
            <p:cNvSpPr txBox="1"/>
            <p:nvPr/>
          </p:nvSpPr>
          <p:spPr>
            <a:xfrm>
              <a:off x="5982652" y="1336094"/>
              <a:ext cx="3235645" cy="46278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Calibri Light"/>
                  <a:ea typeface="宋体" panose="02010600030101010101" pitchFamily="2" charset="-122"/>
                  <a:cs typeface="Arial" panose="020B0604020202020204" pitchFamily="34" charset="0"/>
                </a:rPr>
                <a:t>Keynote Speech</a:t>
              </a:r>
              <a:endParaRPr kumimoji="0" lang="zh-CN" altLang="en-US" sz="2400" b="1" i="0" u="none" strike="noStrike" kern="1200" cap="none" spc="0" normalizeH="0" baseline="0" noProof="0" dirty="0">
                <a:ln>
                  <a:noFill/>
                </a:ln>
                <a:solidFill>
                  <a:prstClr val="white"/>
                </a:solidFill>
                <a:effectLst/>
                <a:uLnTx/>
                <a:uFillTx/>
                <a:latin typeface="Calibri Light"/>
                <a:ea typeface="宋体" panose="02010600030101010101" pitchFamily="2" charset="-122"/>
                <a:cs typeface="Arial" panose="020B0604020202020204" pitchFamily="34" charset="0"/>
              </a:endParaRPr>
            </a:p>
          </p:txBody>
        </p:sp>
      </p:grpSp>
      <p:cxnSp>
        <p:nvCxnSpPr>
          <p:cNvPr id="75" name="直接连接符 74"/>
          <p:cNvCxnSpPr/>
          <p:nvPr/>
        </p:nvCxnSpPr>
        <p:spPr>
          <a:xfrm>
            <a:off x="5983288" y="2998494"/>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77" name="组合 76"/>
          <p:cNvGrpSpPr>
            <a:grpSpLocks/>
          </p:cNvGrpSpPr>
          <p:nvPr/>
        </p:nvGrpSpPr>
        <p:grpSpPr bwMode="auto">
          <a:xfrm>
            <a:off x="442381" y="1895353"/>
            <a:ext cx="5432425" cy="3421062"/>
            <a:chOff x="551544" y="1319389"/>
            <a:chExt cx="5431108" cy="3420798"/>
          </a:xfrm>
        </p:grpSpPr>
        <p:grpSp>
          <p:nvGrpSpPr>
            <p:cNvPr id="5136" name="组合 63"/>
            <p:cNvGrpSpPr>
              <a:grpSpLocks/>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Tree>
    <p:extLst>
      <p:ext uri="{BB962C8B-B14F-4D97-AF65-F5344CB8AC3E}">
        <p14:creationId xmlns:p14="http://schemas.microsoft.com/office/powerpoint/2010/main" val="1008983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1000"/>
                                        <p:tgtEl>
                                          <p:spTgt spid="77"/>
                                        </p:tgtEl>
                                      </p:cBhvr>
                                    </p:animEffect>
                                    <p:anim calcmode="lin" valueType="num">
                                      <p:cBhvr>
                                        <p:cTn id="30" dur="1000" fill="hold"/>
                                        <p:tgtEl>
                                          <p:spTgt spid="77"/>
                                        </p:tgtEl>
                                        <p:attrNameLst>
                                          <p:attrName>ppt_x</p:attrName>
                                        </p:attrNameLst>
                                      </p:cBhvr>
                                      <p:tavLst>
                                        <p:tav tm="0">
                                          <p:val>
                                            <p:strVal val="#ppt_x"/>
                                          </p:val>
                                        </p:tav>
                                        <p:tav tm="100000">
                                          <p:val>
                                            <p:strVal val="#ppt_x"/>
                                          </p:val>
                                        </p:tav>
                                      </p:tavLst>
                                    </p:anim>
                                    <p:anim calcmode="lin" valueType="num">
                                      <p:cBhvr>
                                        <p:cTn id="3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left)">
                                      <p:cBhvr>
                                        <p:cTn id="36" dur="5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60">
                                            <p:txEl>
                                              <p:pRg st="1" end="1"/>
                                            </p:txEl>
                                          </p:spTgt>
                                        </p:tgtEl>
                                        <p:attrNameLst>
                                          <p:attrName>style.visibility</p:attrName>
                                        </p:attrNameLst>
                                      </p:cBhvr>
                                      <p:to>
                                        <p:strVal val="visible"/>
                                      </p:to>
                                    </p:set>
                                    <p:anim calcmode="lin" valueType="num">
                                      <p:cBhvr additive="base">
                                        <p:cTn id="41" dur="500"/>
                                        <p:tgtEl>
                                          <p:spTgt spid="60">
                                            <p:txEl>
                                              <p:pRg st="1" end="1"/>
                                            </p:txEl>
                                          </p:spTgt>
                                        </p:tgtEl>
                                        <p:attrNameLst>
                                          <p:attrName>ppt_x</p:attrName>
                                        </p:attrNameLst>
                                      </p:cBhvr>
                                      <p:tavLst>
                                        <p:tav tm="0">
                                          <p:val>
                                            <p:strVal val="#ppt_x-#ppt_w*1.125000"/>
                                          </p:val>
                                        </p:tav>
                                        <p:tav tm="100000">
                                          <p:val>
                                            <p:strVal val="#ppt_x"/>
                                          </p:val>
                                        </p:tav>
                                      </p:tavLst>
                                    </p:anim>
                                    <p:animEffect transition="in" filter="wipe(right)">
                                      <p:cBhvr>
                                        <p:cTn id="42" dur="500"/>
                                        <p:tgtEl>
                                          <p:spTgt spid="6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60">
                                            <p:txEl>
                                              <p:pRg st="2" end="2"/>
                                            </p:txEl>
                                          </p:spTgt>
                                        </p:tgtEl>
                                        <p:attrNameLst>
                                          <p:attrName>style.visibility</p:attrName>
                                        </p:attrNameLst>
                                      </p:cBhvr>
                                      <p:to>
                                        <p:strVal val="visible"/>
                                      </p:to>
                                    </p:set>
                                    <p:anim calcmode="lin" valueType="num">
                                      <p:cBhvr additive="base">
                                        <p:cTn id="47" dur="500"/>
                                        <p:tgtEl>
                                          <p:spTgt spid="60">
                                            <p:txEl>
                                              <p:pRg st="2" end="2"/>
                                            </p:txEl>
                                          </p:spTgt>
                                        </p:tgtEl>
                                        <p:attrNameLst>
                                          <p:attrName>ppt_x</p:attrName>
                                        </p:attrNameLst>
                                      </p:cBhvr>
                                      <p:tavLst>
                                        <p:tav tm="0">
                                          <p:val>
                                            <p:strVal val="#ppt_x-#ppt_w*1.125000"/>
                                          </p:val>
                                        </p:tav>
                                        <p:tav tm="100000">
                                          <p:val>
                                            <p:strVal val="#ppt_x"/>
                                          </p:val>
                                        </p:tav>
                                      </p:tavLst>
                                    </p:anim>
                                    <p:animEffect transition="in" filter="wipe(right)">
                                      <p:cBhvr>
                                        <p:cTn id="48" dur="500"/>
                                        <p:tgtEl>
                                          <p:spTgt spid="60">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60">
                                            <p:txEl>
                                              <p:pRg st="4" end="4"/>
                                            </p:txEl>
                                          </p:spTgt>
                                        </p:tgtEl>
                                        <p:attrNameLst>
                                          <p:attrName>style.visibility</p:attrName>
                                        </p:attrNameLst>
                                      </p:cBhvr>
                                      <p:to>
                                        <p:strVal val="visible"/>
                                      </p:to>
                                    </p:set>
                                    <p:anim calcmode="lin" valueType="num">
                                      <p:cBhvr additive="base">
                                        <p:cTn id="53" dur="500"/>
                                        <p:tgtEl>
                                          <p:spTgt spid="60">
                                            <p:txEl>
                                              <p:pRg st="4" end="4"/>
                                            </p:txEl>
                                          </p:spTgt>
                                        </p:tgtEl>
                                        <p:attrNameLst>
                                          <p:attrName>ppt_x</p:attrName>
                                        </p:attrNameLst>
                                      </p:cBhvr>
                                      <p:tavLst>
                                        <p:tav tm="0">
                                          <p:val>
                                            <p:strVal val="#ppt_x-#ppt_w*1.125000"/>
                                          </p:val>
                                        </p:tav>
                                        <p:tav tm="100000">
                                          <p:val>
                                            <p:strVal val="#ppt_x"/>
                                          </p:val>
                                        </p:tav>
                                      </p:tavLst>
                                    </p:anim>
                                    <p:animEffect transition="in" filter="wipe(right)">
                                      <p:cBhvr>
                                        <p:cTn id="54" dur="500"/>
                                        <p:tgtEl>
                                          <p:spTgt spid="60">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60">
                                            <p:txEl>
                                              <p:pRg st="5" end="5"/>
                                            </p:txEl>
                                          </p:spTgt>
                                        </p:tgtEl>
                                        <p:attrNameLst>
                                          <p:attrName>style.visibility</p:attrName>
                                        </p:attrNameLst>
                                      </p:cBhvr>
                                      <p:to>
                                        <p:strVal val="visible"/>
                                      </p:to>
                                    </p:set>
                                    <p:anim calcmode="lin" valueType="num">
                                      <p:cBhvr additive="base">
                                        <p:cTn id="59" dur="500"/>
                                        <p:tgtEl>
                                          <p:spTgt spid="60">
                                            <p:txEl>
                                              <p:pRg st="5" end="5"/>
                                            </p:txEl>
                                          </p:spTgt>
                                        </p:tgtEl>
                                        <p:attrNameLst>
                                          <p:attrName>ppt_x</p:attrName>
                                        </p:attrNameLst>
                                      </p:cBhvr>
                                      <p:tavLst>
                                        <p:tav tm="0">
                                          <p:val>
                                            <p:strVal val="#ppt_x-#ppt_w*1.125000"/>
                                          </p:val>
                                        </p:tav>
                                        <p:tav tm="100000">
                                          <p:val>
                                            <p:strVal val="#ppt_x"/>
                                          </p:val>
                                        </p:tav>
                                      </p:tavLst>
                                    </p:anim>
                                    <p:animEffect transition="in" filter="wipe(right)">
                                      <p:cBhvr>
                                        <p:cTn id="60" dur="500"/>
                                        <p:tgtEl>
                                          <p:spTgt spid="60">
                                            <p:txEl>
                                              <p:pRg st="5" end="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60">
                                            <p:txEl>
                                              <p:pRg st="6" end="6"/>
                                            </p:txEl>
                                          </p:spTgt>
                                        </p:tgtEl>
                                        <p:attrNameLst>
                                          <p:attrName>style.visibility</p:attrName>
                                        </p:attrNameLst>
                                      </p:cBhvr>
                                      <p:to>
                                        <p:strVal val="visible"/>
                                      </p:to>
                                    </p:set>
                                    <p:anim calcmode="lin" valueType="num">
                                      <p:cBhvr additive="base">
                                        <p:cTn id="65" dur="500"/>
                                        <p:tgtEl>
                                          <p:spTgt spid="60">
                                            <p:txEl>
                                              <p:pRg st="6" end="6"/>
                                            </p:txEl>
                                          </p:spTgt>
                                        </p:tgtEl>
                                        <p:attrNameLst>
                                          <p:attrName>ppt_x</p:attrName>
                                        </p:attrNameLst>
                                      </p:cBhvr>
                                      <p:tavLst>
                                        <p:tav tm="0">
                                          <p:val>
                                            <p:strVal val="#ppt_x-#ppt_w*1.125000"/>
                                          </p:val>
                                        </p:tav>
                                        <p:tav tm="100000">
                                          <p:val>
                                            <p:strVal val="#ppt_x"/>
                                          </p:val>
                                        </p:tav>
                                      </p:tavLst>
                                    </p:anim>
                                    <p:animEffect transition="in" filter="wipe(right)">
                                      <p:cBhvr>
                                        <p:cTn id="66" dur="500"/>
                                        <p:tgtEl>
                                          <p:spTgt spid="60">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60">
                                            <p:txEl>
                                              <p:pRg st="7" end="7"/>
                                            </p:txEl>
                                          </p:spTgt>
                                        </p:tgtEl>
                                        <p:attrNameLst>
                                          <p:attrName>style.visibility</p:attrName>
                                        </p:attrNameLst>
                                      </p:cBhvr>
                                      <p:to>
                                        <p:strVal val="visible"/>
                                      </p:to>
                                    </p:set>
                                    <p:anim calcmode="lin" valueType="num">
                                      <p:cBhvr additive="base">
                                        <p:cTn id="71" dur="500"/>
                                        <p:tgtEl>
                                          <p:spTgt spid="60">
                                            <p:txEl>
                                              <p:pRg st="7" end="7"/>
                                            </p:txEl>
                                          </p:spTgt>
                                        </p:tgtEl>
                                        <p:attrNameLst>
                                          <p:attrName>ppt_x</p:attrName>
                                        </p:attrNameLst>
                                      </p:cBhvr>
                                      <p:tavLst>
                                        <p:tav tm="0">
                                          <p:val>
                                            <p:strVal val="#ppt_x-#ppt_w*1.125000"/>
                                          </p:val>
                                        </p:tav>
                                        <p:tav tm="100000">
                                          <p:val>
                                            <p:strVal val="#ppt_x"/>
                                          </p:val>
                                        </p:tav>
                                      </p:tavLst>
                                    </p:anim>
                                    <p:animEffect transition="in" filter="wipe(right)">
                                      <p:cBhvr>
                                        <p:cTn id="72" dur="500"/>
                                        <p:tgtEl>
                                          <p:spTgt spid="60">
                                            <p:txEl>
                                              <p:pRg st="7" end="7"/>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bldLvl="3"/>
      <p:bldP spid="2" grpId="0" animBg="1"/>
      <p:bldP spid="3" grpId="0" animBg="1"/>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p:cNvGrpSpPr>
            <a:grpSpLocks/>
          </p:cNvGrpSpPr>
          <p:nvPr/>
        </p:nvGrpSpPr>
        <p:grpSpPr bwMode="auto">
          <a:xfrm>
            <a:off x="550863" y="82550"/>
            <a:ext cx="3395661" cy="585788"/>
            <a:chOff x="551544" y="82976"/>
            <a:chExt cx="3395255" cy="584775"/>
          </a:xfrm>
        </p:grpSpPr>
        <p:sp>
          <p:nvSpPr>
            <p:cNvPr id="8269" name="文本框 12"/>
            <p:cNvSpPr txBox="1">
              <a:spLocks noChangeArrowheads="1"/>
            </p:cNvSpPr>
            <p:nvPr/>
          </p:nvSpPr>
          <p:spPr bwMode="auto">
            <a:xfrm>
              <a:off x="654959"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Keynote</a:t>
              </a: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 </a:t>
              </a:r>
              <a:r>
                <a:rPr kumimoji="0" lang="en-US" altLang="zh-CN"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Speech</a:t>
              </a:r>
              <a:endParaRPr kumimoji="0" lang="zh-CN" altLang="en-US"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14" name="文本框 13"/>
            <p:cNvSpPr txBox="1"/>
            <p:nvPr/>
          </p:nvSpPr>
          <p:spPr>
            <a:xfrm>
              <a:off x="551544" y="82976"/>
              <a:ext cx="723813"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endParaRPr>
          </a:p>
        </p:txBody>
      </p:sp>
      <p:sp>
        <p:nvSpPr>
          <p:cNvPr id="63" name="文本框 62"/>
          <p:cNvSpPr txBox="1"/>
          <p:nvPr/>
        </p:nvSpPr>
        <p:spPr bwMode="auto">
          <a:xfrm>
            <a:off x="787400" y="1320800"/>
            <a:ext cx="5048250" cy="746358"/>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Write a brief manuscript for your oral talk before delivering it. Present your main points one by one in logical order.</a:t>
            </a:r>
          </a:p>
        </p:txBody>
      </p:sp>
      <p:grpSp>
        <p:nvGrpSpPr>
          <p:cNvPr id="2" name="组合 1"/>
          <p:cNvGrpSpPr>
            <a:grpSpLocks/>
          </p:cNvGrpSpPr>
          <p:nvPr/>
        </p:nvGrpSpPr>
        <p:grpSpPr bwMode="auto">
          <a:xfrm>
            <a:off x="238125" y="766763"/>
            <a:ext cx="5729288" cy="1941512"/>
            <a:chOff x="238407" y="766950"/>
            <a:chExt cx="5728511" cy="1940706"/>
          </a:xfrm>
        </p:grpSpPr>
        <p:grpSp>
          <p:nvGrpSpPr>
            <p:cNvPr id="8259" name="组合 3"/>
            <p:cNvGrpSpPr>
              <a:grpSpLocks/>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2" name="文本框 61"/>
              <p:cNvSpPr txBox="1"/>
              <p:nvPr/>
            </p:nvSpPr>
            <p:spPr>
              <a:xfrm>
                <a:off x="382055" y="766950"/>
                <a:ext cx="3081998" cy="461665"/>
              </a:xfrm>
              <a:prstGeom prst="rect">
                <a:avLst/>
              </a:prstGeom>
              <a:blipFill>
                <a:blip r:embed="rId2"/>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rPr>
                  <a:t>Suggestion 1</a:t>
                </a:r>
                <a:endPar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8266"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itchFamily="34" charset="0"/>
                  <a:ea typeface="宋体" pitchFamily="2" charset="-122"/>
                  <a:cs typeface="+mn-cs"/>
                </a:rPr>
                <a:t>01</a:t>
              </a:r>
              <a:endParaRPr kumimoji="0" lang="zh-CN" altLang="en-US" sz="2000" b="0" i="0" u="none" strike="noStrike" kern="1200" cap="none" spc="0" normalizeH="0" baseline="0" noProof="0">
                <a:ln>
                  <a:noFill/>
                </a:ln>
                <a:solidFill>
                  <a:prstClr val="white"/>
                </a:solidFill>
                <a:effectLst/>
                <a:uLnTx/>
                <a:uFillTx/>
                <a:latin typeface="Impact" pitchFamily="34" charset="0"/>
                <a:ea typeface="宋体" pitchFamily="2" charset="-122"/>
                <a:cs typeface="+mn-cs"/>
              </a:endParaRPr>
            </a:p>
          </p:txBody>
        </p:sp>
      </p:grpSp>
      <p:sp>
        <p:nvSpPr>
          <p:cNvPr id="68" name="文本框 67"/>
          <p:cNvSpPr txBox="1"/>
          <p:nvPr/>
        </p:nvSpPr>
        <p:spPr bwMode="auto">
          <a:xfrm>
            <a:off x="787400" y="3154363"/>
            <a:ext cx="5048250" cy="746358"/>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Tell your audience what you are going to tell them . Repeat where necessary to highlight your strong points and stress key points in various way.</a:t>
            </a:r>
          </a:p>
        </p:txBody>
      </p:sp>
      <p:grpSp>
        <p:nvGrpSpPr>
          <p:cNvPr id="3" name="组合 2"/>
          <p:cNvGrpSpPr>
            <a:grpSpLocks/>
          </p:cNvGrpSpPr>
          <p:nvPr/>
        </p:nvGrpSpPr>
        <p:grpSpPr bwMode="auto">
          <a:xfrm>
            <a:off x="238125" y="2600325"/>
            <a:ext cx="5729288" cy="1941513"/>
            <a:chOff x="238407" y="2600596"/>
            <a:chExt cx="5728511" cy="1940544"/>
          </a:xfrm>
        </p:grpSpPr>
        <p:grpSp>
          <p:nvGrpSpPr>
            <p:cNvPr id="8249" name="组合 4"/>
            <p:cNvGrpSpPr>
              <a:grpSpLocks/>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文本框 66"/>
              <p:cNvSpPr txBox="1"/>
              <p:nvPr/>
            </p:nvSpPr>
            <p:spPr>
              <a:xfrm>
                <a:off x="382055" y="2600596"/>
                <a:ext cx="3081998" cy="461665"/>
              </a:xfrm>
              <a:prstGeom prst="rect">
                <a:avLst/>
              </a:prstGeom>
              <a:blipFill>
                <a:blip r:embed="rId2"/>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Calibri"/>
                    <a:ea typeface="宋体" panose="02010600030101010101" pitchFamily="2" charset="-122"/>
                    <a:cs typeface="+mn-cs"/>
                  </a:rPr>
                  <a:t>Suggestion 2</a:t>
                </a:r>
                <a:endParaRPr kumimoji="0" lang="zh-CN" altLang="en-US" sz="2400" b="0" i="0" u="none" strike="noStrike" kern="1200" cap="none" spc="0" normalizeH="0" baseline="0" noProof="0" dirty="0">
                  <a:ln>
                    <a:noFill/>
                  </a:ln>
                  <a:solidFill>
                    <a:srgbClr val="044875"/>
                  </a:solidFill>
                  <a:effectLst/>
                  <a:uLnTx/>
                  <a:uFillTx/>
                  <a:latin typeface="Calibri"/>
                  <a:ea typeface="宋体" panose="02010600030101010101" pitchFamily="2" charset="-122"/>
                  <a:cs typeface="+mn-cs"/>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8256"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itchFamily="34" charset="0"/>
                  <a:ea typeface="宋体" pitchFamily="2" charset="-122"/>
                  <a:cs typeface="+mn-cs"/>
                </a:rPr>
                <a:t>02</a:t>
              </a:r>
              <a:endParaRPr kumimoji="0" lang="zh-CN" altLang="en-US" sz="2000" b="0" i="0" u="none" strike="noStrike" kern="1200" cap="none" spc="0" normalizeH="0" baseline="0" noProof="0">
                <a:ln>
                  <a:noFill/>
                </a:ln>
                <a:solidFill>
                  <a:prstClr val="white"/>
                </a:solidFill>
                <a:effectLst/>
                <a:uLnTx/>
                <a:uFillTx/>
                <a:latin typeface="Impact" pitchFamily="34" charset="0"/>
                <a:ea typeface="宋体" pitchFamily="2" charset="-122"/>
                <a:cs typeface="+mn-cs"/>
              </a:endParaRPr>
            </a:p>
          </p:txBody>
        </p:sp>
      </p:grpSp>
      <p:sp>
        <p:nvSpPr>
          <p:cNvPr id="73" name="文本框 72"/>
          <p:cNvSpPr txBox="1"/>
          <p:nvPr/>
        </p:nvSpPr>
        <p:spPr bwMode="auto">
          <a:xfrm>
            <a:off x="787400" y="4987925"/>
            <a:ext cx="5048250" cy="528350"/>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Avoid sentences which are long, complex, and filled with jargon. Pause at the end of each point.</a:t>
            </a:r>
          </a:p>
        </p:txBody>
      </p:sp>
      <p:grpSp>
        <p:nvGrpSpPr>
          <p:cNvPr id="18" name="组合 17"/>
          <p:cNvGrpSpPr>
            <a:grpSpLocks/>
          </p:cNvGrpSpPr>
          <p:nvPr/>
        </p:nvGrpSpPr>
        <p:grpSpPr bwMode="auto">
          <a:xfrm>
            <a:off x="238125" y="4433887"/>
            <a:ext cx="5729288" cy="1938338"/>
            <a:chOff x="238407" y="4434079"/>
            <a:chExt cx="5728511" cy="1937908"/>
          </a:xfrm>
        </p:grpSpPr>
        <p:grpSp>
          <p:nvGrpSpPr>
            <p:cNvPr id="8239" name="组合 5"/>
            <p:cNvGrpSpPr>
              <a:grpSpLocks/>
            </p:cNvGrpSpPr>
            <p:nvPr/>
          </p:nvGrpSpPr>
          <p:grpSpPr bwMode="auto">
            <a:xfrm>
              <a:off x="238407" y="4434079"/>
              <a:ext cx="5724700" cy="1937908"/>
              <a:chOff x="238407" y="4434079"/>
              <a:chExt cx="5724700" cy="1937908"/>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2" name="文本框 71"/>
              <p:cNvSpPr txBox="1"/>
              <p:nvPr/>
            </p:nvSpPr>
            <p:spPr>
              <a:xfrm>
                <a:off x="382055" y="4434079"/>
                <a:ext cx="3081998" cy="461665"/>
              </a:xfrm>
              <a:prstGeom prst="rect">
                <a:avLst/>
              </a:prstGeom>
              <a:blipFill>
                <a:blip r:embed="rId2"/>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rPr>
                  <a:t>Suggestion 3</a:t>
                </a:r>
                <a:endPar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8246" name="组合 87"/>
              <p:cNvGrpSpPr>
                <a:grpSpLocks/>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itchFamily="34" charset="0"/>
                  <a:ea typeface="宋体" pitchFamily="2" charset="-122"/>
                  <a:cs typeface="+mn-cs"/>
                </a:rPr>
                <a:t>03</a:t>
              </a:r>
              <a:endParaRPr kumimoji="0" lang="zh-CN" altLang="en-US" sz="2000" b="0" i="0" u="none" strike="noStrike" kern="1200" cap="none" spc="0" normalizeH="0" baseline="0" noProof="0">
                <a:ln>
                  <a:noFill/>
                </a:ln>
                <a:solidFill>
                  <a:prstClr val="white"/>
                </a:solidFill>
                <a:effectLst/>
                <a:uLnTx/>
                <a:uFillTx/>
                <a:latin typeface="Impact" pitchFamily="34" charset="0"/>
                <a:ea typeface="宋体" pitchFamily="2" charset="-122"/>
                <a:cs typeface="+mn-cs"/>
              </a:endParaRPr>
            </a:p>
          </p:txBody>
        </p:sp>
      </p:grpSp>
      <p:sp>
        <p:nvSpPr>
          <p:cNvPr id="42" name="文本框 41"/>
          <p:cNvSpPr txBox="1"/>
          <p:nvPr/>
        </p:nvSpPr>
        <p:spPr bwMode="auto">
          <a:xfrm>
            <a:off x="6773863" y="1320800"/>
            <a:ext cx="5048250" cy="746358"/>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Speak loudly, slowly and clearly toward the audience.</a:t>
            </a:r>
          </a:p>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Make it absolutely clear when you move to another point.</a:t>
            </a:r>
          </a:p>
        </p:txBody>
      </p:sp>
      <p:grpSp>
        <p:nvGrpSpPr>
          <p:cNvPr id="7" name="组合 6"/>
          <p:cNvGrpSpPr>
            <a:grpSpLocks/>
          </p:cNvGrpSpPr>
          <p:nvPr/>
        </p:nvGrpSpPr>
        <p:grpSpPr bwMode="auto">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 name="文本框 40"/>
            <p:cNvSpPr txBox="1"/>
            <p:nvPr/>
          </p:nvSpPr>
          <p:spPr>
            <a:xfrm>
              <a:off x="6368379" y="766950"/>
              <a:ext cx="3081998" cy="461665"/>
            </a:xfrm>
            <a:prstGeom prst="rect">
              <a:avLst/>
            </a:prstGeom>
            <a:blipFill>
              <a:blip r:embed="rId2"/>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rPr>
                <a:t>Suggestion 4</a:t>
              </a:r>
              <a:endPar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8235" name="组合 104"/>
            <p:cNvGrpSpPr>
              <a:grpSpLocks/>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itchFamily="34" charset="0"/>
                  <a:ea typeface="宋体" pitchFamily="2" charset="-122"/>
                  <a:cs typeface="+mn-cs"/>
                </a:rPr>
                <a:t>04</a:t>
              </a:r>
              <a:endParaRPr kumimoji="0" lang="zh-CN" altLang="en-US" sz="2000" b="0" i="0" u="none" strike="noStrike" kern="1200" cap="none" spc="0" normalizeH="0" baseline="0" noProof="0">
                <a:ln>
                  <a:noFill/>
                </a:ln>
                <a:solidFill>
                  <a:prstClr val="white"/>
                </a:solidFill>
                <a:effectLst/>
                <a:uLnTx/>
                <a:uFillTx/>
                <a:latin typeface="Impact" pitchFamily="34" charset="0"/>
                <a:ea typeface="宋体" pitchFamily="2" charset="-122"/>
                <a:cs typeface="+mn-cs"/>
              </a:endParaRPr>
            </a:p>
          </p:txBody>
        </p:sp>
      </p:grpSp>
      <p:sp>
        <p:nvSpPr>
          <p:cNvPr id="50" name="文本框 49"/>
          <p:cNvSpPr txBox="1"/>
          <p:nvPr/>
        </p:nvSpPr>
        <p:spPr bwMode="auto">
          <a:xfrm>
            <a:off x="6773863" y="3154363"/>
            <a:ext cx="5048250" cy="746358"/>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Do not overuse your body movement and hand gestures. Too many and too flamboyant gestures could distract your audience from what you are saying. </a:t>
            </a:r>
          </a:p>
        </p:txBody>
      </p:sp>
      <p:grpSp>
        <p:nvGrpSpPr>
          <p:cNvPr id="8" name="组合 7"/>
          <p:cNvGrpSpPr>
            <a:grpSpLocks/>
          </p:cNvGrpSpPr>
          <p:nvPr/>
        </p:nvGrpSpPr>
        <p:grpSpPr bwMode="auto">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文本框 48"/>
            <p:cNvSpPr txBox="1"/>
            <p:nvPr/>
          </p:nvSpPr>
          <p:spPr>
            <a:xfrm>
              <a:off x="6368379" y="2600596"/>
              <a:ext cx="3081998" cy="461665"/>
            </a:xfrm>
            <a:prstGeom prst="rect">
              <a:avLst/>
            </a:prstGeom>
            <a:blipFill>
              <a:blip r:embed="rId2"/>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Calibri"/>
                  <a:ea typeface="宋体" panose="02010600030101010101" pitchFamily="2" charset="-122"/>
                  <a:cs typeface="+mn-cs"/>
                </a:rPr>
                <a:t>Suggestion 5</a:t>
              </a:r>
              <a:endParaRPr kumimoji="0" lang="zh-CN" altLang="en-US" sz="2400" b="0" i="0" u="none" strike="noStrike" kern="1200" cap="none" spc="0" normalizeH="0" baseline="0" noProof="0" dirty="0">
                <a:ln>
                  <a:noFill/>
                </a:ln>
                <a:solidFill>
                  <a:srgbClr val="044875"/>
                </a:solidFill>
                <a:effectLst/>
                <a:uLnTx/>
                <a:uFillTx/>
                <a:latin typeface="Calibri"/>
                <a:ea typeface="宋体" panose="02010600030101010101" pitchFamily="2" charset="-122"/>
                <a:cs typeface="+mn-cs"/>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8226" name="组合 100"/>
            <p:cNvGrpSpPr>
              <a:grpSpLocks/>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itchFamily="34" charset="0"/>
                  <a:ea typeface="宋体" pitchFamily="2" charset="-122"/>
                  <a:cs typeface="+mn-cs"/>
                </a:rPr>
                <a:t>05</a:t>
              </a:r>
              <a:endParaRPr kumimoji="0" lang="zh-CN" altLang="en-US" sz="2000" b="0" i="0" u="none" strike="noStrike" kern="1200" cap="none" spc="0" normalizeH="0" baseline="0" noProof="0">
                <a:ln>
                  <a:noFill/>
                </a:ln>
                <a:solidFill>
                  <a:prstClr val="white"/>
                </a:solidFill>
                <a:effectLst/>
                <a:uLnTx/>
                <a:uFillTx/>
                <a:latin typeface="Impact" pitchFamily="34" charset="0"/>
                <a:ea typeface="宋体" pitchFamily="2" charset="-122"/>
                <a:cs typeface="+mn-cs"/>
              </a:endParaRPr>
            </a:p>
          </p:txBody>
        </p:sp>
      </p:grpSp>
      <p:sp>
        <p:nvSpPr>
          <p:cNvPr id="55" name="文本框 54"/>
          <p:cNvSpPr txBox="1"/>
          <p:nvPr/>
        </p:nvSpPr>
        <p:spPr bwMode="auto">
          <a:xfrm>
            <a:off x="6773863" y="4987925"/>
            <a:ext cx="5048250" cy="746358"/>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Don’t run overtime. Finish your talk with in the time limit. Sum up what you have presented so that the audience are prepared for Question session.</a:t>
            </a:r>
          </a:p>
        </p:txBody>
      </p:sp>
      <p:grpSp>
        <p:nvGrpSpPr>
          <p:cNvPr id="9" name="组合 8"/>
          <p:cNvGrpSpPr>
            <a:grpSpLocks/>
          </p:cNvGrpSpPr>
          <p:nvPr/>
        </p:nvGrpSpPr>
        <p:grpSpPr bwMode="auto">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文本框 53"/>
            <p:cNvSpPr txBox="1"/>
            <p:nvPr/>
          </p:nvSpPr>
          <p:spPr>
            <a:xfrm>
              <a:off x="6368379" y="4434080"/>
              <a:ext cx="3081998" cy="461665"/>
            </a:xfrm>
            <a:prstGeom prst="rect">
              <a:avLst/>
            </a:prstGeom>
            <a:blipFill>
              <a:blip r:embed="rId2"/>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rPr>
                <a:t>Suggestion 6</a:t>
              </a:r>
              <a:endPar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8217" name="组合 96"/>
            <p:cNvGrpSpPr>
              <a:grpSpLocks/>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itchFamily="34" charset="0"/>
                  <a:ea typeface="宋体" pitchFamily="2" charset="-122"/>
                  <a:cs typeface="+mn-cs"/>
                </a:rPr>
                <a:t>06</a:t>
              </a:r>
              <a:endParaRPr kumimoji="0" lang="zh-CN" altLang="en-US" sz="2000" b="0" i="0" u="none" strike="noStrike" kern="1200" cap="none" spc="0" normalizeH="0" baseline="0" noProof="0">
                <a:ln>
                  <a:noFill/>
                </a:ln>
                <a:solidFill>
                  <a:prstClr val="white"/>
                </a:solidFill>
                <a:effectLst/>
                <a:uLnTx/>
                <a:uFillTx/>
                <a:latin typeface="Impact" pitchFamily="34" charset="0"/>
                <a:ea typeface="宋体" pitchFamily="2" charset="-122"/>
                <a:cs typeface="+mn-cs"/>
              </a:endParaRPr>
            </a:p>
          </p:txBody>
        </p:sp>
      </p:grpSp>
      <p:sp>
        <p:nvSpPr>
          <p:cNvPr id="70" name="文本框 12">
            <a:extLst>
              <a:ext uri="{FF2B5EF4-FFF2-40B4-BE49-F238E27FC236}">
                <a16:creationId xmlns:a16="http://schemas.microsoft.com/office/drawing/2014/main" id="{164D8687-A48B-4B14-BB62-7B20ECFE4495}"/>
              </a:ext>
            </a:extLst>
          </p:cNvPr>
          <p:cNvSpPr txBox="1">
            <a:spLocks noChangeArrowheads="1"/>
          </p:cNvSpPr>
          <p:nvPr/>
        </p:nvSpPr>
        <p:spPr bwMode="auto">
          <a:xfrm>
            <a:off x="3842907" y="415675"/>
            <a:ext cx="32922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Suggestions</a:t>
            </a:r>
            <a:endParaRPr kumimoji="0" lang="zh-CN" altLang="en-US"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799619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par>
                          <p:cTn id="29" fill="hold" nodeType="afterGroup">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down)">
                                      <p:cBhvr>
                                        <p:cTn id="32" dur="500"/>
                                        <p:tgtEl>
                                          <p:spTgt spid="63"/>
                                        </p:tgtEl>
                                      </p:cBhvr>
                                    </p:animEffect>
                                  </p:childTnLst>
                                </p:cTn>
                              </p:par>
                            </p:childTnLst>
                          </p:cTn>
                        </p:par>
                        <p:par>
                          <p:cTn id="33" fill="hold" nodeType="afterGroup">
                            <p:stCondLst>
                              <p:cond delay="3000"/>
                            </p:stCondLst>
                            <p:childTnLst>
                              <p:par>
                                <p:cTn id="34" presetID="21"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heel(1)">
                                      <p:cBhvr>
                                        <p:cTn id="36" dur="2000"/>
                                        <p:tgtEl>
                                          <p:spTgt spid="3"/>
                                        </p:tgtEl>
                                      </p:cBhvr>
                                    </p:animEffect>
                                  </p:childTnLst>
                                </p:cTn>
                              </p:par>
                            </p:childTnLst>
                          </p:cTn>
                        </p:par>
                        <p:par>
                          <p:cTn id="37" fill="hold" nodeType="afterGroup">
                            <p:stCondLst>
                              <p:cond delay="5000"/>
                            </p:stCondLst>
                            <p:childTnLst>
                              <p:par>
                                <p:cTn id="38" presetID="22" presetClass="entr" presetSubtype="4" fill="hold" grpId="0"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par>
                          <p:cTn id="41" fill="hold" nodeType="afterGroup">
                            <p:stCondLst>
                              <p:cond delay="5500"/>
                            </p:stCondLst>
                            <p:childTnLst>
                              <p:par>
                                <p:cTn id="42" presetID="21" presetClass="entr" presetSubtype="1"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heel(1)">
                                      <p:cBhvr>
                                        <p:cTn id="44" dur="2000"/>
                                        <p:tgtEl>
                                          <p:spTgt spid="18"/>
                                        </p:tgtEl>
                                      </p:cBhvr>
                                    </p:animEffect>
                                  </p:childTnLst>
                                </p:cTn>
                              </p:par>
                            </p:childTnLst>
                          </p:cTn>
                        </p:par>
                        <p:par>
                          <p:cTn id="45" fill="hold" nodeType="afterGroup">
                            <p:stCondLst>
                              <p:cond delay="7500"/>
                            </p:stCondLst>
                            <p:childTnLst>
                              <p:par>
                                <p:cTn id="46" presetID="22" presetClass="entr" presetSubtype="4"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down)">
                                      <p:cBhvr>
                                        <p:cTn id="48" dur="500"/>
                                        <p:tgtEl>
                                          <p:spTgt spid="73"/>
                                        </p:tgtEl>
                                      </p:cBhvr>
                                    </p:animEffect>
                                  </p:childTnLst>
                                </p:cTn>
                              </p:par>
                            </p:childTnLst>
                          </p:cTn>
                        </p:par>
                        <p:par>
                          <p:cTn id="49" fill="hold" nodeType="afterGroup">
                            <p:stCondLst>
                              <p:cond delay="8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2000"/>
                                        <p:tgtEl>
                                          <p:spTgt spid="7"/>
                                        </p:tgtEl>
                                      </p:cBhvr>
                                    </p:animEffect>
                                  </p:childTnLst>
                                </p:cTn>
                              </p:par>
                            </p:childTnLst>
                          </p:cTn>
                        </p:par>
                        <p:par>
                          <p:cTn id="53" fill="hold" nodeType="afterGroup">
                            <p:stCondLst>
                              <p:cond delay="10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nodeType="afterGroup">
                            <p:stCondLst>
                              <p:cond delay="10500"/>
                            </p:stCondLst>
                            <p:childTnLst>
                              <p:par>
                                <p:cTn id="58" presetID="21" presetClass="entr" presetSubtype="1"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000"/>
                                        <p:tgtEl>
                                          <p:spTgt spid="8"/>
                                        </p:tgtEl>
                                      </p:cBhvr>
                                    </p:animEffect>
                                  </p:childTnLst>
                                </p:cTn>
                              </p:par>
                            </p:childTnLst>
                          </p:cTn>
                        </p:par>
                        <p:par>
                          <p:cTn id="61" fill="hold" nodeType="afterGroup">
                            <p:stCondLst>
                              <p:cond delay="12500"/>
                            </p:stCondLst>
                            <p:childTnLst>
                              <p:par>
                                <p:cTn id="62" presetID="22" presetClass="entr" presetSubtype="4" fill="hold" grpId="0"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down)">
                                      <p:cBhvr>
                                        <p:cTn id="64" dur="500"/>
                                        <p:tgtEl>
                                          <p:spTgt spid="50"/>
                                        </p:tgtEl>
                                      </p:cBhvr>
                                    </p:animEffect>
                                  </p:childTnLst>
                                </p:cTn>
                              </p:par>
                            </p:childTnLst>
                          </p:cTn>
                        </p:par>
                        <p:par>
                          <p:cTn id="65" fill="hold" nodeType="afterGroup">
                            <p:stCondLst>
                              <p:cond delay="13000"/>
                            </p:stCondLst>
                            <p:childTnLst>
                              <p:par>
                                <p:cTn id="66" presetID="21" presetClass="entr" presetSubtype="1"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heel(1)">
                                      <p:cBhvr>
                                        <p:cTn id="68" dur="2000"/>
                                        <p:tgtEl>
                                          <p:spTgt spid="9"/>
                                        </p:tgtEl>
                                      </p:cBhvr>
                                    </p:animEffect>
                                  </p:childTnLst>
                                </p:cTn>
                              </p:par>
                            </p:childTnLst>
                          </p:cTn>
                        </p:par>
                        <p:par>
                          <p:cTn id="69" fill="hold" nodeType="afterGroup">
                            <p:stCondLst>
                              <p:cond delay="15000"/>
                            </p:stCondLst>
                            <p:childTnLst>
                              <p:par>
                                <p:cTn id="70" presetID="22" presetClass="entr" presetSubtype="4"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63" grpId="0"/>
      <p:bldP spid="68" grpId="0"/>
      <p:bldP spid="73" grpId="0"/>
      <p:bldP spid="42" grpId="0"/>
      <p:bldP spid="50"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1103B5-FEE6-43D9-9681-4B5316C29255}"/>
              </a:ext>
            </a:extLst>
          </p:cNvPr>
          <p:cNvSpPr txBox="1">
            <a:spLocks noChangeArrowheads="1"/>
          </p:cNvSpPr>
          <p:nvPr/>
        </p:nvSpPr>
        <p:spPr bwMode="auto">
          <a:xfrm>
            <a:off x="74731" y="2485169"/>
            <a:ext cx="1040490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b="1" dirty="0">
                <a:latin typeface="Times New Roman" panose="02020603050405020304" pitchFamily="18" charset="0"/>
                <a:ea typeface="微软雅黑" pitchFamily="34" charset="-122"/>
                <a:cs typeface="Times New Roman" panose="02020603050405020304" pitchFamily="18" charset="0"/>
              </a:rPr>
              <a:t>Group leader&amp; speaker</a:t>
            </a:r>
            <a:r>
              <a:rPr lang="en-US" altLang="zh-CN" sz="2800" dirty="0">
                <a:latin typeface="Times New Roman" panose="02020603050405020304" pitchFamily="18" charset="0"/>
                <a:ea typeface="微软雅黑" pitchFamily="34" charset="-122"/>
                <a:cs typeface="Times New Roman" panose="02020603050405020304" pitchFamily="18" charset="0"/>
              </a:rPr>
              <a:t>:</a:t>
            </a:r>
            <a:r>
              <a:rPr lang="en-US" altLang="zh-CN" sz="2800" b="1" dirty="0">
                <a:latin typeface="Times New Roman" panose="02020603050405020304" pitchFamily="18" charset="0"/>
                <a:ea typeface="微软雅黑" pitchFamily="34" charset="-122"/>
                <a:cs typeface="Times New Roman" panose="02020603050405020304" pitchFamily="18" charset="0"/>
              </a:rPr>
              <a:t> </a:t>
            </a:r>
            <a:r>
              <a:rPr lang="en-US" altLang="zh-CN" sz="2800" dirty="0">
                <a:latin typeface="Times New Roman" panose="02020603050405020304" pitchFamily="18" charset="0"/>
                <a:ea typeface="微软雅黑" pitchFamily="34" charset="-122"/>
                <a:cs typeface="Times New Roman" panose="02020603050405020304" pitchFamily="18" charset="0"/>
              </a:rPr>
              <a:t>Jiao </a:t>
            </a:r>
            <a:r>
              <a:rPr lang="en-US" altLang="zh-CN" sz="2800" dirty="0" err="1">
                <a:latin typeface="Times New Roman" panose="02020603050405020304" pitchFamily="18" charset="0"/>
                <a:ea typeface="微软雅黑" pitchFamily="34" charset="-122"/>
                <a:cs typeface="Times New Roman" panose="02020603050405020304" pitchFamily="18" charset="0"/>
              </a:rPr>
              <a:t>Weiran</a:t>
            </a:r>
            <a:endParaRPr lang="en-US" altLang="zh-CN" sz="2800" dirty="0">
              <a:latin typeface="Times New Roman" panose="02020603050405020304" pitchFamily="18" charset="0"/>
              <a:ea typeface="微软雅黑" pitchFamily="34" charset="-122"/>
              <a:cs typeface="Times New Roman" panose="02020603050405020304" pitchFamily="18" charset="0"/>
            </a:endParaRPr>
          </a:p>
          <a:p>
            <a:pPr algn="ctr" eaLnBrk="1" hangingPunct="1"/>
            <a:r>
              <a:rPr lang="en-US" altLang="zh-CN" sz="2800" b="1" dirty="0">
                <a:latin typeface="Times New Roman" panose="02020603050405020304" pitchFamily="18" charset="0"/>
                <a:ea typeface="微软雅黑" pitchFamily="34" charset="-122"/>
                <a:cs typeface="Times New Roman" panose="02020603050405020304" pitchFamily="18" charset="0"/>
              </a:rPr>
              <a:t>        Group members</a:t>
            </a:r>
            <a:r>
              <a:rPr lang="en-US" altLang="zh-CN" sz="2800" dirty="0">
                <a:latin typeface="Times New Roman" panose="02020603050405020304" pitchFamily="18" charset="0"/>
                <a:ea typeface="微软雅黑" pitchFamily="34" charset="-122"/>
                <a:cs typeface="Times New Roman" panose="02020603050405020304" pitchFamily="18" charset="0"/>
              </a:rPr>
              <a:t>: Ni Meng</a:t>
            </a:r>
          </a:p>
          <a:p>
            <a:pPr algn="ctr" eaLnBrk="1" hangingPunct="1"/>
            <a:r>
              <a:rPr lang="en-US" altLang="zh-CN" sz="2800" dirty="0">
                <a:latin typeface="Times New Roman" panose="02020603050405020304" pitchFamily="18" charset="0"/>
                <a:ea typeface="微软雅黑" pitchFamily="34" charset="-122"/>
                <a:cs typeface="Times New Roman" panose="02020603050405020304" pitchFamily="18" charset="0"/>
              </a:rPr>
              <a:t>                                       Gao Peng</a:t>
            </a:r>
          </a:p>
          <a:p>
            <a:pPr algn="ctr" eaLnBrk="1" hangingPunct="1"/>
            <a:r>
              <a:rPr lang="en-US" altLang="zh-CN" sz="2800" dirty="0">
                <a:latin typeface="Times New Roman" panose="02020603050405020304" pitchFamily="18" charset="0"/>
                <a:ea typeface="微软雅黑" pitchFamily="34" charset="-122"/>
                <a:cs typeface="Times New Roman" panose="02020603050405020304" pitchFamily="18" charset="0"/>
              </a:rPr>
              <a:t>                                                  Zhang </a:t>
            </a:r>
            <a:r>
              <a:rPr lang="en-US" altLang="zh-CN" sz="2800" dirty="0" err="1">
                <a:latin typeface="Times New Roman" panose="02020603050405020304" pitchFamily="18" charset="0"/>
                <a:ea typeface="微软雅黑" pitchFamily="34" charset="-122"/>
                <a:cs typeface="Times New Roman" panose="02020603050405020304" pitchFamily="18" charset="0"/>
              </a:rPr>
              <a:t>Tingquan</a:t>
            </a:r>
            <a:endParaRPr lang="en-US" altLang="zh-CN" sz="2800" dirty="0">
              <a:latin typeface="Times New Roman" panose="02020603050405020304" pitchFamily="18" charset="0"/>
              <a:ea typeface="微软雅黑" pitchFamily="34" charset="-122"/>
              <a:cs typeface="Times New Roman" panose="02020603050405020304" pitchFamily="18" charset="0"/>
            </a:endParaRPr>
          </a:p>
          <a:p>
            <a:pPr algn="ctr" eaLnBrk="1" hangingPunct="1"/>
            <a:r>
              <a:rPr lang="en-US" altLang="zh-CN" sz="2800" dirty="0">
                <a:latin typeface="Times New Roman" panose="02020603050405020304" pitchFamily="18" charset="0"/>
                <a:ea typeface="微软雅黑" pitchFamily="34" charset="-122"/>
                <a:cs typeface="Times New Roman" panose="02020603050405020304" pitchFamily="18" charset="0"/>
              </a:rPr>
              <a:t>                                       Xin Yuan</a:t>
            </a:r>
          </a:p>
          <a:p>
            <a:pPr algn="ctr" eaLnBrk="1" hangingPunct="1"/>
            <a:r>
              <a:rPr lang="en-US" altLang="zh-CN" sz="2800" dirty="0">
                <a:latin typeface="Times New Roman" panose="02020603050405020304" pitchFamily="18" charset="0"/>
                <a:ea typeface="微软雅黑" pitchFamily="34" charset="-122"/>
                <a:cs typeface="Times New Roman" panose="02020603050405020304" pitchFamily="18" charset="0"/>
              </a:rPr>
              <a:t>                                          Yan Cheng</a:t>
            </a:r>
          </a:p>
        </p:txBody>
      </p:sp>
      <p:sp>
        <p:nvSpPr>
          <p:cNvPr id="3" name="文本框 2">
            <a:extLst>
              <a:ext uri="{FF2B5EF4-FFF2-40B4-BE49-F238E27FC236}">
                <a16:creationId xmlns:a16="http://schemas.microsoft.com/office/drawing/2014/main" id="{954EF0DF-0057-4245-BB63-3F7D67FB7619}"/>
              </a:ext>
            </a:extLst>
          </p:cNvPr>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GROUP MEMBERS</a:t>
            </a:r>
            <a:endParaRPr lang="zh-CN" altLang="en-US" sz="5400" dirty="0">
              <a:solidFill>
                <a:srgbClr val="044875"/>
              </a:solidFill>
              <a:latin typeface="+mj-lt"/>
              <a:ea typeface="+mn-ea"/>
            </a:endParaRPr>
          </a:p>
        </p:txBody>
      </p:sp>
      <p:sp>
        <p:nvSpPr>
          <p:cNvPr id="4" name="矩形 3">
            <a:extLst>
              <a:ext uri="{FF2B5EF4-FFF2-40B4-BE49-F238E27FC236}">
                <a16:creationId xmlns:a16="http://schemas.microsoft.com/office/drawing/2014/main" id="{1B73689A-88BF-455B-96EF-A69444DF3FB3}"/>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CA4CC5E4-84E5-49E1-89D6-A34CBB3F4DB5}"/>
              </a:ext>
            </a:extLst>
          </p:cNvPr>
          <p:cNvSpPr/>
          <p:nvPr/>
        </p:nvSpPr>
        <p:spPr>
          <a:xfrm>
            <a:off x="0" y="6484937"/>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53" presetClass="entr" presetSubtype="16" fill="hold" grpId="0" nodeType="withEffect">
                                  <p:stCondLst>
                                    <p:cond delay="0"/>
                                  </p:stCondLst>
                                  <p:iterate type="lt">
                                    <p:tmPct val="10000"/>
                                  </p:iterate>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p:cNvGrpSpPr>
            <a:grpSpLocks/>
          </p:cNvGrpSpPr>
          <p:nvPr/>
        </p:nvGrpSpPr>
        <p:grpSpPr bwMode="auto">
          <a:xfrm>
            <a:off x="462755" y="69960"/>
            <a:ext cx="3455196" cy="584775"/>
            <a:chOff x="463441" y="70408"/>
            <a:chExt cx="3455013" cy="583764"/>
          </a:xfrm>
        </p:grpSpPr>
        <p:sp>
          <p:nvSpPr>
            <p:cNvPr id="12334" name="文本框 12"/>
            <p:cNvSpPr txBox="1">
              <a:spLocks noChangeArrowheads="1"/>
            </p:cNvSpPr>
            <p:nvPr/>
          </p:nvSpPr>
          <p:spPr bwMode="auto">
            <a:xfrm>
              <a:off x="626614"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Keynote Speech</a:t>
              </a:r>
              <a:endParaRPr kumimoji="0" lang="zh-CN" altLang="en-US"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14" name="文本框 13"/>
            <p:cNvSpPr txBox="1"/>
            <p:nvPr/>
          </p:nvSpPr>
          <p:spPr>
            <a:xfrm>
              <a:off x="463441" y="70408"/>
              <a:ext cx="723862" cy="583764"/>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endParaRPr>
          </a:p>
        </p:txBody>
      </p:sp>
      <p:grpSp>
        <p:nvGrpSpPr>
          <p:cNvPr id="21" name="组合 20"/>
          <p:cNvGrpSpPr>
            <a:grpSpLocks/>
          </p:cNvGrpSpPr>
          <p:nvPr/>
        </p:nvGrpSpPr>
        <p:grpSpPr bwMode="auto">
          <a:xfrm>
            <a:off x="5884466" y="2664618"/>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5" name="组合 24"/>
          <p:cNvGrpSpPr>
            <a:grpSpLocks/>
          </p:cNvGrpSpPr>
          <p:nvPr/>
        </p:nvGrpSpPr>
        <p:grpSpPr bwMode="auto">
          <a:xfrm>
            <a:off x="2817814" y="3340216"/>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9" name="组合 28"/>
          <p:cNvGrpSpPr>
            <a:grpSpLocks/>
          </p:cNvGrpSpPr>
          <p:nvPr/>
        </p:nvGrpSpPr>
        <p:grpSpPr bwMode="auto">
          <a:xfrm>
            <a:off x="8946356" y="2041525"/>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35" name="矩形 34"/>
          <p:cNvSpPr/>
          <p:nvPr/>
        </p:nvSpPr>
        <p:spPr bwMode="auto">
          <a:xfrm>
            <a:off x="2988317" y="4296431"/>
            <a:ext cx="2381250" cy="1708160"/>
          </a:xfrm>
          <a:prstGeom prst="rect">
            <a:avLst/>
          </a:prstGeom>
        </p:spPr>
        <p:txBody>
          <a:bodyPr>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Capture your listeners’ attention:</a:t>
            </a: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Begin with a question ,a funny story, a startling comment, or anything that will make them think.</a:t>
            </a:r>
          </a:p>
        </p:txBody>
      </p:sp>
      <p:sp>
        <p:nvSpPr>
          <p:cNvPr id="39" name="矩形 38"/>
          <p:cNvSpPr/>
          <p:nvPr/>
        </p:nvSpPr>
        <p:spPr bwMode="auto">
          <a:xfrm>
            <a:off x="6141004" y="4161180"/>
            <a:ext cx="2324100" cy="323165"/>
          </a:xfrm>
          <a:prstGeom prst="rect">
            <a:avLst/>
          </a:prstGeom>
        </p:spPr>
        <p:txBody>
          <a:bodyPr>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State your purpose.</a:t>
            </a:r>
          </a:p>
        </p:txBody>
      </p:sp>
      <p:sp>
        <p:nvSpPr>
          <p:cNvPr id="43" name="矩形 42"/>
          <p:cNvSpPr/>
          <p:nvPr/>
        </p:nvSpPr>
        <p:spPr bwMode="auto">
          <a:xfrm>
            <a:off x="9231111" y="3774562"/>
            <a:ext cx="2312988" cy="553998"/>
          </a:xfrm>
          <a:prstGeom prst="rect">
            <a:avLst/>
          </a:prstGeom>
        </p:spPr>
        <p:txBody>
          <a:bodyPr>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Present an outline of your talk.</a:t>
            </a:r>
          </a:p>
        </p:txBody>
      </p:sp>
      <p:grpSp>
        <p:nvGrpSpPr>
          <p:cNvPr id="49" name="组合 48"/>
          <p:cNvGrpSpPr>
            <a:grpSpLocks/>
          </p:cNvGrpSpPr>
          <p:nvPr/>
        </p:nvGrpSpPr>
        <p:grpSpPr bwMode="auto">
          <a:xfrm>
            <a:off x="326577" y="4161180"/>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52" name="文本框 51"/>
          <p:cNvSpPr txBox="1"/>
          <p:nvPr/>
        </p:nvSpPr>
        <p:spPr>
          <a:xfrm>
            <a:off x="372515" y="5091239"/>
            <a:ext cx="1930400" cy="4616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Introduction</a:t>
            </a:r>
            <a:endParaRPr kumimoji="0" lang="zh-CN" altLang="en-US" sz="24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endParaRPr>
          </a:p>
        </p:txBody>
      </p:sp>
      <p:sp>
        <p:nvSpPr>
          <p:cNvPr id="2" name="矩形 1"/>
          <p:cNvSpPr/>
          <p:nvPr/>
        </p:nvSpPr>
        <p:spPr bwMode="auto">
          <a:xfrm>
            <a:off x="374649" y="1200151"/>
            <a:ext cx="176213" cy="11969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83280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p:tgtEl>
                                          <p:spTgt spid="52"/>
                                        </p:tgtEl>
                                        <p:attrNameLst>
                                          <p:attrName>ppt_y</p:attrName>
                                        </p:attrNameLst>
                                      </p:cBhvr>
                                      <p:tavLst>
                                        <p:tav tm="0">
                                          <p:val>
                                            <p:strVal val="#ppt_y+#ppt_h*1.125000"/>
                                          </p:val>
                                        </p:tav>
                                        <p:tav tm="100000">
                                          <p:val>
                                            <p:strVal val="#ppt_y"/>
                                          </p:val>
                                        </p:tav>
                                      </p:tavLst>
                                    </p:anim>
                                    <p:animEffect transition="in" filter="wipe(up)">
                                      <p:cBhvr>
                                        <p:cTn id="4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p:cNvGrpSpPr>
            <a:grpSpLocks/>
          </p:cNvGrpSpPr>
          <p:nvPr/>
        </p:nvGrpSpPr>
        <p:grpSpPr bwMode="auto">
          <a:xfrm>
            <a:off x="550863" y="82550"/>
            <a:ext cx="3409950" cy="523220"/>
            <a:chOff x="551544" y="82976"/>
            <a:chExt cx="3409770" cy="522315"/>
          </a:xfrm>
        </p:grpSpPr>
        <p:sp>
          <p:nvSpPr>
            <p:cNvPr id="12334" name="文本框 12"/>
            <p:cNvSpPr txBox="1">
              <a:spLocks noChangeArrowheads="1"/>
            </p:cNvSpPr>
            <p:nvPr/>
          </p:nvSpPr>
          <p:spPr bwMode="auto">
            <a:xfrm>
              <a:off x="669474" y="111278"/>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Keynote Speech</a:t>
              </a:r>
              <a:endParaRPr kumimoji="0" lang="zh-CN" altLang="en-US"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14" name="文本框 13"/>
            <p:cNvSpPr txBox="1"/>
            <p:nvPr/>
          </p:nvSpPr>
          <p:spPr>
            <a:xfrm>
              <a:off x="551544" y="82976"/>
              <a:ext cx="723862" cy="52231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28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endParaRPr>
          </a:p>
        </p:txBody>
      </p:sp>
      <p:grpSp>
        <p:nvGrpSpPr>
          <p:cNvPr id="21" name="组合 20"/>
          <p:cNvGrpSpPr>
            <a:grpSpLocks/>
          </p:cNvGrpSpPr>
          <p:nvPr/>
        </p:nvGrpSpPr>
        <p:grpSpPr bwMode="auto">
          <a:xfrm>
            <a:off x="5884466" y="2664618"/>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5" name="组合 24"/>
          <p:cNvGrpSpPr>
            <a:grpSpLocks/>
          </p:cNvGrpSpPr>
          <p:nvPr/>
        </p:nvGrpSpPr>
        <p:grpSpPr bwMode="auto">
          <a:xfrm>
            <a:off x="2817814" y="3340216"/>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9" name="组合 28"/>
          <p:cNvGrpSpPr>
            <a:grpSpLocks/>
          </p:cNvGrpSpPr>
          <p:nvPr/>
        </p:nvGrpSpPr>
        <p:grpSpPr bwMode="auto">
          <a:xfrm>
            <a:off x="8946356" y="2041525"/>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35" name="矩形 34"/>
          <p:cNvSpPr/>
          <p:nvPr/>
        </p:nvSpPr>
        <p:spPr bwMode="auto">
          <a:xfrm>
            <a:off x="3045875" y="4439974"/>
            <a:ext cx="2029773" cy="784830"/>
          </a:xfrm>
          <a:prstGeom prst="rect">
            <a:avLst/>
          </a:prstGeom>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Present your main points one by one in logical order.</a:t>
            </a:r>
          </a:p>
        </p:txBody>
      </p:sp>
      <p:sp>
        <p:nvSpPr>
          <p:cNvPr id="39" name="矩形 38"/>
          <p:cNvSpPr/>
          <p:nvPr/>
        </p:nvSpPr>
        <p:spPr bwMode="auto">
          <a:xfrm>
            <a:off x="6141004" y="4161180"/>
            <a:ext cx="2125918" cy="553998"/>
          </a:xfrm>
          <a:prstGeom prst="rect">
            <a:avLst/>
          </a:prstGeom>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Pause at the end of each point.</a:t>
            </a:r>
          </a:p>
        </p:txBody>
      </p:sp>
      <p:sp>
        <p:nvSpPr>
          <p:cNvPr id="43" name="矩形 42"/>
          <p:cNvSpPr/>
          <p:nvPr/>
        </p:nvSpPr>
        <p:spPr bwMode="auto">
          <a:xfrm>
            <a:off x="9219898" y="3559004"/>
            <a:ext cx="2335414" cy="784830"/>
          </a:xfrm>
          <a:prstGeom prst="rect">
            <a:avLst/>
          </a:prstGeom>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Make it absolutely clear when you move to another point.</a:t>
            </a:r>
          </a:p>
        </p:txBody>
      </p:sp>
      <p:grpSp>
        <p:nvGrpSpPr>
          <p:cNvPr id="49" name="组合 48"/>
          <p:cNvGrpSpPr>
            <a:grpSpLocks/>
          </p:cNvGrpSpPr>
          <p:nvPr/>
        </p:nvGrpSpPr>
        <p:grpSpPr bwMode="auto">
          <a:xfrm>
            <a:off x="326577" y="4161180"/>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52" name="文本框 51"/>
          <p:cNvSpPr txBox="1"/>
          <p:nvPr/>
        </p:nvSpPr>
        <p:spPr>
          <a:xfrm>
            <a:off x="372515" y="5091239"/>
            <a:ext cx="1930400" cy="4616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Body</a:t>
            </a:r>
            <a:endParaRPr kumimoji="0" lang="zh-CN" altLang="en-US" sz="24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endParaRPr>
          </a:p>
        </p:txBody>
      </p:sp>
      <p:sp>
        <p:nvSpPr>
          <p:cNvPr id="2" name="矩形 1"/>
          <p:cNvSpPr/>
          <p:nvPr/>
        </p:nvSpPr>
        <p:spPr bwMode="auto">
          <a:xfrm>
            <a:off x="374649" y="1200151"/>
            <a:ext cx="176213" cy="11969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0079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p:tgtEl>
                                          <p:spTgt spid="52"/>
                                        </p:tgtEl>
                                        <p:attrNameLst>
                                          <p:attrName>ppt_y</p:attrName>
                                        </p:attrNameLst>
                                      </p:cBhvr>
                                      <p:tavLst>
                                        <p:tav tm="0">
                                          <p:val>
                                            <p:strVal val="#ppt_y+#ppt_h*1.125000"/>
                                          </p:val>
                                        </p:tav>
                                        <p:tav tm="100000">
                                          <p:val>
                                            <p:strVal val="#ppt_y"/>
                                          </p:val>
                                        </p:tav>
                                      </p:tavLst>
                                    </p:anim>
                                    <p:animEffect transition="in" filter="wipe(up)">
                                      <p:cBhvr>
                                        <p:cTn id="4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p:cNvGrpSpPr>
            <a:grpSpLocks/>
          </p:cNvGrpSpPr>
          <p:nvPr/>
        </p:nvGrpSpPr>
        <p:grpSpPr bwMode="auto">
          <a:xfrm>
            <a:off x="550863" y="82550"/>
            <a:ext cx="3409950" cy="523220"/>
            <a:chOff x="551544" y="82976"/>
            <a:chExt cx="3409770" cy="522315"/>
          </a:xfrm>
        </p:grpSpPr>
        <p:sp>
          <p:nvSpPr>
            <p:cNvPr id="12334" name="文本框 12"/>
            <p:cNvSpPr txBox="1">
              <a:spLocks noChangeArrowheads="1"/>
            </p:cNvSpPr>
            <p:nvPr/>
          </p:nvSpPr>
          <p:spPr bwMode="auto">
            <a:xfrm>
              <a:off x="669474" y="111278"/>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Keynote Speech</a:t>
              </a:r>
              <a:endParaRPr kumimoji="0" lang="zh-CN" altLang="en-US" sz="24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14" name="文本框 13"/>
            <p:cNvSpPr txBox="1"/>
            <p:nvPr/>
          </p:nvSpPr>
          <p:spPr>
            <a:xfrm>
              <a:off x="551544" y="82976"/>
              <a:ext cx="723862" cy="52231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28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itchFamily="34" charset="-122"/>
              <a:ea typeface="微软雅黑" pitchFamily="34" charset="-122"/>
              <a:cs typeface="+mn-cs"/>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35" name="矩形 34"/>
          <p:cNvSpPr/>
          <p:nvPr/>
        </p:nvSpPr>
        <p:spPr bwMode="auto">
          <a:xfrm>
            <a:off x="2343459" y="4590762"/>
            <a:ext cx="2381250" cy="1015663"/>
          </a:xfrm>
          <a:prstGeom prst="rect">
            <a:avLst/>
          </a:prstGeom>
        </p:spPr>
        <p:txBody>
          <a:bodyPr>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Leave your audience with a clear summary of everything you have covered.</a:t>
            </a:r>
          </a:p>
        </p:txBody>
      </p:sp>
      <p:sp>
        <p:nvSpPr>
          <p:cNvPr id="39" name="矩形 38"/>
          <p:cNvSpPr/>
          <p:nvPr/>
        </p:nvSpPr>
        <p:spPr bwMode="auto">
          <a:xfrm>
            <a:off x="4394622" y="4207026"/>
            <a:ext cx="2404641" cy="553998"/>
          </a:xfrm>
          <a:prstGeom prst="rect">
            <a:avLst/>
          </a:prstGeom>
        </p:spPr>
        <p:txBody>
          <a:bodyPr wrap="square">
            <a:spAutoFit/>
          </a:bodyPr>
          <a:lstStyle/>
          <a:p>
            <a:pPr marL="457200" marR="0" lvl="1"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Summarize the main points again.</a:t>
            </a: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3" name="矩形 42"/>
          <p:cNvSpPr/>
          <p:nvPr/>
        </p:nvSpPr>
        <p:spPr bwMode="auto">
          <a:xfrm>
            <a:off x="7211062" y="3337494"/>
            <a:ext cx="2207576" cy="1015663"/>
          </a:xfrm>
          <a:prstGeom prst="rect">
            <a:avLst/>
          </a:prstGeom>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Restate the purpose of your talk and say that you have achieved your aim.</a:t>
            </a:r>
          </a:p>
        </p:txBody>
      </p:sp>
      <p:sp>
        <p:nvSpPr>
          <p:cNvPr id="47" name="矩形 46"/>
          <p:cNvSpPr/>
          <p:nvPr/>
        </p:nvSpPr>
        <p:spPr bwMode="auto">
          <a:xfrm>
            <a:off x="9620887" y="2961521"/>
            <a:ext cx="2247264" cy="553998"/>
          </a:xfrm>
          <a:prstGeom prst="rect">
            <a:avLst/>
          </a:prstGeom>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Thank the audience and invite question</a:t>
            </a: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a:t>
            </a:r>
          </a:p>
        </p:txBody>
      </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52" name="文本框 51"/>
          <p:cNvSpPr txBox="1"/>
          <p:nvPr/>
        </p:nvSpPr>
        <p:spPr>
          <a:xfrm>
            <a:off x="231775" y="5289550"/>
            <a:ext cx="1930400" cy="4616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Conclusion</a:t>
            </a:r>
            <a:endParaRPr kumimoji="0" lang="zh-CN" altLang="en-US" sz="24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endParaRPr>
          </a:p>
        </p:txBody>
      </p:sp>
      <p:grpSp>
        <p:nvGrpSpPr>
          <p:cNvPr id="3" name="组合 2"/>
          <p:cNvGrpSpPr>
            <a:grpSpLocks/>
          </p:cNvGrpSpPr>
          <p:nvPr/>
        </p:nvGrpSpPr>
        <p:grpSpPr bwMode="auto">
          <a:xfrm>
            <a:off x="374650" y="1177925"/>
            <a:ext cx="7248525" cy="1219200"/>
            <a:chOff x="374813" y="940642"/>
            <a:chExt cx="7248135" cy="122016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矩形 52"/>
            <p:cNvSpPr/>
            <p:nvPr/>
          </p:nvSpPr>
          <p:spPr>
            <a:xfrm>
              <a:off x="600226" y="940642"/>
              <a:ext cx="7022722" cy="712749"/>
            </a:xfrm>
            <a:prstGeom prst="rect">
              <a:avLst/>
            </a:prstGeom>
          </p:spPr>
          <p:txBody>
            <a:bodyPr>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Please pay attention to your body language when delivering a keynote speech.</a:t>
              </a:r>
            </a:p>
          </p:txBody>
        </p:sp>
      </p:grpSp>
    </p:spTree>
    <p:extLst>
      <p:ext uri="{BB962C8B-B14F-4D97-AF65-F5344CB8AC3E}">
        <p14:creationId xmlns:p14="http://schemas.microsoft.com/office/powerpoint/2010/main" val="2361063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10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p:tgtEl>
                                          <p:spTgt spid="52"/>
                                        </p:tgtEl>
                                        <p:attrNameLst>
                                          <p:attrName>ppt_y</p:attrName>
                                        </p:attrNameLst>
                                      </p:cBhvr>
                                      <p:tavLst>
                                        <p:tav tm="0">
                                          <p:val>
                                            <p:strVal val="#ppt_y+#ppt_h*1.125000"/>
                                          </p:val>
                                        </p:tav>
                                        <p:tav tm="100000">
                                          <p:val>
                                            <p:strVal val="#ppt_y"/>
                                          </p:val>
                                        </p:tav>
                                      </p:tavLst>
                                    </p:anim>
                                    <p:animEffect transition="in" filter="wipe(up)">
                                      <p:cBhvr>
                                        <p:cTn id="52" dur="500"/>
                                        <p:tgtEl>
                                          <p:spTgt spid="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5</a:t>
            </a:r>
            <a:endParaRPr kumimoji="0" lang="zh-CN" alt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部分</a:t>
            </a:r>
          </a:p>
        </p:txBody>
      </p:sp>
      <p:sp>
        <p:nvSpPr>
          <p:cNvPr id="8" name="文本框 7"/>
          <p:cNvSpPr txBox="1">
            <a:spLocks noChangeArrowheads="1"/>
          </p:cNvSpPr>
          <p:nvPr/>
        </p:nvSpPr>
        <p:spPr bwMode="auto">
          <a:xfrm>
            <a:off x="6038850" y="3655695"/>
            <a:ext cx="59772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Q&amp;A Session</a:t>
            </a:r>
          </a:p>
        </p:txBody>
      </p:sp>
    </p:spTree>
    <p:extLst>
      <p:ext uri="{BB962C8B-B14F-4D97-AF65-F5344CB8AC3E}">
        <p14:creationId xmlns:p14="http://schemas.microsoft.com/office/powerpoint/2010/main" val="3498207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P spid="5" grpId="0"/>
      <p:bldP spid="6" grpId="0" bldLvl="0" animBg="1"/>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520190"/>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文本框 59"/>
          <p:cNvSpPr txBox="1"/>
          <p:nvPr/>
        </p:nvSpPr>
        <p:spPr>
          <a:xfrm>
            <a:off x="5983288" y="1610043"/>
            <a:ext cx="5903912" cy="4271645"/>
          </a:xfrm>
          <a:prstGeom prst="rect">
            <a:avLst/>
          </a:prstGeom>
          <a:noFill/>
        </p:spPr>
        <p:txBody>
          <a:bodyPr>
            <a:spAutoFit/>
          </a:bodyPr>
          <a:lstStyle/>
          <a:p>
            <a:pPr marL="0" marR="0" lvl="0" indent="0" algn="l" defTabSz="914400" rtl="0" eaLnBrk="1" fontAlgn="auto" latinLnBrk="0" hangingPunct="1">
              <a:lnSpc>
                <a:spcPts val="2000"/>
              </a:lnSpc>
              <a:spcBef>
                <a:spcPts val="0"/>
              </a:spcBef>
              <a:spcAft>
                <a:spcPts val="0"/>
              </a:spcAft>
              <a:buClr>
                <a:srgbClr val="044875"/>
              </a:buClr>
              <a:buSzTx/>
              <a:buFont typeface="Wingdings" panose="05000000000000000000" pitchFamily="2" charset="2"/>
              <a:buNone/>
              <a:tabLst/>
              <a:defRPr/>
            </a:pPr>
            <a:endParaRPr kumimoji="0" lang="en-US" altLang="zh-CN" sz="1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Questions are the interactive element of your presentation.</a:t>
            </a:r>
            <a:r>
              <a:rPr kumimoji="0" lang="en-US" altLang="zh-CN" sz="2000" b="0" i="0" u="none" strike="noStrike" kern="1200" cap="none" spc="0" normalizeH="0" baseline="0" noProof="0" dirty="0">
                <a:ln>
                  <a:noFill/>
                </a:ln>
                <a:solidFill>
                  <a:srgbClr val="E7E6E6">
                    <a:lumMod val="25000"/>
                  </a:srgbClr>
                </a:solidFill>
                <a:effectLst/>
                <a:uLnTx/>
                <a:uFillTx/>
                <a:latin typeface="Times New Roman" panose="02020603050405020304" pitchFamily="18" charset="0"/>
                <a:ea typeface="微软雅黑"/>
                <a:cs typeface="Times New Roman" panose="02020603050405020304" pitchFamily="18" charset="0"/>
              </a:rPr>
              <a:t> </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Members of the audience </a:t>
            </a:r>
            <a:r>
              <a:rPr kumimoji="0" lang="en-US" altLang="zh-CN" sz="2000" b="0" i="0" u="none" strike="noStrike" kern="1200" cap="none" spc="0" normalizeH="0" baseline="0" noProof="0" dirty="0">
                <a:ln>
                  <a:noFill/>
                </a:ln>
                <a:solidFill>
                  <a:srgbClr val="E7E6E6">
                    <a:lumMod val="25000"/>
                  </a:srgbClr>
                </a:solidFill>
                <a:effectLst/>
                <a:uLnTx/>
                <a:uFillTx/>
                <a:latin typeface="Times New Roman" panose="02020603050405020304" pitchFamily="18" charset="0"/>
                <a:ea typeface="微软雅黑"/>
                <a:cs typeface="Times New Roman" panose="02020603050405020304" pitchFamily="18" charset="0"/>
              </a:rPr>
              <a:t>have a chance to ask and learn more about those aspects of the subject in which they are most interested; Besides, you can take each one as an opportunity to support your argument and reinforce your message. It's also an opportunity to learn more about your audience  and get to know that the subject being discussed very well; you and the sponsors receive valuable feedback information about audience reaction to the subject of the speech.</a:t>
            </a:r>
            <a:endParaRPr kumimoji="0" lang="en-US" altLang="zh-CN" sz="2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Arial"/>
              <a:ea typeface="微软雅黑"/>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4" name="组合 3"/>
          <p:cNvGrpSpPr/>
          <p:nvPr/>
        </p:nvGrpSpPr>
        <p:grpSpPr bwMode="auto">
          <a:xfrm>
            <a:off x="550863" y="82550"/>
            <a:ext cx="3541712" cy="583565"/>
            <a:chOff x="551544" y="82976"/>
            <a:chExt cx="3540396" cy="582556"/>
          </a:xfrm>
        </p:grpSpPr>
        <p:sp>
          <p:nvSpPr>
            <p:cNvPr id="5146"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solidFill>
                    <a:prstClr val="black"/>
                  </a:solidFill>
                  <a:effectLst>
                    <a:outerShdw blurRad="38100" dist="19050" dir="2700000" algn="tl" rotWithShape="0">
                      <a:prstClr val="black">
                        <a:alpha val="40000"/>
                      </a:prstClr>
                    </a:outerShdw>
                  </a:effectLst>
                  <a:uLnTx/>
                  <a:uFillTx/>
                  <a:latin typeface="微软雅黑" panose="020B0503020204020204" charset="-122"/>
                  <a:ea typeface="微软雅黑" panose="020B0503020204020204" charset="-122"/>
                  <a:cs typeface="+mn-cs"/>
                  <a:sym typeface="+mn-ea"/>
                </a:rPr>
                <a:t>Q&amp;A Session</a:t>
              </a:r>
            </a:p>
          </p:txBody>
        </p:sp>
        <p:sp>
          <p:nvSpPr>
            <p:cNvPr id="6" name="文本框 5"/>
            <p:cNvSpPr txBox="1"/>
            <p:nvPr/>
          </p:nvSpPr>
          <p:spPr>
            <a:xfrm>
              <a:off x="551544" y="82976"/>
              <a:ext cx="723631"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05</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grpSp>
        <p:nvGrpSpPr>
          <p:cNvPr id="52" name="组合 51"/>
          <p:cNvGrpSpPr/>
          <p:nvPr/>
        </p:nvGrpSpPr>
        <p:grpSpPr bwMode="auto">
          <a:xfrm>
            <a:off x="5983288" y="1072515"/>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45" name="文本框 53"/>
            <p:cNvSpPr txBox="1">
              <a:spLocks noChangeArrowheads="1"/>
            </p:cNvSpPr>
            <p:nvPr/>
          </p:nvSpPr>
          <p:spPr bwMode="auto">
            <a:xfrm>
              <a:off x="5982652" y="1991920"/>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rPr>
                <a:t>The Defination of Q&amp;A Session</a:t>
              </a:r>
            </a:p>
          </p:txBody>
        </p:sp>
      </p:grpSp>
      <p:grpSp>
        <p:nvGrpSpPr>
          <p:cNvPr id="69" name="组合 68"/>
          <p:cNvGrpSpPr/>
          <p:nvPr/>
        </p:nvGrpSpPr>
        <p:grpSpPr bwMode="auto">
          <a:xfrm>
            <a:off x="550863" y="4484688"/>
            <a:ext cx="5432425" cy="1638300"/>
            <a:chOff x="551544" y="4747260"/>
            <a:chExt cx="5431107"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41" name="文本框 60"/>
            <p:cNvSpPr txBox="1">
              <a:spLocks noChangeArrowheads="1"/>
            </p:cNvSpPr>
            <p:nvPr/>
          </p:nvSpPr>
          <p:spPr bwMode="auto">
            <a:xfrm>
              <a:off x="612028" y="4897839"/>
              <a:ext cx="534681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rPr>
                <a:t>Questions and Answers Session is an important part in an international conference and is arranged for most of the meetings after  presentation.</a:t>
              </a:r>
            </a:p>
          </p:txBody>
        </p:sp>
      </p:grpSp>
      <p:grpSp>
        <p:nvGrpSpPr>
          <p:cNvPr id="77" name="组合 76"/>
          <p:cNvGrpSpPr/>
          <p:nvPr/>
        </p:nvGrpSpPr>
        <p:grpSpPr bwMode="auto">
          <a:xfrm>
            <a:off x="568643" y="1072198"/>
            <a:ext cx="5432425" cy="3421062"/>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Tree>
    <p:extLst>
      <p:ext uri="{BB962C8B-B14F-4D97-AF65-F5344CB8AC3E}">
        <p14:creationId xmlns:p14="http://schemas.microsoft.com/office/powerpoint/2010/main" val="10405842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1000"/>
                                        <p:tgtEl>
                                          <p:spTgt spid="77"/>
                                        </p:tgtEl>
                                      </p:cBhvr>
                                    </p:animEffect>
                                    <p:anim calcmode="lin" valueType="num">
                                      <p:cBhvr>
                                        <p:cTn id="30" dur="1000" fill="hold"/>
                                        <p:tgtEl>
                                          <p:spTgt spid="77"/>
                                        </p:tgtEl>
                                        <p:attrNameLst>
                                          <p:attrName>ppt_x</p:attrName>
                                        </p:attrNameLst>
                                      </p:cBhvr>
                                      <p:tavLst>
                                        <p:tav tm="0">
                                          <p:val>
                                            <p:strVal val="#ppt_x"/>
                                          </p:val>
                                        </p:tav>
                                        <p:tav tm="100000">
                                          <p:val>
                                            <p:strVal val="#ppt_x"/>
                                          </p:val>
                                        </p:tav>
                                      </p:tavLst>
                                    </p:anim>
                                    <p:anim calcmode="lin" valueType="num">
                                      <p:cBhvr>
                                        <p:cTn id="3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up)">
                                      <p:cBhvr>
                                        <p:cTn id="36" dur="500"/>
                                        <p:tgtEl>
                                          <p:spTgt spid="69"/>
                                        </p:tgtEl>
                                      </p:cBhvr>
                                    </p:animEffect>
                                  </p:childTnLst>
                                </p:cTn>
                              </p:par>
                              <p:par>
                                <p:cTn id="37" presetID="22" presetClass="entr" presetSubtype="8" fill="hold" nodeType="withEffect">
                                  <p:stCondLst>
                                    <p:cond delay="25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wipe(left)">
                                      <p:cBhvr>
                                        <p:cTn id="44" dur="5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60">
                                            <p:txEl>
                                              <p:pRg st="1" end="1"/>
                                            </p:txEl>
                                          </p:spTgt>
                                        </p:tgtEl>
                                        <p:attrNameLst>
                                          <p:attrName>style.visibility</p:attrName>
                                        </p:attrNameLst>
                                      </p:cBhvr>
                                      <p:to>
                                        <p:strVal val="visible"/>
                                      </p:to>
                                    </p:set>
                                    <p:anim calcmode="lin" valueType="num">
                                      <p:cBhvr additive="base">
                                        <p:cTn id="49" dur="500"/>
                                        <p:tgtEl>
                                          <p:spTgt spid="60">
                                            <p:txEl>
                                              <p:pRg st="1" end="1"/>
                                            </p:txEl>
                                          </p:spTgt>
                                        </p:tgtEl>
                                        <p:attrNameLst>
                                          <p:attrName>ppt_x</p:attrName>
                                        </p:attrNameLst>
                                      </p:cBhvr>
                                      <p:tavLst>
                                        <p:tav tm="0">
                                          <p:val>
                                            <p:strVal val="#ppt_x-#ppt_w*1.125000"/>
                                          </p:val>
                                        </p:tav>
                                        <p:tav tm="100000">
                                          <p:val>
                                            <p:strVal val="#ppt_x"/>
                                          </p:val>
                                        </p:tav>
                                      </p:tavLst>
                                    </p:anim>
                                    <p:animEffect transition="in" filter="wipe(right)">
                                      <p:cBhvr>
                                        <p:cTn id="50" dur="500"/>
                                        <p:tgtEl>
                                          <p:spTgt spid="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uild="p" bldLvl="3"/>
      <p:bldP spid="2" grpId="0" bldLvl="0" animBg="1"/>
      <p:bldP spid="3" grpId="0" bldLvl="0" animBg="1"/>
      <p:bldP spid="7" grpId="0" bldLvl="0" animBg="1"/>
      <p:bldP spid="8" grpId="0" bldLvl="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407988" y="974725"/>
            <a:ext cx="5221287" cy="3260725"/>
            <a:chOff x="407748" y="974696"/>
            <a:chExt cx="5221358" cy="3260521"/>
          </a:xfrm>
        </p:grpSpPr>
        <p:pic>
          <p:nvPicPr>
            <p:cNvPr id="66" name="图片 65"/>
            <p:cNvPicPr>
              <a:picLocks noChangeAspect="1"/>
            </p:cNvPicPr>
            <p:nvPr/>
          </p:nvPicPr>
          <p:blipFill rotWithShape="1">
            <a:blip r:embed="rId2" cstate="print">
              <a:extLst>
                <a:ext uri="{28A0092B-C50C-407E-A947-70E740481C1C}">
                  <a14:useLocalDpi xmlns:a14="http://schemas.microsoft.com/office/drawing/2010/main" val="0"/>
                </a:ext>
              </a:extLst>
            </a:blip>
            <a:srcRect l="4794" r="4359"/>
            <a:stretch>
              <a:fillRect/>
            </a:stretch>
          </p:blipFill>
          <p:spPr>
            <a:xfrm>
              <a:off x="407748" y="974696"/>
              <a:ext cx="5221358" cy="3260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1" name="圆角矩形 60"/>
            <p:cNvSpPr/>
            <p:nvPr/>
          </p:nvSpPr>
          <p:spPr>
            <a:xfrm>
              <a:off x="423623" y="974696"/>
              <a:ext cx="5205483" cy="3260521"/>
            </a:xfrm>
            <a:prstGeom prst="roundRect">
              <a:avLst>
                <a:gd name="adj" fmla="val 6782"/>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12" name="组合 11"/>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19050" dir="2700000" algn="tl" rotWithShape="0">
                      <a:prstClr val="black">
                        <a:alpha val="40000"/>
                      </a:prstClr>
                    </a:outerShdw>
                  </a:effectLst>
                  <a:uLnTx/>
                  <a:uFillTx/>
                  <a:latin typeface="微软雅黑" panose="020B0503020204020204" charset="-122"/>
                  <a:ea typeface="微软雅黑" panose="020B0503020204020204" charset="-122"/>
                  <a:cs typeface="+mn-cs"/>
                  <a:sym typeface="+mn-ea"/>
                </a:rPr>
                <a:t>Q&amp;A Session</a:t>
              </a:r>
              <a:endParaRPr kumimoji="0" lang="zh-CN" altLang="en-US" sz="28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sp>
          <p:nvSpPr>
            <p:cNvPr id="14" name="文本框 13"/>
            <p:cNvSpPr txBox="1"/>
            <p:nvPr/>
          </p:nvSpPr>
          <p:spPr>
            <a:xfrm>
              <a:off x="551544" y="82976"/>
              <a:ext cx="723678"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05</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sp>
        <p:nvSpPr>
          <p:cNvPr id="28" name="矩形 27"/>
          <p:cNvSpPr/>
          <p:nvPr/>
        </p:nvSpPr>
        <p:spPr>
          <a:xfrm>
            <a:off x="344488" y="4341813"/>
            <a:ext cx="5348287" cy="1938020"/>
          </a:xfrm>
          <a:prstGeom prst="rect">
            <a:avLst/>
          </a:prstGeom>
        </p:spPr>
        <p:txBody>
          <a:bodyPr>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There are different types of questions to be asked:</a:t>
            </a:r>
          </a:p>
          <a:p>
            <a:pPr marL="457200" marR="0" lvl="0" indent="-457200" algn="l" defTabSz="914400" rtl="0" eaLnBrk="1" fontAlgn="auto" latinLnBrk="0" hangingPunct="1">
              <a:lnSpc>
                <a:spcPts val="2400"/>
              </a:lnSpc>
              <a:spcBef>
                <a:spcPts val="0"/>
              </a:spcBef>
              <a:spcAft>
                <a:spcPts val="0"/>
              </a:spcAft>
              <a:buClrTx/>
              <a:buSzTx/>
              <a:buFontTx/>
              <a:buAutoNum type="arabicPeriod"/>
              <a:tabLst/>
              <a:defRPr/>
            </a:pPr>
            <a:r>
              <a:rPr kumimoji="0" lang="en-US" altLang="zh-CN" sz="20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Arial"/>
                <a:ea typeface="微软雅黑"/>
                <a:cs typeface="Arial" panose="020B0604020202020204" pitchFamily="34" charset="0"/>
              </a:rPr>
              <a:t>Questions for clarifying problems</a:t>
            </a:r>
          </a:p>
          <a:p>
            <a:pPr marL="457200" marR="0" lvl="0" indent="-457200" algn="l" defTabSz="914400" rtl="0" eaLnBrk="1" fontAlgn="auto" latinLnBrk="0" hangingPunct="1">
              <a:lnSpc>
                <a:spcPts val="2400"/>
              </a:lnSpc>
              <a:spcBef>
                <a:spcPts val="0"/>
              </a:spcBef>
              <a:spcAft>
                <a:spcPts val="0"/>
              </a:spcAft>
              <a:buClrTx/>
              <a:buSzTx/>
              <a:buFontTx/>
              <a:buAutoNum type="arabicPeriod"/>
              <a:tabLst/>
              <a:defRPr/>
            </a:pPr>
            <a:r>
              <a:rPr kumimoji="0" lang="en-US" altLang="zh-CN" sz="20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Arial"/>
                <a:ea typeface="微软雅黑"/>
                <a:cs typeface="Arial" panose="020B0604020202020204" pitchFamily="34" charset="0"/>
              </a:rPr>
              <a:t>Questions showing special interests</a:t>
            </a:r>
          </a:p>
          <a:p>
            <a:pPr marL="457200" marR="0" lvl="0" indent="-457200" algn="l" defTabSz="914400" rtl="0" eaLnBrk="1" fontAlgn="auto" latinLnBrk="0" hangingPunct="1">
              <a:lnSpc>
                <a:spcPts val="2400"/>
              </a:lnSpc>
              <a:spcBef>
                <a:spcPts val="0"/>
              </a:spcBef>
              <a:spcAft>
                <a:spcPts val="0"/>
              </a:spcAft>
              <a:buClrTx/>
              <a:buSzTx/>
              <a:buFontTx/>
              <a:buAutoNum type="arabicPeriod"/>
              <a:tabLst/>
              <a:defRPr/>
            </a:pPr>
            <a:r>
              <a:rPr kumimoji="0" lang="en-US" altLang="zh-CN" sz="20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Arial"/>
                <a:ea typeface="微软雅黑"/>
                <a:cs typeface="Arial" panose="020B0604020202020204" pitchFamily="34" charset="0"/>
              </a:rPr>
              <a:t>Questions raising different opinions</a:t>
            </a:r>
          </a:p>
          <a:p>
            <a:pPr marL="457200" marR="0" lvl="0" indent="-457200" algn="l" defTabSz="914400" rtl="0" eaLnBrk="1" fontAlgn="auto" latinLnBrk="0" hangingPunct="1">
              <a:lnSpc>
                <a:spcPts val="2400"/>
              </a:lnSpc>
              <a:spcBef>
                <a:spcPts val="0"/>
              </a:spcBef>
              <a:spcAft>
                <a:spcPts val="0"/>
              </a:spcAft>
              <a:buClrTx/>
              <a:buSzTx/>
              <a:buFontTx/>
              <a:buAutoNum type="arabicPeriod"/>
              <a:tabLst/>
              <a:defRPr/>
            </a:pPr>
            <a:r>
              <a:rPr kumimoji="0" lang="en-US" altLang="zh-CN" sz="20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Arial"/>
                <a:ea typeface="微软雅黑"/>
                <a:cs typeface="Arial" panose="020B0604020202020204" pitchFamily="34" charset="0"/>
              </a:rPr>
              <a:t>Questions following up others’ questions</a:t>
            </a: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 </a:t>
            </a:r>
          </a:p>
        </p:txBody>
      </p:sp>
      <p:grpSp>
        <p:nvGrpSpPr>
          <p:cNvPr id="3" name="组合 2"/>
          <p:cNvGrpSpPr/>
          <p:nvPr/>
        </p:nvGrpSpPr>
        <p:grpSpPr bwMode="auto">
          <a:xfrm>
            <a:off x="6092508" y="992188"/>
            <a:ext cx="1081087" cy="1081087"/>
            <a:chOff x="6903720" y="991463"/>
            <a:chExt cx="1082040" cy="1082040"/>
          </a:xfrm>
        </p:grpSpPr>
        <p:sp>
          <p:nvSpPr>
            <p:cNvPr id="15397" name="Freeform 74"/>
            <p:cNvSpPr>
              <a:spLocks noEditPoints="1"/>
            </p:cNvSpPr>
            <p:nvPr/>
          </p:nvSpPr>
          <p:spPr bwMode="auto">
            <a:xfrm>
              <a:off x="7175611" y="1356515"/>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 name="圆角矩形 3"/>
            <p:cNvSpPr/>
            <p:nvPr/>
          </p:nvSpPr>
          <p:spPr>
            <a:xfrm>
              <a:off x="6903720" y="99146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34" name="组合 33"/>
          <p:cNvGrpSpPr/>
          <p:nvPr/>
        </p:nvGrpSpPr>
        <p:grpSpPr bwMode="auto">
          <a:xfrm>
            <a:off x="7205345" y="837880"/>
            <a:ext cx="6529070" cy="1406525"/>
            <a:chOff x="6791437" y="833980"/>
            <a:chExt cx="6529126" cy="1407578"/>
          </a:xfrm>
        </p:grpSpPr>
        <p:sp>
          <p:nvSpPr>
            <p:cNvPr id="37" name="文本框 36"/>
            <p:cNvSpPr txBox="1"/>
            <p:nvPr/>
          </p:nvSpPr>
          <p:spPr>
            <a:xfrm>
              <a:off x="6791437" y="833980"/>
              <a:ext cx="6529126" cy="4607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Questions for clarifying problems</a:t>
              </a:r>
            </a:p>
          </p:txBody>
        </p:sp>
        <p:sp>
          <p:nvSpPr>
            <p:cNvPr id="38" name="文本框 37"/>
            <p:cNvSpPr txBox="1"/>
            <p:nvPr/>
          </p:nvSpPr>
          <p:spPr bwMode="auto">
            <a:xfrm>
              <a:off x="6852399" y="1277542"/>
              <a:ext cx="4319307" cy="964016"/>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I would be very glad if you could give definitions to the essential concept of A used in your presentation, for I am curious why you use them in this way in your report.</a:t>
              </a:r>
            </a:p>
          </p:txBody>
        </p:sp>
        <p:cxnSp>
          <p:nvCxnSpPr>
            <p:cNvPr id="39" name="直接连接符 38"/>
            <p:cNvCxnSpPr/>
            <p:nvPr/>
          </p:nvCxnSpPr>
          <p:spPr>
            <a:xfrm>
              <a:off x="6922248" y="1269597"/>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bwMode="auto">
          <a:xfrm>
            <a:off x="6092508" y="2362200"/>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42" name="组合 41"/>
          <p:cNvGrpSpPr/>
          <p:nvPr/>
        </p:nvGrpSpPr>
        <p:grpSpPr bwMode="auto">
          <a:xfrm>
            <a:off x="7247255" y="2200275"/>
            <a:ext cx="5289550" cy="1509395"/>
            <a:chOff x="6833347" y="826502"/>
            <a:chExt cx="5289595" cy="1508499"/>
          </a:xfrm>
        </p:grpSpPr>
        <p:sp>
          <p:nvSpPr>
            <p:cNvPr id="43" name="文本框 42"/>
            <p:cNvSpPr txBox="1"/>
            <p:nvPr/>
          </p:nvSpPr>
          <p:spPr>
            <a:xfrm>
              <a:off x="6833347" y="826502"/>
              <a:ext cx="5289595" cy="607334"/>
            </a:xfrm>
            <a:prstGeom prst="rect">
              <a:avLst/>
            </a:prstGeom>
            <a:noFill/>
          </p:spPr>
          <p:txBody>
            <a:bodyPr wrap="square">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Questions showing special interests</a:t>
              </a:r>
            </a:p>
          </p:txBody>
        </p:sp>
        <p:sp>
          <p:nvSpPr>
            <p:cNvPr id="44" name="文本框 43"/>
            <p:cNvSpPr txBox="1"/>
            <p:nvPr/>
          </p:nvSpPr>
          <p:spPr bwMode="auto">
            <a:xfrm>
              <a:off x="6833347" y="1372278"/>
              <a:ext cx="4468533" cy="962723"/>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 I am very keen on your mentioning about the … How is it being carried out in your laboratory? What do you mean by …, and how do you think it can be tackled?</a:t>
              </a: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bwMode="auto">
          <a:xfrm>
            <a:off x="6092508" y="3733800"/>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50" name="组合 49"/>
          <p:cNvGrpSpPr/>
          <p:nvPr/>
        </p:nvGrpSpPr>
        <p:grpSpPr bwMode="auto">
          <a:xfrm>
            <a:off x="7247255" y="3643625"/>
            <a:ext cx="4845685" cy="1529080"/>
            <a:chOff x="6833347" y="898209"/>
            <a:chExt cx="4845727" cy="1528172"/>
          </a:xfrm>
        </p:grpSpPr>
        <p:sp>
          <p:nvSpPr>
            <p:cNvPr id="51" name="文本框 50"/>
            <p:cNvSpPr txBox="1"/>
            <p:nvPr/>
          </p:nvSpPr>
          <p:spPr>
            <a:xfrm>
              <a:off x="6833347" y="898209"/>
              <a:ext cx="4845727" cy="607334"/>
            </a:xfrm>
            <a:prstGeom prst="rect">
              <a:avLst/>
            </a:prstGeom>
            <a:noFill/>
          </p:spPr>
          <p:txBody>
            <a:bodyPr wrap="square">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Questions raising different opinions</a:t>
              </a:r>
            </a:p>
          </p:txBody>
        </p:sp>
        <p:sp>
          <p:nvSpPr>
            <p:cNvPr id="52" name="文本框 51"/>
            <p:cNvSpPr txBox="1"/>
            <p:nvPr/>
          </p:nvSpPr>
          <p:spPr bwMode="auto">
            <a:xfrm>
              <a:off x="6833347" y="1463658"/>
              <a:ext cx="4467898" cy="962723"/>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 I agree with you about the approaches to solving this problem. But so far as the application aspect is concerned, I’m afraid I can’t say that I go along with you on that.</a:t>
              </a:r>
            </a:p>
          </p:txBody>
        </p:sp>
        <p:cxnSp>
          <p:nvCxnSpPr>
            <p:cNvPr id="53" name="直接连接符 52"/>
            <p:cNvCxnSpPr/>
            <p:nvPr/>
          </p:nvCxnSpPr>
          <p:spPr>
            <a:xfrm>
              <a:off x="6922248" y="1486503"/>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bwMode="auto">
          <a:xfrm>
            <a:off x="6092508"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57" name="组合 56"/>
          <p:cNvGrpSpPr/>
          <p:nvPr/>
        </p:nvGrpSpPr>
        <p:grpSpPr bwMode="auto">
          <a:xfrm>
            <a:off x="7247255" y="5051425"/>
            <a:ext cx="4845685" cy="1624964"/>
            <a:chOff x="6833347" y="934388"/>
            <a:chExt cx="4845727" cy="1623999"/>
          </a:xfrm>
        </p:grpSpPr>
        <p:sp>
          <p:nvSpPr>
            <p:cNvPr id="58" name="文本框 57"/>
            <p:cNvSpPr txBox="1"/>
            <p:nvPr/>
          </p:nvSpPr>
          <p:spPr>
            <a:xfrm>
              <a:off x="6833347" y="934388"/>
              <a:ext cx="4845727" cy="680951"/>
            </a:xfrm>
            <a:prstGeom prst="rect">
              <a:avLst/>
            </a:prstGeom>
            <a:noFill/>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Questions following up others’ questions</a:t>
              </a:r>
            </a:p>
          </p:txBody>
        </p:sp>
        <p:sp>
          <p:nvSpPr>
            <p:cNvPr id="59" name="文本框 58"/>
            <p:cNvSpPr txBox="1"/>
            <p:nvPr/>
          </p:nvSpPr>
          <p:spPr bwMode="auto">
            <a:xfrm>
              <a:off x="6833347" y="1595664"/>
              <a:ext cx="4468533" cy="962723"/>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Just now Professor Wang asked you … I’m also very interested in this subject. Would you please give us more examples to illustrate your ideas?</a:t>
              </a:r>
            </a:p>
          </p:txBody>
        </p:sp>
        <p:cxnSp>
          <p:nvCxnSpPr>
            <p:cNvPr id="60" name="直接连接符 59"/>
            <p:cNvCxnSpPr/>
            <p:nvPr/>
          </p:nvCxnSpPr>
          <p:spPr>
            <a:xfrm>
              <a:off x="6922248" y="158170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5845175" y="966788"/>
            <a:ext cx="0" cy="5243512"/>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273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iterate type="wd">
                                    <p:tmPct val="10000"/>
                                  </p:iterate>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53" presetClass="entr" presetSubtype="16"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animEffect transition="in" filter="fade">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2"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p:tgtEl>
                                          <p:spTgt spid="34"/>
                                        </p:tgtEl>
                                        <p:attrNameLst>
                                          <p:attrName>ppt_x</p:attrName>
                                        </p:attrNameLst>
                                      </p:cBhvr>
                                      <p:tavLst>
                                        <p:tav tm="0">
                                          <p:val>
                                            <p:strVal val="#ppt_x+#ppt_w*1.125000"/>
                                          </p:val>
                                        </p:tav>
                                        <p:tav tm="100000">
                                          <p:val>
                                            <p:strVal val="#ppt_x"/>
                                          </p:val>
                                        </p:tav>
                                      </p:tavLst>
                                    </p:anim>
                                    <p:animEffect transition="in" filter="wipe(left)">
                                      <p:cBhvr>
                                        <p:cTn id="70" dur="500"/>
                                        <p:tgtEl>
                                          <p:spTgt spid="34"/>
                                        </p:tgtEl>
                                      </p:cBhvr>
                                    </p:animEffect>
                                  </p:childTnLst>
                                </p:cTn>
                              </p:par>
                              <p:par>
                                <p:cTn id="71" presetID="12" presetClass="entr" presetSubtype="2" fill="hold" nodeType="withEffect">
                                  <p:stCondLst>
                                    <p:cond delay="25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p:tgtEl>
                                          <p:spTgt spid="42"/>
                                        </p:tgtEl>
                                        <p:attrNameLst>
                                          <p:attrName>ppt_x</p:attrName>
                                        </p:attrNameLst>
                                      </p:cBhvr>
                                      <p:tavLst>
                                        <p:tav tm="0">
                                          <p:val>
                                            <p:strVal val="#ppt_x+#ppt_w*1.125000"/>
                                          </p:val>
                                        </p:tav>
                                        <p:tav tm="100000">
                                          <p:val>
                                            <p:strVal val="#ppt_x"/>
                                          </p:val>
                                        </p:tav>
                                      </p:tavLst>
                                    </p:anim>
                                    <p:animEffect transition="in" filter="wipe(left)">
                                      <p:cBhvr>
                                        <p:cTn id="74" dur="500"/>
                                        <p:tgtEl>
                                          <p:spTgt spid="42"/>
                                        </p:tgtEl>
                                      </p:cBhvr>
                                    </p:animEffect>
                                  </p:childTnLst>
                                </p:cTn>
                              </p:par>
                              <p:par>
                                <p:cTn id="75" presetID="12" presetClass="entr" presetSubtype="2" fill="hold" nodeType="withEffect">
                                  <p:stCondLst>
                                    <p:cond delay="50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p:tgtEl>
                                          <p:spTgt spid="50"/>
                                        </p:tgtEl>
                                        <p:attrNameLst>
                                          <p:attrName>ppt_x</p:attrName>
                                        </p:attrNameLst>
                                      </p:cBhvr>
                                      <p:tavLst>
                                        <p:tav tm="0">
                                          <p:val>
                                            <p:strVal val="#ppt_x+#ppt_w*1.125000"/>
                                          </p:val>
                                        </p:tav>
                                        <p:tav tm="100000">
                                          <p:val>
                                            <p:strVal val="#ppt_x"/>
                                          </p:val>
                                        </p:tav>
                                      </p:tavLst>
                                    </p:anim>
                                    <p:animEffect transition="in" filter="wipe(left)">
                                      <p:cBhvr>
                                        <p:cTn id="78" dur="500"/>
                                        <p:tgtEl>
                                          <p:spTgt spid="50"/>
                                        </p:tgtEl>
                                      </p:cBhvr>
                                    </p:animEffect>
                                  </p:childTnLst>
                                </p:cTn>
                              </p:par>
                              <p:par>
                                <p:cTn id="79" presetID="12" presetClass="entr" presetSubtype="2" fill="hold" nodeType="withEffect">
                                  <p:stCondLst>
                                    <p:cond delay="750"/>
                                  </p:stCondLst>
                                  <p:childTnLst>
                                    <p:set>
                                      <p:cBhvr>
                                        <p:cTn id="80" dur="1" fill="hold">
                                          <p:stCondLst>
                                            <p:cond delay="0"/>
                                          </p:stCondLst>
                                        </p:cTn>
                                        <p:tgtEl>
                                          <p:spTgt spid="57"/>
                                        </p:tgtEl>
                                        <p:attrNameLst>
                                          <p:attrName>style.visibility</p:attrName>
                                        </p:attrNameLst>
                                      </p:cBhvr>
                                      <p:to>
                                        <p:strVal val="visible"/>
                                      </p:to>
                                    </p:set>
                                    <p:anim calcmode="lin" valueType="num">
                                      <p:cBhvr additive="base">
                                        <p:cTn id="81" dur="500"/>
                                        <p:tgtEl>
                                          <p:spTgt spid="57"/>
                                        </p:tgtEl>
                                        <p:attrNameLst>
                                          <p:attrName>ppt_x</p:attrName>
                                        </p:attrNameLst>
                                      </p:cBhvr>
                                      <p:tavLst>
                                        <p:tav tm="0">
                                          <p:val>
                                            <p:strVal val="#ppt_x+#ppt_w*1.125000"/>
                                          </p:val>
                                        </p:tav>
                                        <p:tav tm="100000">
                                          <p:val>
                                            <p:strVal val="#ppt_x"/>
                                          </p:val>
                                        </p:tav>
                                      </p:tavLst>
                                    </p:anim>
                                    <p:animEffect transition="in" filter="wipe(left)">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P spid="17"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grpSp>
        <p:nvGrpSpPr>
          <p:cNvPr id="5" name="组合 4"/>
          <p:cNvGrpSpPr/>
          <p:nvPr/>
        </p:nvGrpSpPr>
        <p:grpSpPr bwMode="auto">
          <a:xfrm>
            <a:off x="-88900" y="1195705"/>
            <a:ext cx="4738370" cy="5432425"/>
            <a:chOff x="-17269" y="1194708"/>
            <a:chExt cx="3306137" cy="4838700"/>
          </a:xfrm>
        </p:grpSpPr>
        <p:grpSp>
          <p:nvGrpSpPr>
            <p:cNvPr id="10308" name="组合 8"/>
            <p:cNvGrpSpPr/>
            <p:nvPr/>
          </p:nvGrpSpPr>
          <p:grpSpPr bwMode="auto">
            <a:xfrm>
              <a:off x="146663" y="1194708"/>
              <a:ext cx="2956560" cy="4838700"/>
              <a:chOff x="146663" y="1194708"/>
              <a:chExt cx="2956560" cy="4838700"/>
            </a:xfrm>
          </p:grpSpPr>
          <p:grpSp>
            <p:nvGrpSpPr>
              <p:cNvPr id="10310" name="组合 3"/>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0309" name="文本框 2"/>
            <p:cNvSpPr txBox="1">
              <a:spLocks noChangeArrowheads="1"/>
            </p:cNvSpPr>
            <p:nvPr/>
          </p:nvSpPr>
          <p:spPr bwMode="auto">
            <a:xfrm>
              <a:off x="-17269" y="1315993"/>
              <a:ext cx="3306137" cy="35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rPr>
                <a:t>Q&amp; A from the audience's perspective</a:t>
              </a:r>
            </a:p>
          </p:txBody>
        </p:sp>
      </p:grpSp>
      <p:sp>
        <p:nvSpPr>
          <p:cNvPr id="23" name="矩形 22"/>
          <p:cNvSpPr/>
          <p:nvPr/>
        </p:nvSpPr>
        <p:spPr>
          <a:xfrm>
            <a:off x="82550" y="2150745"/>
            <a:ext cx="4300220" cy="4015105"/>
          </a:xfrm>
          <a:prstGeom prst="rect">
            <a:avLst/>
          </a:prstGeom>
        </p:spPr>
        <p:txBody>
          <a:bodyPr wrap="square">
            <a:spAutoFit/>
          </a:bodyPr>
          <a:lstStyle/>
          <a:p>
            <a:pPr marL="285750" marR="0" lvl="0" indent="-285750" algn="l" defTabSz="914400" rtl="0" eaLnBrk="1" fontAlgn="auto" latinLnBrk="1" hangingPunct="1">
              <a:lnSpc>
                <a:spcPts val="1800"/>
              </a:lnSpc>
              <a:spcBef>
                <a:spcPts val="0"/>
              </a:spcBef>
              <a:spcAft>
                <a:spcPts val="0"/>
              </a:spcAft>
              <a:buClrTx/>
              <a:buSzTx/>
              <a:buFont typeface="Wingdings" panose="05000000000000000000" pitchFamily="2" charset="2"/>
              <a:buChar char="Ø"/>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Wait for the microphone, if there is one.</a:t>
            </a:r>
            <a:endPar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Pause for silence don't talk over a chattering  </a:t>
            </a:r>
          </a:p>
          <a:p>
            <a:pPr marL="0" marR="0" lvl="0" indent="0" algn="l" defTabSz="914400" rtl="0" eaLnBrk="1" fontAlgn="auto" latinLnBrk="0" hangingPunct="1">
              <a:lnSpc>
                <a:spcPts val="1800"/>
              </a:lnSpc>
              <a:spcBef>
                <a:spcPts val="0"/>
              </a:spcBef>
              <a:spcAft>
                <a:spcPts val="0"/>
              </a:spcAft>
              <a:buClrTx/>
              <a:buSzTx/>
              <a:buFont typeface="Wingdings" panose="05000000000000000000" pitchFamily="2" charset="2"/>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      crowd.</a:t>
            </a:r>
            <a:endPar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sym typeface="+mn-ea"/>
              </a:rPr>
              <a:t>Don't make excuses for yourself. </a:t>
            </a: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sym typeface="+mn-ea"/>
              </a:rPr>
              <a:t>This is tireso-me and unnecessary. </a:t>
            </a: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sym typeface="+mn-ea"/>
              </a:rPr>
              <a:t>Don't address speakers by their first names. </a:t>
            </a: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sym typeface="+mn-ea"/>
              </a:rPr>
              <a:t> This always sounds affectedand inappropriately familiar, unless the atmosphereof the presentation is extremely casual.</a:t>
            </a: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sym typeface="+mn-ea"/>
              </a:rPr>
              <a:t>Don't be longwinded.</a:t>
            </a: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sym typeface="+mn-ea"/>
              </a:rPr>
              <a:t> Careful planning will help you avoid being long-winded.</a:t>
            </a:r>
            <a:endPar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Speak up.</a:t>
            </a: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 Nothing's more frustrating to the audience than not being able tohear a question</a:t>
            </a: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p:txBody>
      </p:sp>
      <p:grpSp>
        <p:nvGrpSpPr>
          <p:cNvPr id="6" name="组合 5"/>
          <p:cNvGrpSpPr/>
          <p:nvPr/>
        </p:nvGrpSpPr>
        <p:grpSpPr bwMode="auto">
          <a:xfrm>
            <a:off x="4650740" y="1195705"/>
            <a:ext cx="4378960" cy="5426075"/>
            <a:chOff x="3179561" y="1194708"/>
            <a:chExt cx="2956560" cy="4838700"/>
          </a:xfrm>
        </p:grpSpPr>
        <p:grpSp>
          <p:nvGrpSpPr>
            <p:cNvPr id="10302" name="组合 19"/>
            <p:cNvGrpSpPr/>
            <p:nvPr/>
          </p:nvGrpSpPr>
          <p:grpSpPr bwMode="auto">
            <a:xfrm>
              <a:off x="3179561" y="1194708"/>
              <a:ext cx="2956560" cy="4838700"/>
              <a:chOff x="3179561" y="1194708"/>
              <a:chExt cx="2956560" cy="4838700"/>
            </a:xfrm>
          </p:grpSpPr>
          <p:grpSp>
            <p:nvGrpSpPr>
              <p:cNvPr id="10304" name="组合 27"/>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0303" name="文本框 25"/>
            <p:cNvSpPr txBox="1">
              <a:spLocks noChangeArrowheads="1"/>
            </p:cNvSpPr>
            <p:nvPr/>
          </p:nvSpPr>
          <p:spPr bwMode="auto">
            <a:xfrm>
              <a:off x="3305291" y="1316300"/>
              <a:ext cx="2705100" cy="3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rPr>
                <a:t>Q&amp; A from the speaker's perspective</a:t>
              </a:r>
            </a:p>
          </p:txBody>
        </p:sp>
      </p:grpSp>
      <p:sp>
        <p:nvSpPr>
          <p:cNvPr id="27" name="矩形 26"/>
          <p:cNvSpPr/>
          <p:nvPr/>
        </p:nvSpPr>
        <p:spPr>
          <a:xfrm>
            <a:off x="4650740" y="2134870"/>
            <a:ext cx="4290695" cy="3784600"/>
          </a:xfrm>
          <a:prstGeom prst="rect">
            <a:avLst/>
          </a:prstGeom>
        </p:spPr>
        <p:txBody>
          <a:bodyPr wrap="square">
            <a:spAutoFit/>
          </a:bodyPr>
          <a:lstStyle/>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It may be helpful for you to try to predict wha-t questions will be asked so that you can get</a:t>
            </a:r>
          </a:p>
          <a:p>
            <a:pPr marL="0" marR="0" lvl="0" indent="0" algn="l" defTabSz="914400" rtl="0" eaLnBrk="1" fontAlgn="auto" latinLnBrk="0" hangingPunct="1">
              <a:lnSpc>
                <a:spcPts val="1800"/>
              </a:lnSpc>
              <a:spcBef>
                <a:spcPts val="0"/>
              </a:spcBef>
              <a:spcAft>
                <a:spcPts val="0"/>
              </a:spcAft>
              <a:buClrTx/>
              <a:buSzTx/>
              <a:buFont typeface="Wingdings" panose="05000000000000000000" pitchFamily="2" charset="2"/>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      prepared in advance.</a:t>
            </a: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You may wish to accept questions at  any time during your presentation, or to keep a time for questions after your presentation.</a:t>
            </a: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Normally, it's up to you, and you should </a:t>
            </a:r>
          </a:p>
          <a:p>
            <a:pPr marL="0" marR="0" lvl="0" indent="0" algn="l" defTabSz="914400" rtl="0" eaLnBrk="1" fontAlgn="auto" latinLnBrk="0" hangingPunct="1">
              <a:lnSpc>
                <a:spcPts val="1800"/>
              </a:lnSpc>
              <a:spcBef>
                <a:spcPts val="0"/>
              </a:spcBef>
              <a:spcAft>
                <a:spcPts val="0"/>
              </a:spcAft>
              <a:buClrTx/>
              <a:buSzTx/>
              <a:buFont typeface="Wingdings" panose="05000000000000000000" pitchFamily="2" charset="2"/>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       make it clear during the introduction. </a:t>
            </a: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Be polite with all questioners, even if the audience ask difficult questions. They are showing </a:t>
            </a:r>
          </a:p>
          <a:p>
            <a:pPr marL="0" marR="0" lvl="0" indent="0" algn="l" defTabSz="914400" rtl="0" eaLnBrk="1" fontAlgn="auto" latinLnBrk="0" hangingPunct="1">
              <a:lnSpc>
                <a:spcPts val="1800"/>
              </a:lnSpc>
              <a:spcBef>
                <a:spcPts val="0"/>
              </a:spcBef>
              <a:spcAft>
                <a:spcPts val="0"/>
              </a:spcAft>
              <a:buClrTx/>
              <a:buSzTx/>
              <a:buFont typeface="Wingdings" panose="05000000000000000000" pitchFamily="2" charset="2"/>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      interest in what you have said and they </a:t>
            </a:r>
          </a:p>
          <a:p>
            <a:pPr marL="0" marR="0" lvl="0" indent="0" algn="l" defTabSz="914400" rtl="0" eaLnBrk="1" fontAlgn="auto" latinLnBrk="0" hangingPunct="1">
              <a:lnSpc>
                <a:spcPts val="1800"/>
              </a:lnSpc>
              <a:spcBef>
                <a:spcPts val="0"/>
              </a:spcBef>
              <a:spcAft>
                <a:spcPts val="0"/>
              </a:spcAft>
              <a:buClrTx/>
              <a:buSzTx/>
              <a:buFont typeface="Wingdings" panose="05000000000000000000" pitchFamily="2" charset="2"/>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rPr>
              <a:t>      </a:t>
            </a:r>
            <a:r>
              <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sym typeface="+mn-ea"/>
              </a:rPr>
              <a:t>deserve your attention.</a:t>
            </a:r>
            <a:endPar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0" marR="0" lvl="0" indent="0" algn="l" defTabSz="914400" rtl="0" eaLnBrk="1" fontAlgn="auto" latinLnBrk="0" hangingPunct="1">
              <a:lnSpc>
                <a:spcPts val="1800"/>
              </a:lnSpc>
              <a:spcBef>
                <a:spcPts val="0"/>
              </a:spcBef>
              <a:spcAft>
                <a:spcPts val="0"/>
              </a:spcAft>
              <a:buClrTx/>
              <a:buSzTx/>
              <a:buFont typeface="Wingdings" panose="05000000000000000000" pitchFamily="2" charset="2"/>
              <a:buNone/>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p:txBody>
      </p:sp>
      <p:grpSp>
        <p:nvGrpSpPr>
          <p:cNvPr id="45" name="组合 44"/>
          <p:cNvGrpSpPr/>
          <p:nvPr/>
        </p:nvGrpSpPr>
        <p:grpSpPr bwMode="auto">
          <a:xfrm>
            <a:off x="9296400" y="1195388"/>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10291" name="组合 21"/>
            <p:cNvGrpSpPr/>
            <p:nvPr/>
          </p:nvGrpSpPr>
          <p:grpSpPr bwMode="auto">
            <a:xfrm>
              <a:off x="9562793" y="1568061"/>
              <a:ext cx="803146" cy="966327"/>
              <a:chOff x="9562793" y="1568061"/>
              <a:chExt cx="803146" cy="966327"/>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10293" name="组合 70"/>
              <p:cNvGrpSpPr/>
              <p:nvPr/>
            </p:nvGrpSpPr>
            <p:grpSpPr bwMode="auto">
              <a:xfrm>
                <a:off x="9562793" y="2088558"/>
                <a:ext cx="803146" cy="445830"/>
                <a:chOff x="9503808" y="2106700"/>
                <a:chExt cx="803146" cy="445830"/>
              </a:xfrm>
            </p:grpSpPr>
            <p:sp>
              <p:nvSpPr>
                <p:cNvPr id="10294" name="文本框 7"/>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rPr>
                    <a:t>TITLE</a:t>
                  </a:r>
                  <a:endParaRPr kumimoji="0" lang="zh-CN" altLang="en-US"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endParaRPr>
                </a:p>
              </p:txBody>
            </p:sp>
            <p:cxnSp>
              <p:nvCxnSpPr>
                <p:cNvPr id="69" name="直接连接符 68"/>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p:nvPr/>
        </p:nvGrpSpPr>
        <p:grpSpPr bwMode="auto">
          <a:xfrm>
            <a:off x="10709275" y="1195388"/>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10285" name="组合 39"/>
            <p:cNvGrpSpPr/>
            <p:nvPr/>
          </p:nvGrpSpPr>
          <p:grpSpPr bwMode="auto">
            <a:xfrm>
              <a:off x="10975553" y="1504766"/>
              <a:ext cx="803146" cy="1029622"/>
              <a:chOff x="10975553" y="1504766"/>
              <a:chExt cx="803146" cy="1029622"/>
            </a:xfrm>
          </p:grpSpPr>
          <p:sp>
            <p:nvSpPr>
              <p:cNvPr id="10286" name="Freeform 48"/>
              <p:cNvSpPr>
                <a:spLocks noEditPoints="1"/>
              </p:cNvSpPr>
              <p:nvPr/>
            </p:nvSpPr>
            <p:spPr bwMode="auto">
              <a:xfrm>
                <a:off x="11227025" y="1504766"/>
                <a:ext cx="300203" cy="47690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10287" name="组合 71"/>
              <p:cNvGrpSpPr/>
              <p:nvPr/>
            </p:nvGrpSpPr>
            <p:grpSpPr bwMode="auto">
              <a:xfrm>
                <a:off x="10975553" y="2088558"/>
                <a:ext cx="803146" cy="445830"/>
                <a:chOff x="9503808" y="2106700"/>
                <a:chExt cx="803146" cy="445830"/>
              </a:xfrm>
            </p:grpSpPr>
            <p:sp>
              <p:nvSpPr>
                <p:cNvPr id="10288" name="文本框 72"/>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rPr>
                    <a:t>TITLE</a:t>
                  </a:r>
                  <a:endParaRPr kumimoji="0" lang="zh-CN" altLang="en-US"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endParaRPr>
                </a:p>
              </p:txBody>
            </p:sp>
            <p:cxnSp>
              <p:nvCxnSpPr>
                <p:cNvPr id="74" name="直接连接符 73"/>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p:nvPr/>
        </p:nvGrpSpPr>
        <p:grpSpPr bwMode="auto">
          <a:xfrm>
            <a:off x="9296400" y="2846388"/>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10279" name="组合 40"/>
            <p:cNvGrpSpPr/>
            <p:nvPr/>
          </p:nvGrpSpPr>
          <p:grpSpPr bwMode="auto">
            <a:xfrm>
              <a:off x="9562793" y="3085967"/>
              <a:ext cx="803146" cy="1140708"/>
              <a:chOff x="9562793" y="3085967"/>
              <a:chExt cx="803146" cy="1140708"/>
            </a:xfrm>
          </p:grpSpPr>
          <p:sp>
            <p:nvSpPr>
              <p:cNvPr id="10280" name="Freeform 71"/>
              <p:cNvSpPr>
                <a:spLocks noEditPoints="1"/>
              </p:cNvSpPr>
              <p:nvPr/>
            </p:nvSpPr>
            <p:spPr bwMode="auto">
              <a:xfrm>
                <a:off x="9709040" y="3085967"/>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10281" name="组合 76"/>
              <p:cNvGrpSpPr/>
              <p:nvPr/>
            </p:nvGrpSpPr>
            <p:grpSpPr bwMode="auto">
              <a:xfrm>
                <a:off x="9562793" y="3780845"/>
                <a:ext cx="803146" cy="445830"/>
                <a:chOff x="9503808" y="2106700"/>
                <a:chExt cx="803146" cy="445830"/>
              </a:xfrm>
            </p:grpSpPr>
            <p:sp>
              <p:nvSpPr>
                <p:cNvPr id="10282" name="文本框 80"/>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rPr>
                    <a:t>TITLE</a:t>
                  </a:r>
                  <a:endParaRPr kumimoji="0" lang="zh-CN" altLang="en-US"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endParaRPr>
                </a:p>
              </p:txBody>
            </p:sp>
            <p:cxnSp>
              <p:nvCxnSpPr>
                <p:cNvPr id="82" name="直接连接符 81"/>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p:nvPr/>
        </p:nvGrpSpPr>
        <p:grpSpPr bwMode="auto">
          <a:xfrm>
            <a:off x="10709275" y="2846388"/>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10273" name="组合 41"/>
            <p:cNvGrpSpPr/>
            <p:nvPr/>
          </p:nvGrpSpPr>
          <p:grpSpPr bwMode="auto">
            <a:xfrm>
              <a:off x="10975553" y="3186220"/>
              <a:ext cx="803146" cy="1040455"/>
              <a:chOff x="10975553" y="3186220"/>
              <a:chExt cx="803146" cy="1040455"/>
            </a:xfrm>
          </p:grpSpPr>
          <p:sp>
            <p:nvSpPr>
              <p:cNvPr id="10274" name="Freeform 59"/>
              <p:cNvSpPr>
                <a:spLocks noEditPoints="1"/>
              </p:cNvSpPr>
              <p:nvPr/>
            </p:nvSpPr>
            <p:spPr bwMode="auto">
              <a:xfrm>
                <a:off x="11101376" y="3186220"/>
                <a:ext cx="551500" cy="417294"/>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10275" name="组合 77"/>
              <p:cNvGrpSpPr/>
              <p:nvPr/>
            </p:nvGrpSpPr>
            <p:grpSpPr bwMode="auto">
              <a:xfrm>
                <a:off x="10975553" y="3780845"/>
                <a:ext cx="803146" cy="445830"/>
                <a:chOff x="9503808" y="2106700"/>
                <a:chExt cx="803146" cy="445830"/>
              </a:xfrm>
            </p:grpSpPr>
            <p:sp>
              <p:nvSpPr>
                <p:cNvPr id="10276" name="文本框 7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rPr>
                    <a:t>TITLE</a:t>
                  </a:r>
                  <a:endParaRPr kumimoji="0" lang="zh-CN" altLang="en-US"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endParaRPr>
                </a:p>
              </p:txBody>
            </p:sp>
            <p:cxnSp>
              <p:nvCxnSpPr>
                <p:cNvPr id="80" name="直接连接符 79"/>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0" name="组合 49"/>
          <p:cNvGrpSpPr/>
          <p:nvPr/>
        </p:nvGrpSpPr>
        <p:grpSpPr bwMode="auto">
          <a:xfrm>
            <a:off x="9296400" y="4491038"/>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10267" name="组合 42"/>
            <p:cNvGrpSpPr/>
            <p:nvPr/>
          </p:nvGrpSpPr>
          <p:grpSpPr bwMode="auto">
            <a:xfrm>
              <a:off x="9562793" y="4734711"/>
              <a:ext cx="803146" cy="1156221"/>
              <a:chOff x="9562793" y="4734711"/>
              <a:chExt cx="803146" cy="1156221"/>
            </a:xfrm>
          </p:grpSpPr>
          <p:sp>
            <p:nvSpPr>
              <p:cNvPr id="10268" name="Freeform 283"/>
              <p:cNvSpPr>
                <a:spLocks noEditPoints="1"/>
              </p:cNvSpPr>
              <p:nvPr/>
            </p:nvSpPr>
            <p:spPr bwMode="auto">
              <a:xfrm>
                <a:off x="9743708" y="4734711"/>
                <a:ext cx="441316" cy="559000"/>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10269" name="组合 84"/>
              <p:cNvGrpSpPr/>
              <p:nvPr/>
            </p:nvGrpSpPr>
            <p:grpSpPr bwMode="auto">
              <a:xfrm>
                <a:off x="9562793" y="5445102"/>
                <a:ext cx="803146" cy="445830"/>
                <a:chOff x="9503808" y="2106700"/>
                <a:chExt cx="803146" cy="445830"/>
              </a:xfrm>
            </p:grpSpPr>
            <p:sp>
              <p:nvSpPr>
                <p:cNvPr id="10270" name="文本框 8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rPr>
                    <a:t>TITLE</a:t>
                  </a:r>
                  <a:endParaRPr kumimoji="0" lang="zh-CN" altLang="en-US"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endParaRPr>
                </a:p>
              </p:txBody>
            </p:sp>
            <p:cxnSp>
              <p:nvCxnSpPr>
                <p:cNvPr id="90" name="直接连接符 89"/>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1" name="组合 50"/>
          <p:cNvGrpSpPr/>
          <p:nvPr/>
        </p:nvGrpSpPr>
        <p:grpSpPr bwMode="auto">
          <a:xfrm>
            <a:off x="10709275" y="4491038"/>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10261" name="组合 43"/>
            <p:cNvGrpSpPr/>
            <p:nvPr/>
          </p:nvGrpSpPr>
          <p:grpSpPr bwMode="auto">
            <a:xfrm>
              <a:off x="10975553" y="4742336"/>
              <a:ext cx="803146" cy="1148596"/>
              <a:chOff x="10975553" y="4742336"/>
              <a:chExt cx="803146" cy="1148596"/>
            </a:xfrm>
          </p:grpSpPr>
          <p:sp>
            <p:nvSpPr>
              <p:cNvPr id="10262" name="Freeform 306"/>
              <p:cNvSpPr>
                <a:spLocks noEditPoints="1"/>
              </p:cNvSpPr>
              <p:nvPr/>
            </p:nvSpPr>
            <p:spPr bwMode="auto">
              <a:xfrm>
                <a:off x="11106874" y="474233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10263" name="组合 85"/>
              <p:cNvGrpSpPr/>
              <p:nvPr/>
            </p:nvGrpSpPr>
            <p:grpSpPr bwMode="auto">
              <a:xfrm>
                <a:off x="10975553" y="5445102"/>
                <a:ext cx="803146" cy="445830"/>
                <a:chOff x="9503808" y="2106700"/>
                <a:chExt cx="803146" cy="445830"/>
              </a:xfrm>
            </p:grpSpPr>
            <p:sp>
              <p:nvSpPr>
                <p:cNvPr id="10264" name="文本框 86"/>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rPr>
                    <a:t>TITLE</a:t>
                  </a:r>
                  <a:endParaRPr kumimoji="0" lang="zh-CN" altLang="en-US" sz="2000" b="0" i="0" u="none" strike="noStrike" kern="1200" cap="none" spc="0" normalizeH="0" baseline="0" noProof="0">
                    <a:ln>
                      <a:noFill/>
                    </a:ln>
                    <a:solidFill>
                      <a:prstClr val="white"/>
                    </a:solidFill>
                    <a:effectLst/>
                    <a:uLnTx/>
                    <a:uFillTx/>
                    <a:latin typeface="Calibri" panose="020F0502020204030204" pitchFamily="34" charset="0"/>
                    <a:ea typeface="宋体" panose="02010600030101010101" pitchFamily="2" charset="-122"/>
                    <a:cs typeface="+mn-cs"/>
                  </a:endParaRPr>
                </a:p>
              </p:txBody>
            </p:sp>
            <p:cxnSp>
              <p:nvCxnSpPr>
                <p:cNvPr id="88" name="直接连接符 87"/>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
        <p:nvSpPr>
          <p:cNvPr id="100" name="文本框 99"/>
          <p:cNvSpPr txBox="1"/>
          <p:nvPr/>
        </p:nvSpPr>
        <p:spPr>
          <a:xfrm>
            <a:off x="146050" y="492125"/>
            <a:ext cx="11747500" cy="706755"/>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 good Q&amp;A session-one that adds value to your presentation--reauires planning and thoughtful contributions from both the audience and the speaker</a:t>
            </a:r>
            <a:endPar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3" name="组合 2"/>
          <p:cNvGrpSpPr/>
          <p:nvPr/>
        </p:nvGrpSpPr>
        <p:grpSpPr bwMode="auto">
          <a:xfrm>
            <a:off x="550863" y="82550"/>
            <a:ext cx="3556000" cy="585788"/>
            <a:chOff x="551544" y="82976"/>
            <a:chExt cx="3554910" cy="584775"/>
          </a:xfrm>
        </p:grpSpPr>
        <p:sp>
          <p:nvSpPr>
            <p:cNvPr id="4" name="文本框 12"/>
            <p:cNvSpPr txBox="1">
              <a:spLocks noChangeArrowheads="1"/>
            </p:cNvSpPr>
            <p:nvPr/>
          </p:nvSpPr>
          <p:spPr bwMode="auto">
            <a:xfrm>
              <a:off x="814614"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19050" dir="2700000" algn="tl" rotWithShape="0">
                      <a:prstClr val="black">
                        <a:alpha val="40000"/>
                      </a:prstClr>
                    </a:outerShdw>
                  </a:effectLst>
                  <a:uLnTx/>
                  <a:uFillTx/>
                  <a:latin typeface="微软雅黑" panose="020B0503020204020204" charset="-122"/>
                  <a:ea typeface="微软雅黑" panose="020B0503020204020204" charset="-122"/>
                  <a:cs typeface="+mn-cs"/>
                  <a:sym typeface="+mn-ea"/>
                </a:rPr>
                <a:t>Q&amp;A Session</a:t>
              </a:r>
              <a:endParaRPr kumimoji="0" lang="zh-CN" altLang="en-US" sz="28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sp>
          <p:nvSpPr>
            <p:cNvPr id="8" name="文本框 7"/>
            <p:cNvSpPr txBox="1"/>
            <p:nvPr/>
          </p:nvSpPr>
          <p:spPr>
            <a:xfrm>
              <a:off x="551544" y="82976"/>
              <a:ext cx="723678"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05</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endParaRPr>
            </a:p>
          </p:txBody>
        </p:sp>
      </p:grpSp>
    </p:spTree>
    <p:extLst>
      <p:ext uri="{BB962C8B-B14F-4D97-AF65-F5344CB8AC3E}">
        <p14:creationId xmlns:p14="http://schemas.microsoft.com/office/powerpoint/2010/main" val="2546930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3">
                                            <p:txEl>
                                              <p:pRg st="1" end="1"/>
                                            </p:txEl>
                                          </p:spTgt>
                                        </p:tgtEl>
                                        <p:attrNameLst>
                                          <p:attrName>style.visibility</p:attrName>
                                        </p:attrNameLst>
                                      </p:cBhvr>
                                      <p:to>
                                        <p:strVal val="visible"/>
                                      </p:to>
                                    </p:set>
                                    <p:anim calcmode="lin" valueType="num">
                                      <p:cBhvr additive="base">
                                        <p:cTn id="28" dur="500"/>
                                        <p:tgtEl>
                                          <p:spTgt spid="23">
                                            <p:txEl>
                                              <p:pRg st="1" end="1"/>
                                            </p:txEl>
                                          </p:spTgt>
                                        </p:tgtEl>
                                        <p:attrNameLst>
                                          <p:attrName>ppt_y</p:attrName>
                                        </p:attrNameLst>
                                      </p:cBhvr>
                                      <p:tavLst>
                                        <p:tav tm="0">
                                          <p:val>
                                            <p:strVal val="#ppt_y+#ppt_h*1.125000"/>
                                          </p:val>
                                        </p:tav>
                                        <p:tav tm="100000">
                                          <p:val>
                                            <p:strVal val="#ppt_y"/>
                                          </p:val>
                                        </p:tav>
                                      </p:tavLst>
                                    </p:anim>
                                    <p:animEffect transition="in" filter="wipe(up)">
                                      <p:cBhvr>
                                        <p:cTn id="29" dur="500"/>
                                        <p:tgtEl>
                                          <p:spTgt spid="2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3">
                                            <p:txEl>
                                              <p:pRg st="2" end="2"/>
                                            </p:txEl>
                                          </p:spTgt>
                                        </p:tgtEl>
                                        <p:attrNameLst>
                                          <p:attrName>style.visibility</p:attrName>
                                        </p:attrNameLst>
                                      </p:cBhvr>
                                      <p:to>
                                        <p:strVal val="visible"/>
                                      </p:to>
                                    </p:set>
                                    <p:anim calcmode="lin" valueType="num">
                                      <p:cBhvr additive="base">
                                        <p:cTn id="34"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35" dur="500"/>
                                        <p:tgtEl>
                                          <p:spTgt spid="2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23">
                                            <p:txEl>
                                              <p:pRg st="3" end="3"/>
                                            </p:txEl>
                                          </p:spTgt>
                                        </p:tgtEl>
                                        <p:attrNameLst>
                                          <p:attrName>style.visibility</p:attrName>
                                        </p:attrNameLst>
                                      </p:cBhvr>
                                      <p:to>
                                        <p:strVal val="visible"/>
                                      </p:to>
                                    </p:set>
                                    <p:anim calcmode="lin" valueType="num">
                                      <p:cBhvr additive="base">
                                        <p:cTn id="40" dur="500"/>
                                        <p:tgtEl>
                                          <p:spTgt spid="23">
                                            <p:txEl>
                                              <p:pRg st="3" end="3"/>
                                            </p:txEl>
                                          </p:spTgt>
                                        </p:tgtEl>
                                        <p:attrNameLst>
                                          <p:attrName>ppt_y</p:attrName>
                                        </p:attrNameLst>
                                      </p:cBhvr>
                                      <p:tavLst>
                                        <p:tav tm="0">
                                          <p:val>
                                            <p:strVal val="#ppt_y+#ppt_h*1.125000"/>
                                          </p:val>
                                        </p:tav>
                                        <p:tav tm="100000">
                                          <p:val>
                                            <p:strVal val="#ppt_y"/>
                                          </p:val>
                                        </p:tav>
                                      </p:tavLst>
                                    </p:anim>
                                    <p:animEffect transition="in" filter="wipe(up)">
                                      <p:cBhvr>
                                        <p:cTn id="41" dur="500"/>
                                        <p:tgtEl>
                                          <p:spTgt spid="2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23">
                                            <p:txEl>
                                              <p:pRg st="4" end="4"/>
                                            </p:txEl>
                                          </p:spTgt>
                                        </p:tgtEl>
                                        <p:attrNameLst>
                                          <p:attrName>style.visibility</p:attrName>
                                        </p:attrNameLst>
                                      </p:cBhvr>
                                      <p:to>
                                        <p:strVal val="visible"/>
                                      </p:to>
                                    </p:set>
                                    <p:anim calcmode="lin" valueType="num">
                                      <p:cBhvr additive="base">
                                        <p:cTn id="46" dur="500"/>
                                        <p:tgtEl>
                                          <p:spTgt spid="23">
                                            <p:txEl>
                                              <p:pRg st="4" end="4"/>
                                            </p:txEl>
                                          </p:spTgt>
                                        </p:tgtEl>
                                        <p:attrNameLst>
                                          <p:attrName>ppt_y</p:attrName>
                                        </p:attrNameLst>
                                      </p:cBhvr>
                                      <p:tavLst>
                                        <p:tav tm="0">
                                          <p:val>
                                            <p:strVal val="#ppt_y+#ppt_h*1.125000"/>
                                          </p:val>
                                        </p:tav>
                                        <p:tav tm="100000">
                                          <p:val>
                                            <p:strVal val="#ppt_y"/>
                                          </p:val>
                                        </p:tav>
                                      </p:tavLst>
                                    </p:anim>
                                    <p:animEffect transition="in" filter="wipe(up)">
                                      <p:cBhvr>
                                        <p:cTn id="47" dur="500"/>
                                        <p:tgtEl>
                                          <p:spTgt spid="2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3">
                                            <p:txEl>
                                              <p:pRg st="5" end="5"/>
                                            </p:txEl>
                                          </p:spTgt>
                                        </p:tgtEl>
                                        <p:attrNameLst>
                                          <p:attrName>style.visibility</p:attrName>
                                        </p:attrNameLst>
                                      </p:cBhvr>
                                      <p:to>
                                        <p:strVal val="visible"/>
                                      </p:to>
                                    </p:set>
                                    <p:anim calcmode="lin" valueType="num">
                                      <p:cBhvr additive="base">
                                        <p:cTn id="52" dur="500"/>
                                        <p:tgtEl>
                                          <p:spTgt spid="23">
                                            <p:txEl>
                                              <p:pRg st="5" end="5"/>
                                            </p:txEl>
                                          </p:spTgt>
                                        </p:tgtEl>
                                        <p:attrNameLst>
                                          <p:attrName>ppt_y</p:attrName>
                                        </p:attrNameLst>
                                      </p:cBhvr>
                                      <p:tavLst>
                                        <p:tav tm="0">
                                          <p:val>
                                            <p:strVal val="#ppt_y+#ppt_h*1.125000"/>
                                          </p:val>
                                        </p:tav>
                                        <p:tav tm="100000">
                                          <p:val>
                                            <p:strVal val="#ppt_y"/>
                                          </p:val>
                                        </p:tav>
                                      </p:tavLst>
                                    </p:anim>
                                    <p:animEffect transition="in" filter="wipe(up)">
                                      <p:cBhvr>
                                        <p:cTn id="53" dur="500"/>
                                        <p:tgtEl>
                                          <p:spTgt spid="23">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3">
                                            <p:txEl>
                                              <p:pRg st="6" end="6"/>
                                            </p:txEl>
                                          </p:spTgt>
                                        </p:tgtEl>
                                        <p:attrNameLst>
                                          <p:attrName>style.visibility</p:attrName>
                                        </p:attrNameLst>
                                      </p:cBhvr>
                                      <p:to>
                                        <p:strVal val="visible"/>
                                      </p:to>
                                    </p:set>
                                    <p:anim calcmode="lin" valueType="num">
                                      <p:cBhvr additive="base">
                                        <p:cTn id="58" dur="500"/>
                                        <p:tgtEl>
                                          <p:spTgt spid="23">
                                            <p:txEl>
                                              <p:pRg st="6" end="6"/>
                                            </p:txEl>
                                          </p:spTgt>
                                        </p:tgtEl>
                                        <p:attrNameLst>
                                          <p:attrName>ppt_y</p:attrName>
                                        </p:attrNameLst>
                                      </p:cBhvr>
                                      <p:tavLst>
                                        <p:tav tm="0">
                                          <p:val>
                                            <p:strVal val="#ppt_y+#ppt_h*1.125000"/>
                                          </p:val>
                                        </p:tav>
                                        <p:tav tm="100000">
                                          <p:val>
                                            <p:strVal val="#ppt_y"/>
                                          </p:val>
                                        </p:tav>
                                      </p:tavLst>
                                    </p:anim>
                                    <p:animEffect transition="in" filter="wipe(up)">
                                      <p:cBhvr>
                                        <p:cTn id="59" dur="500"/>
                                        <p:tgtEl>
                                          <p:spTgt spid="23">
                                            <p:txEl>
                                              <p:pRg st="6" end="6"/>
                                            </p:txEl>
                                          </p:spTgt>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1000"/>
                            </p:stCondLst>
                            <p:childTnLst>
                              <p:par>
                                <p:cTn id="65" presetID="12" presetClass="entr" presetSubtype="4" fill="hold" grpId="0" nodeType="afterEffect">
                                  <p:stCondLst>
                                    <p:cond delay="0"/>
                                  </p:stCondLst>
                                  <p:childTnLst>
                                    <p:set>
                                      <p:cBhvr>
                                        <p:cTn id="66" dur="1" fill="hold">
                                          <p:stCondLst>
                                            <p:cond delay="0"/>
                                          </p:stCondLst>
                                        </p:cTn>
                                        <p:tgtEl>
                                          <p:spTgt spid="27">
                                            <p:txEl>
                                              <p:pRg st="0" end="0"/>
                                            </p:txEl>
                                          </p:spTgt>
                                        </p:tgtEl>
                                        <p:attrNameLst>
                                          <p:attrName>style.visibility</p:attrName>
                                        </p:attrNameLst>
                                      </p:cBhvr>
                                      <p:to>
                                        <p:strVal val="visible"/>
                                      </p:to>
                                    </p:set>
                                    <p:anim calcmode="lin" valueType="num">
                                      <p:cBhvr additive="base">
                                        <p:cTn id="67"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68" dur="500"/>
                                        <p:tgtEl>
                                          <p:spTgt spid="27">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27">
                                            <p:txEl>
                                              <p:pRg st="1" end="1"/>
                                            </p:txEl>
                                          </p:spTgt>
                                        </p:tgtEl>
                                        <p:attrNameLst>
                                          <p:attrName>style.visibility</p:attrName>
                                        </p:attrNameLst>
                                      </p:cBhvr>
                                      <p:to>
                                        <p:strVal val="visible"/>
                                      </p:to>
                                    </p:set>
                                    <p:anim calcmode="lin" valueType="num">
                                      <p:cBhvr additive="base">
                                        <p:cTn id="73" dur="500"/>
                                        <p:tgtEl>
                                          <p:spTgt spid="27">
                                            <p:txEl>
                                              <p:pRg st="1" end="1"/>
                                            </p:txEl>
                                          </p:spTgt>
                                        </p:tgtEl>
                                        <p:attrNameLst>
                                          <p:attrName>ppt_y</p:attrName>
                                        </p:attrNameLst>
                                      </p:cBhvr>
                                      <p:tavLst>
                                        <p:tav tm="0">
                                          <p:val>
                                            <p:strVal val="#ppt_y+#ppt_h*1.125000"/>
                                          </p:val>
                                        </p:tav>
                                        <p:tav tm="100000">
                                          <p:val>
                                            <p:strVal val="#ppt_y"/>
                                          </p:val>
                                        </p:tav>
                                      </p:tavLst>
                                    </p:anim>
                                    <p:animEffect transition="in" filter="wipe(up)">
                                      <p:cBhvr>
                                        <p:cTn id="74" dur="500"/>
                                        <p:tgtEl>
                                          <p:spTgt spid="27">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27">
                                            <p:txEl>
                                              <p:pRg st="2" end="2"/>
                                            </p:txEl>
                                          </p:spTgt>
                                        </p:tgtEl>
                                        <p:attrNameLst>
                                          <p:attrName>style.visibility</p:attrName>
                                        </p:attrNameLst>
                                      </p:cBhvr>
                                      <p:to>
                                        <p:strVal val="visible"/>
                                      </p:to>
                                    </p:set>
                                    <p:anim calcmode="lin" valueType="num">
                                      <p:cBhvr additive="base">
                                        <p:cTn id="79" dur="500"/>
                                        <p:tgtEl>
                                          <p:spTgt spid="27">
                                            <p:txEl>
                                              <p:pRg st="2" end="2"/>
                                            </p:txEl>
                                          </p:spTgt>
                                        </p:tgtEl>
                                        <p:attrNameLst>
                                          <p:attrName>ppt_y</p:attrName>
                                        </p:attrNameLst>
                                      </p:cBhvr>
                                      <p:tavLst>
                                        <p:tav tm="0">
                                          <p:val>
                                            <p:strVal val="#ppt_y+#ppt_h*1.125000"/>
                                          </p:val>
                                        </p:tav>
                                        <p:tav tm="100000">
                                          <p:val>
                                            <p:strVal val="#ppt_y"/>
                                          </p:val>
                                        </p:tav>
                                      </p:tavLst>
                                    </p:anim>
                                    <p:animEffect transition="in" filter="wipe(up)">
                                      <p:cBhvr>
                                        <p:cTn id="80" dur="500"/>
                                        <p:tgtEl>
                                          <p:spTgt spid="27">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27">
                                            <p:txEl>
                                              <p:pRg st="3" end="3"/>
                                            </p:txEl>
                                          </p:spTgt>
                                        </p:tgtEl>
                                        <p:attrNameLst>
                                          <p:attrName>style.visibility</p:attrName>
                                        </p:attrNameLst>
                                      </p:cBhvr>
                                      <p:to>
                                        <p:strVal val="visible"/>
                                      </p:to>
                                    </p:set>
                                    <p:anim calcmode="lin" valueType="num">
                                      <p:cBhvr additive="base">
                                        <p:cTn id="85" dur="500"/>
                                        <p:tgtEl>
                                          <p:spTgt spid="27">
                                            <p:txEl>
                                              <p:pRg st="3" end="3"/>
                                            </p:txEl>
                                          </p:spTgt>
                                        </p:tgtEl>
                                        <p:attrNameLst>
                                          <p:attrName>ppt_y</p:attrName>
                                        </p:attrNameLst>
                                      </p:cBhvr>
                                      <p:tavLst>
                                        <p:tav tm="0">
                                          <p:val>
                                            <p:strVal val="#ppt_y+#ppt_h*1.125000"/>
                                          </p:val>
                                        </p:tav>
                                        <p:tav tm="100000">
                                          <p:val>
                                            <p:strVal val="#ppt_y"/>
                                          </p:val>
                                        </p:tav>
                                      </p:tavLst>
                                    </p:anim>
                                    <p:animEffect transition="in" filter="wipe(up)">
                                      <p:cBhvr>
                                        <p:cTn id="86" dur="500"/>
                                        <p:tgtEl>
                                          <p:spTgt spid="27">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7">
                                            <p:txEl>
                                              <p:pRg st="4" end="4"/>
                                            </p:txEl>
                                          </p:spTgt>
                                        </p:tgtEl>
                                        <p:attrNameLst>
                                          <p:attrName>style.visibility</p:attrName>
                                        </p:attrNameLst>
                                      </p:cBhvr>
                                      <p:to>
                                        <p:strVal val="visible"/>
                                      </p:to>
                                    </p:set>
                                    <p:anim calcmode="lin" valueType="num">
                                      <p:cBhvr additive="base">
                                        <p:cTn id="91" dur="500"/>
                                        <p:tgtEl>
                                          <p:spTgt spid="27">
                                            <p:txEl>
                                              <p:pRg st="4" end="4"/>
                                            </p:txEl>
                                          </p:spTgt>
                                        </p:tgtEl>
                                        <p:attrNameLst>
                                          <p:attrName>ppt_y</p:attrName>
                                        </p:attrNameLst>
                                      </p:cBhvr>
                                      <p:tavLst>
                                        <p:tav tm="0">
                                          <p:val>
                                            <p:strVal val="#ppt_y+#ppt_h*1.125000"/>
                                          </p:val>
                                        </p:tav>
                                        <p:tav tm="100000">
                                          <p:val>
                                            <p:strVal val="#ppt_y"/>
                                          </p:val>
                                        </p:tav>
                                      </p:tavLst>
                                    </p:anim>
                                    <p:animEffect transition="in" filter="wipe(up)">
                                      <p:cBhvr>
                                        <p:cTn id="92" dur="500"/>
                                        <p:tgtEl>
                                          <p:spTgt spid="27">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27">
                                            <p:txEl>
                                              <p:pRg st="5" end="5"/>
                                            </p:txEl>
                                          </p:spTgt>
                                        </p:tgtEl>
                                        <p:attrNameLst>
                                          <p:attrName>style.visibility</p:attrName>
                                        </p:attrNameLst>
                                      </p:cBhvr>
                                      <p:to>
                                        <p:strVal val="visible"/>
                                      </p:to>
                                    </p:set>
                                    <p:anim calcmode="lin" valueType="num">
                                      <p:cBhvr additive="base">
                                        <p:cTn id="97" dur="500"/>
                                        <p:tgtEl>
                                          <p:spTgt spid="27">
                                            <p:txEl>
                                              <p:pRg st="5" end="5"/>
                                            </p:txEl>
                                          </p:spTgt>
                                        </p:tgtEl>
                                        <p:attrNameLst>
                                          <p:attrName>ppt_y</p:attrName>
                                        </p:attrNameLst>
                                      </p:cBhvr>
                                      <p:tavLst>
                                        <p:tav tm="0">
                                          <p:val>
                                            <p:strVal val="#ppt_y+#ppt_h*1.125000"/>
                                          </p:val>
                                        </p:tav>
                                        <p:tav tm="100000">
                                          <p:val>
                                            <p:strVal val="#ppt_y"/>
                                          </p:val>
                                        </p:tav>
                                      </p:tavLst>
                                    </p:anim>
                                    <p:animEffect transition="in" filter="wipe(up)">
                                      <p:cBhvr>
                                        <p:cTn id="98" dur="500"/>
                                        <p:tgtEl>
                                          <p:spTgt spid="27">
                                            <p:txEl>
                                              <p:pRg st="5" end="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27">
                                            <p:txEl>
                                              <p:pRg st="6" end="6"/>
                                            </p:txEl>
                                          </p:spTgt>
                                        </p:tgtEl>
                                        <p:attrNameLst>
                                          <p:attrName>style.visibility</p:attrName>
                                        </p:attrNameLst>
                                      </p:cBhvr>
                                      <p:to>
                                        <p:strVal val="visible"/>
                                      </p:to>
                                    </p:set>
                                    <p:anim calcmode="lin" valueType="num">
                                      <p:cBhvr additive="base">
                                        <p:cTn id="103" dur="500"/>
                                        <p:tgtEl>
                                          <p:spTgt spid="27">
                                            <p:txEl>
                                              <p:pRg st="6" end="6"/>
                                            </p:txEl>
                                          </p:spTgt>
                                        </p:tgtEl>
                                        <p:attrNameLst>
                                          <p:attrName>ppt_y</p:attrName>
                                        </p:attrNameLst>
                                      </p:cBhvr>
                                      <p:tavLst>
                                        <p:tav tm="0">
                                          <p:val>
                                            <p:strVal val="#ppt_y+#ppt_h*1.125000"/>
                                          </p:val>
                                        </p:tav>
                                        <p:tav tm="100000">
                                          <p:val>
                                            <p:strVal val="#ppt_y"/>
                                          </p:val>
                                        </p:tav>
                                      </p:tavLst>
                                    </p:anim>
                                    <p:animEffect transition="in" filter="wipe(up)">
                                      <p:cBhvr>
                                        <p:cTn id="104" dur="500"/>
                                        <p:tgtEl>
                                          <p:spTgt spid="27">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27">
                                            <p:txEl>
                                              <p:pRg st="7" end="7"/>
                                            </p:txEl>
                                          </p:spTgt>
                                        </p:tgtEl>
                                        <p:attrNameLst>
                                          <p:attrName>style.visibility</p:attrName>
                                        </p:attrNameLst>
                                      </p:cBhvr>
                                      <p:to>
                                        <p:strVal val="visible"/>
                                      </p:to>
                                    </p:set>
                                    <p:anim calcmode="lin" valueType="num">
                                      <p:cBhvr additive="base">
                                        <p:cTn id="109" dur="500"/>
                                        <p:tgtEl>
                                          <p:spTgt spid="27">
                                            <p:txEl>
                                              <p:pRg st="7" end="7"/>
                                            </p:txEl>
                                          </p:spTgt>
                                        </p:tgtEl>
                                        <p:attrNameLst>
                                          <p:attrName>ppt_y</p:attrName>
                                        </p:attrNameLst>
                                      </p:cBhvr>
                                      <p:tavLst>
                                        <p:tav tm="0">
                                          <p:val>
                                            <p:strVal val="#ppt_y+#ppt_h*1.125000"/>
                                          </p:val>
                                        </p:tav>
                                        <p:tav tm="100000">
                                          <p:val>
                                            <p:strVal val="#ppt_y"/>
                                          </p:val>
                                        </p:tav>
                                      </p:tavLst>
                                    </p:anim>
                                    <p:animEffect transition="in" filter="wipe(up)">
                                      <p:cBhvr>
                                        <p:cTn id="110" dur="500"/>
                                        <p:tgtEl>
                                          <p:spTgt spid="27">
                                            <p:txEl>
                                              <p:pRg st="7" end="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nodeType="clickEffect">
                                  <p:stCondLst>
                                    <p:cond delay="0"/>
                                  </p:stCondLst>
                                  <p:childTnLst>
                                    <p:set>
                                      <p:cBhvr>
                                        <p:cTn id="114" dur="1" fill="hold">
                                          <p:stCondLst>
                                            <p:cond delay="0"/>
                                          </p:stCondLst>
                                        </p:cTn>
                                        <p:tgtEl>
                                          <p:spTgt spid="45"/>
                                        </p:tgtEl>
                                        <p:attrNameLst>
                                          <p:attrName>style.visibility</p:attrName>
                                        </p:attrNameLst>
                                      </p:cBhvr>
                                      <p:to>
                                        <p:strVal val="visible"/>
                                      </p:to>
                                    </p:set>
                                    <p:anim calcmode="lin" valueType="num">
                                      <p:cBhvr>
                                        <p:cTn id="115" dur="500" fill="hold"/>
                                        <p:tgtEl>
                                          <p:spTgt spid="45"/>
                                        </p:tgtEl>
                                        <p:attrNameLst>
                                          <p:attrName>ppt_w</p:attrName>
                                        </p:attrNameLst>
                                      </p:cBhvr>
                                      <p:tavLst>
                                        <p:tav tm="0">
                                          <p:val>
                                            <p:fltVal val="0"/>
                                          </p:val>
                                        </p:tav>
                                        <p:tav tm="100000">
                                          <p:val>
                                            <p:strVal val="#ppt_w"/>
                                          </p:val>
                                        </p:tav>
                                      </p:tavLst>
                                    </p:anim>
                                    <p:anim calcmode="lin" valueType="num">
                                      <p:cBhvr>
                                        <p:cTn id="116" dur="500" fill="hold"/>
                                        <p:tgtEl>
                                          <p:spTgt spid="45"/>
                                        </p:tgtEl>
                                        <p:attrNameLst>
                                          <p:attrName>ppt_h</p:attrName>
                                        </p:attrNameLst>
                                      </p:cBhvr>
                                      <p:tavLst>
                                        <p:tav tm="0">
                                          <p:val>
                                            <p:fltVal val="0"/>
                                          </p:val>
                                        </p:tav>
                                        <p:tav tm="100000">
                                          <p:val>
                                            <p:strVal val="#ppt_h"/>
                                          </p:val>
                                        </p:tav>
                                      </p:tavLst>
                                    </p:anim>
                                    <p:animEffect transition="in" filter="fade">
                                      <p:cBhvr>
                                        <p:cTn id="117" dur="500"/>
                                        <p:tgtEl>
                                          <p:spTgt spid="45"/>
                                        </p:tgtEl>
                                      </p:cBhvr>
                                    </p:animEffect>
                                  </p:childTnLst>
                                </p:cTn>
                              </p:par>
                              <p:par>
                                <p:cTn id="118" presetID="53" presetClass="entr" presetSubtype="16" fill="hold" nodeType="withEffect">
                                  <p:stCondLst>
                                    <p:cond delay="250"/>
                                  </p:stCondLst>
                                  <p:childTnLst>
                                    <p:set>
                                      <p:cBhvr>
                                        <p:cTn id="119" dur="1" fill="hold">
                                          <p:stCondLst>
                                            <p:cond delay="0"/>
                                          </p:stCondLst>
                                        </p:cTn>
                                        <p:tgtEl>
                                          <p:spTgt spid="46"/>
                                        </p:tgtEl>
                                        <p:attrNameLst>
                                          <p:attrName>style.visibility</p:attrName>
                                        </p:attrNameLst>
                                      </p:cBhvr>
                                      <p:to>
                                        <p:strVal val="visible"/>
                                      </p:to>
                                    </p:set>
                                    <p:anim calcmode="lin" valueType="num">
                                      <p:cBhvr>
                                        <p:cTn id="120" dur="500" fill="hold"/>
                                        <p:tgtEl>
                                          <p:spTgt spid="46"/>
                                        </p:tgtEl>
                                        <p:attrNameLst>
                                          <p:attrName>ppt_w</p:attrName>
                                        </p:attrNameLst>
                                      </p:cBhvr>
                                      <p:tavLst>
                                        <p:tav tm="0">
                                          <p:val>
                                            <p:fltVal val="0"/>
                                          </p:val>
                                        </p:tav>
                                        <p:tav tm="100000">
                                          <p:val>
                                            <p:strVal val="#ppt_w"/>
                                          </p:val>
                                        </p:tav>
                                      </p:tavLst>
                                    </p:anim>
                                    <p:anim calcmode="lin" valueType="num">
                                      <p:cBhvr>
                                        <p:cTn id="121" dur="500" fill="hold"/>
                                        <p:tgtEl>
                                          <p:spTgt spid="46"/>
                                        </p:tgtEl>
                                        <p:attrNameLst>
                                          <p:attrName>ppt_h</p:attrName>
                                        </p:attrNameLst>
                                      </p:cBhvr>
                                      <p:tavLst>
                                        <p:tav tm="0">
                                          <p:val>
                                            <p:fltVal val="0"/>
                                          </p:val>
                                        </p:tav>
                                        <p:tav tm="100000">
                                          <p:val>
                                            <p:strVal val="#ppt_h"/>
                                          </p:val>
                                        </p:tav>
                                      </p:tavLst>
                                    </p:anim>
                                    <p:animEffect transition="in" filter="fade">
                                      <p:cBhvr>
                                        <p:cTn id="122" dur="500"/>
                                        <p:tgtEl>
                                          <p:spTgt spid="46"/>
                                        </p:tgtEl>
                                      </p:cBhvr>
                                    </p:animEffect>
                                  </p:childTnLst>
                                </p:cTn>
                              </p:par>
                              <p:par>
                                <p:cTn id="123" presetID="53" presetClass="entr" presetSubtype="16" fill="hold" nodeType="withEffect">
                                  <p:stCondLst>
                                    <p:cond delay="500"/>
                                  </p:stCondLst>
                                  <p:childTnLst>
                                    <p:set>
                                      <p:cBhvr>
                                        <p:cTn id="124" dur="1" fill="hold">
                                          <p:stCondLst>
                                            <p:cond delay="0"/>
                                          </p:stCondLst>
                                        </p:cTn>
                                        <p:tgtEl>
                                          <p:spTgt spid="47"/>
                                        </p:tgtEl>
                                        <p:attrNameLst>
                                          <p:attrName>style.visibility</p:attrName>
                                        </p:attrNameLst>
                                      </p:cBhvr>
                                      <p:to>
                                        <p:strVal val="visible"/>
                                      </p:to>
                                    </p:set>
                                    <p:anim calcmode="lin" valueType="num">
                                      <p:cBhvr>
                                        <p:cTn id="125" dur="500" fill="hold"/>
                                        <p:tgtEl>
                                          <p:spTgt spid="47"/>
                                        </p:tgtEl>
                                        <p:attrNameLst>
                                          <p:attrName>ppt_w</p:attrName>
                                        </p:attrNameLst>
                                      </p:cBhvr>
                                      <p:tavLst>
                                        <p:tav tm="0">
                                          <p:val>
                                            <p:fltVal val="0"/>
                                          </p:val>
                                        </p:tav>
                                        <p:tav tm="100000">
                                          <p:val>
                                            <p:strVal val="#ppt_w"/>
                                          </p:val>
                                        </p:tav>
                                      </p:tavLst>
                                    </p:anim>
                                    <p:anim calcmode="lin" valueType="num">
                                      <p:cBhvr>
                                        <p:cTn id="126" dur="500" fill="hold"/>
                                        <p:tgtEl>
                                          <p:spTgt spid="47"/>
                                        </p:tgtEl>
                                        <p:attrNameLst>
                                          <p:attrName>ppt_h</p:attrName>
                                        </p:attrNameLst>
                                      </p:cBhvr>
                                      <p:tavLst>
                                        <p:tav tm="0">
                                          <p:val>
                                            <p:fltVal val="0"/>
                                          </p:val>
                                        </p:tav>
                                        <p:tav tm="100000">
                                          <p:val>
                                            <p:strVal val="#ppt_h"/>
                                          </p:val>
                                        </p:tav>
                                      </p:tavLst>
                                    </p:anim>
                                    <p:animEffect transition="in" filter="fade">
                                      <p:cBhvr>
                                        <p:cTn id="127" dur="500"/>
                                        <p:tgtEl>
                                          <p:spTgt spid="47"/>
                                        </p:tgtEl>
                                      </p:cBhvr>
                                    </p:animEffect>
                                  </p:childTnLst>
                                </p:cTn>
                              </p:par>
                              <p:par>
                                <p:cTn id="128" presetID="53" presetClass="entr" presetSubtype="16" fill="hold" nodeType="withEffect">
                                  <p:stCondLst>
                                    <p:cond delay="750"/>
                                  </p:stCondLst>
                                  <p:childTnLst>
                                    <p:set>
                                      <p:cBhvr>
                                        <p:cTn id="129" dur="1" fill="hold">
                                          <p:stCondLst>
                                            <p:cond delay="0"/>
                                          </p:stCondLst>
                                        </p:cTn>
                                        <p:tgtEl>
                                          <p:spTgt spid="49"/>
                                        </p:tgtEl>
                                        <p:attrNameLst>
                                          <p:attrName>style.visibility</p:attrName>
                                        </p:attrNameLst>
                                      </p:cBhvr>
                                      <p:to>
                                        <p:strVal val="visible"/>
                                      </p:to>
                                    </p:set>
                                    <p:anim calcmode="lin" valueType="num">
                                      <p:cBhvr>
                                        <p:cTn id="130" dur="500" fill="hold"/>
                                        <p:tgtEl>
                                          <p:spTgt spid="49"/>
                                        </p:tgtEl>
                                        <p:attrNameLst>
                                          <p:attrName>ppt_w</p:attrName>
                                        </p:attrNameLst>
                                      </p:cBhvr>
                                      <p:tavLst>
                                        <p:tav tm="0">
                                          <p:val>
                                            <p:fltVal val="0"/>
                                          </p:val>
                                        </p:tav>
                                        <p:tav tm="100000">
                                          <p:val>
                                            <p:strVal val="#ppt_w"/>
                                          </p:val>
                                        </p:tav>
                                      </p:tavLst>
                                    </p:anim>
                                    <p:anim calcmode="lin" valueType="num">
                                      <p:cBhvr>
                                        <p:cTn id="131" dur="500" fill="hold"/>
                                        <p:tgtEl>
                                          <p:spTgt spid="49"/>
                                        </p:tgtEl>
                                        <p:attrNameLst>
                                          <p:attrName>ppt_h</p:attrName>
                                        </p:attrNameLst>
                                      </p:cBhvr>
                                      <p:tavLst>
                                        <p:tav tm="0">
                                          <p:val>
                                            <p:fltVal val="0"/>
                                          </p:val>
                                        </p:tav>
                                        <p:tav tm="100000">
                                          <p:val>
                                            <p:strVal val="#ppt_h"/>
                                          </p:val>
                                        </p:tav>
                                      </p:tavLst>
                                    </p:anim>
                                    <p:animEffect transition="in" filter="fade">
                                      <p:cBhvr>
                                        <p:cTn id="132" dur="500"/>
                                        <p:tgtEl>
                                          <p:spTgt spid="49"/>
                                        </p:tgtEl>
                                      </p:cBhvr>
                                    </p:animEffect>
                                  </p:childTnLst>
                                </p:cTn>
                              </p:par>
                              <p:par>
                                <p:cTn id="133" presetID="53" presetClass="entr" presetSubtype="16" fill="hold" nodeType="withEffect">
                                  <p:stCondLst>
                                    <p:cond delay="1000"/>
                                  </p:stCondLst>
                                  <p:childTnLst>
                                    <p:set>
                                      <p:cBhvr>
                                        <p:cTn id="134" dur="1" fill="hold">
                                          <p:stCondLst>
                                            <p:cond delay="0"/>
                                          </p:stCondLst>
                                        </p:cTn>
                                        <p:tgtEl>
                                          <p:spTgt spid="50"/>
                                        </p:tgtEl>
                                        <p:attrNameLst>
                                          <p:attrName>style.visibility</p:attrName>
                                        </p:attrNameLst>
                                      </p:cBhvr>
                                      <p:to>
                                        <p:strVal val="visible"/>
                                      </p:to>
                                    </p:set>
                                    <p:anim calcmode="lin" valueType="num">
                                      <p:cBhvr>
                                        <p:cTn id="135" dur="500" fill="hold"/>
                                        <p:tgtEl>
                                          <p:spTgt spid="50"/>
                                        </p:tgtEl>
                                        <p:attrNameLst>
                                          <p:attrName>ppt_w</p:attrName>
                                        </p:attrNameLst>
                                      </p:cBhvr>
                                      <p:tavLst>
                                        <p:tav tm="0">
                                          <p:val>
                                            <p:fltVal val="0"/>
                                          </p:val>
                                        </p:tav>
                                        <p:tav tm="100000">
                                          <p:val>
                                            <p:strVal val="#ppt_w"/>
                                          </p:val>
                                        </p:tav>
                                      </p:tavLst>
                                    </p:anim>
                                    <p:anim calcmode="lin" valueType="num">
                                      <p:cBhvr>
                                        <p:cTn id="136" dur="500" fill="hold"/>
                                        <p:tgtEl>
                                          <p:spTgt spid="50"/>
                                        </p:tgtEl>
                                        <p:attrNameLst>
                                          <p:attrName>ppt_h</p:attrName>
                                        </p:attrNameLst>
                                      </p:cBhvr>
                                      <p:tavLst>
                                        <p:tav tm="0">
                                          <p:val>
                                            <p:fltVal val="0"/>
                                          </p:val>
                                        </p:tav>
                                        <p:tav tm="100000">
                                          <p:val>
                                            <p:strVal val="#ppt_h"/>
                                          </p:val>
                                        </p:tav>
                                      </p:tavLst>
                                    </p:anim>
                                    <p:animEffect transition="in" filter="fade">
                                      <p:cBhvr>
                                        <p:cTn id="137" dur="500"/>
                                        <p:tgtEl>
                                          <p:spTgt spid="50"/>
                                        </p:tgtEl>
                                      </p:cBhvr>
                                    </p:animEffect>
                                  </p:childTnLst>
                                </p:cTn>
                              </p:par>
                              <p:par>
                                <p:cTn id="138" presetID="53" presetClass="entr" presetSubtype="16" fill="hold" nodeType="withEffect">
                                  <p:stCondLst>
                                    <p:cond delay="1250"/>
                                  </p:stCondLst>
                                  <p:childTnLst>
                                    <p:set>
                                      <p:cBhvr>
                                        <p:cTn id="139" dur="1" fill="hold">
                                          <p:stCondLst>
                                            <p:cond delay="0"/>
                                          </p:stCondLst>
                                        </p:cTn>
                                        <p:tgtEl>
                                          <p:spTgt spid="51"/>
                                        </p:tgtEl>
                                        <p:attrNameLst>
                                          <p:attrName>style.visibility</p:attrName>
                                        </p:attrNameLst>
                                      </p:cBhvr>
                                      <p:to>
                                        <p:strVal val="visible"/>
                                      </p:to>
                                    </p:set>
                                    <p:anim calcmode="lin" valueType="num">
                                      <p:cBhvr>
                                        <p:cTn id="140" dur="500" fill="hold"/>
                                        <p:tgtEl>
                                          <p:spTgt spid="51"/>
                                        </p:tgtEl>
                                        <p:attrNameLst>
                                          <p:attrName>ppt_w</p:attrName>
                                        </p:attrNameLst>
                                      </p:cBhvr>
                                      <p:tavLst>
                                        <p:tav tm="0">
                                          <p:val>
                                            <p:fltVal val="0"/>
                                          </p:val>
                                        </p:tav>
                                        <p:tav tm="100000">
                                          <p:val>
                                            <p:strVal val="#ppt_w"/>
                                          </p:val>
                                        </p:tav>
                                      </p:tavLst>
                                    </p:anim>
                                    <p:anim calcmode="lin" valueType="num">
                                      <p:cBhvr>
                                        <p:cTn id="141" dur="500" fill="hold"/>
                                        <p:tgtEl>
                                          <p:spTgt spid="51"/>
                                        </p:tgtEl>
                                        <p:attrNameLst>
                                          <p:attrName>ppt_h</p:attrName>
                                        </p:attrNameLst>
                                      </p:cBhvr>
                                      <p:tavLst>
                                        <p:tav tm="0">
                                          <p:val>
                                            <p:fltVal val="0"/>
                                          </p:val>
                                        </p:tav>
                                        <p:tav tm="100000">
                                          <p:val>
                                            <p:strVal val="#ppt_h"/>
                                          </p:val>
                                        </p:tav>
                                      </p:tavLst>
                                    </p:anim>
                                    <p:animEffect transition="in" filter="fad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3"/>
                                        </p:tgtEl>
                                        <p:attrNameLst>
                                          <p:attrName>style.visibility</p:attrName>
                                        </p:attrNameLst>
                                      </p:cBhvr>
                                      <p:to>
                                        <p:strVal val="visible"/>
                                      </p:to>
                                    </p:set>
                                    <p:animEffect transition="in" filter="fade">
                                      <p:cBhvr>
                                        <p:cTn id="1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P spid="17" grpId="0"/>
      <p:bldP spid="23" grpId="0" build="p" bldLvl="3"/>
      <p:bldP spid="27"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sp>
        <p:nvSpPr>
          <p:cNvPr id="63" name="文本框 62"/>
          <p:cNvSpPr txBox="1"/>
          <p:nvPr/>
        </p:nvSpPr>
        <p:spPr bwMode="auto">
          <a:xfrm>
            <a:off x="757555" y="1386205"/>
            <a:ext cx="5047615" cy="527050"/>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Anticipate likely questions and formulate possible responses before you present </a:t>
            </a:r>
          </a:p>
        </p:txBody>
      </p:sp>
      <p:grpSp>
        <p:nvGrpSpPr>
          <p:cNvPr id="2" name="组合 1"/>
          <p:cNvGrpSpPr/>
          <p:nvPr/>
        </p:nvGrpSpPr>
        <p:grpSpPr bwMode="auto">
          <a:xfrm>
            <a:off x="238125" y="536257"/>
            <a:ext cx="10321925" cy="2172018"/>
            <a:chOff x="238407" y="536540"/>
            <a:chExt cx="10320525" cy="2171116"/>
          </a:xfrm>
        </p:grpSpPr>
        <p:grpSp>
          <p:nvGrpSpPr>
            <p:cNvPr id="8259" name="组合 3"/>
            <p:cNvGrpSpPr/>
            <p:nvPr/>
          </p:nvGrpSpPr>
          <p:grpSpPr bwMode="auto">
            <a:xfrm>
              <a:off x="238407" y="536540"/>
              <a:ext cx="10320525" cy="2171116"/>
              <a:chOff x="238407" y="536540"/>
              <a:chExt cx="10320525" cy="217111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2" name="文本框 61"/>
              <p:cNvSpPr txBox="1"/>
              <p:nvPr/>
            </p:nvSpPr>
            <p:spPr>
              <a:xfrm>
                <a:off x="896178" y="536540"/>
                <a:ext cx="9662754" cy="460184"/>
              </a:xfrm>
              <a:prstGeom prst="rect">
                <a:avLst/>
              </a:prstGeom>
              <a:blipFill>
                <a:blip r:embed="rId2"/>
                <a:stretch>
                  <a:fillRect t="-45000"/>
                </a:stretch>
              </a:blip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546A"/>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Tips for Facilitating Question and Answer Sessions </a:t>
                </a:r>
                <a:endParaRPr kumimoji="0" lang="zh-CN" altLang="en-US" sz="2400" b="0" i="0" u="none" strike="noStrike" kern="1200" cap="none" spc="0" normalizeH="0" baseline="0" noProof="0" dirty="0">
                  <a:ln>
                    <a:noFill/>
                  </a:ln>
                  <a:solidFill>
                    <a:srgbClr val="E7E6E6">
                      <a:lumMod val="25000"/>
                    </a:srgbClr>
                  </a:solidFill>
                  <a:effectLst/>
                  <a:uLnTx/>
                  <a:uFillTx/>
                  <a:latin typeface="Arial"/>
                  <a:ea typeface="微软雅黑"/>
                  <a:cs typeface="+mn-cs"/>
                </a:endParaRPr>
              </a:p>
            </p:txBody>
          </p:sp>
          <p:sp>
            <p:nvSpPr>
              <p:cNvPr id="64" name="矩形 63"/>
              <p:cNvSpPr/>
              <p:nvPr/>
            </p:nvSpPr>
            <p:spPr>
              <a:xfrm>
                <a:off x="653959" y="777423"/>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66" name="组合 78"/>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68" name="文本框 67"/>
          <p:cNvSpPr txBox="1"/>
          <p:nvPr/>
        </p:nvSpPr>
        <p:spPr bwMode="auto">
          <a:xfrm>
            <a:off x="787400" y="3154363"/>
            <a:ext cx="5048250" cy="963295"/>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Repeated practice</a:t>
            </a:r>
          </a:p>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When rehearsing your speech, Practice your question and answer session, too, so that you will have practice articulating responses to likely questions. </a:t>
            </a:r>
          </a:p>
        </p:txBody>
      </p:sp>
      <p:grpSp>
        <p:nvGrpSpPr>
          <p:cNvPr id="3" name="组合 2"/>
          <p:cNvGrpSpPr/>
          <p:nvPr/>
        </p:nvGrpSpPr>
        <p:grpSpPr bwMode="auto">
          <a:xfrm>
            <a:off x="238125" y="2614613"/>
            <a:ext cx="5729288" cy="1927225"/>
            <a:chOff x="238407" y="2614877"/>
            <a:chExt cx="5728511" cy="1926263"/>
          </a:xfrm>
        </p:grpSpPr>
        <p:grpSp>
          <p:nvGrpSpPr>
            <p:cNvPr id="8249" name="组合 4"/>
            <p:cNvGrpSpPr/>
            <p:nvPr/>
          </p:nvGrpSpPr>
          <p:grpSpPr bwMode="auto">
            <a:xfrm>
              <a:off x="238407" y="2614877"/>
              <a:ext cx="5724700" cy="1926263"/>
              <a:chOff x="238407" y="2614877"/>
              <a:chExt cx="5724700" cy="1926263"/>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56" name="组合 82"/>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73" name="文本框 72"/>
          <p:cNvSpPr txBox="1"/>
          <p:nvPr/>
        </p:nvSpPr>
        <p:spPr bwMode="auto">
          <a:xfrm>
            <a:off x="787400" y="4987925"/>
            <a:ext cx="5048250" cy="1181100"/>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Establish a time limit</a:t>
            </a: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endParaRPr>
          </a:p>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Inform your audience of the length when you begin the question and answer session. Be firm about cutting off questions when the predetermined time is up. </a:t>
            </a:r>
          </a:p>
        </p:txBody>
      </p:sp>
      <p:grpSp>
        <p:nvGrpSpPr>
          <p:cNvPr id="18" name="组合 17"/>
          <p:cNvGrpSpPr/>
          <p:nvPr/>
        </p:nvGrpSpPr>
        <p:grpSpPr bwMode="auto">
          <a:xfrm>
            <a:off x="238125" y="4448175"/>
            <a:ext cx="5729288" cy="1924050"/>
            <a:chOff x="238407" y="4448364"/>
            <a:chExt cx="5728511" cy="1923623"/>
          </a:xfrm>
        </p:grpSpPr>
        <p:grpSp>
          <p:nvGrpSpPr>
            <p:cNvPr id="8239" name="组合 5"/>
            <p:cNvGrpSpPr/>
            <p:nvPr/>
          </p:nvGrpSpPr>
          <p:grpSpPr bwMode="auto">
            <a:xfrm>
              <a:off x="238407" y="4448364"/>
              <a:ext cx="5724700" cy="1923623"/>
              <a:chOff x="238407" y="4448364"/>
              <a:chExt cx="5724700" cy="1923623"/>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46" name="组合 87"/>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42" name="文本框 41"/>
          <p:cNvSpPr txBox="1"/>
          <p:nvPr/>
        </p:nvSpPr>
        <p:spPr bwMode="auto">
          <a:xfrm>
            <a:off x="6625908" y="1239520"/>
            <a:ext cx="5048250" cy="963295"/>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Conclude smartly</a:t>
            </a: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endParaRPr>
          </a:p>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Prepare a concluding statement to indicate the end of the question and answer session and to reinforce the main points of your presentation. </a:t>
            </a:r>
          </a:p>
        </p:txBody>
      </p:sp>
      <p:grpSp>
        <p:nvGrpSpPr>
          <p:cNvPr id="7" name="组合 6"/>
          <p:cNvGrpSpPr/>
          <p:nvPr/>
        </p:nvGrpSpPr>
        <p:grpSpPr bwMode="auto">
          <a:xfrm>
            <a:off x="6224588" y="996950"/>
            <a:ext cx="5727700" cy="1711325"/>
            <a:chOff x="6224731" y="997041"/>
            <a:chExt cx="5727203" cy="1710615"/>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35" name="组合 104"/>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50" name="文本框 49"/>
          <p:cNvSpPr txBox="1"/>
          <p:nvPr/>
        </p:nvSpPr>
        <p:spPr bwMode="auto">
          <a:xfrm>
            <a:off x="6773863" y="3154363"/>
            <a:ext cx="5048250" cy="963295"/>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Restate each question clearly</a:t>
            </a: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endParaRPr>
          </a:p>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This helps you clarify the question, ensures that the entire audience hears the question, and gives you a moment to consider your response.  </a:t>
            </a:r>
          </a:p>
        </p:txBody>
      </p:sp>
      <p:grpSp>
        <p:nvGrpSpPr>
          <p:cNvPr id="8" name="组合 7"/>
          <p:cNvGrpSpPr/>
          <p:nvPr/>
        </p:nvGrpSpPr>
        <p:grpSpPr bwMode="auto">
          <a:xfrm>
            <a:off x="6224588" y="2830513"/>
            <a:ext cx="5727700" cy="1711325"/>
            <a:chOff x="6224731" y="2830669"/>
            <a:chExt cx="5727203" cy="1710471"/>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26" name="组合 100"/>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05</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55" name="文本框 54"/>
          <p:cNvSpPr txBox="1"/>
          <p:nvPr/>
        </p:nvSpPr>
        <p:spPr bwMode="auto">
          <a:xfrm>
            <a:off x="6773863" y="4910455"/>
            <a:ext cx="5048250" cy="1181100"/>
          </a:xfrm>
          <a:prstGeom prst="rect">
            <a:avLst/>
          </a:prstGeom>
          <a:noFill/>
        </p:spPr>
        <p:txBody>
          <a:bodyPr>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Be brief</a:t>
            </a: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endParaRPr>
          </a:p>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Give simple answers to simple questions. When faced with a complicated or unwieldy question, answer concisely and then offer to meet the questioner later for further discussion. </a:t>
            </a:r>
          </a:p>
        </p:txBody>
      </p:sp>
      <p:grpSp>
        <p:nvGrpSpPr>
          <p:cNvPr id="9" name="组合 8"/>
          <p:cNvGrpSpPr/>
          <p:nvPr/>
        </p:nvGrpSpPr>
        <p:grpSpPr bwMode="auto">
          <a:xfrm>
            <a:off x="6224588" y="4448175"/>
            <a:ext cx="5727700" cy="1924050"/>
            <a:chOff x="6224731" y="4448364"/>
            <a:chExt cx="5727203" cy="1923623"/>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17" name="组合 96"/>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06</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5" name="矩形 4"/>
          <p:cNvSpPr/>
          <p:nvPr/>
        </p:nvSpPr>
        <p:spPr>
          <a:xfrm>
            <a:off x="6571933" y="2614613"/>
            <a:ext cx="171450" cy="461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4" name="组合 3"/>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19050" dir="2700000" algn="tl" rotWithShape="0">
                      <a:prstClr val="black">
                        <a:alpha val="40000"/>
                      </a:prstClr>
                    </a:outerShdw>
                  </a:effectLst>
                  <a:uLnTx/>
                  <a:uFillTx/>
                  <a:latin typeface="微软雅黑" panose="020B0503020204020204" charset="-122"/>
                  <a:ea typeface="微软雅黑" panose="020B0503020204020204" charset="-122"/>
                  <a:cs typeface="+mn-cs"/>
                  <a:sym typeface="+mn-ea"/>
                </a:rPr>
                <a:t>Q&amp;A Session</a:t>
              </a:r>
              <a:endParaRPr kumimoji="0" lang="zh-CN" altLang="en-US" sz="28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sp>
          <p:nvSpPr>
            <p:cNvPr id="6" name="文本框 5"/>
            <p:cNvSpPr txBox="1"/>
            <p:nvPr/>
          </p:nvSpPr>
          <p:spPr>
            <a:xfrm>
              <a:off x="551544" y="82976"/>
              <a:ext cx="723678"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05</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endParaRPr>
            </a:p>
          </p:txBody>
        </p:sp>
      </p:grpSp>
    </p:spTree>
    <p:extLst>
      <p:ext uri="{BB962C8B-B14F-4D97-AF65-F5344CB8AC3E}">
        <p14:creationId xmlns:p14="http://schemas.microsoft.com/office/powerpoint/2010/main" val="1333991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21" presetClass="entr" presetSubtype="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2000"/>
                                        <p:tgtEl>
                                          <p:spTgt spid="2"/>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down)">
                                      <p:cBhvr>
                                        <p:cTn id="27" dur="500"/>
                                        <p:tgtEl>
                                          <p:spTgt spid="63"/>
                                        </p:tgtEl>
                                      </p:cBhvr>
                                    </p:animEffect>
                                  </p:childTnLst>
                                </p:cTn>
                              </p:par>
                            </p:childTnLst>
                          </p:cTn>
                        </p:par>
                        <p:par>
                          <p:cTn id="28" fill="hold">
                            <p:stCondLst>
                              <p:cond delay="3000"/>
                            </p:stCondLst>
                            <p:childTnLst>
                              <p:par>
                                <p:cTn id="29" presetID="21" presetClass="entr" presetSubtype="1"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heel(1)">
                                      <p:cBhvr>
                                        <p:cTn id="31" dur="2000"/>
                                        <p:tgtEl>
                                          <p:spTgt spid="3"/>
                                        </p:tgtEl>
                                      </p:cBhvr>
                                    </p:animEffect>
                                  </p:childTnLst>
                                </p:cTn>
                              </p:par>
                            </p:childTnLst>
                          </p:cTn>
                        </p:par>
                        <p:par>
                          <p:cTn id="32" fill="hold">
                            <p:stCondLst>
                              <p:cond delay="5000"/>
                            </p:stCondLst>
                            <p:childTnLst>
                              <p:par>
                                <p:cTn id="33" presetID="22" presetClass="entr" presetSubtype="4" fill="hold" grpId="0"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500"/>
                                        <p:tgtEl>
                                          <p:spTgt spid="68"/>
                                        </p:tgtEl>
                                      </p:cBhvr>
                                    </p:animEffect>
                                  </p:childTnLst>
                                </p:cTn>
                              </p:par>
                            </p:childTnLst>
                          </p:cTn>
                        </p:par>
                        <p:par>
                          <p:cTn id="36" fill="hold">
                            <p:stCondLst>
                              <p:cond delay="5500"/>
                            </p:stCondLst>
                            <p:childTnLst>
                              <p:par>
                                <p:cTn id="37" presetID="21" presetClass="entr" presetSubtype="1"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heel(1)">
                                      <p:cBhvr>
                                        <p:cTn id="39" dur="2000"/>
                                        <p:tgtEl>
                                          <p:spTgt spid="18"/>
                                        </p:tgtEl>
                                      </p:cBhvr>
                                    </p:animEffect>
                                  </p:childTnLst>
                                </p:cTn>
                              </p:par>
                            </p:childTnLst>
                          </p:cTn>
                        </p:par>
                        <p:par>
                          <p:cTn id="40" fill="hold">
                            <p:stCondLst>
                              <p:cond delay="7500"/>
                            </p:stCondLst>
                            <p:childTnLst>
                              <p:par>
                                <p:cTn id="41" presetID="22" presetClass="entr" presetSubtype="4" fill="hold" grpId="0"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down)">
                                      <p:cBhvr>
                                        <p:cTn id="43" dur="500"/>
                                        <p:tgtEl>
                                          <p:spTgt spid="73"/>
                                        </p:tgtEl>
                                      </p:cBhvr>
                                    </p:animEffect>
                                  </p:childTnLst>
                                </p:cTn>
                              </p:par>
                            </p:childTnLst>
                          </p:cTn>
                        </p:par>
                        <p:par>
                          <p:cTn id="44" fill="hold">
                            <p:stCondLst>
                              <p:cond delay="8000"/>
                            </p:stCondLst>
                            <p:childTnLst>
                              <p:par>
                                <p:cTn id="45" presetID="21" presetClass="entr" presetSubtype="1"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heel(1)">
                                      <p:cBhvr>
                                        <p:cTn id="47" dur="2000"/>
                                        <p:tgtEl>
                                          <p:spTgt spid="7"/>
                                        </p:tgtEl>
                                      </p:cBhvr>
                                    </p:animEffect>
                                  </p:childTnLst>
                                </p:cTn>
                              </p:par>
                            </p:childTnLst>
                          </p:cTn>
                        </p:par>
                        <p:par>
                          <p:cTn id="48" fill="hold">
                            <p:stCondLst>
                              <p:cond delay="10000"/>
                            </p:stCondLst>
                            <p:childTnLst>
                              <p:par>
                                <p:cTn id="49" presetID="22" presetClass="entr" presetSubtype="4"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down)">
                                      <p:cBhvr>
                                        <p:cTn id="51" dur="500"/>
                                        <p:tgtEl>
                                          <p:spTgt spid="42"/>
                                        </p:tgtEl>
                                      </p:cBhvr>
                                    </p:animEffect>
                                  </p:childTnLst>
                                </p:cTn>
                              </p:par>
                            </p:childTnLst>
                          </p:cTn>
                        </p:par>
                        <p:par>
                          <p:cTn id="52" fill="hold">
                            <p:stCondLst>
                              <p:cond delay="10500"/>
                            </p:stCondLst>
                            <p:childTnLst>
                              <p:par>
                                <p:cTn id="53" presetID="21" presetClass="entr" presetSubtype="1"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heel(1)">
                                      <p:cBhvr>
                                        <p:cTn id="55" dur="2000"/>
                                        <p:tgtEl>
                                          <p:spTgt spid="8"/>
                                        </p:tgtEl>
                                      </p:cBhvr>
                                    </p:animEffect>
                                  </p:childTnLst>
                                </p:cTn>
                              </p:par>
                            </p:childTnLst>
                          </p:cTn>
                        </p:par>
                        <p:par>
                          <p:cTn id="56" fill="hold">
                            <p:stCondLst>
                              <p:cond delay="12500"/>
                            </p:stCondLst>
                            <p:childTnLst>
                              <p:par>
                                <p:cTn id="57" presetID="22" presetClass="entr" presetSubtype="4" fill="hold" grpId="0"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wipe(down)">
                                      <p:cBhvr>
                                        <p:cTn id="59" dur="500"/>
                                        <p:tgtEl>
                                          <p:spTgt spid="50"/>
                                        </p:tgtEl>
                                      </p:cBhvr>
                                    </p:animEffect>
                                  </p:childTnLst>
                                </p:cTn>
                              </p:par>
                            </p:childTnLst>
                          </p:cTn>
                        </p:par>
                        <p:par>
                          <p:cTn id="60" fill="hold">
                            <p:stCondLst>
                              <p:cond delay="13000"/>
                            </p:stCondLst>
                            <p:childTnLst>
                              <p:par>
                                <p:cTn id="61" presetID="21" presetClass="entr" presetSubtype="1"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heel(1)">
                                      <p:cBhvr>
                                        <p:cTn id="63" dur="2000"/>
                                        <p:tgtEl>
                                          <p:spTgt spid="9"/>
                                        </p:tgtEl>
                                      </p:cBhvr>
                                    </p:animEffect>
                                  </p:childTnLst>
                                </p:cTn>
                              </p:par>
                            </p:childTnLst>
                          </p:cTn>
                        </p:par>
                        <p:par>
                          <p:cTn id="64" fill="hold">
                            <p:stCondLst>
                              <p:cond delay="15000"/>
                            </p:stCondLst>
                            <p:childTnLst>
                              <p:par>
                                <p:cTn id="65" presetID="22" presetClass="entr" presetSubtype="4"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down)">
                                      <p:cBhvr>
                                        <p:cTn id="67" dur="500"/>
                                        <p:tgtEl>
                                          <p:spTgt spid="5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P spid="17" grpId="0"/>
      <p:bldP spid="63" grpId="0"/>
      <p:bldP spid="68" grpId="0"/>
      <p:bldP spid="73" grpId="0"/>
      <p:bldP spid="42" grpId="0"/>
      <p:bldP spid="50" grpId="0"/>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a:spLocks noChangeArrowheads="1"/>
          </p:cNvSpPr>
          <p:nvPr/>
        </p:nvSpPr>
        <p:spPr bwMode="auto">
          <a:xfrm>
            <a:off x="946150"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6</a:t>
            </a: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部分</a:t>
            </a:r>
          </a:p>
        </p:txBody>
      </p:sp>
      <p:sp>
        <p:nvSpPr>
          <p:cNvPr id="8" name="文本框 7"/>
          <p:cNvSpPr txBox="1">
            <a:spLocks noChangeArrowheads="1"/>
          </p:cNvSpPr>
          <p:nvPr/>
        </p:nvSpPr>
        <p:spPr bwMode="auto">
          <a:xfrm>
            <a:off x="5913755" y="3641725"/>
            <a:ext cx="59772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C</a:t>
            </a:r>
            <a:r>
              <a:rPr kumimoji="0" lang="zh-CN" altLang="en-US" sz="4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losing </a:t>
            </a:r>
            <a:r>
              <a:rPr kumimoji="0" lang="en-US" altLang="zh-CN" sz="4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S</a:t>
            </a:r>
            <a:r>
              <a:rPr kumimoji="0" lang="zh-CN" altLang="en-US" sz="4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peech</a:t>
            </a:r>
          </a:p>
        </p:txBody>
      </p:sp>
    </p:spTree>
    <p:extLst>
      <p:ext uri="{BB962C8B-B14F-4D97-AF65-F5344CB8AC3E}">
        <p14:creationId xmlns:p14="http://schemas.microsoft.com/office/powerpoint/2010/main" val="3887622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P spid="5" grpId="0"/>
      <p:bldP spid="6" grpId="0" bldLvl="0" animBg="1"/>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bwMode="auto">
          <a:xfrm>
            <a:off x="768350" y="968375"/>
            <a:ext cx="10798175" cy="3790950"/>
            <a:chOff x="768985" y="967908"/>
            <a:chExt cx="10798175" cy="3790950"/>
          </a:xfrm>
        </p:grpSpPr>
        <p:pic>
          <p:nvPicPr>
            <p:cNvPr id="2" name="图片 1"/>
            <p:cNvPicPr>
              <a:picLocks noChangeAspect="1"/>
            </p:cNvPicPr>
            <p:nvPr/>
          </p:nvPicPr>
          <p:blipFill>
            <a:blip r:embed="rId2"/>
            <a:srcRect l="3429" t="21849" b="17825"/>
            <a:stretch>
              <a:fillRect/>
            </a:stretch>
          </p:blipFill>
          <p:spPr bwMode="auto">
            <a:xfrm>
              <a:off x="768985" y="967908"/>
              <a:ext cx="10798175"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3" name="矩形 32"/>
            <p:cNvSpPr/>
            <p:nvPr/>
          </p:nvSpPr>
          <p:spPr>
            <a:xfrm>
              <a:off x="768985" y="991721"/>
              <a:ext cx="10798175" cy="376713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4" name="文本框 23"/>
          <p:cNvSpPr txBox="1">
            <a:spLocks noChangeArrowheads="1"/>
          </p:cNvSpPr>
          <p:nvPr/>
        </p:nvSpPr>
        <p:spPr bwMode="auto">
          <a:xfrm>
            <a:off x="1188403" y="5008880"/>
            <a:ext cx="98139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ts val="17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At a </a:t>
            </a:r>
            <a:r>
              <a:rPr kumimoji="0" lang="en-US" altLang="zh-CN" sz="2000" b="1" i="0" u="none" strike="noStrike" kern="1200" cap="none" spc="0" normalizeH="0" baseline="0" noProof="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closing session</a:t>
            </a:r>
            <a:r>
              <a:rPr kumimoji="0" lang="en-US" altLang="zh-CN" sz="1800" b="0" i="0" u="none" strike="noStrike" kern="1200" cap="none" spc="0" normalizeH="0" baseline="0" noProof="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 of an academic conference, the </a:t>
            </a:r>
            <a:r>
              <a:rPr kumimoji="0" lang="en-US" altLang="zh-CN" sz="2000" b="1" i="0" u="none" strike="noStrike" kern="1200" cap="none" spc="0" normalizeH="0" baseline="0" noProof="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organizer</a:t>
            </a:r>
            <a:r>
              <a:rPr kumimoji="0" lang="en-US" altLang="zh-CN" sz="2000" b="0" i="0" u="none" strike="noStrike" kern="1200" cap="none" spc="0" normalizeH="0" baseline="0" noProof="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 or </a:t>
            </a:r>
            <a:r>
              <a:rPr kumimoji="0" lang="en-US" altLang="zh-CN" sz="2000" b="1" i="0" u="none" strike="noStrike" kern="1200" cap="none" spc="0" normalizeH="0" baseline="0" noProof="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sponsor</a:t>
            </a:r>
            <a:r>
              <a:rPr kumimoji="0" lang="en-US" altLang="zh-CN" sz="1800" b="0" i="0" u="none" strike="noStrike" kern="1200" cap="none" spc="0" normalizeH="0" baseline="0" noProof="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 would deliver a closing speech, expressing thanks to all the people concerned, summarizing the accomplishments of the conference, commenting on the contributions of the conference, announcing the next conference, extending invitation to the participants and declaring the conference closed.</a:t>
            </a:r>
          </a:p>
        </p:txBody>
      </p:sp>
      <p:sp>
        <p:nvSpPr>
          <p:cNvPr id="25" name="矩形 2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矩形 25"/>
          <p:cNvSpPr/>
          <p:nvPr/>
        </p:nvSpPr>
        <p:spPr>
          <a:xfrm>
            <a:off x="4146550" y="254000"/>
            <a:ext cx="804545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27" name="组合 26"/>
          <p:cNvGrpSpPr/>
          <p:nvPr/>
        </p:nvGrpSpPr>
        <p:grpSpPr bwMode="auto">
          <a:xfrm>
            <a:off x="550863" y="82550"/>
            <a:ext cx="3596005" cy="583565"/>
            <a:chOff x="551544" y="82976"/>
            <a:chExt cx="3594903" cy="582556"/>
          </a:xfrm>
        </p:grpSpPr>
        <p:sp>
          <p:nvSpPr>
            <p:cNvPr id="16398" name="文本框 27"/>
            <p:cNvSpPr txBox="1">
              <a:spLocks noChangeArrowheads="1"/>
            </p:cNvSpPr>
            <p:nvPr/>
          </p:nvSpPr>
          <p:spPr bwMode="auto">
            <a:xfrm>
              <a:off x="854607"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losing </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S</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peech</a:t>
              </a:r>
            </a:p>
          </p:txBody>
        </p:sp>
        <p:sp>
          <p:nvSpPr>
            <p:cNvPr id="29" name="文本框 28"/>
            <p:cNvSpPr txBox="1"/>
            <p:nvPr/>
          </p:nvSpPr>
          <p:spPr>
            <a:xfrm>
              <a:off x="551544" y="82976"/>
              <a:ext cx="723678"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a:t>
              </a:r>
              <a:r>
                <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6</a:t>
              </a:r>
            </a:p>
          </p:txBody>
        </p:sp>
      </p:grpSp>
      <p:sp>
        <p:nvSpPr>
          <p:cNvPr id="30" name="矩形 2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矩形 3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文本框 3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214250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ldLvl="0" animBg="1"/>
      <p:bldP spid="26" grpId="0" bldLvl="0" animBg="1"/>
      <p:bldP spid="30" grpId="0" bldLvl="0" animBg="1"/>
      <p:bldP spid="31" grpId="0" bldLvl="0" animBg="1"/>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a:extLst>
              <a:ext uri="{FF2B5EF4-FFF2-40B4-BE49-F238E27FC236}">
                <a16:creationId xmlns:a16="http://schemas.microsoft.com/office/drawing/2014/main" id="{953BFEE3-49DE-4B0A-868A-0BAA6D05704C}"/>
              </a:ext>
            </a:extLst>
          </p:cNvPr>
          <p:cNvGrpSpPr/>
          <p:nvPr/>
        </p:nvGrpSpPr>
        <p:grpSpPr>
          <a:xfrm>
            <a:off x="6589713" y="2593975"/>
            <a:ext cx="5389954" cy="721002"/>
            <a:chOff x="6589713" y="2593975"/>
            <a:chExt cx="5389954" cy="721002"/>
          </a:xfrm>
        </p:grpSpPr>
        <p:sp>
          <p:nvSpPr>
            <p:cNvPr id="20" name="Freeform 74"/>
            <p:cNvSpPr>
              <a:spLocks noEditPoints="1"/>
            </p:cNvSpPr>
            <p:nvPr/>
          </p:nvSpPr>
          <p:spPr bwMode="auto">
            <a:xfrm>
              <a:off x="7747010" y="2768597"/>
              <a:ext cx="578541" cy="350837"/>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3107" name="组合 71"/>
            <p:cNvGrpSpPr>
              <a:grpSpLocks/>
            </p:cNvGrpSpPr>
            <p:nvPr/>
          </p:nvGrpSpPr>
          <p:grpSpPr bwMode="auto">
            <a:xfrm>
              <a:off x="6589713" y="2593975"/>
              <a:ext cx="5389954" cy="721002"/>
              <a:chOff x="6298049" y="1397569"/>
              <a:chExt cx="4842391" cy="721097"/>
            </a:xfrm>
          </p:grpSpPr>
          <p:sp>
            <p:nvSpPr>
              <p:cNvPr id="3109" name="文本框 73"/>
              <p:cNvSpPr txBox="1">
                <a:spLocks noChangeArrowheads="1"/>
              </p:cNvSpPr>
              <p:nvPr/>
            </p:nvSpPr>
            <p:spPr bwMode="auto">
              <a:xfrm>
                <a:off x="8045500" y="1491298"/>
                <a:ext cx="3058609"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Opening Speech</a:t>
                </a:r>
                <a:endParaRPr lang="zh-CN" altLang="en-US" sz="2800" dirty="0">
                  <a:solidFill>
                    <a:srgbClr val="044875"/>
                  </a:solidFill>
                  <a:latin typeface="微软雅黑" pitchFamily="34" charset="-122"/>
                  <a:ea typeface="微软雅黑" pitchFamily="34" charset="-122"/>
                </a:endParaRP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7978034" y="1405784"/>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grpSp>
      <p:grpSp>
        <p:nvGrpSpPr>
          <p:cNvPr id="22" name="组合 21"/>
          <p:cNvGrpSpPr>
            <a:grpSpLocks/>
          </p:cNvGrpSpPr>
          <p:nvPr/>
        </p:nvGrpSpPr>
        <p:grpSpPr bwMode="auto">
          <a:xfrm>
            <a:off x="6588642" y="3724272"/>
            <a:ext cx="5407619" cy="730885"/>
            <a:chOff x="6535248" y="3340628"/>
            <a:chExt cx="4858261" cy="730982"/>
          </a:xfrm>
        </p:grpSpPr>
        <p:grpSp>
          <p:nvGrpSpPr>
            <p:cNvPr id="3099" name="组合 115"/>
            <p:cNvGrpSpPr>
              <a:grpSpLocks/>
            </p:cNvGrpSpPr>
            <p:nvPr/>
          </p:nvGrpSpPr>
          <p:grpSpPr bwMode="auto">
            <a:xfrm>
              <a:off x="6535248" y="3340628"/>
              <a:ext cx="4858261" cy="730982"/>
              <a:chOff x="6298049" y="1397569"/>
              <a:chExt cx="4858261" cy="730982"/>
            </a:xfrm>
          </p:grpSpPr>
          <p:sp>
            <p:nvSpPr>
              <p:cNvPr id="3101" name="文本框 133"/>
              <p:cNvSpPr txBox="1">
                <a:spLocks noChangeArrowheads="1"/>
              </p:cNvSpPr>
              <p:nvPr/>
            </p:nvSpPr>
            <p:spPr bwMode="auto">
              <a:xfrm>
                <a:off x="8028809" y="1506484"/>
                <a:ext cx="3127501"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Keynote Speech</a:t>
                </a:r>
                <a:endParaRPr lang="zh-CN" altLang="en-US" sz="2800" dirty="0">
                  <a:solidFill>
                    <a:srgbClr val="044875"/>
                  </a:solidFill>
                  <a:latin typeface="微软雅黑" pitchFamily="34" charset="-122"/>
                  <a:ea typeface="微软雅黑" pitchFamily="34"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7972647" y="14156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614985" y="3469233"/>
              <a:ext cx="419527" cy="498544"/>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1" name="组合 20">
            <a:extLst>
              <a:ext uri="{FF2B5EF4-FFF2-40B4-BE49-F238E27FC236}">
                <a16:creationId xmlns:a16="http://schemas.microsoft.com/office/drawing/2014/main" id="{50F8EE93-EB8A-4975-A2EA-459E53BA4416}"/>
              </a:ext>
            </a:extLst>
          </p:cNvPr>
          <p:cNvGrpSpPr/>
          <p:nvPr/>
        </p:nvGrpSpPr>
        <p:grpSpPr>
          <a:xfrm>
            <a:off x="212333" y="4854574"/>
            <a:ext cx="5206863" cy="734764"/>
            <a:chOff x="212333" y="4854574"/>
            <a:chExt cx="5206863" cy="734764"/>
          </a:xfrm>
        </p:grpSpPr>
        <p:grpSp>
          <p:nvGrpSpPr>
            <p:cNvPr id="3115" name="组合 116"/>
            <p:cNvGrpSpPr>
              <a:grpSpLocks/>
            </p:cNvGrpSpPr>
            <p:nvPr/>
          </p:nvGrpSpPr>
          <p:grpSpPr bwMode="auto">
            <a:xfrm>
              <a:off x="212333" y="4854574"/>
              <a:ext cx="5206863" cy="734764"/>
              <a:chOff x="6298049" y="1397569"/>
              <a:chExt cx="4842391" cy="734861"/>
            </a:xfrm>
          </p:grpSpPr>
          <p:sp>
            <p:nvSpPr>
              <p:cNvPr id="3117" name="文本框 126"/>
              <p:cNvSpPr txBox="1">
                <a:spLocks noChangeArrowheads="1"/>
              </p:cNvSpPr>
              <p:nvPr/>
            </p:nvSpPr>
            <p:spPr bwMode="auto">
              <a:xfrm>
                <a:off x="8171597"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Q&amp;A</a:t>
                </a:r>
                <a:endParaRPr lang="zh-CN" altLang="en-US" sz="2800" dirty="0">
                  <a:solidFill>
                    <a:srgbClr val="044875"/>
                  </a:solidFill>
                  <a:latin typeface="微软雅黑" pitchFamily="34" charset="-122"/>
                  <a:ea typeface="微软雅黑" pitchFamily="34" charset="-122"/>
                </a:endParaRP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7986937" y="1419548"/>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1410099" y="4924557"/>
              <a:ext cx="404557" cy="57626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a:cxnSpLocks/>
          </p:cNvCxnSpPr>
          <p:nvPr/>
        </p:nvCxnSpPr>
        <p:spPr>
          <a:xfrm flipH="1">
            <a:off x="5622836" y="2949302"/>
            <a:ext cx="870431"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cxnSp>
        <p:nvCxnSpPr>
          <p:cNvPr id="157" name="直接连接符 156"/>
          <p:cNvCxnSpPr/>
          <p:nvPr/>
        </p:nvCxnSpPr>
        <p:spPr bwMode="auto">
          <a:xfrm flipV="1">
            <a:off x="3700463" y="1511300"/>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DEDC25D2-72F1-41D1-9C21-C8ACDA316359}"/>
              </a:ext>
            </a:extLst>
          </p:cNvPr>
          <p:cNvCxnSpPr>
            <a:cxnSpLocks/>
          </p:cNvCxnSpPr>
          <p:nvPr/>
        </p:nvCxnSpPr>
        <p:spPr>
          <a:xfrm flipH="1">
            <a:off x="5621629" y="4093109"/>
            <a:ext cx="924030"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2A72CD22-7EE4-4B95-9799-C678B32A6DAD}"/>
              </a:ext>
            </a:extLst>
          </p:cNvPr>
          <p:cNvCxnSpPr>
            <a:cxnSpLocks/>
          </p:cNvCxnSpPr>
          <p:nvPr/>
        </p:nvCxnSpPr>
        <p:spPr>
          <a:xfrm flipH="1">
            <a:off x="5641779" y="5184547"/>
            <a:ext cx="870431"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80C3629-DB8D-4FAB-94EA-EAC97522C7B4}"/>
              </a:ext>
            </a:extLst>
          </p:cNvPr>
          <p:cNvGrpSpPr/>
          <p:nvPr/>
        </p:nvGrpSpPr>
        <p:grpSpPr>
          <a:xfrm>
            <a:off x="212333" y="2585972"/>
            <a:ext cx="5206863" cy="720791"/>
            <a:chOff x="212333" y="2585972"/>
            <a:chExt cx="5206863" cy="720791"/>
          </a:xfrm>
        </p:grpSpPr>
        <p:grpSp>
          <p:nvGrpSpPr>
            <p:cNvPr id="15" name="组合 14">
              <a:extLst>
                <a:ext uri="{FF2B5EF4-FFF2-40B4-BE49-F238E27FC236}">
                  <a16:creationId xmlns:a16="http://schemas.microsoft.com/office/drawing/2014/main" id="{D0A4DD34-7DB2-440A-BBDD-7B7FE3741875}"/>
                </a:ext>
              </a:extLst>
            </p:cNvPr>
            <p:cNvGrpSpPr/>
            <p:nvPr/>
          </p:nvGrpSpPr>
          <p:grpSpPr>
            <a:xfrm>
              <a:off x="212333" y="2585972"/>
              <a:ext cx="5206863" cy="720791"/>
              <a:chOff x="212333" y="2585972"/>
              <a:chExt cx="5206863" cy="720791"/>
            </a:xfrm>
          </p:grpSpPr>
          <p:sp>
            <p:nvSpPr>
              <p:cNvPr id="3132" name="文本框 20"/>
              <p:cNvSpPr txBox="1">
                <a:spLocks noChangeArrowheads="1"/>
              </p:cNvSpPr>
              <p:nvPr/>
            </p:nvSpPr>
            <p:spPr bwMode="auto">
              <a:xfrm>
                <a:off x="2237234" y="2702876"/>
                <a:ext cx="305419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18" name="矩形 17"/>
              <p:cNvSpPr/>
              <p:nvPr/>
            </p:nvSpPr>
            <p:spPr bwMode="auto">
              <a:xfrm>
                <a:off x="1161208" y="2593975"/>
                <a:ext cx="4257988"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bwMode="auto">
              <a:xfrm flipH="1">
                <a:off x="2019313" y="2585972"/>
                <a:ext cx="13653" cy="712788"/>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212333" y="2593975"/>
                <a:ext cx="988427" cy="712788"/>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pic>
          <p:nvPicPr>
            <p:cNvPr id="3074" name="Picture 2">
              <a:extLst>
                <a:ext uri="{FF2B5EF4-FFF2-40B4-BE49-F238E27FC236}">
                  <a16:creationId xmlns:a16="http://schemas.microsoft.com/office/drawing/2014/main" id="{C9815267-1A07-4745-BDE1-9256DADDF8C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40" t="13333" r="2364" b="11161"/>
            <a:stretch/>
          </p:blipFill>
          <p:spPr bwMode="auto">
            <a:xfrm>
              <a:off x="1293170" y="2652949"/>
              <a:ext cx="638417" cy="5714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组合 25">
            <a:extLst>
              <a:ext uri="{FF2B5EF4-FFF2-40B4-BE49-F238E27FC236}">
                <a16:creationId xmlns:a16="http://schemas.microsoft.com/office/drawing/2014/main" id="{EE12C2C8-1606-41EE-9AA5-4C1985BC9EF4}"/>
              </a:ext>
            </a:extLst>
          </p:cNvPr>
          <p:cNvGrpSpPr/>
          <p:nvPr/>
        </p:nvGrpSpPr>
        <p:grpSpPr>
          <a:xfrm>
            <a:off x="6589713" y="4854575"/>
            <a:ext cx="5389954" cy="743130"/>
            <a:chOff x="6589713" y="4854575"/>
            <a:chExt cx="5389954" cy="743130"/>
          </a:xfrm>
        </p:grpSpPr>
        <p:grpSp>
          <p:nvGrpSpPr>
            <p:cNvPr id="3091" name="组合 117"/>
            <p:cNvGrpSpPr>
              <a:grpSpLocks/>
            </p:cNvGrpSpPr>
            <p:nvPr/>
          </p:nvGrpSpPr>
          <p:grpSpPr bwMode="auto">
            <a:xfrm>
              <a:off x="6589713" y="4854575"/>
              <a:ext cx="5389954" cy="743130"/>
              <a:chOff x="6298049" y="1397569"/>
              <a:chExt cx="4842391" cy="743228"/>
            </a:xfrm>
          </p:grpSpPr>
          <p:sp>
            <p:nvSpPr>
              <p:cNvPr id="3093" name="文本框 119"/>
              <p:cNvSpPr txBox="1">
                <a:spLocks noChangeArrowheads="1"/>
              </p:cNvSpPr>
              <p:nvPr/>
            </p:nvSpPr>
            <p:spPr bwMode="auto">
              <a:xfrm>
                <a:off x="8124857" y="1493261"/>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Closing Speech</a:t>
                </a:r>
                <a:endParaRPr lang="zh-CN" altLang="en-US" sz="2800" dirty="0">
                  <a:solidFill>
                    <a:srgbClr val="044875"/>
                  </a:solidFill>
                  <a:latin typeface="微软雅黑" pitchFamily="34" charset="-122"/>
                  <a:ea typeface="微软雅黑" pitchFamily="34" charset="-122"/>
                </a:endParaRP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7972271" y="1427915"/>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pic>
          <p:nvPicPr>
            <p:cNvPr id="3076" name="Picture 4">
              <a:extLst>
                <a:ext uri="{FF2B5EF4-FFF2-40B4-BE49-F238E27FC236}">
                  <a16:creationId xmlns:a16="http://schemas.microsoft.com/office/drawing/2014/main" id="{B6697812-ED29-44B8-8206-749D52470A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026" y="4916778"/>
              <a:ext cx="591667" cy="591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a:extLst>
              <a:ext uri="{FF2B5EF4-FFF2-40B4-BE49-F238E27FC236}">
                <a16:creationId xmlns:a16="http://schemas.microsoft.com/office/drawing/2014/main" id="{7CF7811E-6F50-4DE3-916F-DF4817770DF3}"/>
              </a:ext>
            </a:extLst>
          </p:cNvPr>
          <p:cNvGrpSpPr/>
          <p:nvPr/>
        </p:nvGrpSpPr>
        <p:grpSpPr>
          <a:xfrm>
            <a:off x="203009" y="3716272"/>
            <a:ext cx="5430977" cy="720791"/>
            <a:chOff x="203009" y="3716272"/>
            <a:chExt cx="5430977" cy="720791"/>
          </a:xfrm>
        </p:grpSpPr>
        <p:grpSp>
          <p:nvGrpSpPr>
            <p:cNvPr id="3123" name="组合 79"/>
            <p:cNvGrpSpPr>
              <a:grpSpLocks/>
            </p:cNvGrpSpPr>
            <p:nvPr/>
          </p:nvGrpSpPr>
          <p:grpSpPr bwMode="auto">
            <a:xfrm>
              <a:off x="203009" y="3716272"/>
              <a:ext cx="5430977" cy="720791"/>
              <a:chOff x="6298049" y="1389565"/>
              <a:chExt cx="5050817" cy="720886"/>
            </a:xfrm>
          </p:grpSpPr>
          <p:sp>
            <p:nvSpPr>
              <p:cNvPr id="3125" name="文本框 81"/>
              <p:cNvSpPr txBox="1">
                <a:spLocks noChangeArrowheads="1"/>
              </p:cNvSpPr>
              <p:nvPr/>
            </p:nvSpPr>
            <p:spPr bwMode="auto">
              <a:xfrm>
                <a:off x="7787556" y="1504807"/>
                <a:ext cx="3561310"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Introducing Speech</a:t>
                </a:r>
                <a:endParaRPr lang="zh-CN" altLang="en-US" sz="2800" dirty="0">
                  <a:solidFill>
                    <a:srgbClr val="044875"/>
                  </a:solidFill>
                  <a:latin typeface="微软雅黑" pitchFamily="34" charset="-122"/>
                  <a:ea typeface="微软雅黑" pitchFamily="34" charset="-122"/>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7987825" y="1389565"/>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pic>
          <p:nvPicPr>
            <p:cNvPr id="3078" name="Picture 6">
              <a:extLst>
                <a:ext uri="{FF2B5EF4-FFF2-40B4-BE49-F238E27FC236}">
                  <a16:creationId xmlns:a16="http://schemas.microsoft.com/office/drawing/2014/main" id="{A3C0C796-1916-4F17-A060-D5FDEAF5572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240" t="53478" r="-2417" b="16949"/>
            <a:stretch/>
          </p:blipFill>
          <p:spPr bwMode="auto">
            <a:xfrm>
              <a:off x="1316018" y="3894528"/>
              <a:ext cx="629123" cy="382252"/>
            </a:xfrm>
            <a:prstGeom prst="rect">
              <a:avLst/>
            </a:prstGeom>
            <a:noFill/>
            <a:extLst>
              <a:ext uri="{909E8E84-426E-40DD-AFC4-6F175D3DCCD1}">
                <a14:hiddenFill xmlns:a14="http://schemas.microsoft.com/office/drawing/2010/main">
                  <a:solidFill>
                    <a:srgbClr val="FFFFFF"/>
                  </a:solidFill>
                </a14:hiddenFill>
              </a:ext>
            </a:extLst>
          </p:spPr>
        </p:pic>
      </p:grpSp>
      <p:pic>
        <p:nvPicPr>
          <p:cNvPr id="3080" name="Picture 8">
            <a:extLst>
              <a:ext uri="{FF2B5EF4-FFF2-40B4-BE49-F238E27FC236}">
                <a16:creationId xmlns:a16="http://schemas.microsoft.com/office/drawing/2014/main" id="{719E7F1B-9BF0-479F-907E-9589CA7A81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8"/>
                                        </p:tgtEl>
                                        <p:attrNameLst>
                                          <p:attrName>style.visibility</p:attrName>
                                        </p:attrNameLst>
                                      </p:cBhvr>
                                      <p:to>
                                        <p:strVal val="visible"/>
                                      </p:to>
                                    </p:set>
                                    <p:anim calcmode="lin" valueType="num">
                                      <p:cBhvr additive="base">
                                        <p:cTn id="35" dur="500" fill="hold"/>
                                        <p:tgtEl>
                                          <p:spTgt spid="108"/>
                                        </p:tgtEl>
                                        <p:attrNameLst>
                                          <p:attrName>ppt_x</p:attrName>
                                        </p:attrNameLst>
                                      </p:cBhvr>
                                      <p:tavLst>
                                        <p:tav tm="0">
                                          <p:val>
                                            <p:strVal val="#ppt_x"/>
                                          </p:val>
                                        </p:tav>
                                        <p:tav tm="100000">
                                          <p:val>
                                            <p:strVal val="#ppt_x"/>
                                          </p:val>
                                        </p:tav>
                                      </p:tavLst>
                                    </p:anim>
                                    <p:anim calcmode="lin" valueType="num">
                                      <p:cBhvr additive="base">
                                        <p:cTn id="36" dur="500" fill="hold"/>
                                        <p:tgtEl>
                                          <p:spTgt spid="10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additive="base">
                                        <p:cTn id="39" dur="500" fill="hold"/>
                                        <p:tgtEl>
                                          <p:spTgt spid="74"/>
                                        </p:tgtEl>
                                        <p:attrNameLst>
                                          <p:attrName>ppt_x</p:attrName>
                                        </p:attrNameLst>
                                      </p:cBhvr>
                                      <p:tavLst>
                                        <p:tav tm="0">
                                          <p:val>
                                            <p:strVal val="#ppt_x"/>
                                          </p:val>
                                        </p:tav>
                                        <p:tav tm="100000">
                                          <p:val>
                                            <p:strVal val="#ppt_x"/>
                                          </p:val>
                                        </p:tav>
                                      </p:tavLst>
                                    </p:anim>
                                    <p:anim calcmode="lin" valueType="num">
                                      <p:cBhvr additive="base">
                                        <p:cTn id="40" dur="500" fill="hold"/>
                                        <p:tgtEl>
                                          <p:spTgt spid="7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53" presetClass="entr" presetSubtype="16" fill="hold" nodeType="withEffect">
                                  <p:stCondLst>
                                    <p:cond delay="0"/>
                                  </p:stCondLst>
                                  <p:childTnLst>
                                    <p:set>
                                      <p:cBhvr>
                                        <p:cTn id="58" dur="1" fill="hold">
                                          <p:stCondLst>
                                            <p:cond delay="0"/>
                                          </p:stCondLst>
                                        </p:cTn>
                                        <p:tgtEl>
                                          <p:spTgt spid="157"/>
                                        </p:tgtEl>
                                        <p:attrNameLst>
                                          <p:attrName>style.visibility</p:attrName>
                                        </p:attrNameLst>
                                      </p:cBhvr>
                                      <p:to>
                                        <p:strVal val="visible"/>
                                      </p:to>
                                    </p:set>
                                    <p:anim calcmode="lin" valueType="num">
                                      <p:cBhvr>
                                        <p:cTn id="59" dur="500" fill="hold"/>
                                        <p:tgtEl>
                                          <p:spTgt spid="157"/>
                                        </p:tgtEl>
                                        <p:attrNameLst>
                                          <p:attrName>ppt_w</p:attrName>
                                        </p:attrNameLst>
                                      </p:cBhvr>
                                      <p:tavLst>
                                        <p:tav tm="0">
                                          <p:val>
                                            <p:fltVal val="0"/>
                                          </p:val>
                                        </p:tav>
                                        <p:tav tm="100000">
                                          <p:val>
                                            <p:strVal val="#ppt_w"/>
                                          </p:val>
                                        </p:tav>
                                      </p:tavLst>
                                    </p:anim>
                                    <p:anim calcmode="lin" valueType="num">
                                      <p:cBhvr>
                                        <p:cTn id="60" dur="500" fill="hold"/>
                                        <p:tgtEl>
                                          <p:spTgt spid="157"/>
                                        </p:tgtEl>
                                        <p:attrNameLst>
                                          <p:attrName>ppt_h</p:attrName>
                                        </p:attrNameLst>
                                      </p:cBhvr>
                                      <p:tavLst>
                                        <p:tav tm="0">
                                          <p:val>
                                            <p:fltVal val="0"/>
                                          </p:val>
                                        </p:tav>
                                        <p:tav tm="100000">
                                          <p:val>
                                            <p:strVal val="#ppt_h"/>
                                          </p:val>
                                        </p:tav>
                                      </p:tavLst>
                                    </p:anim>
                                    <p:animEffect transition="in" filter="fade">
                                      <p:cBhvr>
                                        <p:cTn id="61"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矩形 10"/>
          <p:cNvSpPr/>
          <p:nvPr/>
        </p:nvSpPr>
        <p:spPr>
          <a:xfrm>
            <a:off x="3973830" y="254000"/>
            <a:ext cx="8218170" cy="28448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grpSp>
        <p:nvGrpSpPr>
          <p:cNvPr id="18" name="组合 17"/>
          <p:cNvGrpSpPr/>
          <p:nvPr/>
        </p:nvGrpSpPr>
        <p:grpSpPr bwMode="auto">
          <a:xfrm>
            <a:off x="9440863" y="192119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5" name="组合 24"/>
          <p:cNvGrpSpPr/>
          <p:nvPr/>
        </p:nvGrpSpPr>
        <p:grpSpPr bwMode="auto">
          <a:xfrm>
            <a:off x="2143125" y="435324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49" name="组合 48"/>
          <p:cNvGrpSpPr/>
          <p:nvPr/>
        </p:nvGrpSpPr>
        <p:grpSpPr bwMode="auto">
          <a:xfrm>
            <a:off x="257175" y="509619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 name="组合 2"/>
          <p:cNvGrpSpPr/>
          <p:nvPr/>
        </p:nvGrpSpPr>
        <p:grpSpPr bwMode="auto">
          <a:xfrm>
            <a:off x="257175" y="537845"/>
            <a:ext cx="7643495" cy="3216910"/>
            <a:chOff x="374813" y="962885"/>
            <a:chExt cx="7643084" cy="3219467"/>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矩形 52"/>
            <p:cNvSpPr/>
            <p:nvPr/>
          </p:nvSpPr>
          <p:spPr>
            <a:xfrm>
              <a:off x="551334" y="1010548"/>
              <a:ext cx="7466563" cy="3171804"/>
            </a:xfrm>
            <a:prstGeom prst="rect">
              <a:avLst/>
            </a:prstGeom>
          </p:spPr>
          <p:txBody>
            <a:bodyPr wrap="square">
              <a:spAutoFit/>
            </a:bodyPr>
            <a:lstStyle/>
            <a:p>
              <a:pPr marL="342900" marR="0" lvl="0" indent="-342900" algn="l" defTabSz="914400" rtl="0" eaLnBrk="1" fontAlgn="auto" latinLnBrk="0" hangingPunct="1">
                <a:lnSpc>
                  <a:spcPts val="2400"/>
                </a:lnSpc>
                <a:spcBef>
                  <a:spcPts val="0"/>
                </a:spcBef>
                <a:spcAft>
                  <a:spcPts val="0"/>
                </a:spcAft>
                <a:buClrTx/>
                <a:buSzTx/>
                <a:buFontTx/>
                <a:buAutoNum type="arabicPeriod"/>
                <a:tabLst/>
                <a:defRPr/>
              </a:pP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Paying compliments to the distinguished guests and all the participants</a:t>
              </a:r>
            </a:p>
            <a:p>
              <a:pPr marL="342900" marR="0" lvl="0" indent="-342900" algn="l" defTabSz="914400" rtl="0" eaLnBrk="1" fontAlgn="auto" latinLnBrk="0" hangingPunct="1">
                <a:lnSpc>
                  <a:spcPts val="2400"/>
                </a:lnSpc>
                <a:spcBef>
                  <a:spcPts val="0"/>
                </a:spcBef>
                <a:spcAft>
                  <a:spcPts val="0"/>
                </a:spcAft>
                <a:buClrTx/>
                <a:buSzTx/>
                <a:buFontTx/>
                <a:buAutoNum type="arabicPeriod"/>
                <a:tabLst/>
                <a:defRPr/>
              </a:pP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Expressing </a:t>
              </a: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thanks </a:t>
              </a: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to the participants, keynote speakers, chairpersons, distinguished guests, etc.</a:t>
              </a:r>
            </a:p>
            <a:p>
              <a:pPr marL="342900" marR="0" lvl="0" indent="-342900" algn="l" defTabSz="914400" rtl="0" eaLnBrk="1" fontAlgn="auto" latinLnBrk="0" hangingPunct="1">
                <a:lnSpc>
                  <a:spcPts val="2400"/>
                </a:lnSpc>
                <a:spcBef>
                  <a:spcPts val="0"/>
                </a:spcBef>
                <a:spcAft>
                  <a:spcPts val="0"/>
                </a:spcAft>
                <a:buClrTx/>
                <a:buSzTx/>
                <a:buFontTx/>
                <a:buAutoNum type="arabicPeriod"/>
                <a:tabLst/>
                <a:defRPr/>
              </a:pP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Congratulating on the success of the conference</a:t>
              </a:r>
            </a:p>
            <a:p>
              <a:pPr marL="342900" marR="0" lvl="0" indent="-342900" algn="l" defTabSz="914400" rtl="0" eaLnBrk="1" fontAlgn="auto" latinLnBrk="0" hangingPunct="1">
                <a:lnSpc>
                  <a:spcPts val="2400"/>
                </a:lnSpc>
                <a:spcBef>
                  <a:spcPts val="0"/>
                </a:spcBef>
                <a:spcAft>
                  <a:spcPts val="0"/>
                </a:spcAft>
                <a:buClrTx/>
                <a:buSzTx/>
                <a:buFontTx/>
                <a:buAutoNum type="arabicPeriod"/>
                <a:tabLst/>
                <a:defRPr/>
              </a:pP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Summarizing the </a:t>
              </a: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contents</a:t>
              </a: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 and </a:t>
              </a: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accomplishments</a:t>
              </a: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 of the conference</a:t>
              </a:r>
            </a:p>
            <a:p>
              <a:pPr marL="342900" marR="0" lvl="0" indent="-342900" algn="l" defTabSz="914400" rtl="0" eaLnBrk="1" fontAlgn="auto" latinLnBrk="0" hangingPunct="1">
                <a:lnSpc>
                  <a:spcPts val="2400"/>
                </a:lnSpc>
                <a:spcBef>
                  <a:spcPts val="0"/>
                </a:spcBef>
                <a:spcAft>
                  <a:spcPts val="0"/>
                </a:spcAft>
                <a:buClrTx/>
                <a:buSzTx/>
                <a:buFontTx/>
                <a:buAutoNum type="arabicPeriod"/>
                <a:tabLst/>
                <a:defRPr/>
              </a:pP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Inviting the participants to the</a:t>
              </a: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 next</a:t>
              </a: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 conference announced</a:t>
              </a:r>
            </a:p>
            <a:p>
              <a:pPr marL="342900" marR="0" lvl="0" indent="-342900" algn="l" defTabSz="914400" rtl="0" eaLnBrk="1" fontAlgn="auto" latinLnBrk="0" hangingPunct="1">
                <a:lnSpc>
                  <a:spcPts val="2400"/>
                </a:lnSpc>
                <a:spcBef>
                  <a:spcPts val="0"/>
                </a:spcBef>
                <a:spcAft>
                  <a:spcPts val="0"/>
                </a:spcAft>
                <a:buClrTx/>
                <a:buSzTx/>
                <a:buFontTx/>
                <a:buAutoNum type="arabicPeriod"/>
                <a:tabLst/>
                <a:defRPr/>
              </a:pP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Extending best wishes to the </a:t>
              </a: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participants</a:t>
              </a:r>
            </a:p>
          </p:txBody>
        </p:sp>
      </p:grpSp>
      <p:grpSp>
        <p:nvGrpSpPr>
          <p:cNvPr id="54" name="组合 53"/>
          <p:cNvGrpSpPr/>
          <p:nvPr/>
        </p:nvGrpSpPr>
        <p:grpSpPr bwMode="auto">
          <a:xfrm>
            <a:off x="257175" y="5068253"/>
            <a:ext cx="1679575" cy="1568450"/>
            <a:chOff x="142583" y="4542955"/>
            <a:chExt cx="1679145" cy="1567915"/>
          </a:xfrm>
        </p:grpSpPr>
        <p:sp>
          <p:nvSpPr>
            <p:cNvPr id="55" name="L 形 54"/>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57" name="组合 56"/>
          <p:cNvGrpSpPr/>
          <p:nvPr/>
        </p:nvGrpSpPr>
        <p:grpSpPr bwMode="auto">
          <a:xfrm>
            <a:off x="4584383" y="3616960"/>
            <a:ext cx="2205037" cy="2281238"/>
            <a:chOff x="4461681" y="2944009"/>
            <a:chExt cx="2205196" cy="2281860"/>
          </a:xfrm>
        </p:grpSpPr>
        <p:sp>
          <p:nvSpPr>
            <p:cNvPr id="58" name="L 形 57"/>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等腰三角形 58"/>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61" name="组合 60"/>
          <p:cNvGrpSpPr/>
          <p:nvPr/>
        </p:nvGrpSpPr>
        <p:grpSpPr bwMode="auto">
          <a:xfrm>
            <a:off x="7020243" y="2753995"/>
            <a:ext cx="2205037" cy="2397125"/>
            <a:chOff x="6894012" y="2226903"/>
            <a:chExt cx="2205196" cy="2397084"/>
          </a:xfrm>
        </p:grpSpPr>
        <p:sp>
          <p:nvSpPr>
            <p:cNvPr id="62" name="L 形 61"/>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等腰三角形 62"/>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16398" name="文本框 27"/>
          <p:cNvSpPr txBox="1">
            <a:spLocks noChangeArrowheads="1"/>
          </p:cNvSpPr>
          <p:nvPr/>
        </p:nvSpPr>
        <p:spPr bwMode="auto">
          <a:xfrm>
            <a:off x="854019" y="110901"/>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losing </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S</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peech</a:t>
            </a:r>
          </a:p>
        </p:txBody>
      </p:sp>
      <p:sp>
        <p:nvSpPr>
          <p:cNvPr id="29" name="文本框 28"/>
          <p:cNvSpPr txBox="1"/>
          <p:nvPr/>
        </p:nvSpPr>
        <p:spPr>
          <a:xfrm>
            <a:off x="550863" y="82550"/>
            <a:ext cx="723900" cy="5835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a:t>
            </a:r>
            <a:r>
              <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6</a:t>
            </a:r>
          </a:p>
        </p:txBody>
      </p:sp>
    </p:spTree>
    <p:extLst>
      <p:ext uri="{BB962C8B-B14F-4D97-AF65-F5344CB8AC3E}">
        <p14:creationId xmlns:p14="http://schemas.microsoft.com/office/powerpoint/2010/main" val="30683326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additive="base">
                                        <p:cTn id="24" dur="500" fill="hold"/>
                                        <p:tgtEl>
                                          <p:spTgt spid="49"/>
                                        </p:tgtEl>
                                        <p:attrNameLst>
                                          <p:attrName>ppt_x</p:attrName>
                                        </p:attrNameLst>
                                      </p:cBhvr>
                                      <p:tavLst>
                                        <p:tav tm="0">
                                          <p:val>
                                            <p:strVal val="#ppt_x"/>
                                          </p:val>
                                        </p:tav>
                                        <p:tav tm="100000">
                                          <p:val>
                                            <p:strVal val="#ppt_x"/>
                                          </p:val>
                                        </p:tav>
                                      </p:tavLst>
                                    </p:anim>
                                    <p:anim calcmode="lin" valueType="num">
                                      <p:cBhvr additive="base">
                                        <p:cTn id="25" dur="500" fill="hold"/>
                                        <p:tgtEl>
                                          <p:spTgt spid="4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25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10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ppt_x"/>
                                          </p:val>
                                        </p:tav>
                                        <p:tav tm="100000">
                                          <p:val>
                                            <p:strVal val="#ppt_x"/>
                                          </p:val>
                                        </p:tav>
                                      </p:tavLst>
                                    </p:anim>
                                    <p:anim calcmode="lin" valueType="num">
                                      <p:cBhvr additive="base">
                                        <p:cTn id="44" dur="500" fill="hold"/>
                                        <p:tgtEl>
                                          <p:spTgt spid="5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50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ppt_x"/>
                                          </p:val>
                                        </p:tav>
                                        <p:tav tm="100000">
                                          <p:val>
                                            <p:strVal val="#ppt_x"/>
                                          </p:val>
                                        </p:tav>
                                      </p:tavLst>
                                    </p:anim>
                                    <p:anim calcmode="lin" valueType="num">
                                      <p:cBhvr additive="base">
                                        <p:cTn id="48" dur="500" fill="hold"/>
                                        <p:tgtEl>
                                          <p:spTgt spid="5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750"/>
                                  </p:stCondLst>
                                  <p:childTnLst>
                                    <p:set>
                                      <p:cBhvr>
                                        <p:cTn id="50" dur="1" fill="hold">
                                          <p:stCondLst>
                                            <p:cond delay="0"/>
                                          </p:stCondLst>
                                        </p:cTn>
                                        <p:tgtEl>
                                          <p:spTgt spid="61"/>
                                        </p:tgtEl>
                                        <p:attrNameLst>
                                          <p:attrName>style.visibility</p:attrName>
                                        </p:attrNameLst>
                                      </p:cBhvr>
                                      <p:to>
                                        <p:strVal val="visible"/>
                                      </p:to>
                                    </p:set>
                                    <p:anim calcmode="lin" valueType="num">
                                      <p:cBhvr additive="base">
                                        <p:cTn id="51" dur="500" fill="hold"/>
                                        <p:tgtEl>
                                          <p:spTgt spid="61"/>
                                        </p:tgtEl>
                                        <p:attrNameLst>
                                          <p:attrName>ppt_x</p:attrName>
                                        </p:attrNameLst>
                                      </p:cBhvr>
                                      <p:tavLst>
                                        <p:tav tm="0">
                                          <p:val>
                                            <p:strVal val="#ppt_x"/>
                                          </p:val>
                                        </p:tav>
                                        <p:tav tm="100000">
                                          <p:val>
                                            <p:strVal val="#ppt_x"/>
                                          </p:val>
                                        </p:tav>
                                      </p:tavLst>
                                    </p:anim>
                                    <p:anim calcmode="lin" valueType="num">
                                      <p:cBhvr additive="base">
                                        <p:cTn id="5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520190"/>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文本框 59"/>
          <p:cNvSpPr txBox="1"/>
          <p:nvPr/>
        </p:nvSpPr>
        <p:spPr>
          <a:xfrm>
            <a:off x="6001068" y="1594803"/>
            <a:ext cx="5903912" cy="4087495"/>
          </a:xfrm>
          <a:prstGeom prst="rect">
            <a:avLst/>
          </a:prstGeom>
          <a:noFill/>
        </p:spPr>
        <p:txBody>
          <a:bodyPr>
            <a:spAutoFit/>
          </a:bodyPr>
          <a:lstStyle/>
          <a:p>
            <a:pPr marL="0" marR="0" lvl="0" indent="0" algn="l" defTabSz="914400" rtl="0" eaLnBrk="1" fontAlgn="auto" latinLnBrk="0" hangingPunct="1">
              <a:lnSpc>
                <a:spcPts val="2000"/>
              </a:lnSpc>
              <a:spcBef>
                <a:spcPts val="0"/>
              </a:spcBef>
              <a:spcAft>
                <a:spcPts val="0"/>
              </a:spcAft>
              <a:buClr>
                <a:srgbClr val="044875"/>
              </a:buClr>
              <a:buSzTx/>
              <a:buFont typeface="Wingdings" panose="05000000000000000000" pitchFamily="2" charset="2"/>
              <a:buNone/>
              <a:tabLst/>
              <a:defRPr/>
            </a:pPr>
            <a:endParaRPr kumimoji="0" lang="en-US" altLang="zh-CN" sz="1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Delivering a good summary </a:t>
            </a: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You should recap the key points and provide a concise reminder of what you   wanted the audience to remember after listening to your presentation. This is called the"sandwich effect, because you begin and end with the same idea, a main point that focuses on your presentation and draws the audience's attention throughout it. </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2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Arial"/>
              <a:ea typeface="微软雅黑"/>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grpSp>
        <p:nvGrpSpPr>
          <p:cNvPr id="52" name="组合 51"/>
          <p:cNvGrpSpPr/>
          <p:nvPr/>
        </p:nvGrpSpPr>
        <p:grpSpPr bwMode="auto">
          <a:xfrm>
            <a:off x="5983288" y="1072515"/>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45" name="文本框 53"/>
            <p:cNvSpPr txBox="1">
              <a:spLocks noChangeArrowheads="1"/>
            </p:cNvSpPr>
            <p:nvPr/>
          </p:nvSpPr>
          <p:spPr bwMode="auto">
            <a:xfrm>
              <a:off x="5982652" y="1991920"/>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Tips for </a:t>
              </a: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c</a:t>
              </a: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losing </a:t>
              </a: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s</a:t>
              </a: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peech </a:t>
              </a:r>
            </a:p>
          </p:txBody>
        </p:sp>
      </p:grpSp>
      <p:grpSp>
        <p:nvGrpSpPr>
          <p:cNvPr id="77" name="组合 76"/>
          <p:cNvGrpSpPr/>
          <p:nvPr/>
        </p:nvGrpSpPr>
        <p:grpSpPr bwMode="auto">
          <a:xfrm>
            <a:off x="568960" y="1072515"/>
            <a:ext cx="5432425" cy="4937760"/>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5" name="文本框 27"/>
          <p:cNvSpPr txBox="1">
            <a:spLocks noChangeArrowheads="1"/>
          </p:cNvSpPr>
          <p:nvPr/>
        </p:nvSpPr>
        <p:spPr bwMode="auto">
          <a:xfrm>
            <a:off x="855289" y="81056"/>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losing </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S</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peech</a:t>
            </a:r>
          </a:p>
        </p:txBody>
      </p:sp>
      <p:sp>
        <p:nvSpPr>
          <p:cNvPr id="10" name="文本框 9"/>
          <p:cNvSpPr txBox="1"/>
          <p:nvPr/>
        </p:nvSpPr>
        <p:spPr>
          <a:xfrm>
            <a:off x="550863" y="81280"/>
            <a:ext cx="723900" cy="5835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a:t>
            </a:r>
            <a:r>
              <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6</a:t>
            </a:r>
          </a:p>
        </p:txBody>
      </p:sp>
    </p:spTree>
    <p:extLst>
      <p:ext uri="{BB962C8B-B14F-4D97-AF65-F5344CB8AC3E}">
        <p14:creationId xmlns:p14="http://schemas.microsoft.com/office/powerpoint/2010/main" val="85608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1000"/>
                                        <p:tgtEl>
                                          <p:spTgt spid="77"/>
                                        </p:tgtEl>
                                      </p:cBhvr>
                                    </p:animEffect>
                                    <p:anim calcmode="lin" valueType="num">
                                      <p:cBhvr>
                                        <p:cTn id="25" dur="1000" fill="hold"/>
                                        <p:tgtEl>
                                          <p:spTgt spid="77"/>
                                        </p:tgtEl>
                                        <p:attrNameLst>
                                          <p:attrName>ppt_x</p:attrName>
                                        </p:attrNameLst>
                                      </p:cBhvr>
                                      <p:tavLst>
                                        <p:tav tm="0">
                                          <p:val>
                                            <p:strVal val="#ppt_x"/>
                                          </p:val>
                                        </p:tav>
                                        <p:tav tm="100000">
                                          <p:val>
                                            <p:strVal val="#ppt_x"/>
                                          </p:val>
                                        </p:tav>
                                      </p:tavLst>
                                    </p:anim>
                                    <p:anim calcmode="lin" valueType="num">
                                      <p:cBhvr>
                                        <p:cTn id="26" dur="1000" fill="hold"/>
                                        <p:tgtEl>
                                          <p:spTgt spid="77"/>
                                        </p:tgtEl>
                                        <p:attrNameLst>
                                          <p:attrName>ppt_y</p:attrName>
                                        </p:attrNameLst>
                                      </p:cBhvr>
                                      <p:tavLst>
                                        <p:tav tm="0">
                                          <p:val>
                                            <p:strVal val="#ppt_y+.1"/>
                                          </p:val>
                                        </p:tav>
                                        <p:tav tm="100000">
                                          <p:val>
                                            <p:strVal val="#ppt_y"/>
                                          </p:val>
                                        </p:tav>
                                      </p:tavLst>
                                    </p:anim>
                                  </p:childTnLst>
                                </p:cTn>
                              </p:par>
                              <p:par>
                                <p:cTn id="27" presetID="22" presetClass="entr" presetSubtype="8" fill="hold" nodeType="withEffect">
                                  <p:stCondLst>
                                    <p:cond delay="25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60">
                                            <p:txEl>
                                              <p:pRg st="1" end="1"/>
                                            </p:txEl>
                                          </p:spTgt>
                                        </p:tgtEl>
                                        <p:attrNameLst>
                                          <p:attrName>style.visibility</p:attrName>
                                        </p:attrNameLst>
                                      </p:cBhvr>
                                      <p:to>
                                        <p:strVal val="visible"/>
                                      </p:to>
                                    </p:set>
                                    <p:anim calcmode="lin" valueType="num">
                                      <p:cBhvr additive="base">
                                        <p:cTn id="39" dur="500"/>
                                        <p:tgtEl>
                                          <p:spTgt spid="60">
                                            <p:txEl>
                                              <p:pRg st="1" end="1"/>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6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60">
                                            <p:txEl>
                                              <p:pRg st="2" end="2"/>
                                            </p:txEl>
                                          </p:spTgt>
                                        </p:tgtEl>
                                        <p:attrNameLst>
                                          <p:attrName>style.visibility</p:attrName>
                                        </p:attrNameLst>
                                      </p:cBhvr>
                                      <p:to>
                                        <p:strVal val="visible"/>
                                      </p:to>
                                    </p:set>
                                    <p:anim calcmode="lin" valueType="num">
                                      <p:cBhvr additive="base">
                                        <p:cTn id="45" dur="500"/>
                                        <p:tgtEl>
                                          <p:spTgt spid="60">
                                            <p:txEl>
                                              <p:pRg st="2" end="2"/>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uild="p" bldLvl="3"/>
      <p:bldP spid="2" grpId="0" bldLvl="0" animBg="1"/>
      <p:bldP spid="3" grpId="0" bldLvl="0" animBg="1"/>
      <p:bldP spid="7" grpId="0" bldLvl="0" animBg="1"/>
      <p:bldP spid="8" grpId="0" bldLvl="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520190"/>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文本框 59"/>
          <p:cNvSpPr txBox="1"/>
          <p:nvPr/>
        </p:nvSpPr>
        <p:spPr>
          <a:xfrm>
            <a:off x="6001068" y="1594803"/>
            <a:ext cx="5903912" cy="5318125"/>
          </a:xfrm>
          <a:prstGeom prst="rect">
            <a:avLst/>
          </a:prstGeom>
          <a:noFill/>
        </p:spPr>
        <p:txBody>
          <a:bodyPr>
            <a:spAutoFit/>
          </a:bodyPr>
          <a:lstStyle/>
          <a:p>
            <a:pPr marL="0" marR="0" lvl="0" indent="0" algn="l" defTabSz="914400" rtl="0" eaLnBrk="1" fontAlgn="auto" latinLnBrk="0" hangingPunct="1">
              <a:lnSpc>
                <a:spcPts val="2000"/>
              </a:lnSpc>
              <a:spcBef>
                <a:spcPts val="0"/>
              </a:spcBef>
              <a:spcAft>
                <a:spcPts val="0"/>
              </a:spcAft>
              <a:buClr>
                <a:srgbClr val="044875"/>
              </a:buClr>
              <a:buSzTx/>
              <a:buFont typeface="Wingdings" panose="05000000000000000000" pitchFamily="2" charset="2"/>
              <a:buNone/>
              <a:tabLst/>
              <a:defRPr/>
            </a:pPr>
            <a:endParaRPr kumimoji="0" lang="en-US" altLang="zh-CN" sz="1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Presenting a short ending </a:t>
            </a: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You may deliver a message that logically comes out of the ideas developed in your presentation. It could bea comment, a lesson learned, a recommendation, and so on.fou may also deliver a message that is the realization of the ideas and opinions developedin your presentation. When quoting some famous lines of well-known figures, you should credit the sources of the quotes. The message should encourage the audience to think about or reflect on your presentation. If you want to suggest additional sources of information, you can give your audience some ways to expand on your ideas.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2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Arial"/>
              <a:ea typeface="微软雅黑"/>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grpSp>
        <p:nvGrpSpPr>
          <p:cNvPr id="52" name="组合 51"/>
          <p:cNvGrpSpPr/>
          <p:nvPr/>
        </p:nvGrpSpPr>
        <p:grpSpPr bwMode="auto">
          <a:xfrm>
            <a:off x="5983288" y="1072515"/>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45" name="文本框 53"/>
            <p:cNvSpPr txBox="1">
              <a:spLocks noChangeArrowheads="1"/>
            </p:cNvSpPr>
            <p:nvPr/>
          </p:nvSpPr>
          <p:spPr bwMode="auto">
            <a:xfrm>
              <a:off x="5982652" y="1991920"/>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Tips for </a:t>
              </a: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c</a:t>
              </a: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losing </a:t>
              </a: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s</a:t>
              </a: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peech </a:t>
              </a:r>
            </a:p>
          </p:txBody>
        </p:sp>
      </p:grpSp>
      <p:grpSp>
        <p:nvGrpSpPr>
          <p:cNvPr id="77" name="组合 76"/>
          <p:cNvGrpSpPr/>
          <p:nvPr/>
        </p:nvGrpSpPr>
        <p:grpSpPr bwMode="auto">
          <a:xfrm>
            <a:off x="568960" y="1072515"/>
            <a:ext cx="5432425" cy="4937760"/>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5" name="文本框 27"/>
          <p:cNvSpPr txBox="1">
            <a:spLocks noChangeArrowheads="1"/>
          </p:cNvSpPr>
          <p:nvPr/>
        </p:nvSpPr>
        <p:spPr bwMode="auto">
          <a:xfrm>
            <a:off x="855289" y="81056"/>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losing </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S</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peech</a:t>
            </a:r>
          </a:p>
        </p:txBody>
      </p:sp>
      <p:sp>
        <p:nvSpPr>
          <p:cNvPr id="10" name="文本框 9"/>
          <p:cNvSpPr txBox="1"/>
          <p:nvPr/>
        </p:nvSpPr>
        <p:spPr>
          <a:xfrm>
            <a:off x="550863" y="81280"/>
            <a:ext cx="723900" cy="5835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a:t>
            </a:r>
            <a:r>
              <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6</a:t>
            </a:r>
          </a:p>
        </p:txBody>
      </p:sp>
    </p:spTree>
    <p:extLst>
      <p:ext uri="{BB962C8B-B14F-4D97-AF65-F5344CB8AC3E}">
        <p14:creationId xmlns:p14="http://schemas.microsoft.com/office/powerpoint/2010/main" val="4246427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1000"/>
                                        <p:tgtEl>
                                          <p:spTgt spid="77"/>
                                        </p:tgtEl>
                                      </p:cBhvr>
                                    </p:animEffect>
                                    <p:anim calcmode="lin" valueType="num">
                                      <p:cBhvr>
                                        <p:cTn id="25" dur="1000" fill="hold"/>
                                        <p:tgtEl>
                                          <p:spTgt spid="77"/>
                                        </p:tgtEl>
                                        <p:attrNameLst>
                                          <p:attrName>ppt_x</p:attrName>
                                        </p:attrNameLst>
                                      </p:cBhvr>
                                      <p:tavLst>
                                        <p:tav tm="0">
                                          <p:val>
                                            <p:strVal val="#ppt_x"/>
                                          </p:val>
                                        </p:tav>
                                        <p:tav tm="100000">
                                          <p:val>
                                            <p:strVal val="#ppt_x"/>
                                          </p:val>
                                        </p:tav>
                                      </p:tavLst>
                                    </p:anim>
                                    <p:anim calcmode="lin" valueType="num">
                                      <p:cBhvr>
                                        <p:cTn id="26" dur="1000" fill="hold"/>
                                        <p:tgtEl>
                                          <p:spTgt spid="77"/>
                                        </p:tgtEl>
                                        <p:attrNameLst>
                                          <p:attrName>ppt_y</p:attrName>
                                        </p:attrNameLst>
                                      </p:cBhvr>
                                      <p:tavLst>
                                        <p:tav tm="0">
                                          <p:val>
                                            <p:strVal val="#ppt_y+.1"/>
                                          </p:val>
                                        </p:tav>
                                        <p:tav tm="100000">
                                          <p:val>
                                            <p:strVal val="#ppt_y"/>
                                          </p:val>
                                        </p:tav>
                                      </p:tavLst>
                                    </p:anim>
                                  </p:childTnLst>
                                </p:cTn>
                              </p:par>
                              <p:par>
                                <p:cTn id="27" presetID="22" presetClass="entr" presetSubtype="8" fill="hold" nodeType="withEffect">
                                  <p:stCondLst>
                                    <p:cond delay="25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60">
                                            <p:txEl>
                                              <p:pRg st="1" end="1"/>
                                            </p:txEl>
                                          </p:spTgt>
                                        </p:tgtEl>
                                        <p:attrNameLst>
                                          <p:attrName>style.visibility</p:attrName>
                                        </p:attrNameLst>
                                      </p:cBhvr>
                                      <p:to>
                                        <p:strVal val="visible"/>
                                      </p:to>
                                    </p:set>
                                    <p:anim calcmode="lin" valueType="num">
                                      <p:cBhvr additive="base">
                                        <p:cTn id="39" dur="500"/>
                                        <p:tgtEl>
                                          <p:spTgt spid="60">
                                            <p:txEl>
                                              <p:pRg st="1" end="1"/>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6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60">
                                            <p:txEl>
                                              <p:pRg st="2" end="2"/>
                                            </p:txEl>
                                          </p:spTgt>
                                        </p:tgtEl>
                                        <p:attrNameLst>
                                          <p:attrName>style.visibility</p:attrName>
                                        </p:attrNameLst>
                                      </p:cBhvr>
                                      <p:to>
                                        <p:strVal val="visible"/>
                                      </p:to>
                                    </p:set>
                                    <p:anim calcmode="lin" valueType="num">
                                      <p:cBhvr additive="base">
                                        <p:cTn id="45" dur="500"/>
                                        <p:tgtEl>
                                          <p:spTgt spid="60">
                                            <p:txEl>
                                              <p:pRg st="2" end="2"/>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uild="p" bldLvl="3"/>
      <p:bldP spid="2" grpId="0" bldLvl="0" animBg="1"/>
      <p:bldP spid="3" grpId="0" bldLvl="0" animBg="1"/>
      <p:bldP spid="7" grpId="0" bldLvl="0" animBg="1"/>
      <p:bldP spid="8" grpId="0" bldLvl="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520190"/>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文本框 59"/>
          <p:cNvSpPr txBox="1"/>
          <p:nvPr/>
        </p:nvSpPr>
        <p:spPr>
          <a:xfrm>
            <a:off x="6001068" y="1594803"/>
            <a:ext cx="5903912" cy="2856230"/>
          </a:xfrm>
          <a:prstGeom prst="rect">
            <a:avLst/>
          </a:prstGeom>
          <a:noFill/>
        </p:spPr>
        <p:txBody>
          <a:bodyPr>
            <a:spAutoFit/>
          </a:bodyPr>
          <a:lstStyle/>
          <a:p>
            <a:pPr marL="0" marR="0" lvl="0" indent="0" algn="l" defTabSz="914400" rtl="0" eaLnBrk="1" fontAlgn="auto" latinLnBrk="0" hangingPunct="1">
              <a:lnSpc>
                <a:spcPts val="2000"/>
              </a:lnSpc>
              <a:spcBef>
                <a:spcPts val="0"/>
              </a:spcBef>
              <a:spcAft>
                <a:spcPts val="0"/>
              </a:spcAft>
              <a:buClr>
                <a:srgbClr val="044875"/>
              </a:buClr>
              <a:buSzTx/>
              <a:buFont typeface="Wingdings" panose="05000000000000000000" pitchFamily="2" charset="2"/>
              <a:buNone/>
              <a:tabLst/>
              <a:defRPr/>
            </a:pPr>
            <a:endParaRPr kumimoji="0" lang="en-US" altLang="zh-CN" sz="1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Thanking the audience </a:t>
            </a: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The audience would appreciate it if their attendance is recognized even with just a simple expression of gratitude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2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Arial"/>
              <a:ea typeface="微软雅黑"/>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charset="-122"/>
              <a:ea typeface="微软雅黑" panose="020B0503020204020204" charset="-122"/>
              <a:cs typeface="+mn-cs"/>
            </a:endParaRPr>
          </a:p>
        </p:txBody>
      </p:sp>
      <p:grpSp>
        <p:nvGrpSpPr>
          <p:cNvPr id="52" name="组合 51"/>
          <p:cNvGrpSpPr/>
          <p:nvPr/>
        </p:nvGrpSpPr>
        <p:grpSpPr bwMode="auto">
          <a:xfrm>
            <a:off x="5983288" y="1072515"/>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45" name="文本框 53"/>
            <p:cNvSpPr txBox="1">
              <a:spLocks noChangeArrowheads="1"/>
            </p:cNvSpPr>
            <p:nvPr/>
          </p:nvSpPr>
          <p:spPr bwMode="auto">
            <a:xfrm>
              <a:off x="5982652" y="1991920"/>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Tips for </a:t>
              </a: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c</a:t>
              </a: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losing </a:t>
              </a: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s</a:t>
              </a: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peech </a:t>
              </a:r>
            </a:p>
          </p:txBody>
        </p:sp>
      </p:grpSp>
      <p:grpSp>
        <p:nvGrpSpPr>
          <p:cNvPr id="77" name="组合 76"/>
          <p:cNvGrpSpPr/>
          <p:nvPr/>
        </p:nvGrpSpPr>
        <p:grpSpPr bwMode="auto">
          <a:xfrm>
            <a:off x="568960" y="1072515"/>
            <a:ext cx="5432425" cy="4937760"/>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5" name="文本框 27"/>
          <p:cNvSpPr txBox="1">
            <a:spLocks noChangeArrowheads="1"/>
          </p:cNvSpPr>
          <p:nvPr/>
        </p:nvSpPr>
        <p:spPr bwMode="auto">
          <a:xfrm>
            <a:off x="855289" y="81056"/>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losing </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S</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peech</a:t>
            </a:r>
          </a:p>
        </p:txBody>
      </p:sp>
      <p:sp>
        <p:nvSpPr>
          <p:cNvPr id="10" name="文本框 9"/>
          <p:cNvSpPr txBox="1"/>
          <p:nvPr/>
        </p:nvSpPr>
        <p:spPr>
          <a:xfrm>
            <a:off x="550863" y="81280"/>
            <a:ext cx="723900" cy="5835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a:t>
            </a:r>
            <a:r>
              <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6</a:t>
            </a:r>
          </a:p>
        </p:txBody>
      </p:sp>
    </p:spTree>
    <p:extLst>
      <p:ext uri="{BB962C8B-B14F-4D97-AF65-F5344CB8AC3E}">
        <p14:creationId xmlns:p14="http://schemas.microsoft.com/office/powerpoint/2010/main" val="3751303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1000"/>
                                        <p:tgtEl>
                                          <p:spTgt spid="77"/>
                                        </p:tgtEl>
                                      </p:cBhvr>
                                    </p:animEffect>
                                    <p:anim calcmode="lin" valueType="num">
                                      <p:cBhvr>
                                        <p:cTn id="25" dur="1000" fill="hold"/>
                                        <p:tgtEl>
                                          <p:spTgt spid="77"/>
                                        </p:tgtEl>
                                        <p:attrNameLst>
                                          <p:attrName>ppt_x</p:attrName>
                                        </p:attrNameLst>
                                      </p:cBhvr>
                                      <p:tavLst>
                                        <p:tav tm="0">
                                          <p:val>
                                            <p:strVal val="#ppt_x"/>
                                          </p:val>
                                        </p:tav>
                                        <p:tav tm="100000">
                                          <p:val>
                                            <p:strVal val="#ppt_x"/>
                                          </p:val>
                                        </p:tav>
                                      </p:tavLst>
                                    </p:anim>
                                    <p:anim calcmode="lin" valueType="num">
                                      <p:cBhvr>
                                        <p:cTn id="26" dur="1000" fill="hold"/>
                                        <p:tgtEl>
                                          <p:spTgt spid="77"/>
                                        </p:tgtEl>
                                        <p:attrNameLst>
                                          <p:attrName>ppt_y</p:attrName>
                                        </p:attrNameLst>
                                      </p:cBhvr>
                                      <p:tavLst>
                                        <p:tav tm="0">
                                          <p:val>
                                            <p:strVal val="#ppt_y+.1"/>
                                          </p:val>
                                        </p:tav>
                                        <p:tav tm="100000">
                                          <p:val>
                                            <p:strVal val="#ppt_y"/>
                                          </p:val>
                                        </p:tav>
                                      </p:tavLst>
                                    </p:anim>
                                  </p:childTnLst>
                                </p:cTn>
                              </p:par>
                              <p:par>
                                <p:cTn id="27" presetID="22" presetClass="entr" presetSubtype="8" fill="hold" nodeType="withEffect">
                                  <p:stCondLst>
                                    <p:cond delay="25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60">
                                            <p:txEl>
                                              <p:pRg st="1" end="1"/>
                                            </p:txEl>
                                          </p:spTgt>
                                        </p:tgtEl>
                                        <p:attrNameLst>
                                          <p:attrName>style.visibility</p:attrName>
                                        </p:attrNameLst>
                                      </p:cBhvr>
                                      <p:to>
                                        <p:strVal val="visible"/>
                                      </p:to>
                                    </p:set>
                                    <p:anim calcmode="lin" valueType="num">
                                      <p:cBhvr additive="base">
                                        <p:cTn id="39" dur="500"/>
                                        <p:tgtEl>
                                          <p:spTgt spid="60">
                                            <p:txEl>
                                              <p:pRg st="1" end="1"/>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6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60">
                                            <p:txEl>
                                              <p:pRg st="2" end="2"/>
                                            </p:txEl>
                                          </p:spTgt>
                                        </p:tgtEl>
                                        <p:attrNameLst>
                                          <p:attrName>style.visibility</p:attrName>
                                        </p:attrNameLst>
                                      </p:cBhvr>
                                      <p:to>
                                        <p:strVal val="visible"/>
                                      </p:to>
                                    </p:set>
                                    <p:anim calcmode="lin" valueType="num">
                                      <p:cBhvr additive="base">
                                        <p:cTn id="45" dur="500"/>
                                        <p:tgtEl>
                                          <p:spTgt spid="60">
                                            <p:txEl>
                                              <p:pRg st="2" end="2"/>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uild="p" bldLvl="3"/>
      <p:bldP spid="2" grpId="0" bldLvl="0" animBg="1"/>
      <p:bldP spid="3" grpId="0" bldLvl="0" animBg="1"/>
      <p:bldP spid="7" grpId="0" bldLvl="0" animBg="1"/>
      <p:bldP spid="8" grpId="0" bldLvl="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26989" y="2663825"/>
            <a:ext cx="10969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200" b="1" dirty="0">
                <a:solidFill>
                  <a:srgbClr val="044875"/>
                </a:solidFill>
                <a:latin typeface="微软雅黑" pitchFamily="34" charset="-122"/>
                <a:ea typeface="微软雅黑" pitchFamily="34" charset="-122"/>
              </a:rPr>
              <a:t>First</a:t>
            </a:r>
            <a:endParaRPr lang="zh-CN" altLang="en-US" sz="3200" b="1" dirty="0">
              <a:solidFill>
                <a:srgbClr val="044875"/>
              </a:solidFill>
              <a:latin typeface="微软雅黑" pitchFamily="34" charset="-122"/>
              <a:ea typeface="微软雅黑" pitchFamily="34" charset="-122"/>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1935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200" b="1" dirty="0">
                <a:solidFill>
                  <a:srgbClr val="044875"/>
                </a:solidFill>
                <a:latin typeface="微软雅黑" pitchFamily="34" charset="-122"/>
                <a:ea typeface="微软雅黑" pitchFamily="34" charset="-122"/>
              </a:rPr>
              <a:t>part</a:t>
            </a:r>
            <a:endParaRPr lang="zh-CN" altLang="en-US" sz="3200" b="1" dirty="0">
              <a:solidFill>
                <a:srgbClr val="044875"/>
              </a:solidFill>
              <a:latin typeface="微软雅黑" pitchFamily="34" charset="-122"/>
              <a:ea typeface="微软雅黑" pitchFamily="34" charset="-122"/>
            </a:endParaRP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800" b="1" dirty="0">
                <a:solidFill>
                  <a:schemeClr val="bg1"/>
                </a:solidFill>
                <a:latin typeface="微软雅黑" pitchFamily="34" charset="-122"/>
                <a:ea typeface="微软雅黑" pitchFamily="34" charset="-122"/>
              </a:rPr>
              <a:t>Host / Hostess</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288" y="2281238"/>
            <a:ext cx="5903912" cy="38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472906" y="2894683"/>
            <a:ext cx="5903912" cy="2949975"/>
          </a:xfrm>
          <a:prstGeom prst="rect">
            <a:avLst/>
          </a:prstGeom>
          <a:noFill/>
        </p:spPr>
        <p:txBody>
          <a:bodyPr>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rPr>
              <a:t>Greeting guests and introducing the conference</a:t>
            </a: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rPr>
              <a:t>Introducing the speakers and connecting different parts of the conference</a:t>
            </a: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rgbClr val="E7E6E6">
                    <a:lumMod val="25000"/>
                  </a:srgbClr>
                </a:solidFill>
                <a:latin typeface="Times New Roman" panose="02020603050405020304" pitchFamily="18" charset="0"/>
                <a:ea typeface="+mn-ea"/>
                <a:cs typeface="Times New Roman" panose="02020603050405020304" pitchFamily="18" charset="0"/>
              </a:rPr>
              <a:t>Promoting the interaction between guests and speakers</a:t>
            </a: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b="1" dirty="0">
              <a:solidFill>
                <a:srgbClr val="E7E6E6">
                  <a:lumMod val="25000"/>
                </a:srgbClr>
              </a:solidFill>
              <a:latin typeface="Times New Roman" panose="02020603050405020304" pitchFamily="18" charset="0"/>
              <a:ea typeface="+mn-ea"/>
              <a:cs typeface="Times New Roman" panose="02020603050405020304" pitchFamily="18"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rgbClr val="E7E6E6">
                    <a:lumMod val="25000"/>
                  </a:srgbClr>
                </a:solidFill>
                <a:latin typeface="Times New Roman" panose="02020603050405020304" pitchFamily="18" charset="0"/>
                <a:ea typeface="+mn-ea"/>
                <a:cs typeface="Times New Roman" panose="02020603050405020304" pitchFamily="18" charset="0"/>
              </a:rPr>
              <a:t>Dealing with emergencies</a:t>
            </a: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51"/>
          <p:cNvGrpSpPr>
            <a:grpSpLocks/>
          </p:cNvGrpSpPr>
          <p:nvPr/>
        </p:nvGrpSpPr>
        <p:grpSpPr bwMode="auto">
          <a:xfrm>
            <a:off x="5308598" y="1754188"/>
            <a:ext cx="6208712" cy="741545"/>
            <a:chOff x="5982652" y="1917540"/>
            <a:chExt cx="6130782" cy="742868"/>
          </a:xfrm>
        </p:grpSpPr>
        <p:sp>
          <p:nvSpPr>
            <p:cNvPr id="53" name="矩形 52"/>
            <p:cNvSpPr/>
            <p:nvPr/>
          </p:nvSpPr>
          <p:spPr>
            <a:xfrm>
              <a:off x="5982652" y="1917540"/>
              <a:ext cx="6130782" cy="74286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5" name="文本框 53"/>
            <p:cNvSpPr txBox="1">
              <a:spLocks noChangeArrowheads="1"/>
            </p:cNvSpPr>
            <p:nvPr/>
          </p:nvSpPr>
          <p:spPr bwMode="auto">
            <a:xfrm>
              <a:off x="5982652" y="1961043"/>
              <a:ext cx="6105540" cy="66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200"/>
                </a:lnSpc>
              </a:pPr>
              <a:r>
                <a:rPr lang="en-US" altLang="zh-CN" sz="2000" dirty="0">
                  <a:solidFill>
                    <a:schemeClr val="bg1"/>
                  </a:solidFill>
                  <a:cs typeface="Arial" pitchFamily="34" charset="0"/>
                </a:rPr>
                <a:t>a person responsible for guests at an event or for providing hospitality during it</a:t>
              </a:r>
            </a:p>
          </p:txBody>
        </p:sp>
      </p:grpSp>
      <p:grpSp>
        <p:nvGrpSpPr>
          <p:cNvPr id="55" name="组合 54"/>
          <p:cNvGrpSpPr>
            <a:grpSpLocks/>
          </p:cNvGrpSpPr>
          <p:nvPr/>
        </p:nvGrpSpPr>
        <p:grpSpPr bwMode="auto">
          <a:xfrm>
            <a:off x="5332414" y="1159946"/>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5982652" y="1336094"/>
              <a:ext cx="3235645" cy="462788"/>
            </a:xfrm>
            <a:prstGeom prst="rect">
              <a:avLst/>
            </a:prstGeom>
            <a:noFill/>
          </p:spPr>
          <p:txBody>
            <a:bodyPr>
              <a:spAutoFit/>
            </a:bodyPr>
            <a:lstStyle/>
            <a:p>
              <a:pPr eaLnBrk="1" fontAlgn="auto" hangingPunct="1">
                <a:spcBef>
                  <a:spcPts val="0"/>
                </a:spcBef>
                <a:spcAft>
                  <a:spcPts val="0"/>
                </a:spcAft>
                <a:defRPr/>
              </a:pPr>
              <a:r>
                <a:rPr lang="en-US" altLang="zh-CN" sz="2400" b="1" dirty="0">
                  <a:solidFill>
                    <a:schemeClr val="bg1"/>
                  </a:solidFill>
                  <a:latin typeface="+mj-lt"/>
                  <a:ea typeface="+mn-ea"/>
                  <a:cs typeface="Arial" panose="020B0604020202020204" pitchFamily="34" charset="0"/>
                </a:rPr>
                <a:t>Duties of a host / hostess</a:t>
              </a:r>
              <a:endParaRPr lang="zh-CN" altLang="en-US" sz="2400" b="1" dirty="0">
                <a:solidFill>
                  <a:schemeClr val="bg1"/>
                </a:solidFill>
                <a:latin typeface="+mj-lt"/>
                <a:ea typeface="+mn-ea"/>
                <a:cs typeface="Arial" panose="020B0604020202020204" pitchFamily="34" charset="0"/>
              </a:endParaRPr>
            </a:p>
          </p:txBody>
        </p:sp>
      </p:grpSp>
      <p:cxnSp>
        <p:nvCxnSpPr>
          <p:cNvPr id="74" name="直接连接符 73"/>
          <p:cNvCxnSpPr/>
          <p:nvPr/>
        </p:nvCxnSpPr>
        <p:spPr>
          <a:xfrm>
            <a:off x="5594351" y="3327954"/>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28" name="Picture 8">
            <a:extLst>
              <a:ext uri="{FF2B5EF4-FFF2-40B4-BE49-F238E27FC236}">
                <a16:creationId xmlns:a16="http://schemas.microsoft.com/office/drawing/2014/main" id="{17724747-866B-484F-8A00-FB867F0C9E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接连接符 28">
            <a:extLst>
              <a:ext uri="{FF2B5EF4-FFF2-40B4-BE49-F238E27FC236}">
                <a16:creationId xmlns:a16="http://schemas.microsoft.com/office/drawing/2014/main" id="{5CBB6623-5367-4EF1-A9A5-ECA40EC62AF5}"/>
              </a:ext>
            </a:extLst>
          </p:cNvPr>
          <p:cNvCxnSpPr/>
          <p:nvPr/>
        </p:nvCxnSpPr>
        <p:spPr>
          <a:xfrm>
            <a:off x="5604625" y="4024884"/>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F298826-4A0C-4695-B0BA-D1AA5DBFEB49}"/>
              </a:ext>
            </a:extLst>
          </p:cNvPr>
          <p:cNvCxnSpPr/>
          <p:nvPr/>
        </p:nvCxnSpPr>
        <p:spPr>
          <a:xfrm>
            <a:off x="5627960" y="4834830"/>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C602D6B2-6E2B-4D14-8BB5-EBE631312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1159946"/>
            <a:ext cx="4781550" cy="477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left)">
                                      <p:cBhvr>
                                        <p:cTn id="26" dur="500"/>
                                        <p:tgtEl>
                                          <p:spTgt spid="55"/>
                                        </p:tgtEl>
                                      </p:cBhvr>
                                    </p:animEffect>
                                  </p:childTnLst>
                                </p:cTn>
                              </p:par>
                              <p:par>
                                <p:cTn id="27" presetID="42" presetClass="entr" presetSubtype="0" fill="hold" nodeType="withEffect">
                                  <p:stCondLst>
                                    <p:cond delay="0"/>
                                  </p:stCondLst>
                                  <p:childTnLst>
                                    <p:set>
                                      <p:cBhvr>
                                        <p:cTn id="28" dur="1" fill="hold">
                                          <p:stCondLst>
                                            <p:cond delay="0"/>
                                          </p:stCondLst>
                                        </p:cTn>
                                        <p:tgtEl>
                                          <p:spTgt spid="6146"/>
                                        </p:tgtEl>
                                        <p:attrNameLst>
                                          <p:attrName>style.visibility</p:attrName>
                                        </p:attrNameLst>
                                      </p:cBhvr>
                                      <p:to>
                                        <p:strVal val="visible"/>
                                      </p:to>
                                    </p:set>
                                    <p:animEffect transition="in" filter="fade">
                                      <p:cBhvr>
                                        <p:cTn id="29" dur="500"/>
                                        <p:tgtEl>
                                          <p:spTgt spid="6146"/>
                                        </p:tgtEl>
                                      </p:cBhvr>
                                    </p:animEffect>
                                    <p:anim calcmode="lin" valueType="num">
                                      <p:cBhvr>
                                        <p:cTn id="30" dur="500" fill="hold"/>
                                        <p:tgtEl>
                                          <p:spTgt spid="6146"/>
                                        </p:tgtEl>
                                        <p:attrNameLst>
                                          <p:attrName>ppt_x</p:attrName>
                                        </p:attrNameLst>
                                      </p:cBhvr>
                                      <p:tavLst>
                                        <p:tav tm="0">
                                          <p:val>
                                            <p:strVal val="#ppt_x"/>
                                          </p:val>
                                        </p:tav>
                                        <p:tav tm="100000">
                                          <p:val>
                                            <p:strVal val="#ppt_x"/>
                                          </p:val>
                                        </p:tav>
                                      </p:tavLst>
                                    </p:anim>
                                    <p:anim calcmode="lin" valueType="num">
                                      <p:cBhvr>
                                        <p:cTn id="31" dur="500" fill="hold"/>
                                        <p:tgtEl>
                                          <p:spTgt spid="6146"/>
                                        </p:tgtEl>
                                        <p:attrNameLst>
                                          <p:attrName>ppt_y</p:attrName>
                                        </p:attrNameLst>
                                      </p:cBhvr>
                                      <p:tavLst>
                                        <p:tav tm="0">
                                          <p:val>
                                            <p:strVal val="#ppt_y+.1"/>
                                          </p:val>
                                        </p:tav>
                                        <p:tav tm="100000">
                                          <p:val>
                                            <p:strVal val="#ppt_y"/>
                                          </p:val>
                                        </p:tav>
                                      </p:tavLst>
                                    </p:anim>
                                  </p:childTnLst>
                                </p:cTn>
                              </p:par>
                              <p:par>
                                <p:cTn id="32" presetID="22" presetClass="entr" presetSubtype="8" fill="hold" nodeType="withEffect">
                                  <p:stCondLst>
                                    <p:cond delay="25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60">
                                            <p:txEl>
                                              <p:pRg st="0" end="0"/>
                                            </p:txEl>
                                          </p:spTgt>
                                        </p:tgtEl>
                                        <p:attrNameLst>
                                          <p:attrName>style.visibility</p:attrName>
                                        </p:attrNameLst>
                                      </p:cBhvr>
                                      <p:to>
                                        <p:strVal val="visible"/>
                                      </p:to>
                                    </p:set>
                                    <p:anim calcmode="lin" valueType="num">
                                      <p:cBhvr additive="base">
                                        <p:cTn id="44" dur="500"/>
                                        <p:tgtEl>
                                          <p:spTgt spid="60">
                                            <p:txEl>
                                              <p:pRg st="0" end="0"/>
                                            </p:txEl>
                                          </p:spTgt>
                                        </p:tgtEl>
                                        <p:attrNameLst>
                                          <p:attrName>ppt_x</p:attrName>
                                        </p:attrNameLst>
                                      </p:cBhvr>
                                      <p:tavLst>
                                        <p:tav tm="0">
                                          <p:val>
                                            <p:strVal val="#ppt_x-#ppt_w*1.125000"/>
                                          </p:val>
                                        </p:tav>
                                        <p:tav tm="100000">
                                          <p:val>
                                            <p:strVal val="#ppt_x"/>
                                          </p:val>
                                        </p:tav>
                                      </p:tavLst>
                                    </p:anim>
                                    <p:animEffect transition="in" filter="wipe(right)">
                                      <p:cBhvr>
                                        <p:cTn id="45" dur="500"/>
                                        <p:tgtEl>
                                          <p:spTgt spid="6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60">
                                            <p:txEl>
                                              <p:pRg st="2" end="2"/>
                                            </p:txEl>
                                          </p:spTgt>
                                        </p:tgtEl>
                                        <p:attrNameLst>
                                          <p:attrName>style.visibility</p:attrName>
                                        </p:attrNameLst>
                                      </p:cBhvr>
                                      <p:to>
                                        <p:strVal val="visible"/>
                                      </p:to>
                                    </p:set>
                                    <p:anim calcmode="lin" valueType="num">
                                      <p:cBhvr additive="base">
                                        <p:cTn id="50" dur="500"/>
                                        <p:tgtEl>
                                          <p:spTgt spid="60">
                                            <p:txEl>
                                              <p:pRg st="2" end="2"/>
                                            </p:txEl>
                                          </p:spTgt>
                                        </p:tgtEl>
                                        <p:attrNameLst>
                                          <p:attrName>ppt_x</p:attrName>
                                        </p:attrNameLst>
                                      </p:cBhvr>
                                      <p:tavLst>
                                        <p:tav tm="0">
                                          <p:val>
                                            <p:strVal val="#ppt_x-#ppt_w*1.125000"/>
                                          </p:val>
                                        </p:tav>
                                        <p:tav tm="100000">
                                          <p:val>
                                            <p:strVal val="#ppt_x"/>
                                          </p:val>
                                        </p:tav>
                                      </p:tavLst>
                                    </p:anim>
                                    <p:animEffect transition="in" filter="wipe(right)">
                                      <p:cBhvr>
                                        <p:cTn id="51" dur="500"/>
                                        <p:tgtEl>
                                          <p:spTgt spid="60">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60">
                                            <p:txEl>
                                              <p:pRg st="4" end="4"/>
                                            </p:txEl>
                                          </p:spTgt>
                                        </p:tgtEl>
                                        <p:attrNameLst>
                                          <p:attrName>style.visibility</p:attrName>
                                        </p:attrNameLst>
                                      </p:cBhvr>
                                      <p:to>
                                        <p:strVal val="visible"/>
                                      </p:to>
                                    </p:set>
                                    <p:anim calcmode="lin" valueType="num">
                                      <p:cBhvr additive="base">
                                        <p:cTn id="59" dur="500"/>
                                        <p:tgtEl>
                                          <p:spTgt spid="60">
                                            <p:txEl>
                                              <p:pRg st="4" end="4"/>
                                            </p:txEl>
                                          </p:spTgt>
                                        </p:tgtEl>
                                        <p:attrNameLst>
                                          <p:attrName>ppt_x</p:attrName>
                                        </p:attrNameLst>
                                      </p:cBhvr>
                                      <p:tavLst>
                                        <p:tav tm="0">
                                          <p:val>
                                            <p:strVal val="#ppt_x-#ppt_w*1.125000"/>
                                          </p:val>
                                        </p:tav>
                                        <p:tav tm="100000">
                                          <p:val>
                                            <p:strVal val="#ppt_x"/>
                                          </p:val>
                                        </p:tav>
                                      </p:tavLst>
                                    </p:anim>
                                    <p:animEffect transition="in" filter="wipe(right)">
                                      <p:cBhvr>
                                        <p:cTn id="60" dur="500"/>
                                        <p:tgtEl>
                                          <p:spTgt spid="60">
                                            <p:txEl>
                                              <p:pRg st="4" end="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60">
                                            <p:txEl>
                                              <p:pRg st="6" end="6"/>
                                            </p:txEl>
                                          </p:spTgt>
                                        </p:tgtEl>
                                        <p:attrNameLst>
                                          <p:attrName>style.visibility</p:attrName>
                                        </p:attrNameLst>
                                      </p:cBhvr>
                                      <p:to>
                                        <p:strVal val="visible"/>
                                      </p:to>
                                    </p:set>
                                    <p:anim calcmode="lin" valueType="num">
                                      <p:cBhvr additive="base">
                                        <p:cTn id="68" dur="500"/>
                                        <p:tgtEl>
                                          <p:spTgt spid="60">
                                            <p:txEl>
                                              <p:pRg st="6" end="6"/>
                                            </p:txEl>
                                          </p:spTgt>
                                        </p:tgtEl>
                                        <p:attrNameLst>
                                          <p:attrName>ppt_x</p:attrName>
                                        </p:attrNameLst>
                                      </p:cBhvr>
                                      <p:tavLst>
                                        <p:tav tm="0">
                                          <p:val>
                                            <p:strVal val="#ppt_x-#ppt_w*1.125000"/>
                                          </p:val>
                                        </p:tav>
                                        <p:tav tm="100000">
                                          <p:val>
                                            <p:strVal val="#ppt_x"/>
                                          </p:val>
                                        </p:tav>
                                      </p:tavLst>
                                    </p:anim>
                                    <p:animEffect transition="in" filter="wipe(right)">
                                      <p:cBhvr>
                                        <p:cTn id="69" dur="500"/>
                                        <p:tgtEl>
                                          <p:spTgt spid="60">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uiExpand="1" build="p" bldLvl="3"/>
      <p:bldP spid="2" grpId="0" animBg="1"/>
      <p:bldP spid="3"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41712" cy="585788"/>
            <a:chOff x="551544" y="82976"/>
            <a:chExt cx="3540396" cy="584775"/>
          </a:xfrm>
        </p:grpSpPr>
        <p:sp>
          <p:nvSpPr>
            <p:cNvPr id="6227" name="文本框 3"/>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任意多边形 9"/>
          <p:cNvSpPr/>
          <p:nvPr/>
        </p:nvSpPr>
        <p:spPr bwMode="auto">
          <a:xfrm>
            <a:off x="6907213" y="2650089"/>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22" name="任意多边形 21"/>
          <p:cNvSpPr/>
          <p:nvPr/>
        </p:nvSpPr>
        <p:spPr bwMode="auto">
          <a:xfrm>
            <a:off x="4198938" y="2650089"/>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2" name="任意多边形 11"/>
          <p:cNvSpPr/>
          <p:nvPr/>
        </p:nvSpPr>
        <p:spPr bwMode="auto">
          <a:xfrm>
            <a:off x="6907213" y="4213777"/>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8" name="任意多边形 17"/>
          <p:cNvSpPr/>
          <p:nvPr/>
        </p:nvSpPr>
        <p:spPr bwMode="auto">
          <a:xfrm>
            <a:off x="4198938" y="4213777"/>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4" name="任意多边形 13"/>
          <p:cNvSpPr/>
          <p:nvPr/>
        </p:nvSpPr>
        <p:spPr bwMode="auto">
          <a:xfrm>
            <a:off x="5553075" y="4994827"/>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grpSp>
        <p:nvGrpSpPr>
          <p:cNvPr id="23" name="组合 22"/>
          <p:cNvGrpSpPr>
            <a:grpSpLocks/>
          </p:cNvGrpSpPr>
          <p:nvPr/>
        </p:nvGrpSpPr>
        <p:grpSpPr bwMode="auto">
          <a:xfrm>
            <a:off x="4610100" y="2646914"/>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8" name="任意多边形 7"/>
          <p:cNvSpPr/>
          <p:nvPr/>
        </p:nvSpPr>
        <p:spPr bwMode="auto">
          <a:xfrm>
            <a:off x="5553075" y="1867452"/>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grpSp>
        <p:nvGrpSpPr>
          <p:cNvPr id="24" name="组合 23"/>
          <p:cNvGrpSpPr>
            <a:grpSpLocks/>
          </p:cNvGrpSpPr>
          <p:nvPr/>
        </p:nvGrpSpPr>
        <p:grpSpPr bwMode="auto">
          <a:xfrm>
            <a:off x="5224463" y="2951714"/>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9" name="文本框 58"/>
          <p:cNvSpPr txBox="1"/>
          <p:nvPr/>
        </p:nvSpPr>
        <p:spPr bwMode="auto">
          <a:xfrm>
            <a:off x="7621354" y="1995396"/>
            <a:ext cx="4700484" cy="492443"/>
          </a:xfrm>
          <a:prstGeom prst="rect">
            <a:avLst/>
          </a:prstGeom>
          <a:noFill/>
        </p:spPr>
        <p:txBody>
          <a:bodyPr wrap="square">
            <a:spAutoFit/>
          </a:bodyPr>
          <a:lstStyle/>
          <a:p>
            <a:pPr eaLnBrk="1" fontAlgn="auto" hangingPunct="1">
              <a:spcBef>
                <a:spcPts val="0"/>
              </a:spcBef>
              <a:spcAft>
                <a:spcPts val="0"/>
              </a:spcAft>
              <a:defRPr/>
            </a:pPr>
            <a:r>
              <a:rPr lang="en-US" altLang="zh-CN" sz="2600" b="1" dirty="0">
                <a:solidFill>
                  <a:schemeClr val="bg2">
                    <a:lumMod val="25000"/>
                  </a:schemeClr>
                </a:solidFill>
                <a:latin typeface="+mj-lt"/>
                <a:ea typeface="+mn-ea"/>
                <a:cs typeface="Arial" panose="020B0604020202020204" pitchFamily="34" charset="0"/>
              </a:rPr>
              <a:t>Conclusion and acknowledgement</a:t>
            </a:r>
            <a:endParaRPr lang="zh-CN" altLang="en-US" sz="2600" b="1" dirty="0">
              <a:solidFill>
                <a:schemeClr val="bg2">
                  <a:lumMod val="25000"/>
                </a:schemeClr>
              </a:solidFill>
              <a:latin typeface="+mj-lt"/>
              <a:ea typeface="+mn-ea"/>
              <a:cs typeface="Arial" panose="020B0604020202020204" pitchFamily="34" charset="0"/>
            </a:endParaRPr>
          </a:p>
        </p:txBody>
      </p:sp>
      <p:sp>
        <p:nvSpPr>
          <p:cNvPr id="58" name="文本框 57"/>
          <p:cNvSpPr txBox="1"/>
          <p:nvPr/>
        </p:nvSpPr>
        <p:spPr bwMode="auto">
          <a:xfrm>
            <a:off x="5308087" y="5201774"/>
            <a:ext cx="1500188" cy="64611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04</a:t>
            </a:r>
            <a:endParaRPr lang="zh-CN" altLang="en-US" sz="3600" dirty="0">
              <a:solidFill>
                <a:schemeClr val="bg2">
                  <a:lumMod val="25000"/>
                </a:schemeClr>
              </a:solidFill>
              <a:latin typeface="Impact" panose="020B0806030902050204" pitchFamily="34" charset="0"/>
              <a:ea typeface="+mn-ea"/>
            </a:endParaRPr>
          </a:p>
        </p:txBody>
      </p:sp>
      <p:sp>
        <p:nvSpPr>
          <p:cNvPr id="6195" name="文本框 96"/>
          <p:cNvSpPr txBox="1">
            <a:spLocks noChangeArrowheads="1"/>
          </p:cNvSpPr>
          <p:nvPr/>
        </p:nvSpPr>
        <p:spPr bwMode="auto">
          <a:xfrm>
            <a:off x="6675379" y="4442934"/>
            <a:ext cx="1499542" cy="646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05</a:t>
            </a:r>
            <a:endParaRPr lang="zh-CN" altLang="en-US" sz="3600" dirty="0">
              <a:solidFill>
                <a:srgbClr val="044875"/>
              </a:solidFill>
              <a:latin typeface="Impact" pitchFamily="34" charset="0"/>
            </a:endParaRPr>
          </a:p>
        </p:txBody>
      </p:sp>
      <p:sp>
        <p:nvSpPr>
          <p:cNvPr id="99" name="文本框 98"/>
          <p:cNvSpPr txBox="1"/>
          <p:nvPr/>
        </p:nvSpPr>
        <p:spPr bwMode="auto">
          <a:xfrm>
            <a:off x="8106472" y="2996160"/>
            <a:ext cx="3298814" cy="492443"/>
          </a:xfrm>
          <a:prstGeom prst="rect">
            <a:avLst/>
          </a:prstGeom>
          <a:noFill/>
        </p:spPr>
        <p:txBody>
          <a:bodyPr wrap="square">
            <a:spAutoFit/>
          </a:bodyPr>
          <a:lstStyle/>
          <a:p>
            <a:pPr eaLnBrk="1" fontAlgn="auto" hangingPunct="1">
              <a:spcBef>
                <a:spcPts val="0"/>
              </a:spcBef>
              <a:spcAft>
                <a:spcPts val="0"/>
              </a:spcAft>
              <a:defRPr/>
            </a:pPr>
            <a:r>
              <a:rPr lang="en-US" altLang="zh-CN" sz="2600" b="1" dirty="0">
                <a:solidFill>
                  <a:srgbClr val="044875"/>
                </a:solidFill>
                <a:latin typeface="+mj-lt"/>
                <a:ea typeface="+mn-ea"/>
                <a:cs typeface="Arial" panose="020B0604020202020204" pitchFamily="34" charset="0"/>
              </a:rPr>
              <a:t>Facilitating interaction</a:t>
            </a:r>
            <a:endParaRPr lang="zh-CN" altLang="en-US" sz="2600" b="1" dirty="0">
              <a:solidFill>
                <a:srgbClr val="044875"/>
              </a:solidFill>
              <a:latin typeface="+mj-lt"/>
              <a:ea typeface="+mn-ea"/>
              <a:cs typeface="Arial" panose="020B0604020202020204" pitchFamily="34" charset="0"/>
            </a:endParaRPr>
          </a:p>
        </p:txBody>
      </p:sp>
      <p:grpSp>
        <p:nvGrpSpPr>
          <p:cNvPr id="102" name="组合 101"/>
          <p:cNvGrpSpPr>
            <a:grpSpLocks/>
          </p:cNvGrpSpPr>
          <p:nvPr/>
        </p:nvGrpSpPr>
        <p:grpSpPr bwMode="auto">
          <a:xfrm>
            <a:off x="6682776" y="2828180"/>
            <a:ext cx="5350431" cy="3552867"/>
            <a:chOff x="6668730" y="-778508"/>
            <a:chExt cx="5350007" cy="3552405"/>
          </a:xfrm>
        </p:grpSpPr>
        <p:grpSp>
          <p:nvGrpSpPr>
            <p:cNvPr id="6188" name="组合 102"/>
            <p:cNvGrpSpPr>
              <a:grpSpLocks/>
            </p:cNvGrpSpPr>
            <p:nvPr/>
          </p:nvGrpSpPr>
          <p:grpSpPr bwMode="auto">
            <a:xfrm>
              <a:off x="8043994" y="332902"/>
              <a:ext cx="3974743" cy="2440995"/>
              <a:chOff x="5984277" y="66695"/>
              <a:chExt cx="3974743" cy="2440995"/>
            </a:xfrm>
          </p:grpSpPr>
          <p:sp>
            <p:nvSpPr>
              <p:cNvPr id="106" name="文本框 105"/>
              <p:cNvSpPr txBox="1"/>
              <p:nvPr/>
            </p:nvSpPr>
            <p:spPr>
              <a:xfrm>
                <a:off x="5984277" y="66695"/>
                <a:ext cx="3782458" cy="892436"/>
              </a:xfrm>
              <a:prstGeom prst="rect">
                <a:avLst/>
              </a:prstGeom>
              <a:noFill/>
            </p:spPr>
            <p:txBody>
              <a:bodyPr wrap="square">
                <a:spAutoFit/>
              </a:bodyPr>
              <a:lstStyle/>
              <a:p>
                <a:pPr eaLnBrk="1" fontAlgn="auto" hangingPunct="1">
                  <a:spcBef>
                    <a:spcPts val="0"/>
                  </a:spcBef>
                  <a:spcAft>
                    <a:spcPts val="0"/>
                  </a:spcAft>
                  <a:defRPr/>
                </a:pPr>
                <a:r>
                  <a:rPr lang="en-US" altLang="zh-CN" sz="2600" b="1" dirty="0">
                    <a:solidFill>
                      <a:schemeClr val="bg2">
                        <a:lumMod val="25000"/>
                      </a:schemeClr>
                    </a:solidFill>
                    <a:latin typeface="+mj-lt"/>
                    <a:ea typeface="+mn-ea"/>
                    <a:cs typeface="Arial" panose="020B0604020202020204" pitchFamily="34" charset="0"/>
                  </a:rPr>
                  <a:t>Make transitions as smooth as possible</a:t>
                </a:r>
              </a:p>
            </p:txBody>
          </p:sp>
          <p:sp>
            <p:nvSpPr>
              <p:cNvPr id="107" name="文本框 106"/>
              <p:cNvSpPr txBox="1"/>
              <p:nvPr/>
            </p:nvSpPr>
            <p:spPr bwMode="auto">
              <a:xfrm>
                <a:off x="6015468" y="876686"/>
                <a:ext cx="3943552" cy="1631004"/>
              </a:xfrm>
              <a:prstGeom prst="rect">
                <a:avLst/>
              </a:prstGeom>
              <a:noFill/>
            </p:spPr>
            <p:txBody>
              <a:bodyPr wrap="square">
                <a:spAutoFit/>
              </a:bodyPr>
              <a:lstStyle/>
              <a:p>
                <a:pPr marL="285750" indent="-285750"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get some applause from audience</a:t>
                </a:r>
              </a:p>
              <a:p>
                <a:pPr marL="285750" indent="-285750"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conclude the former speech </a:t>
                </a:r>
              </a:p>
              <a:p>
                <a:pPr marL="285750" indent="-285750"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introduce next speaker and his topic</a:t>
                </a:r>
              </a:p>
            </p:txBody>
          </p:sp>
          <p:cxnSp>
            <p:nvCxnSpPr>
              <p:cNvPr id="108" name="直接连接符 107"/>
              <p:cNvCxnSpPr>
                <a:cxnSpLocks/>
              </p:cNvCxnSpPr>
              <p:nvPr/>
            </p:nvCxnSpPr>
            <p:spPr>
              <a:xfrm>
                <a:off x="6059785" y="927477"/>
                <a:ext cx="3639593"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4" name="文本框 103"/>
            <p:cNvSpPr txBox="1"/>
            <p:nvPr/>
          </p:nvSpPr>
          <p:spPr>
            <a:xfrm>
              <a:off x="6668730" y="-778508"/>
              <a:ext cx="1500069" cy="646028"/>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06</a:t>
              </a:r>
              <a:endParaRPr lang="zh-CN" altLang="en-US" sz="3600" dirty="0">
                <a:solidFill>
                  <a:schemeClr val="bg2">
                    <a:lumMod val="25000"/>
                  </a:schemeClr>
                </a:solidFill>
                <a:latin typeface="Impact" panose="020B0806030902050204" pitchFamily="34" charset="0"/>
                <a:ea typeface="+mn-ea"/>
              </a:endParaRPr>
            </a:p>
          </p:txBody>
        </p:sp>
      </p:grpSp>
      <p:grpSp>
        <p:nvGrpSpPr>
          <p:cNvPr id="112" name="组合 111"/>
          <p:cNvGrpSpPr>
            <a:grpSpLocks/>
          </p:cNvGrpSpPr>
          <p:nvPr/>
        </p:nvGrpSpPr>
        <p:grpSpPr bwMode="auto">
          <a:xfrm>
            <a:off x="85725" y="2043433"/>
            <a:ext cx="6732410" cy="646354"/>
            <a:chOff x="307975" y="1536051"/>
            <a:chExt cx="6733341" cy="646331"/>
          </a:xfrm>
        </p:grpSpPr>
        <p:grpSp>
          <p:nvGrpSpPr>
            <p:cNvPr id="6181" name="组合 86"/>
            <p:cNvGrpSpPr>
              <a:grpSpLocks/>
            </p:cNvGrpSpPr>
            <p:nvPr/>
          </p:nvGrpSpPr>
          <p:grpSpPr bwMode="auto">
            <a:xfrm>
              <a:off x="307975" y="1551408"/>
              <a:ext cx="3894633" cy="607929"/>
              <a:chOff x="399947" y="2242310"/>
              <a:chExt cx="3894633" cy="607929"/>
            </a:xfrm>
          </p:grpSpPr>
          <p:sp>
            <p:nvSpPr>
              <p:cNvPr id="89" name="文本框 88"/>
              <p:cNvSpPr txBox="1"/>
              <p:nvPr/>
            </p:nvSpPr>
            <p:spPr>
              <a:xfrm>
                <a:off x="913077" y="2242310"/>
                <a:ext cx="3181283" cy="492425"/>
              </a:xfrm>
              <a:prstGeom prst="rect">
                <a:avLst/>
              </a:prstGeom>
              <a:noFill/>
            </p:spPr>
            <p:txBody>
              <a:bodyPr wrap="square">
                <a:spAutoFit/>
              </a:bodyPr>
              <a:lstStyle/>
              <a:p>
                <a:pPr algn="r" eaLnBrk="1" fontAlgn="auto" hangingPunct="1">
                  <a:spcBef>
                    <a:spcPts val="0"/>
                  </a:spcBef>
                  <a:spcAft>
                    <a:spcPts val="0"/>
                  </a:spcAft>
                  <a:defRPr/>
                </a:pPr>
                <a:r>
                  <a:rPr lang="en-US" altLang="zh-CN" sz="2600" dirty="0">
                    <a:solidFill>
                      <a:srgbClr val="044875"/>
                    </a:solidFill>
                    <a:cs typeface="Arial" panose="020B0604020202020204" pitchFamily="34" charset="0"/>
                  </a:rPr>
                  <a:t>Greeting the audience</a:t>
                </a:r>
                <a:endParaRPr lang="zh-CN" altLang="en-US" sz="2600"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399947" y="2539909"/>
                <a:ext cx="3894633" cy="310330"/>
              </a:xfrm>
              <a:prstGeom prst="rect">
                <a:avLst/>
              </a:prstGeom>
              <a:noFill/>
            </p:spPr>
            <p:txBody>
              <a:bodyPr wrap="square">
                <a:spAutoFit/>
              </a:bodyPr>
              <a:lstStyle/>
              <a:p>
                <a:pPr algn="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a:t>
                </a:r>
              </a:p>
            </p:txBody>
          </p:sp>
        </p:grpSp>
        <p:sp>
          <p:nvSpPr>
            <p:cNvPr id="6183" name="文本框 87"/>
            <p:cNvSpPr txBox="1">
              <a:spLocks noChangeArrowheads="1"/>
            </p:cNvSpPr>
            <p:nvPr/>
          </p:nvSpPr>
          <p:spPr bwMode="auto">
            <a:xfrm>
              <a:off x="5541893" y="1536051"/>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01</a:t>
              </a:r>
              <a:endParaRPr lang="zh-CN" altLang="en-US" sz="3600" dirty="0">
                <a:solidFill>
                  <a:srgbClr val="044875"/>
                </a:solidFill>
                <a:latin typeface="Impact" pitchFamily="34" charset="0"/>
              </a:endParaRPr>
            </a:p>
          </p:txBody>
        </p:sp>
      </p:grpSp>
      <p:grpSp>
        <p:nvGrpSpPr>
          <p:cNvPr id="113" name="组合 112"/>
          <p:cNvGrpSpPr>
            <a:grpSpLocks/>
          </p:cNvGrpSpPr>
          <p:nvPr/>
        </p:nvGrpSpPr>
        <p:grpSpPr bwMode="auto">
          <a:xfrm>
            <a:off x="255254" y="4262144"/>
            <a:ext cx="5183372" cy="1447462"/>
            <a:chOff x="503724" y="674545"/>
            <a:chExt cx="5184090" cy="1447408"/>
          </a:xfrm>
        </p:grpSpPr>
        <p:grpSp>
          <p:nvGrpSpPr>
            <p:cNvPr id="6174" name="组合 113"/>
            <p:cNvGrpSpPr>
              <a:grpSpLocks/>
            </p:cNvGrpSpPr>
            <p:nvPr/>
          </p:nvGrpSpPr>
          <p:grpSpPr bwMode="auto">
            <a:xfrm>
              <a:off x="503724" y="674545"/>
              <a:ext cx="3860083" cy="1447408"/>
              <a:chOff x="595696" y="1365447"/>
              <a:chExt cx="3860083" cy="1447408"/>
            </a:xfrm>
          </p:grpSpPr>
          <p:sp>
            <p:nvSpPr>
              <p:cNvPr id="118" name="文本框 117"/>
              <p:cNvSpPr txBox="1"/>
              <p:nvPr/>
            </p:nvSpPr>
            <p:spPr>
              <a:xfrm>
                <a:off x="595696" y="1365447"/>
                <a:ext cx="3805210" cy="492425"/>
              </a:xfrm>
              <a:prstGeom prst="rect">
                <a:avLst/>
              </a:prstGeom>
              <a:noFill/>
            </p:spPr>
            <p:txBody>
              <a:bodyPr wrap="square">
                <a:spAutoFit/>
              </a:bodyPr>
              <a:lstStyle/>
              <a:p>
                <a:pPr algn="r" eaLnBrk="1" fontAlgn="auto" hangingPunct="1">
                  <a:spcBef>
                    <a:spcPts val="0"/>
                  </a:spcBef>
                  <a:spcAft>
                    <a:spcPts val="0"/>
                  </a:spcAft>
                  <a:defRPr/>
                </a:pPr>
                <a:r>
                  <a:rPr lang="en-US" altLang="zh-CN" sz="2600" b="1" dirty="0">
                    <a:solidFill>
                      <a:srgbClr val="044875"/>
                    </a:solidFill>
                    <a:latin typeface="+mj-lt"/>
                    <a:ea typeface="+mn-ea"/>
                    <a:cs typeface="Arial" panose="020B0604020202020204" pitchFamily="34" charset="0"/>
                  </a:rPr>
                  <a:t>Introducing the conference</a:t>
                </a:r>
                <a:endParaRPr lang="zh-CN" altLang="en-US" sz="2600" b="1" dirty="0">
                  <a:solidFill>
                    <a:srgbClr val="044875"/>
                  </a:solidFill>
                  <a:latin typeface="+mj-lt"/>
                  <a:ea typeface="+mn-ea"/>
                  <a:cs typeface="Arial" panose="020B0604020202020204" pitchFamily="34" charset="0"/>
                </a:endParaRPr>
              </a:p>
            </p:txBody>
          </p:sp>
          <p:sp>
            <p:nvSpPr>
              <p:cNvPr id="119" name="文本框 118"/>
              <p:cNvSpPr txBox="1"/>
              <p:nvPr/>
            </p:nvSpPr>
            <p:spPr bwMode="auto">
              <a:xfrm>
                <a:off x="595698" y="1797230"/>
                <a:ext cx="3860081" cy="1015625"/>
              </a:xfrm>
              <a:prstGeom prst="rect">
                <a:avLst/>
              </a:prstGeom>
              <a:noFill/>
            </p:spPr>
            <p:txBody>
              <a:bodyPr wrap="square">
                <a:spAutoFit/>
              </a:bodyPr>
              <a:lstStyle/>
              <a:p>
                <a:pPr marL="285750" indent="-285750" algn="r"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Background</a:t>
                </a:r>
              </a:p>
              <a:p>
                <a:pPr marL="285750" indent="-285750" algn="r"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This year’s topic</a:t>
                </a:r>
              </a:p>
              <a:p>
                <a:pPr marL="285750" indent="-285750" algn="r"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Conference agenda</a:t>
                </a:r>
              </a:p>
            </p:txBody>
          </p:sp>
          <p:cxnSp>
            <p:nvCxnSpPr>
              <p:cNvPr id="120" name="直接连接符 119"/>
              <p:cNvCxnSpPr>
                <a:cxnSpLocks/>
              </p:cNvCxnSpPr>
              <p:nvPr/>
            </p:nvCxnSpPr>
            <p:spPr>
              <a:xfrm flipV="1">
                <a:off x="806564" y="1803579"/>
                <a:ext cx="3513925" cy="3175"/>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6176" name="文本框 115"/>
            <p:cNvSpPr txBox="1">
              <a:spLocks noChangeArrowheads="1"/>
            </p:cNvSpPr>
            <p:nvPr/>
          </p:nvSpPr>
          <p:spPr bwMode="auto">
            <a:xfrm>
              <a:off x="4188391" y="855328"/>
              <a:ext cx="1499423"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03</a:t>
              </a:r>
              <a:endParaRPr lang="zh-CN" altLang="en-US" sz="3600" dirty="0">
                <a:solidFill>
                  <a:srgbClr val="044875"/>
                </a:solidFill>
                <a:latin typeface="Impact" pitchFamily="34" charset="0"/>
              </a:endParaRPr>
            </a:p>
          </p:txBody>
        </p:sp>
      </p:grpSp>
      <p:grpSp>
        <p:nvGrpSpPr>
          <p:cNvPr id="121" name="组合 120"/>
          <p:cNvGrpSpPr>
            <a:grpSpLocks/>
          </p:cNvGrpSpPr>
          <p:nvPr/>
        </p:nvGrpSpPr>
        <p:grpSpPr bwMode="auto">
          <a:xfrm>
            <a:off x="85725" y="2862448"/>
            <a:ext cx="5383213" cy="1329882"/>
            <a:chOff x="307975" y="829504"/>
            <a:chExt cx="5383959" cy="1329832"/>
          </a:xfrm>
        </p:grpSpPr>
        <p:grpSp>
          <p:nvGrpSpPr>
            <p:cNvPr id="6167" name="组合 121"/>
            <p:cNvGrpSpPr>
              <a:grpSpLocks/>
            </p:cNvGrpSpPr>
            <p:nvPr/>
          </p:nvGrpSpPr>
          <p:grpSpPr bwMode="auto">
            <a:xfrm>
              <a:off x="307975" y="1035943"/>
              <a:ext cx="3870354" cy="1123393"/>
              <a:chOff x="399947" y="1726845"/>
              <a:chExt cx="3870354" cy="1123393"/>
            </a:xfrm>
          </p:grpSpPr>
          <p:sp>
            <p:nvSpPr>
              <p:cNvPr id="126" name="文本框 125"/>
              <p:cNvSpPr txBox="1"/>
              <p:nvPr/>
            </p:nvSpPr>
            <p:spPr>
              <a:xfrm>
                <a:off x="645824" y="1726845"/>
                <a:ext cx="3068676" cy="492425"/>
              </a:xfrm>
              <a:prstGeom prst="rect">
                <a:avLst/>
              </a:prstGeom>
              <a:noFill/>
            </p:spPr>
            <p:txBody>
              <a:bodyPr wrap="square">
                <a:spAutoFit/>
              </a:bodyPr>
              <a:lstStyle/>
              <a:p>
                <a:pPr algn="r" eaLnBrk="1" fontAlgn="auto" hangingPunct="1">
                  <a:spcBef>
                    <a:spcPts val="0"/>
                  </a:spcBef>
                  <a:spcAft>
                    <a:spcPts val="0"/>
                  </a:spcAft>
                  <a:defRPr/>
                </a:pPr>
                <a:r>
                  <a:rPr lang="en-US" altLang="zh-CN" sz="2600" b="1" dirty="0">
                    <a:latin typeface="+mj-lt"/>
                    <a:ea typeface="+mn-ea"/>
                    <a:cs typeface="Arial" panose="020B0604020202020204" pitchFamily="34" charset="0"/>
                  </a:rPr>
                  <a:t>Self-introduction</a:t>
                </a:r>
                <a:endParaRPr lang="zh-CN" altLang="en-US" sz="2600" b="1" dirty="0">
                  <a:latin typeface="+mj-lt"/>
                  <a:ea typeface="+mn-ea"/>
                  <a:cs typeface="Arial" panose="020B0604020202020204" pitchFamily="34" charset="0"/>
                </a:endParaRPr>
              </a:p>
            </p:txBody>
          </p:sp>
          <p:sp>
            <p:nvSpPr>
              <p:cNvPr id="127" name="文本框 126"/>
              <p:cNvSpPr txBox="1"/>
              <p:nvPr/>
            </p:nvSpPr>
            <p:spPr bwMode="auto">
              <a:xfrm>
                <a:off x="399947" y="2539909"/>
                <a:ext cx="3870354" cy="310329"/>
              </a:xfrm>
              <a:prstGeom prst="rect">
                <a:avLst/>
              </a:prstGeom>
              <a:noFill/>
            </p:spPr>
            <p:txBody>
              <a:bodyPr wrap="square">
                <a:spAutoFit/>
              </a:bodyPr>
              <a:lstStyle/>
              <a:p>
                <a:pPr algn="r" eaLnBrk="1" fontAlgn="auto" hangingPunct="1">
                  <a:lnSpc>
                    <a:spcPts val="17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sp>
          <p:nvSpPr>
            <p:cNvPr id="124" name="文本框 123"/>
            <p:cNvSpPr txBox="1"/>
            <p:nvPr/>
          </p:nvSpPr>
          <p:spPr bwMode="auto">
            <a:xfrm>
              <a:off x="4193126" y="829504"/>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grpSp>
      <p:sp>
        <p:nvSpPr>
          <p:cNvPr id="85" name="文本框 84">
            <a:extLst>
              <a:ext uri="{FF2B5EF4-FFF2-40B4-BE49-F238E27FC236}">
                <a16:creationId xmlns:a16="http://schemas.microsoft.com/office/drawing/2014/main" id="{C0E07350-7D1C-474B-B86A-7B11CD8A9F86}"/>
              </a:ext>
            </a:extLst>
          </p:cNvPr>
          <p:cNvSpPr txBox="1"/>
          <p:nvPr/>
        </p:nvSpPr>
        <p:spPr>
          <a:xfrm>
            <a:off x="2057400" y="582613"/>
            <a:ext cx="8382000" cy="954107"/>
          </a:xfrm>
          <a:prstGeom prst="rect">
            <a:avLst/>
          </a:prstGeom>
          <a:noFill/>
        </p:spPr>
        <p:txBody>
          <a:bodyPr wrap="square">
            <a:spAutoFit/>
          </a:bodyPr>
          <a:lstStyle/>
          <a:p>
            <a:pPr algn="ctr" eaLnBrk="1" fontAlgn="auto" hangingPunct="1">
              <a:spcBef>
                <a:spcPts val="0"/>
              </a:spcBef>
              <a:spcAft>
                <a:spcPts val="0"/>
              </a:spcAft>
              <a:defRPr/>
            </a:pPr>
            <a:r>
              <a:rPr lang="en-US" altLang="zh-CN" sz="2800" b="1" dirty="0">
                <a:solidFill>
                  <a:srgbClr val="044875"/>
                </a:solidFill>
                <a:latin typeface="+mj-lt"/>
                <a:ea typeface="+mn-ea"/>
              </a:rPr>
              <a:t>What should the host or hostess do in the simulated international conference presentation?</a:t>
            </a:r>
            <a:endParaRPr lang="zh-CN" altLang="en-US" sz="2800" b="1" dirty="0">
              <a:solidFill>
                <a:srgbClr val="044875"/>
              </a:solidFill>
              <a:latin typeface="+mj-lt"/>
              <a:ea typeface="+mn-ea"/>
            </a:endParaRPr>
          </a:p>
        </p:txBody>
      </p:sp>
      <p:cxnSp>
        <p:nvCxnSpPr>
          <p:cNvPr id="86" name="直接连接符 85">
            <a:extLst>
              <a:ext uri="{FF2B5EF4-FFF2-40B4-BE49-F238E27FC236}">
                <a16:creationId xmlns:a16="http://schemas.microsoft.com/office/drawing/2014/main" id="{BB51F07D-80C7-4B92-B3B5-D8D1D64B73A8}"/>
              </a:ext>
            </a:extLst>
          </p:cNvPr>
          <p:cNvCxnSpPr>
            <a:cxnSpLocks/>
          </p:cNvCxnSpPr>
          <p:nvPr/>
        </p:nvCxnSpPr>
        <p:spPr bwMode="auto">
          <a:xfrm>
            <a:off x="2483708" y="1600097"/>
            <a:ext cx="7781067"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53" presetClass="entr" presetSubtype="16" fill="hold" grpId="0" nodeType="withEffect">
                                  <p:stCondLst>
                                    <p:cond delay="0"/>
                                  </p:stCondLst>
                                  <p:iterate type="lt">
                                    <p:tmPct val="10000"/>
                                  </p:iterate>
                                  <p:childTnLst>
                                    <p:set>
                                      <p:cBhvr>
                                        <p:cTn id="17" dur="1" fill="hold">
                                          <p:stCondLst>
                                            <p:cond delay="0"/>
                                          </p:stCondLst>
                                        </p:cTn>
                                        <p:tgtEl>
                                          <p:spTgt spid="85"/>
                                        </p:tgtEl>
                                        <p:attrNameLst>
                                          <p:attrName>style.visibility</p:attrName>
                                        </p:attrNameLst>
                                      </p:cBhvr>
                                      <p:to>
                                        <p:strVal val="visible"/>
                                      </p:to>
                                    </p:set>
                                    <p:anim calcmode="lin" valueType="num">
                                      <p:cBhvr>
                                        <p:cTn id="18" dur="500" fill="hold"/>
                                        <p:tgtEl>
                                          <p:spTgt spid="85"/>
                                        </p:tgtEl>
                                        <p:attrNameLst>
                                          <p:attrName>ppt_w</p:attrName>
                                        </p:attrNameLst>
                                      </p:cBhvr>
                                      <p:tavLst>
                                        <p:tav tm="0">
                                          <p:val>
                                            <p:fltVal val="0"/>
                                          </p:val>
                                        </p:tav>
                                        <p:tav tm="100000">
                                          <p:val>
                                            <p:strVal val="#ppt_w"/>
                                          </p:val>
                                        </p:tav>
                                      </p:tavLst>
                                    </p:anim>
                                    <p:anim calcmode="lin" valueType="num">
                                      <p:cBhvr>
                                        <p:cTn id="19" dur="500" fill="hold"/>
                                        <p:tgtEl>
                                          <p:spTgt spid="85"/>
                                        </p:tgtEl>
                                        <p:attrNameLst>
                                          <p:attrName>ppt_h</p:attrName>
                                        </p:attrNameLst>
                                      </p:cBhvr>
                                      <p:tavLst>
                                        <p:tav tm="0">
                                          <p:val>
                                            <p:fltVal val="0"/>
                                          </p:val>
                                        </p:tav>
                                        <p:tav tm="100000">
                                          <p:val>
                                            <p:strVal val="#ppt_h"/>
                                          </p:val>
                                        </p:tav>
                                      </p:tavLst>
                                    </p:anim>
                                    <p:animEffect transition="in" filter="fade">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 calcmode="lin" valueType="num">
                                      <p:cBhvr additive="base">
                                        <p:cTn id="61" dur="500" fill="hold"/>
                                        <p:tgtEl>
                                          <p:spTgt spid="58"/>
                                        </p:tgtEl>
                                        <p:attrNameLst>
                                          <p:attrName>ppt_x</p:attrName>
                                        </p:attrNameLst>
                                      </p:cBhvr>
                                      <p:tavLst>
                                        <p:tav tm="0">
                                          <p:val>
                                            <p:strVal val="#ppt_x"/>
                                          </p:val>
                                        </p:tav>
                                        <p:tav tm="100000">
                                          <p:val>
                                            <p:strVal val="#ppt_x"/>
                                          </p:val>
                                        </p:tav>
                                      </p:tavLst>
                                    </p:anim>
                                    <p:anim calcmode="lin" valueType="num">
                                      <p:cBhvr additive="base">
                                        <p:cTn id="62" dur="500" fill="hold"/>
                                        <p:tgtEl>
                                          <p:spTgt spid="5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195"/>
                                        </p:tgtEl>
                                        <p:attrNameLst>
                                          <p:attrName>style.visibility</p:attrName>
                                        </p:attrNameLst>
                                      </p:cBhvr>
                                      <p:to>
                                        <p:strVal val="visible"/>
                                      </p:to>
                                    </p:set>
                                    <p:anim calcmode="lin" valueType="num">
                                      <p:cBhvr additive="base">
                                        <p:cTn id="65" dur="500" fill="hold"/>
                                        <p:tgtEl>
                                          <p:spTgt spid="6195"/>
                                        </p:tgtEl>
                                        <p:attrNameLst>
                                          <p:attrName>ppt_x</p:attrName>
                                        </p:attrNameLst>
                                      </p:cBhvr>
                                      <p:tavLst>
                                        <p:tav tm="0">
                                          <p:val>
                                            <p:strVal val="#ppt_x"/>
                                          </p:val>
                                        </p:tav>
                                        <p:tav tm="100000">
                                          <p:val>
                                            <p:strVal val="#ppt_x"/>
                                          </p:val>
                                        </p:tav>
                                      </p:tavLst>
                                    </p:anim>
                                    <p:anim calcmode="lin" valueType="num">
                                      <p:cBhvr additive="base">
                                        <p:cTn id="66" dur="500" fill="hold"/>
                                        <p:tgtEl>
                                          <p:spTgt spid="619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99"/>
                                        </p:tgtEl>
                                        <p:attrNameLst>
                                          <p:attrName>style.visibility</p:attrName>
                                        </p:attrNameLst>
                                      </p:cBhvr>
                                      <p:to>
                                        <p:strVal val="visible"/>
                                      </p:to>
                                    </p:set>
                                    <p:anim calcmode="lin" valueType="num">
                                      <p:cBhvr additive="base">
                                        <p:cTn id="69" dur="500" fill="hold"/>
                                        <p:tgtEl>
                                          <p:spTgt spid="99"/>
                                        </p:tgtEl>
                                        <p:attrNameLst>
                                          <p:attrName>ppt_x</p:attrName>
                                        </p:attrNameLst>
                                      </p:cBhvr>
                                      <p:tavLst>
                                        <p:tav tm="0">
                                          <p:val>
                                            <p:strVal val="#ppt_x"/>
                                          </p:val>
                                        </p:tav>
                                        <p:tav tm="100000">
                                          <p:val>
                                            <p:strVal val="#ppt_x"/>
                                          </p:val>
                                        </p:tav>
                                      </p:tavLst>
                                    </p:anim>
                                    <p:anim calcmode="lin" valueType="num">
                                      <p:cBhvr additive="base">
                                        <p:cTn id="70" dur="500" fill="hold"/>
                                        <p:tgtEl>
                                          <p:spTgt spid="99"/>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12"/>
                                        </p:tgtEl>
                                        <p:attrNameLst>
                                          <p:attrName>style.visibility</p:attrName>
                                        </p:attrNameLst>
                                      </p:cBhvr>
                                      <p:to>
                                        <p:strVal val="visible"/>
                                      </p:to>
                                    </p:set>
                                    <p:anim calcmode="lin" valueType="num">
                                      <p:cBhvr additive="base">
                                        <p:cTn id="73" dur="500" fill="hold"/>
                                        <p:tgtEl>
                                          <p:spTgt spid="112"/>
                                        </p:tgtEl>
                                        <p:attrNameLst>
                                          <p:attrName>ppt_x</p:attrName>
                                        </p:attrNameLst>
                                      </p:cBhvr>
                                      <p:tavLst>
                                        <p:tav tm="0">
                                          <p:val>
                                            <p:strVal val="#ppt_x"/>
                                          </p:val>
                                        </p:tav>
                                        <p:tav tm="100000">
                                          <p:val>
                                            <p:strVal val="#ppt_x"/>
                                          </p:val>
                                        </p:tav>
                                      </p:tavLst>
                                    </p:anim>
                                    <p:anim calcmode="lin" valueType="num">
                                      <p:cBhvr additive="base">
                                        <p:cTn id="74" dur="500" fill="hold"/>
                                        <p:tgtEl>
                                          <p:spTgt spid="11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13"/>
                                        </p:tgtEl>
                                        <p:attrNameLst>
                                          <p:attrName>style.visibility</p:attrName>
                                        </p:attrNameLst>
                                      </p:cBhvr>
                                      <p:to>
                                        <p:strVal val="visible"/>
                                      </p:to>
                                    </p:set>
                                    <p:anim calcmode="lin" valueType="num">
                                      <p:cBhvr additive="base">
                                        <p:cTn id="77" dur="500" fill="hold"/>
                                        <p:tgtEl>
                                          <p:spTgt spid="113"/>
                                        </p:tgtEl>
                                        <p:attrNameLst>
                                          <p:attrName>ppt_x</p:attrName>
                                        </p:attrNameLst>
                                      </p:cBhvr>
                                      <p:tavLst>
                                        <p:tav tm="0">
                                          <p:val>
                                            <p:strVal val="#ppt_x"/>
                                          </p:val>
                                        </p:tav>
                                        <p:tav tm="100000">
                                          <p:val>
                                            <p:strVal val="#ppt_x"/>
                                          </p:val>
                                        </p:tav>
                                      </p:tavLst>
                                    </p:anim>
                                    <p:anim calcmode="lin" valueType="num">
                                      <p:cBhvr additive="base">
                                        <p:cTn id="78" dur="500" fill="hold"/>
                                        <p:tgtEl>
                                          <p:spTgt spid="113"/>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21"/>
                                        </p:tgtEl>
                                        <p:attrNameLst>
                                          <p:attrName>style.visibility</p:attrName>
                                        </p:attrNameLst>
                                      </p:cBhvr>
                                      <p:to>
                                        <p:strVal val="visible"/>
                                      </p:to>
                                    </p:set>
                                    <p:anim calcmode="lin" valueType="num">
                                      <p:cBhvr additive="base">
                                        <p:cTn id="81" dur="500" fill="hold"/>
                                        <p:tgtEl>
                                          <p:spTgt spid="121"/>
                                        </p:tgtEl>
                                        <p:attrNameLst>
                                          <p:attrName>ppt_x</p:attrName>
                                        </p:attrNameLst>
                                      </p:cBhvr>
                                      <p:tavLst>
                                        <p:tav tm="0">
                                          <p:val>
                                            <p:strVal val="#ppt_x"/>
                                          </p:val>
                                        </p:tav>
                                        <p:tav tm="100000">
                                          <p:val>
                                            <p:strVal val="#ppt_x"/>
                                          </p:val>
                                        </p:tav>
                                      </p:tavLst>
                                    </p:anim>
                                    <p:anim calcmode="lin" valueType="num">
                                      <p:cBhvr additive="base">
                                        <p:cTn id="82" dur="500" fill="hold"/>
                                        <p:tgtEl>
                                          <p:spTgt spid="121"/>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86"/>
                                        </p:tgtEl>
                                        <p:attrNameLst>
                                          <p:attrName>style.visibility</p:attrName>
                                        </p:attrNameLst>
                                      </p:cBhvr>
                                      <p:to>
                                        <p:strVal val="visible"/>
                                      </p:to>
                                    </p:set>
                                    <p:anim calcmode="lin" valueType="num">
                                      <p:cBhvr additive="base">
                                        <p:cTn id="85" dur="500" fill="hold"/>
                                        <p:tgtEl>
                                          <p:spTgt spid="86"/>
                                        </p:tgtEl>
                                        <p:attrNameLst>
                                          <p:attrName>ppt_x</p:attrName>
                                        </p:attrNameLst>
                                      </p:cBhvr>
                                      <p:tavLst>
                                        <p:tav tm="0">
                                          <p:val>
                                            <p:strVal val="#ppt_x"/>
                                          </p:val>
                                        </p:tav>
                                        <p:tav tm="100000">
                                          <p:val>
                                            <p:strVal val="#ppt_x"/>
                                          </p:val>
                                        </p:tav>
                                      </p:tavLst>
                                    </p:anim>
                                    <p:anim calcmode="lin" valueType="num">
                                      <p:cBhvr additive="base">
                                        <p:cTn id="86" dur="500" fill="hold"/>
                                        <p:tgtEl>
                                          <p:spTgt spid="8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02"/>
                                        </p:tgtEl>
                                        <p:attrNameLst>
                                          <p:attrName>style.visibility</p:attrName>
                                        </p:attrNameLst>
                                      </p:cBhvr>
                                      <p:to>
                                        <p:strVal val="visible"/>
                                      </p:to>
                                    </p:set>
                                    <p:anim calcmode="lin" valueType="num">
                                      <p:cBhvr additive="base">
                                        <p:cTn id="89" dur="500" fill="hold"/>
                                        <p:tgtEl>
                                          <p:spTgt spid="102"/>
                                        </p:tgtEl>
                                        <p:attrNameLst>
                                          <p:attrName>ppt_x</p:attrName>
                                        </p:attrNameLst>
                                      </p:cBhvr>
                                      <p:tavLst>
                                        <p:tav tm="0">
                                          <p:val>
                                            <p:strVal val="#ppt_x"/>
                                          </p:val>
                                        </p:tav>
                                        <p:tav tm="100000">
                                          <p:val>
                                            <p:strVal val="#ppt_x"/>
                                          </p:val>
                                        </p:tav>
                                      </p:tavLst>
                                    </p:anim>
                                    <p:anim calcmode="lin" valueType="num">
                                      <p:cBhvr additive="base">
                                        <p:cTn id="90"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22" grpId="0" animBg="1"/>
      <p:bldP spid="12" grpId="0" animBg="1"/>
      <p:bldP spid="18" grpId="0" animBg="1"/>
      <p:bldP spid="14" grpId="0" animBg="1"/>
      <p:bldP spid="8" grpId="0" animBg="1"/>
      <p:bldP spid="59" grpId="0"/>
      <p:bldP spid="58" grpId="0"/>
      <p:bldP spid="6195" grpId="0"/>
      <p:bldP spid="99" grpId="0"/>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8" name="Picture 8">
            <a:extLst>
              <a:ext uri="{FF2B5EF4-FFF2-40B4-BE49-F238E27FC236}">
                <a16:creationId xmlns:a16="http://schemas.microsoft.com/office/drawing/2014/main" id="{17724747-866B-484F-8A00-FB867F0C9E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a:extLst>
              <a:ext uri="{FF2B5EF4-FFF2-40B4-BE49-F238E27FC236}">
                <a16:creationId xmlns:a16="http://schemas.microsoft.com/office/drawing/2014/main" id="{8C688AC3-3CDF-42E7-8C17-7BDE23AA82F3}"/>
              </a:ext>
            </a:extLst>
          </p:cNvPr>
          <p:cNvGrpSpPr>
            <a:grpSpLocks/>
          </p:cNvGrpSpPr>
          <p:nvPr/>
        </p:nvGrpSpPr>
        <p:grpSpPr bwMode="auto">
          <a:xfrm>
            <a:off x="857167" y="969430"/>
            <a:ext cx="6795238" cy="505047"/>
            <a:chOff x="374813" y="962885"/>
            <a:chExt cx="7229086" cy="1438292"/>
          </a:xfrm>
        </p:grpSpPr>
        <p:sp>
          <p:nvSpPr>
            <p:cNvPr id="23" name="矩形 22">
              <a:extLst>
                <a:ext uri="{FF2B5EF4-FFF2-40B4-BE49-F238E27FC236}">
                  <a16:creationId xmlns:a16="http://schemas.microsoft.com/office/drawing/2014/main" id="{3C151731-6234-48E5-850D-B56E0594FA92}"/>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a:extLst>
                <a:ext uri="{FF2B5EF4-FFF2-40B4-BE49-F238E27FC236}">
                  <a16:creationId xmlns:a16="http://schemas.microsoft.com/office/drawing/2014/main" id="{0D30D804-CDD0-48C8-8C0A-5823A912A988}"/>
                </a:ext>
              </a:extLst>
            </p:cNvPr>
            <p:cNvSpPr/>
            <p:nvPr/>
          </p:nvSpPr>
          <p:spPr>
            <a:xfrm>
              <a:off x="581177" y="1172255"/>
              <a:ext cx="7022722" cy="1228922"/>
            </a:xfrm>
            <a:prstGeom prst="rect">
              <a:avLst/>
            </a:prstGeom>
          </p:spPr>
          <p:txBody>
            <a:bodyPr>
              <a:spAutoFit/>
            </a:bodyPr>
            <a:lstStyle/>
            <a:p>
              <a:pPr eaLnBrk="1" fontAlgn="auto" hangingPunct="1">
                <a:lnSpc>
                  <a:spcPts val="2400"/>
                </a:lnSpc>
                <a:spcBef>
                  <a:spcPts val="0"/>
                </a:spcBef>
                <a:spcAft>
                  <a:spcPts val="0"/>
                </a:spcAft>
                <a:defRPr/>
              </a:pPr>
              <a:r>
                <a:rPr lang="en-US" altLang="zh-CN" sz="3200" b="1" dirty="0">
                  <a:solidFill>
                    <a:srgbClr val="044875"/>
                  </a:solidFill>
                  <a:latin typeface="+mj-lt"/>
                  <a:ea typeface="+mn-ea"/>
                  <a:cs typeface="Arial" panose="020B0604020202020204" pitchFamily="34" charset="0"/>
                </a:rPr>
                <a:t>TIPS</a:t>
              </a:r>
            </a:p>
          </p:txBody>
        </p:sp>
      </p:grpSp>
      <p:grpSp>
        <p:nvGrpSpPr>
          <p:cNvPr id="25" name="组合 24">
            <a:extLst>
              <a:ext uri="{FF2B5EF4-FFF2-40B4-BE49-F238E27FC236}">
                <a16:creationId xmlns:a16="http://schemas.microsoft.com/office/drawing/2014/main" id="{96D972FB-3E5C-4C56-B53D-C593C097BF4D}"/>
              </a:ext>
            </a:extLst>
          </p:cNvPr>
          <p:cNvGrpSpPr>
            <a:grpSpLocks/>
          </p:cNvGrpSpPr>
          <p:nvPr/>
        </p:nvGrpSpPr>
        <p:grpSpPr bwMode="auto">
          <a:xfrm>
            <a:off x="857165" y="1835140"/>
            <a:ext cx="4560243" cy="4031276"/>
            <a:chOff x="146663" y="1194708"/>
            <a:chExt cx="2956560" cy="4838700"/>
          </a:xfrm>
        </p:grpSpPr>
        <p:grpSp>
          <p:nvGrpSpPr>
            <p:cNvPr id="26" name="组合 8">
              <a:extLst>
                <a:ext uri="{FF2B5EF4-FFF2-40B4-BE49-F238E27FC236}">
                  <a16:creationId xmlns:a16="http://schemas.microsoft.com/office/drawing/2014/main" id="{E4F5B1A0-4F37-4CFD-AA8A-DF0E175092DF}"/>
                </a:ext>
              </a:extLst>
            </p:cNvPr>
            <p:cNvGrpSpPr>
              <a:grpSpLocks/>
            </p:cNvGrpSpPr>
            <p:nvPr/>
          </p:nvGrpSpPr>
          <p:grpSpPr bwMode="auto">
            <a:xfrm>
              <a:off x="146663" y="1194708"/>
              <a:ext cx="2956560" cy="4838700"/>
              <a:chOff x="146663" y="1194708"/>
              <a:chExt cx="2956560" cy="4838700"/>
            </a:xfrm>
          </p:grpSpPr>
          <p:grpSp>
            <p:nvGrpSpPr>
              <p:cNvPr id="31" name="组合 3">
                <a:extLst>
                  <a:ext uri="{FF2B5EF4-FFF2-40B4-BE49-F238E27FC236}">
                    <a16:creationId xmlns:a16="http://schemas.microsoft.com/office/drawing/2014/main" id="{6BE00DA9-60A3-4547-9397-BA5F3D723D26}"/>
                  </a:ext>
                </a:extLst>
              </p:cNvPr>
              <p:cNvGrpSpPr>
                <a:grpSpLocks/>
              </p:cNvGrpSpPr>
              <p:nvPr/>
            </p:nvGrpSpPr>
            <p:grpSpPr bwMode="auto">
              <a:xfrm>
                <a:off x="146663" y="1194708"/>
                <a:ext cx="2956560" cy="4838699"/>
                <a:chOff x="304800" y="1466850"/>
                <a:chExt cx="2705100" cy="4838699"/>
              </a:xfrm>
            </p:grpSpPr>
            <p:sp>
              <p:nvSpPr>
                <p:cNvPr id="33" name="矩形 32">
                  <a:extLst>
                    <a:ext uri="{FF2B5EF4-FFF2-40B4-BE49-F238E27FC236}">
                      <a16:creationId xmlns:a16="http://schemas.microsoft.com/office/drawing/2014/main" id="{B043DA85-260B-478D-BCEF-0ADF471C6D36}"/>
                    </a:ext>
                  </a:extLst>
                </p:cNvPr>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a:extLst>
                    <a:ext uri="{FF2B5EF4-FFF2-40B4-BE49-F238E27FC236}">
                      <a16:creationId xmlns:a16="http://schemas.microsoft.com/office/drawing/2014/main" id="{8ABAA073-C26F-44A7-A022-A1123A630BB7}"/>
                    </a:ext>
                  </a:extLst>
                </p:cNvPr>
                <p:cNvSpPr/>
                <p:nvPr/>
              </p:nvSpPr>
              <p:spPr>
                <a:xfrm>
                  <a:off x="304800" y="2171699"/>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Speak in a positive attitude</a:t>
                  </a:r>
                </a:p>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Do not speak too fast so that the audience could keep up with you</a:t>
                  </a:r>
                </a:p>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stress should fall on some important words </a:t>
                  </a:r>
                </a:p>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Remember to interact with audience and say thanks to speakers</a:t>
                  </a:r>
                  <a:endParaRPr lang="zh-CN" altLang="en-US" sz="2200" dirty="0">
                    <a:solidFill>
                      <a:schemeClr val="tx1"/>
                    </a:solidFill>
                    <a:latin typeface="Times New Roman" panose="02020603050405020304" pitchFamily="18" charset="0"/>
                    <a:cs typeface="Times New Roman" panose="02020603050405020304" pitchFamily="18" charset="0"/>
                  </a:endParaRPr>
                </a:p>
              </p:txBody>
            </p:sp>
          </p:grpSp>
          <p:sp>
            <p:nvSpPr>
              <p:cNvPr id="32" name="矩形 31">
                <a:extLst>
                  <a:ext uri="{FF2B5EF4-FFF2-40B4-BE49-F238E27FC236}">
                    <a16:creationId xmlns:a16="http://schemas.microsoft.com/office/drawing/2014/main" id="{04F10F41-2CB3-48B8-950C-0B2CEE5501AB}"/>
                  </a:ext>
                </a:extLst>
              </p:cNvPr>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文本框 2">
              <a:extLst>
                <a:ext uri="{FF2B5EF4-FFF2-40B4-BE49-F238E27FC236}">
                  <a16:creationId xmlns:a16="http://schemas.microsoft.com/office/drawing/2014/main" id="{5EE2DBA3-38E2-49D7-B057-06143927CE64}"/>
                </a:ext>
              </a:extLst>
            </p:cNvPr>
            <p:cNvSpPr txBox="1">
              <a:spLocks noChangeArrowheads="1"/>
            </p:cNvSpPr>
            <p:nvPr/>
          </p:nvSpPr>
          <p:spPr bwMode="auto">
            <a:xfrm>
              <a:off x="272393" y="1316300"/>
              <a:ext cx="2705100" cy="55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a:solidFill>
                    <a:schemeClr val="bg1"/>
                  </a:solidFill>
                </a:rPr>
                <a:t>Oral Language</a:t>
              </a:r>
              <a:endParaRPr lang="zh-CN" altLang="en-US" sz="2400" b="1" dirty="0">
                <a:solidFill>
                  <a:schemeClr val="bg1"/>
                </a:solidFill>
              </a:endParaRPr>
            </a:p>
          </p:txBody>
        </p:sp>
      </p:grpSp>
      <p:grpSp>
        <p:nvGrpSpPr>
          <p:cNvPr id="35" name="组合 34">
            <a:extLst>
              <a:ext uri="{FF2B5EF4-FFF2-40B4-BE49-F238E27FC236}">
                <a16:creationId xmlns:a16="http://schemas.microsoft.com/office/drawing/2014/main" id="{BCD8EB29-00C3-42B7-9DB4-4B2BA7932494}"/>
              </a:ext>
            </a:extLst>
          </p:cNvPr>
          <p:cNvGrpSpPr>
            <a:grpSpLocks/>
          </p:cNvGrpSpPr>
          <p:nvPr/>
        </p:nvGrpSpPr>
        <p:grpSpPr bwMode="auto">
          <a:xfrm>
            <a:off x="7006282" y="1835140"/>
            <a:ext cx="4560243" cy="4031275"/>
            <a:chOff x="3179561" y="1194708"/>
            <a:chExt cx="2956560" cy="4838700"/>
          </a:xfrm>
        </p:grpSpPr>
        <p:grpSp>
          <p:nvGrpSpPr>
            <p:cNvPr id="36" name="组合 19">
              <a:extLst>
                <a:ext uri="{FF2B5EF4-FFF2-40B4-BE49-F238E27FC236}">
                  <a16:creationId xmlns:a16="http://schemas.microsoft.com/office/drawing/2014/main" id="{6F45F41A-8A2D-4768-866C-9A6610370F11}"/>
                </a:ext>
              </a:extLst>
            </p:cNvPr>
            <p:cNvGrpSpPr>
              <a:grpSpLocks/>
            </p:cNvGrpSpPr>
            <p:nvPr/>
          </p:nvGrpSpPr>
          <p:grpSpPr bwMode="auto">
            <a:xfrm>
              <a:off x="3179561" y="1194708"/>
              <a:ext cx="2956560" cy="4838700"/>
              <a:chOff x="3179561" y="1194708"/>
              <a:chExt cx="2956560" cy="4838700"/>
            </a:xfrm>
          </p:grpSpPr>
          <p:grpSp>
            <p:nvGrpSpPr>
              <p:cNvPr id="38" name="组合 27">
                <a:extLst>
                  <a:ext uri="{FF2B5EF4-FFF2-40B4-BE49-F238E27FC236}">
                    <a16:creationId xmlns:a16="http://schemas.microsoft.com/office/drawing/2014/main" id="{0C42575D-9179-4658-8798-C08A1AE128EE}"/>
                  </a:ext>
                </a:extLst>
              </p:cNvPr>
              <p:cNvGrpSpPr>
                <a:grpSpLocks/>
              </p:cNvGrpSpPr>
              <p:nvPr/>
            </p:nvGrpSpPr>
            <p:grpSpPr bwMode="auto">
              <a:xfrm>
                <a:off x="3179561" y="1194708"/>
                <a:ext cx="2956560" cy="4838700"/>
                <a:chOff x="304800" y="1466850"/>
                <a:chExt cx="2705100" cy="4838700"/>
              </a:xfrm>
            </p:grpSpPr>
            <p:sp>
              <p:nvSpPr>
                <p:cNvPr id="40" name="矩形 39">
                  <a:extLst>
                    <a:ext uri="{FF2B5EF4-FFF2-40B4-BE49-F238E27FC236}">
                      <a16:creationId xmlns:a16="http://schemas.microsoft.com/office/drawing/2014/main" id="{F36AE0B0-22F7-4A33-9F4E-4EBFDDB64445}"/>
                    </a:ext>
                  </a:extLst>
                </p:cNvPr>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F971004-3D88-4728-9A66-338628438762}"/>
                    </a:ext>
                  </a:extLst>
                </p:cNvPr>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Stand in the middle of the stage or a little bit left of the </a:t>
                  </a:r>
                  <a:r>
                    <a:rPr lang="en-US" altLang="zh-CN" sz="2200" dirty="0" err="1">
                      <a:solidFill>
                        <a:schemeClr val="tx1"/>
                      </a:solidFill>
                      <a:latin typeface="Times New Roman" panose="02020603050405020304" pitchFamily="18" charset="0"/>
                      <a:cs typeface="Times New Roman" panose="02020603050405020304" pitchFamily="18" charset="0"/>
                    </a:rPr>
                    <a:t>centre</a:t>
                  </a:r>
                  <a:endParaRPr lang="en-US" altLang="zh-CN" sz="2200" dirty="0">
                    <a:solidFill>
                      <a:schemeClr val="tx1"/>
                    </a:solidFill>
                    <a:latin typeface="Times New Roman" panose="02020603050405020304" pitchFamily="18" charset="0"/>
                    <a:cs typeface="Times New Roman" panose="02020603050405020304" pitchFamily="18" charset="0"/>
                  </a:endParaRPr>
                </a:p>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Eliminate the telltale signs of nervousness</a:t>
                  </a:r>
                </a:p>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Show respect for speakers and audience by using the suitable gestures</a:t>
                  </a:r>
                </a:p>
              </p:txBody>
            </p:sp>
          </p:grpSp>
          <p:sp>
            <p:nvSpPr>
              <p:cNvPr id="39" name="矩形 38">
                <a:extLst>
                  <a:ext uri="{FF2B5EF4-FFF2-40B4-BE49-F238E27FC236}">
                    <a16:creationId xmlns:a16="http://schemas.microsoft.com/office/drawing/2014/main" id="{4F6C135F-7035-4FCD-AF20-8B00043D03A0}"/>
                  </a:ext>
                </a:extLst>
              </p:cNvPr>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文本框 25">
              <a:extLst>
                <a:ext uri="{FF2B5EF4-FFF2-40B4-BE49-F238E27FC236}">
                  <a16:creationId xmlns:a16="http://schemas.microsoft.com/office/drawing/2014/main" id="{5F9F512C-C068-48E7-8552-098FAC5A92A3}"/>
                </a:ext>
              </a:extLst>
            </p:cNvPr>
            <p:cNvSpPr txBox="1">
              <a:spLocks noChangeArrowheads="1"/>
            </p:cNvSpPr>
            <p:nvPr/>
          </p:nvSpPr>
          <p:spPr bwMode="auto">
            <a:xfrm>
              <a:off x="3305291" y="1316300"/>
              <a:ext cx="2705100" cy="55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a:solidFill>
                    <a:schemeClr val="bg1"/>
                  </a:solidFill>
                </a:rPr>
                <a:t>Body Language</a:t>
              </a:r>
              <a:endParaRPr lang="zh-CN" altLang="en-US" sz="2400" b="1" dirty="0">
                <a:solidFill>
                  <a:schemeClr val="bg1"/>
                </a:solidFill>
              </a:endParaRPr>
            </a:p>
          </p:txBody>
        </p:sp>
      </p:grpSp>
    </p:spTree>
    <p:extLst>
      <p:ext uri="{BB962C8B-B14F-4D97-AF65-F5344CB8AC3E}">
        <p14:creationId xmlns:p14="http://schemas.microsoft.com/office/powerpoint/2010/main" val="1736960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up)">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0" y="2663825"/>
            <a:ext cx="1320800"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a:spLocks noChangeArrowheads="1"/>
          </p:cNvSpPr>
          <p:nvPr/>
        </p:nvSpPr>
        <p:spPr bwMode="auto">
          <a:xfrm>
            <a:off x="1166813" y="1999613"/>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2</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 name="文本框 4"/>
          <p:cNvSpPr txBox="1">
            <a:spLocks noChangeArrowheads="1"/>
          </p:cNvSpPr>
          <p:nvPr/>
        </p:nvSpPr>
        <p:spPr bwMode="auto">
          <a:xfrm>
            <a:off x="0" y="2699374"/>
            <a:ext cx="16240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44875"/>
                </a:solidFill>
                <a:effectLst/>
                <a:uLnTx/>
                <a:uFillTx/>
                <a:latin typeface="微软雅黑" panose="020B0503020204020204" pitchFamily="34" charset="-122"/>
                <a:ea typeface="微软雅黑" panose="020B0503020204020204" pitchFamily="34" charset="-122"/>
                <a:cs typeface="+mn-cs"/>
              </a:rPr>
              <a:t>Second</a:t>
            </a:r>
            <a:endParaRPr kumimoji="0" lang="zh-CN" altLang="en-US" sz="2400" b="1"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p:cNvSpPr txBox="1">
            <a:spLocks noChangeArrowheads="1"/>
          </p:cNvSpPr>
          <p:nvPr/>
        </p:nvSpPr>
        <p:spPr bwMode="auto">
          <a:xfrm>
            <a:off x="2537460" y="2699372"/>
            <a:ext cx="17668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44875"/>
                </a:solidFill>
                <a:effectLst/>
                <a:uLnTx/>
                <a:uFillTx/>
                <a:latin typeface="微软雅黑" panose="020B0503020204020204" pitchFamily="34" charset="-122"/>
                <a:ea typeface="微软雅黑" panose="020B0503020204020204" pitchFamily="34" charset="-122"/>
                <a:cs typeface="+mn-cs"/>
              </a:rPr>
              <a:t>Part</a:t>
            </a:r>
            <a:endParaRPr kumimoji="0" lang="zh-CN" altLang="en-US" sz="2400" b="1"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a:spLocks noChangeArrowheads="1"/>
          </p:cNvSpPr>
          <p:nvPr/>
        </p:nvSpPr>
        <p:spPr bwMode="auto">
          <a:xfrm>
            <a:off x="6554470" y="3616325"/>
            <a:ext cx="552386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Opening Speech</a:t>
            </a:r>
          </a:p>
        </p:txBody>
      </p:sp>
    </p:spTree>
    <p:custDataLst>
      <p:tags r:id="rId1"/>
    </p:custDataLst>
    <p:extLst>
      <p:ext uri="{BB962C8B-B14F-4D97-AF65-F5344CB8AC3E}">
        <p14:creationId xmlns:p14="http://schemas.microsoft.com/office/powerpoint/2010/main" val="353672497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矩形 263"/>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265" name="组合 264"/>
          <p:cNvGrpSpPr/>
          <p:nvPr/>
        </p:nvGrpSpPr>
        <p:grpSpPr bwMode="auto">
          <a:xfrm>
            <a:off x="550863" y="82550"/>
            <a:ext cx="3783965" cy="583565"/>
            <a:chOff x="551544" y="82976"/>
            <a:chExt cx="3783765" cy="582556"/>
          </a:xfrm>
        </p:grpSpPr>
        <p:sp>
          <p:nvSpPr>
            <p:cNvPr id="12334" name="文本框 12"/>
            <p:cNvSpPr txBox="1">
              <a:spLocks noChangeArrowheads="1"/>
            </p:cNvSpPr>
            <p:nvPr/>
          </p:nvSpPr>
          <p:spPr bwMode="auto">
            <a:xfrm>
              <a:off x="1176986" y="144465"/>
              <a:ext cx="3158323"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Opening Speech</a:t>
              </a:r>
            </a:p>
          </p:txBody>
        </p:sp>
        <p:sp>
          <p:nvSpPr>
            <p:cNvPr id="266" name="文本框 265"/>
            <p:cNvSpPr txBox="1"/>
            <p:nvPr/>
          </p:nvSpPr>
          <p:spPr>
            <a:xfrm>
              <a:off x="551544" y="82976"/>
              <a:ext cx="723862"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rPr>
                <a:t>02</a:t>
              </a:r>
              <a:endParaRPr kumimoji="0" lang="zh-CN" altLang="en-US"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endParaRPr>
            </a:p>
          </p:txBody>
        </p:sp>
      </p:grpSp>
      <p:sp>
        <p:nvSpPr>
          <p:cNvPr id="267" name="矩形 266"/>
          <p:cNvSpPr/>
          <p:nvPr/>
        </p:nvSpPr>
        <p:spPr>
          <a:xfrm>
            <a:off x="4234815" y="254000"/>
            <a:ext cx="795718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9" name="矩形 268"/>
          <p:cNvSpPr/>
          <p:nvPr/>
        </p:nvSpPr>
        <p:spPr>
          <a:xfrm>
            <a:off x="4234180" y="254000"/>
            <a:ext cx="795782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0" name="文本框 269"/>
          <p:cNvSpPr txBox="1"/>
          <p:nvPr/>
        </p:nvSpPr>
        <p:spPr>
          <a:xfrm>
            <a:off x="1176655" y="943610"/>
            <a:ext cx="6240145" cy="52197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44875"/>
                </a:solidFill>
                <a:effectLst/>
                <a:uLnTx/>
                <a:uFillTx/>
                <a:latin typeface="Arial"/>
                <a:ea typeface="微软雅黑"/>
                <a:cs typeface="+mn-cs"/>
              </a:rPr>
              <a:t>What does an opening speech do?</a:t>
            </a:r>
            <a:endParaRPr kumimoji="0" lang="en-US" altLang="zh-CN" sz="2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310" name="Freeform 46"/>
          <p:cNvSpPr>
            <a:spLocks noEditPoints="1"/>
          </p:cNvSpPr>
          <p:nvPr/>
        </p:nvSpPr>
        <p:spPr bwMode="auto">
          <a:xfrm>
            <a:off x="1394669" y="2146618"/>
            <a:ext cx="449796" cy="453713"/>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271" name="Freeform 46"/>
          <p:cNvSpPr>
            <a:spLocks noEditPoints="1"/>
          </p:cNvSpPr>
          <p:nvPr/>
        </p:nvSpPr>
        <p:spPr bwMode="auto">
          <a:xfrm>
            <a:off x="1394669" y="3375343"/>
            <a:ext cx="449796" cy="453713"/>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272" name="Freeform 46"/>
          <p:cNvSpPr>
            <a:spLocks noEditPoints="1"/>
          </p:cNvSpPr>
          <p:nvPr/>
        </p:nvSpPr>
        <p:spPr bwMode="auto">
          <a:xfrm>
            <a:off x="1394669" y="4604703"/>
            <a:ext cx="449796" cy="453713"/>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 name="文本框 327"/>
          <p:cNvSpPr txBox="1"/>
          <p:nvPr/>
        </p:nvSpPr>
        <p:spPr>
          <a:xfrm>
            <a:off x="2076450" y="3249295"/>
            <a:ext cx="6965315" cy="70675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It represents the start of any special event or occasion requiring a formal opening.</a:t>
            </a:r>
          </a:p>
        </p:txBody>
      </p:sp>
      <p:sp>
        <p:nvSpPr>
          <p:cNvPr id="329" name="文本框 328"/>
          <p:cNvSpPr txBox="1"/>
          <p:nvPr/>
        </p:nvSpPr>
        <p:spPr>
          <a:xfrm>
            <a:off x="2076450" y="2020570"/>
            <a:ext cx="6696710" cy="70675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It is usually delivered by the chairperson or a well-known authority in the field or a distinguished guest.</a:t>
            </a:r>
          </a:p>
        </p:txBody>
      </p:sp>
      <p:sp>
        <p:nvSpPr>
          <p:cNvPr id="330" name="文本框 329"/>
          <p:cNvSpPr txBox="1"/>
          <p:nvPr/>
        </p:nvSpPr>
        <p:spPr>
          <a:xfrm>
            <a:off x="2076450" y="4699635"/>
            <a:ext cx="6640195" cy="70675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mn-ea"/>
              </a:rPr>
              <a:t>It is </a:t>
            </a:r>
            <a:r>
              <a:rPr kumimoji="0" lang="en-US" altLang="zh-CN" sz="20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a prelude to a conference, setting the keynote of the conference.</a:t>
            </a:r>
          </a:p>
        </p:txBody>
      </p:sp>
    </p:spTree>
    <p:custDataLst>
      <p:tags r:id="rId1"/>
    </p:custDataLst>
    <p:extLst>
      <p:ext uri="{BB962C8B-B14F-4D97-AF65-F5344CB8AC3E}">
        <p14:creationId xmlns:p14="http://schemas.microsoft.com/office/powerpoint/2010/main" val="205247264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6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09.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0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0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31.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9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866"/>
</p:tagLst>
</file>

<file path=ppt/tags/tag12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866"/>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866"/>
</p:tagLst>
</file>

<file path=ppt/tags/tag1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i"/>
  <p:tag name="KSO_WM_UNIT_INDEX" val="1_1"/>
  <p:tag name="KSO_WM_UNIT_ID" val="diagram160108_5*m_i*1_1"/>
  <p:tag name="KSO_WM_UNIT_LAYERLEVEL" val="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TEXT_FILL_FORE_SCHEMECOLOR_INDEX" val="2"/>
  <p:tag name="KSO_WM_UNIT_TEXT_FILL_TYPE" val="1"/>
</p:tagLst>
</file>

<file path=ppt/tags/tag1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1_2"/>
  <p:tag name="KSO_WM_UNIT_ID" val="diagram160108_5*m_h_i*1_1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1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1_1"/>
  <p:tag name="KSO_WM_UNIT_ID" val="diagram160108_5*m_h_i*1_1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5"/>
  <p:tag name="KSO_WM_UNIT_FILL_TYPE" val="1"/>
</p:tagLst>
</file>

<file path=ppt/tags/tag1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2_2"/>
  <p:tag name="KSO_WM_UNIT_ID" val="diagram160108_5*m_h_i*1_2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1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2_1"/>
  <p:tag name="KSO_WM_UNIT_ID" val="diagram160108_5*m_h_i*1_2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6"/>
  <p:tag name="KSO_WM_UNIT_FILL_TYPE" val="1"/>
</p:tagLst>
</file>

<file path=ppt/tags/tag1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3_2"/>
  <p:tag name="KSO_WM_UNIT_ID" val="diagram160108_5*m_h_i*1_3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12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3_1"/>
  <p:tag name="KSO_WM_UNIT_ID" val="diagram160108_5*m_h_i*1_3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7"/>
  <p:tag name="KSO_WM_UNIT_FILL_TYPE" val="1"/>
</p:tagLst>
</file>

<file path=ppt/tags/tag1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4_2"/>
  <p:tag name="KSO_WM_UNIT_ID" val="diagram160108_5*m_h_i*1_4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1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4_1"/>
  <p:tag name="KSO_WM_UNIT_ID" val="diagram160108_5*m_h_i*1_4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8"/>
  <p:tag name="KSO_WM_UNI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5_2"/>
  <p:tag name="KSO_WM_UNIT_ID" val="diagram160108_5*m_h_i*1_5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1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5_1"/>
  <p:tag name="KSO_WM_UNIT_ID" val="diagram160108_5*m_h_i*1_5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9"/>
  <p:tag name="KSO_WM_UNIT_FILL_TYPE" val="1"/>
</p:tagLst>
</file>

<file path=ppt/tags/tag1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6_2"/>
  <p:tag name="KSO_WM_UNIT_ID" val="diagram160108_5*m_h_i*1_6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1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6_3"/>
  <p:tag name="KSO_WM_UNIT_ID" val="diagram160108_5*m_h_i*1_6_3"/>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10"/>
  <p:tag name="KSO_WM_UNIT_FILL_TYPE" val="1"/>
</p:tagLst>
</file>

<file path=ppt/tags/tag12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1_3"/>
  <p:tag name="KSO_WM_UNIT_ID" val="diagram160108_5*m_h_i*1_1_3"/>
  <p:tag name="KSO_WM_UNIT_LAYERLEVEL" val="1_1_1"/>
  <p:tag name="KSO_WM_UNIT_HIGHLIGHT" val="0"/>
  <p:tag name="KSO_WM_UNIT_COMPATIBLE" val="0"/>
  <p:tag name="KSO_WM_DIAGRAM_GROUP_CODE" val="m1-1"/>
  <p:tag name="KSO_WM_UNIT_ISCONTENTSTITLE" val="0"/>
  <p:tag name="KSO_WM_UNIT_NOCLEAR" val="0"/>
  <p:tag name="KSO_WM_UNIT_DIAGRAM_ISNUMVISUAL" val="0"/>
  <p:tag name="KSO_WM_UNIT_DIAGRAM_ISREFERUNIT" val="0"/>
  <p:tag name="KSO_WM_UNIT_BIND_DECORATION_IDS" val="diagram160108_5*m_i*1_2;diagram160108_5*m_i*1_3"/>
  <p:tag name="KSO_WM_UNIT_FILL_FORE_SCHEMECOLOR_INDEX" val="5"/>
  <p:tag name="KSO_WM_UNIT_FILL_TYPE" val="1"/>
  <p:tag name="KSO_WM_UNIT_TEXT_FILL_FORE_SCHEMECOLOR_INDEX" val="14"/>
  <p:tag name="KSO_WM_UNIT_TEXT_FILL_TYPE" val="1"/>
</p:tagLst>
</file>

<file path=ppt/tags/tag1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1_1"/>
  <p:tag name="KSO_WM_UNIT_ID" val="diagram160108_5*m_h_f*1_1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1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1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1_1"/>
  <p:tag name="KSO_WM_UNIT_PRESET_TEXT" val="添加标题"/>
  <p:tag name="KSO_WM_UNIT_TEXT_FILL_FORE_SCHEMECOLOR_INDEX" val="14"/>
  <p:tag name="KSO_WM_UNIT_TEXT_FILL_TYPE" val="1"/>
</p:tagLst>
</file>

<file path=ppt/tags/tag12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3_3"/>
  <p:tag name="KSO_WM_UNIT_ID" val="diagram160108_5*m_h_i*1_3_3"/>
  <p:tag name="KSO_WM_UNIT_LAYERLEVEL" val="1_1_1"/>
  <p:tag name="KSO_WM_UNIT_HIGHLIGHT" val="0"/>
  <p:tag name="KSO_WM_UNIT_COMPATIBLE" val="0"/>
  <p:tag name="KSO_WM_DIAGRAM_GROUP_CODE" val="m1-1"/>
  <p:tag name="KSO_WM_UNIT_ISCONTENTSTITLE" val="0"/>
  <p:tag name="KSO_WM_UNIT_NOCLEAR" val="0"/>
  <p:tag name="KSO_WM_UNIT_DIAGRAM_ISNUMVISUAL" val="0"/>
  <p:tag name="KSO_WM_UNIT_DIAGRAM_ISREFERUNIT" val="0"/>
  <p:tag name="KSO_WM_UNIT_BIND_DECORATION_IDS" val="diagram160108_5*m_i*1_6;diagram160108_5*m_i*1_7"/>
  <p:tag name="KSO_WM_UNIT_FILL_FORE_SCHEMECOLOR_INDEX" val="7"/>
  <p:tag name="KSO_WM_UNIT_FILL_TYPE" val="1"/>
  <p:tag name="KSO_WM_UNIT_TEXT_FILL_FORE_SCHEMECOLOR_INDEX" val="14"/>
  <p:tag name="KSO_WM_UNIT_TEXT_FILL_TYPE" val="1"/>
</p:tagLst>
</file>

<file path=ppt/tags/tag1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3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3_1"/>
  <p:tag name="KSO_WM_UNIT_PRESET_TEXT" val="添加标题"/>
  <p:tag name="KSO_WM_UNIT_TEXT_FILL_FORE_SCHEMECOLOR_INDEX" val="14"/>
  <p:tag name="KSO_WM_UNIT_TEXT_FILL_TYPE" val="1"/>
</p:tagLst>
</file>

<file path=ppt/tags/tag1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3_1"/>
  <p:tag name="KSO_WM_UNIT_ID" val="diagram160108_5*m_h_f*1_3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5_3"/>
  <p:tag name="KSO_WM_UNIT_ID" val="diagram160108_5*m_h_i*1_5_3"/>
  <p:tag name="KSO_WM_UNIT_LAYERLEVEL" val="1_1_1"/>
  <p:tag name="KSO_WM_UNIT_HIGHLIGHT" val="0"/>
  <p:tag name="KSO_WM_UNIT_COMPATIBLE" val="0"/>
  <p:tag name="KSO_WM_DIAGRAM_GROUP_CODE" val="m1-1"/>
  <p:tag name="KSO_WM_UNIT_ISCONTENTSTITLE" val="0"/>
  <p:tag name="KSO_WM_UNIT_NOCLEAR" val="0"/>
  <p:tag name="KSO_WM_UNIT_DIAGRAM_ISNUMVISUAL" val="0"/>
  <p:tag name="KSO_WM_UNIT_DIAGRAM_ISREFERUNIT" val="0"/>
  <p:tag name="KSO_WM_UNIT_BIND_DECORATION_IDS" val="diagram160108_5*m_i*1_10;diagram160108_5*m_i*1_11"/>
  <p:tag name="KSO_WM_UNIT_FILL_FORE_SCHEMECOLOR_INDEX" val="9"/>
  <p:tag name="KSO_WM_UNIT_FILL_TYPE" val="1"/>
  <p:tag name="KSO_WM_UNIT_TEXT_FILL_FORE_SCHEMECOLOR_INDEX" val="14"/>
  <p:tag name="KSO_WM_UNIT_TEXT_FILL_TYPE" val="1"/>
</p:tagLst>
</file>

<file path=ppt/tags/tag1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5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5_1"/>
  <p:tag name="KSO_WM_UNIT_PRESET_TEXT" val="添加标题"/>
  <p:tag name="KSO_WM_UNIT_TEXT_FILL_FORE_SCHEMECOLOR_INDEX" val="14"/>
  <p:tag name="KSO_WM_UNIT_TEXT_FILL_TYPE" val="1"/>
</p:tagLst>
</file>

<file path=ppt/tags/tag1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5_1"/>
  <p:tag name="KSO_WM_UNIT_ID" val="diagram160108_5*m_h_f*1_5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1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2_3"/>
  <p:tag name="KSO_WM_UNIT_ID" val="diagram160108_5*m_h_i*1_2_3"/>
  <p:tag name="KSO_WM_UNIT_LAYERLEVEL" val="1_1_1"/>
  <p:tag name="KSO_WM_UNIT_HIGHLIGHT" val="0"/>
  <p:tag name="KSO_WM_UNIT_COMPATIBLE" val="0"/>
  <p:tag name="KSO_WM_DIAGRAM_GROUP_CODE" val="m1-1"/>
  <p:tag name="KSO_WM_UNIT_ISCONTENTSTITLE" val="0"/>
  <p:tag name="KSO_WM_UNIT_NOCLEAR" val="0"/>
  <p:tag name="KSO_WM_UNIT_DIAGRAM_ISNUMVISUAL" val="0"/>
  <p:tag name="KSO_WM_UNIT_DIAGRAM_ISREFERUNIT" val="0"/>
  <p:tag name="KSO_WM_UNIT_BIND_DECORATION_IDS" val="diagram160108_5*m_i*1_4;diagram160108_5*m_i*1_5"/>
  <p:tag name="KSO_WM_UNIT_FILL_FORE_SCHEMECOLOR_INDEX" val="6"/>
  <p:tag name="KSO_WM_UNIT_FILL_TYPE" val="1"/>
  <p:tag name="KSO_WM_UNIT_TEXT_FILL_FORE_SCHEMECOLOR_INDEX" val="14"/>
  <p:tag name="KSO_WM_UNIT_TEXT_FILL_TYPE" val="1"/>
</p:tagLst>
</file>

<file path=ppt/tags/tag1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2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2_1"/>
  <p:tag name="KSO_WM_UNIT_PRESET_TEXT" val="添加标题"/>
  <p:tag name="KSO_WM_UNIT_TEXT_FILL_FORE_SCHEMECOLOR_INDEX" val="14"/>
  <p:tag name="KSO_WM_UNIT_TEXT_FILL_TYPE" val="1"/>
</p:tagLst>
</file>

<file path=ppt/tags/tag1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2_1"/>
  <p:tag name="KSO_WM_UNIT_ID" val="diagram160108_5*m_h_f*1_2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1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4_3"/>
  <p:tag name="KSO_WM_UNIT_ID" val="diagram160108_5*m_h_i*1_4_3"/>
  <p:tag name="KSO_WM_UNIT_LAYERLEVEL" val="1_1_1"/>
  <p:tag name="KSO_WM_UNIT_HIGHLIGHT" val="0"/>
  <p:tag name="KSO_WM_UNIT_COMPATIBLE" val="0"/>
  <p:tag name="KSO_WM_DIAGRAM_GROUP_CODE" val="m1-1"/>
  <p:tag name="KSO_WM_UNIT_ISCONTENTSTITLE" val="0"/>
  <p:tag name="KSO_WM_UNIT_NOCLEAR" val="0"/>
  <p:tag name="KSO_WM_UNIT_DIAGRAM_ISNUMVISUAL" val="0"/>
  <p:tag name="KSO_WM_UNIT_DIAGRAM_ISREFERUNIT" val="0"/>
  <p:tag name="KSO_WM_UNIT_BIND_DECORATION_IDS" val="diagram160108_5*m_i*1_8;diagram160108_5*m_i*1_9"/>
  <p:tag name="KSO_WM_UNIT_FILL_FORE_SCHEMECOLOR_INDEX" val="8"/>
  <p:tag name="KSO_WM_UNIT_FILL_TYPE" val="1"/>
  <p:tag name="KSO_WM_UNIT_TEXT_FILL_FORE_SCHEMECOLOR_INDEX" val="14"/>
  <p:tag name="KSO_WM_UNIT_TEXT_FILL_TYPE" val="1"/>
</p:tagLst>
</file>

<file path=ppt/tags/tag1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4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4_1"/>
  <p:tag name="KSO_WM_UNIT_PRESET_TEXT" val="添加标题"/>
  <p:tag name="KSO_WM_UNIT_TEXT_FILL_FORE_SCHEMECOLOR_INDEX" val="14"/>
  <p:tag name="KSO_WM_UNIT_TEXT_FILL_TYPE" val="1"/>
</p:tagLst>
</file>

<file path=ppt/tags/tag12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4_1"/>
  <p:tag name="KSO_WM_UNIT_ID" val="diagram160108_5*m_h_f*1_4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1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6_1"/>
  <p:tag name="KSO_WM_UNIT_ID" val="diagram160108_5*m_h_i*1_6_1"/>
  <p:tag name="KSO_WM_UNIT_LAYERLEVEL" val="1_1_1"/>
  <p:tag name="KSO_WM_UNIT_HIGHLIGHT" val="0"/>
  <p:tag name="KSO_WM_UNIT_COMPATIBLE" val="0"/>
  <p:tag name="KSO_WM_DIAGRAM_GROUP_CODE" val="m1-1"/>
  <p:tag name="KSO_WM_UNIT_ISCONTENTSTITLE" val="0"/>
  <p:tag name="KSO_WM_UNIT_NOCLEAR" val="0"/>
  <p:tag name="KSO_WM_UNIT_DIAGRAM_ISNUMVISUAL" val="0"/>
  <p:tag name="KSO_WM_UNIT_DIAGRAM_ISREFERUNIT" val="0"/>
  <p:tag name="KSO_WM_UNIT_BIND_DECORATION_IDS" val="diagram160108_5*m_i*1_12;diagram160108_5*m_i*1_13"/>
  <p:tag name="KSO_WM_UNIT_FILL_FORE_SCHEMECOLOR_INDEX" val="10"/>
  <p:tag name="KSO_WM_UNIT_FILL_TYPE" val="1"/>
  <p:tag name="KSO_WM_UNIT_TEXT_FILL_FORE_SCHEMECOLOR_INDEX" val="14"/>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6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6_1"/>
  <p:tag name="KSO_WM_UNIT_PRESET_TEXT" val="添加标题"/>
  <p:tag name="KSO_WM_UNIT_TEXT_FILL_FORE_SCHEMECOLOR_INDEX" val="14"/>
  <p:tag name="KSO_WM_UNIT_TEXT_FILL_TYPE" val="1"/>
</p:tagLst>
</file>

<file path=ppt/tags/tag1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6_1"/>
  <p:tag name="KSO_WM_UNIT_ID" val="diagram160108_5*m_h_f*1_6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12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866"/>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66"/>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66"/>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50.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66"/>
  <p:tag name="KSO_WM_TEMPLATE_MASTER_THUMB_INDEX" val="12"/>
  <p:tag name="KSO_WM_TEMPLATE_THUMBS_INDEX" val="1、4、7、8、9、12、15、16、18、23"/>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6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66"/>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66"/>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66"/>
  <p:tag name="KSO_WM_TEMPLATE_MASTER_THUMB_INDEX" val="12"/>
  <p:tag name="KSO_WM_TEMPLATE_THUMBS_INDEX" val="1、4、7、8、9、12、15、16、18、23"/>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66"/>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66"/>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38.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66"/>
  <p:tag name="KSO_WM_TEMPLATE_MASTER_THUMB_INDEX" val="12"/>
  <p:tag name="KSO_WM_TEMPLATE_THUMBS_INDEX" val="1、4、7、8、9、12、15、16、18、23"/>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5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5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66"/>
  <p:tag name="KSO_WM_TEMPLATE_MASTER_THUMB_INDEX" val="12"/>
  <p:tag name="KSO_WM_TEMPLATE_THUMBS_INDEX" val="1、4、7、8、9、12、15、16、18、2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3.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7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4.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7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7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7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7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8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8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2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8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8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8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8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8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9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9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9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48.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9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20202866">
      <a:dk1>
        <a:sysClr val="windowText" lastClr="000000"/>
      </a:dk1>
      <a:lt1>
        <a:sysClr val="window" lastClr="FFFFFF"/>
      </a:lt1>
      <a:dk2>
        <a:srgbClr val="EFF1FB"/>
      </a:dk2>
      <a:lt2>
        <a:srgbClr val="FFFFFF"/>
      </a:lt2>
      <a:accent1>
        <a:srgbClr val="4E67C8"/>
      </a:accent1>
      <a:accent2>
        <a:srgbClr val="4E7AB7"/>
      </a:accent2>
      <a:accent3>
        <a:srgbClr val="4E8EA6"/>
      </a:accent3>
      <a:accent4>
        <a:srgbClr val="4EA194"/>
      </a:accent4>
      <a:accent5>
        <a:srgbClr val="4EB583"/>
      </a:accent5>
      <a:accent6>
        <a:srgbClr val="4EC872"/>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20202866">
      <a:dk1>
        <a:sysClr val="windowText" lastClr="000000"/>
      </a:dk1>
      <a:lt1>
        <a:sysClr val="window" lastClr="FFFFFF"/>
      </a:lt1>
      <a:dk2>
        <a:srgbClr val="EFF1FB"/>
      </a:dk2>
      <a:lt2>
        <a:srgbClr val="FFFFFF"/>
      </a:lt2>
      <a:accent1>
        <a:srgbClr val="4E67C8"/>
      </a:accent1>
      <a:accent2>
        <a:srgbClr val="4E7AB7"/>
      </a:accent2>
      <a:accent3>
        <a:srgbClr val="4E8EA6"/>
      </a:accent3>
      <a:accent4>
        <a:srgbClr val="4EA194"/>
      </a:accent4>
      <a:accent5>
        <a:srgbClr val="4EB583"/>
      </a:accent5>
      <a:accent6>
        <a:srgbClr val="4EC872"/>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20202866">
      <a:dk1>
        <a:sysClr val="windowText" lastClr="000000"/>
      </a:dk1>
      <a:lt1>
        <a:sysClr val="window" lastClr="FFFFFF"/>
      </a:lt1>
      <a:dk2>
        <a:srgbClr val="EFF1FB"/>
      </a:dk2>
      <a:lt2>
        <a:srgbClr val="FFFFFF"/>
      </a:lt2>
      <a:accent1>
        <a:srgbClr val="4E67C8"/>
      </a:accent1>
      <a:accent2>
        <a:srgbClr val="4E7AB7"/>
      </a:accent2>
      <a:accent3>
        <a:srgbClr val="4E8EA6"/>
      </a:accent3>
      <a:accent4>
        <a:srgbClr val="4EA194"/>
      </a:accent4>
      <a:accent5>
        <a:srgbClr val="4EB583"/>
      </a:accent5>
      <a:accent6>
        <a:srgbClr val="4EC872"/>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20202866">
      <a:dk1>
        <a:sysClr val="windowText" lastClr="000000"/>
      </a:dk1>
      <a:lt1>
        <a:sysClr val="window" lastClr="FFFFFF"/>
      </a:lt1>
      <a:dk2>
        <a:srgbClr val="EFF1FB"/>
      </a:dk2>
      <a:lt2>
        <a:srgbClr val="FFFFFF"/>
      </a:lt2>
      <a:accent1>
        <a:srgbClr val="4E67C8"/>
      </a:accent1>
      <a:accent2>
        <a:srgbClr val="4E7AB7"/>
      </a:accent2>
      <a:accent3>
        <a:srgbClr val="4E8EA6"/>
      </a:accent3>
      <a:accent4>
        <a:srgbClr val="4EA194"/>
      </a:accent4>
      <a:accent5>
        <a:srgbClr val="4EB583"/>
      </a:accent5>
      <a:accent6>
        <a:srgbClr val="4EC872"/>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1162</TotalTime>
  <Words>2174</Words>
  <Application>Microsoft Office PowerPoint</Application>
  <PresentationFormat>宽屏</PresentationFormat>
  <Paragraphs>342</Paragraphs>
  <Slides>33</Slides>
  <Notes>5</Notes>
  <HiddenSlides>0</HiddenSlides>
  <MMClips>0</MMClips>
  <ScaleCrop>false</ScaleCrop>
  <HeadingPairs>
    <vt:vector size="6" baseType="variant">
      <vt:variant>
        <vt:lpstr>已用的字体</vt:lpstr>
      </vt:variant>
      <vt:variant>
        <vt:i4>10</vt:i4>
      </vt:variant>
      <vt:variant>
        <vt:lpstr>主题</vt:lpstr>
      </vt:variant>
      <vt:variant>
        <vt:i4>16</vt:i4>
      </vt:variant>
      <vt:variant>
        <vt:lpstr>幻灯片标题</vt:lpstr>
      </vt:variant>
      <vt:variant>
        <vt:i4>33</vt:i4>
      </vt:variant>
    </vt:vector>
  </HeadingPairs>
  <TitlesOfParts>
    <vt:vector size="59" baseType="lpstr">
      <vt:lpstr>等线</vt:lpstr>
      <vt:lpstr>汉仪旗黑-85S</vt:lpstr>
      <vt:lpstr>宋体</vt:lpstr>
      <vt:lpstr>微软雅黑</vt:lpstr>
      <vt:lpstr>Arial</vt:lpstr>
      <vt:lpstr>Calibri</vt:lpstr>
      <vt:lpstr>Calibri Light</vt:lpstr>
      <vt:lpstr>Impact</vt:lpstr>
      <vt:lpstr>Times New Roman</vt:lpstr>
      <vt:lpstr>Wingdings</vt:lpstr>
      <vt:lpstr>Office 主题</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焦 蔚然</cp:lastModifiedBy>
  <cp:revision>96</cp:revision>
  <dcterms:created xsi:type="dcterms:W3CDTF">2015-04-13T12:15:43Z</dcterms:created>
  <dcterms:modified xsi:type="dcterms:W3CDTF">2019-10-06T17:01:17Z</dcterms:modified>
</cp:coreProperties>
</file>