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6" r:id="rId2"/>
    <p:sldMasterId id="2147483748" r:id="rId3"/>
    <p:sldMasterId id="2147483760" r:id="rId4"/>
    <p:sldMasterId id="2147483772" r:id="rId5"/>
    <p:sldMasterId id="2147483784" r:id="rId6"/>
    <p:sldMasterId id="2147483796" r:id="rId7"/>
    <p:sldMasterId id="2147483808" r:id="rId8"/>
    <p:sldMasterId id="2147483820" r:id="rId9"/>
    <p:sldMasterId id="2147483832" r:id="rId10"/>
    <p:sldMasterId id="2147483844" r:id="rId11"/>
    <p:sldMasterId id="2147483856" r:id="rId12"/>
  </p:sldMasterIdLst>
  <p:notesMasterIdLst>
    <p:notesMasterId r:id="rId46"/>
  </p:notesMasterIdLst>
  <p:sldIdLst>
    <p:sldId id="274" r:id="rId13"/>
    <p:sldId id="275" r:id="rId14"/>
    <p:sldId id="270" r:id="rId15"/>
    <p:sldId id="256" r:id="rId16"/>
    <p:sldId id="269" r:id="rId17"/>
    <p:sldId id="263" r:id="rId18"/>
    <p:sldId id="276" r:id="rId19"/>
    <p:sldId id="304" r:id="rId20"/>
    <p:sldId id="305" r:id="rId21"/>
    <p:sldId id="306" r:id="rId22"/>
    <p:sldId id="307" r:id="rId23"/>
    <p:sldId id="281" r:id="rId24"/>
    <p:sldId id="282" r:id="rId25"/>
    <p:sldId id="283" r:id="rId26"/>
    <p:sldId id="284" r:id="rId27"/>
    <p:sldId id="285" r:id="rId28"/>
    <p:sldId id="286" r:id="rId29"/>
    <p:sldId id="287"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焦 蔚然" initials="焦" lastIdx="1" clrIdx="0">
    <p:extLst>
      <p:ext uri="{19B8F6BF-5375-455C-9EA6-DF929625EA0E}">
        <p15:presenceInfo xmlns:p15="http://schemas.microsoft.com/office/powerpoint/2012/main" userId="e8aa684ad0a73a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4A4A"/>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3963" autoAdjust="0"/>
  </p:normalViewPr>
  <p:slideViewPr>
    <p:cSldViewPr snapToGrid="0">
      <p:cViewPr varScale="1">
        <p:scale>
          <a:sx n="64" d="100"/>
          <a:sy n="64" d="100"/>
        </p:scale>
        <p:origin x="732" y="52"/>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notesMaster" Target="notesMasters/notesMaster1.xml"/><Relationship Id="rId20" Type="http://schemas.openxmlformats.org/officeDocument/2006/relationships/slide" Target="slides/slide8.xml"/><Relationship Id="rId41" Type="http://schemas.openxmlformats.org/officeDocument/2006/relationships/slide" Target="slides/slide29.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B1BA6-EC5D-47B4-9B29-E15588A79916}" type="datetimeFigureOut">
              <a:rPr lang="zh-CN" altLang="en-US" smtClean="0"/>
              <a:t>2019/10/7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D84378-D0F8-412B-80C3-AA83EF0FD3A1}" type="slidenum">
              <a:rPr lang="zh-CN" altLang="en-US" smtClean="0"/>
              <a:t>‹#›</a:t>
            </a:fld>
            <a:endParaRPr lang="zh-CN" altLang="en-US"/>
          </a:p>
        </p:txBody>
      </p:sp>
    </p:spTree>
    <p:extLst>
      <p:ext uri="{BB962C8B-B14F-4D97-AF65-F5344CB8AC3E}">
        <p14:creationId xmlns:p14="http://schemas.microsoft.com/office/powerpoint/2010/main" val="2510085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D84378-D0F8-412B-80C3-AA83EF0FD3A1}" type="slidenum">
              <a:rPr lang="zh-CN" altLang="en-US" smtClean="0"/>
              <a:t>1</a:t>
            </a:fld>
            <a:endParaRPr lang="zh-CN" altLang="en-US"/>
          </a:p>
        </p:txBody>
      </p:sp>
    </p:spTree>
    <p:extLst>
      <p:ext uri="{BB962C8B-B14F-4D97-AF65-F5344CB8AC3E}">
        <p14:creationId xmlns:p14="http://schemas.microsoft.com/office/powerpoint/2010/main" val="1633878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D84378-D0F8-412B-80C3-AA83EF0FD3A1}" type="slidenum">
              <a:rPr lang="zh-CN" altLang="en-US" smtClean="0"/>
              <a:t>5</a:t>
            </a:fld>
            <a:endParaRPr lang="zh-CN" altLang="en-US"/>
          </a:p>
        </p:txBody>
      </p:sp>
    </p:spTree>
    <p:extLst>
      <p:ext uri="{BB962C8B-B14F-4D97-AF65-F5344CB8AC3E}">
        <p14:creationId xmlns:p14="http://schemas.microsoft.com/office/powerpoint/2010/main" val="1002694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D84378-D0F8-412B-80C3-AA83EF0FD3A1}" type="slidenum">
              <a:rPr lang="zh-CN" altLang="en-US" smtClean="0"/>
              <a:t>6</a:t>
            </a:fld>
            <a:endParaRPr lang="zh-CN" altLang="en-US"/>
          </a:p>
        </p:txBody>
      </p:sp>
    </p:spTree>
    <p:extLst>
      <p:ext uri="{BB962C8B-B14F-4D97-AF65-F5344CB8AC3E}">
        <p14:creationId xmlns:p14="http://schemas.microsoft.com/office/powerpoint/2010/main" val="2086571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chemeClr val="tx1"/>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8D84378-D0F8-412B-80C3-AA83EF0FD3A1}" type="slidenum">
              <a:rPr lang="zh-CN" altLang="en-US" smtClean="0"/>
              <a:t>7</a:t>
            </a:fld>
            <a:endParaRPr lang="zh-CN" altLang="en-US"/>
          </a:p>
        </p:txBody>
      </p:sp>
    </p:spTree>
    <p:extLst>
      <p:ext uri="{BB962C8B-B14F-4D97-AF65-F5344CB8AC3E}">
        <p14:creationId xmlns:p14="http://schemas.microsoft.com/office/powerpoint/2010/main" val="2224213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D84378-D0F8-412B-80C3-AA83EF0FD3A1}" type="slidenum">
              <a:rPr lang="zh-CN" altLang="en-US" smtClean="0"/>
              <a:t>8</a:t>
            </a:fld>
            <a:endParaRPr lang="zh-CN" altLang="en-US"/>
          </a:p>
        </p:txBody>
      </p:sp>
    </p:spTree>
    <p:extLst>
      <p:ext uri="{BB962C8B-B14F-4D97-AF65-F5344CB8AC3E}">
        <p14:creationId xmlns:p14="http://schemas.microsoft.com/office/powerpoint/2010/main" val="47245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7113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D84378-D0F8-412B-80C3-AA83EF0FD3A1}" type="slidenum">
              <a:rPr lang="zh-CN" altLang="en-US" smtClean="0"/>
              <a:t>32</a:t>
            </a:fld>
            <a:endParaRPr lang="zh-CN" altLang="en-US"/>
          </a:p>
        </p:txBody>
      </p:sp>
    </p:spTree>
    <p:extLst>
      <p:ext uri="{BB962C8B-B14F-4D97-AF65-F5344CB8AC3E}">
        <p14:creationId xmlns:p14="http://schemas.microsoft.com/office/powerpoint/2010/main" val="185831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8D84378-D0F8-412B-80C3-AA83EF0FD3A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078946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tags" Target="../tags/tag497.xml"/><Relationship Id="rId2" Type="http://schemas.openxmlformats.org/officeDocument/2006/relationships/tags" Target="../tags/tag496.xml"/><Relationship Id="rId1" Type="http://schemas.openxmlformats.org/officeDocument/2006/relationships/tags" Target="../tags/tag495.xml"/><Relationship Id="rId6" Type="http://schemas.openxmlformats.org/officeDocument/2006/relationships/slideMaster" Target="../slideMasters/slideMaster10.xml"/><Relationship Id="rId5" Type="http://schemas.openxmlformats.org/officeDocument/2006/relationships/tags" Target="../tags/tag499.xml"/><Relationship Id="rId4" Type="http://schemas.openxmlformats.org/officeDocument/2006/relationships/tags" Target="../tags/tag498.xml"/></Relationships>
</file>

<file path=ppt/slideLayouts/_rels/slideLayout101.xml.rels><?xml version="1.0" encoding="UTF-8" standalone="yes"?>
<Relationships xmlns="http://schemas.openxmlformats.org/package/2006/relationships"><Relationship Id="rId3" Type="http://schemas.openxmlformats.org/officeDocument/2006/relationships/tags" Target="../tags/tag502.xml"/><Relationship Id="rId2" Type="http://schemas.openxmlformats.org/officeDocument/2006/relationships/tags" Target="../tags/tag501.xml"/><Relationship Id="rId1" Type="http://schemas.openxmlformats.org/officeDocument/2006/relationships/tags" Target="../tags/tag500.xml"/><Relationship Id="rId6" Type="http://schemas.openxmlformats.org/officeDocument/2006/relationships/slideMaster" Target="../slideMasters/slideMaster10.xml"/><Relationship Id="rId5" Type="http://schemas.openxmlformats.org/officeDocument/2006/relationships/tags" Target="../tags/tag504.xml"/><Relationship Id="rId4" Type="http://schemas.openxmlformats.org/officeDocument/2006/relationships/tags" Target="../tags/tag503.xml"/></Relationships>
</file>

<file path=ppt/slideLayouts/_rels/slideLayout102.xml.rels><?xml version="1.0" encoding="UTF-8" standalone="yes"?>
<Relationships xmlns="http://schemas.openxmlformats.org/package/2006/relationships"><Relationship Id="rId3" Type="http://schemas.openxmlformats.org/officeDocument/2006/relationships/tags" Target="../tags/tag507.xml"/><Relationship Id="rId2" Type="http://schemas.openxmlformats.org/officeDocument/2006/relationships/tags" Target="../tags/tag506.xml"/><Relationship Id="rId1" Type="http://schemas.openxmlformats.org/officeDocument/2006/relationships/tags" Target="../tags/tag505.xml"/><Relationship Id="rId6" Type="http://schemas.openxmlformats.org/officeDocument/2006/relationships/slideMaster" Target="../slideMasters/slideMaster10.xml"/><Relationship Id="rId5" Type="http://schemas.openxmlformats.org/officeDocument/2006/relationships/tags" Target="../tags/tag509.xml"/><Relationship Id="rId4" Type="http://schemas.openxmlformats.org/officeDocument/2006/relationships/tags" Target="../tags/tag508.xml"/></Relationships>
</file>

<file path=ppt/slideLayouts/_rels/slideLayout103.xml.rels><?xml version="1.0" encoding="UTF-8" standalone="yes"?>
<Relationships xmlns="http://schemas.openxmlformats.org/package/2006/relationships"><Relationship Id="rId3" Type="http://schemas.openxmlformats.org/officeDocument/2006/relationships/tags" Target="../tags/tag512.xml"/><Relationship Id="rId7" Type="http://schemas.openxmlformats.org/officeDocument/2006/relationships/slideMaster" Target="../slideMasters/slideMaster10.xml"/><Relationship Id="rId2" Type="http://schemas.openxmlformats.org/officeDocument/2006/relationships/tags" Target="../tags/tag511.xml"/><Relationship Id="rId1" Type="http://schemas.openxmlformats.org/officeDocument/2006/relationships/tags" Target="../tags/tag510.xml"/><Relationship Id="rId6" Type="http://schemas.openxmlformats.org/officeDocument/2006/relationships/tags" Target="../tags/tag515.xml"/><Relationship Id="rId5" Type="http://schemas.openxmlformats.org/officeDocument/2006/relationships/tags" Target="../tags/tag514.xml"/><Relationship Id="rId4" Type="http://schemas.openxmlformats.org/officeDocument/2006/relationships/tags" Target="../tags/tag513.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523.xml"/><Relationship Id="rId3" Type="http://schemas.openxmlformats.org/officeDocument/2006/relationships/tags" Target="../tags/tag518.xml"/><Relationship Id="rId7" Type="http://schemas.openxmlformats.org/officeDocument/2006/relationships/tags" Target="../tags/tag522.xml"/><Relationship Id="rId2" Type="http://schemas.openxmlformats.org/officeDocument/2006/relationships/tags" Target="../tags/tag517.xml"/><Relationship Id="rId1" Type="http://schemas.openxmlformats.org/officeDocument/2006/relationships/tags" Target="../tags/tag516.xml"/><Relationship Id="rId6" Type="http://schemas.openxmlformats.org/officeDocument/2006/relationships/tags" Target="../tags/tag521.xml"/><Relationship Id="rId5" Type="http://schemas.openxmlformats.org/officeDocument/2006/relationships/tags" Target="../tags/tag520.xml"/><Relationship Id="rId4" Type="http://schemas.openxmlformats.org/officeDocument/2006/relationships/tags" Target="../tags/tag519.xml"/><Relationship Id="rId9"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3" Type="http://schemas.openxmlformats.org/officeDocument/2006/relationships/tags" Target="../tags/tag526.xml"/><Relationship Id="rId2" Type="http://schemas.openxmlformats.org/officeDocument/2006/relationships/tags" Target="../tags/tag525.xml"/><Relationship Id="rId1" Type="http://schemas.openxmlformats.org/officeDocument/2006/relationships/tags" Target="../tags/tag524.xml"/><Relationship Id="rId5" Type="http://schemas.openxmlformats.org/officeDocument/2006/relationships/slideMaster" Target="../slideMasters/slideMaster10.xml"/><Relationship Id="rId4" Type="http://schemas.openxmlformats.org/officeDocument/2006/relationships/tags" Target="../tags/tag527.xml"/></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530.xml"/><Relationship Id="rId2" Type="http://schemas.openxmlformats.org/officeDocument/2006/relationships/tags" Target="../tags/tag529.xml"/><Relationship Id="rId1" Type="http://schemas.openxmlformats.org/officeDocument/2006/relationships/tags" Target="../tags/tag528.xml"/><Relationship Id="rId4"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3" Type="http://schemas.openxmlformats.org/officeDocument/2006/relationships/tags" Target="../tags/tag533.xml"/><Relationship Id="rId7" Type="http://schemas.openxmlformats.org/officeDocument/2006/relationships/slideMaster" Target="../slideMasters/slideMaster10.xml"/><Relationship Id="rId2" Type="http://schemas.openxmlformats.org/officeDocument/2006/relationships/tags" Target="../tags/tag532.xml"/><Relationship Id="rId1" Type="http://schemas.openxmlformats.org/officeDocument/2006/relationships/tags" Target="../tags/tag531.xml"/><Relationship Id="rId6" Type="http://schemas.openxmlformats.org/officeDocument/2006/relationships/tags" Target="../tags/tag536.xml"/><Relationship Id="rId5" Type="http://schemas.openxmlformats.org/officeDocument/2006/relationships/tags" Target="../tags/tag535.xml"/><Relationship Id="rId4" Type="http://schemas.openxmlformats.org/officeDocument/2006/relationships/tags" Target="../tags/tag534.xml"/></Relationships>
</file>

<file path=ppt/slideLayouts/_rels/slideLayout108.xml.rels><?xml version="1.0" encoding="UTF-8" standalone="yes"?>
<Relationships xmlns="http://schemas.openxmlformats.org/package/2006/relationships"><Relationship Id="rId3" Type="http://schemas.openxmlformats.org/officeDocument/2006/relationships/tags" Target="../tags/tag539.xml"/><Relationship Id="rId2" Type="http://schemas.openxmlformats.org/officeDocument/2006/relationships/tags" Target="../tags/tag538.xml"/><Relationship Id="rId1" Type="http://schemas.openxmlformats.org/officeDocument/2006/relationships/tags" Target="../tags/tag537.xml"/><Relationship Id="rId6" Type="http://schemas.openxmlformats.org/officeDocument/2006/relationships/slideMaster" Target="../slideMasters/slideMaster10.xml"/><Relationship Id="rId5" Type="http://schemas.openxmlformats.org/officeDocument/2006/relationships/tags" Target="../tags/tag541.xml"/><Relationship Id="rId4" Type="http://schemas.openxmlformats.org/officeDocument/2006/relationships/tags" Target="../tags/tag540.xml"/></Relationships>
</file>

<file path=ppt/slideLayouts/_rels/slideLayout109.xml.rels><?xml version="1.0" encoding="UTF-8" standalone="yes"?>
<Relationships xmlns="http://schemas.openxmlformats.org/package/2006/relationships"><Relationship Id="rId3" Type="http://schemas.openxmlformats.org/officeDocument/2006/relationships/tags" Target="../tags/tag544.xml"/><Relationship Id="rId2" Type="http://schemas.openxmlformats.org/officeDocument/2006/relationships/tags" Target="../tags/tag543.xml"/><Relationship Id="rId1" Type="http://schemas.openxmlformats.org/officeDocument/2006/relationships/tags" Target="../tags/tag542.xml"/><Relationship Id="rId5" Type="http://schemas.openxmlformats.org/officeDocument/2006/relationships/slideMaster" Target="../slideMasters/slideMaster10.xml"/><Relationship Id="rId4" Type="http://schemas.openxmlformats.org/officeDocument/2006/relationships/tags" Target="../tags/tag54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548.xml"/><Relationship Id="rId2" Type="http://schemas.openxmlformats.org/officeDocument/2006/relationships/tags" Target="../tags/tag547.xml"/><Relationship Id="rId1" Type="http://schemas.openxmlformats.org/officeDocument/2006/relationships/tags" Target="../tags/tag546.xml"/><Relationship Id="rId5" Type="http://schemas.openxmlformats.org/officeDocument/2006/relationships/slideMaster" Target="../slideMasters/slideMaster10.xml"/><Relationship Id="rId4" Type="http://schemas.openxmlformats.org/officeDocument/2006/relationships/tags" Target="../tags/tag549.xml"/></Relationships>
</file>

<file path=ppt/slideLayouts/_rels/slideLayout111.xml.rels><?xml version="1.0" encoding="UTF-8" standalone="yes"?>
<Relationships xmlns="http://schemas.openxmlformats.org/package/2006/relationships"><Relationship Id="rId3" Type="http://schemas.openxmlformats.org/officeDocument/2006/relationships/tags" Target="../tags/tag558.xml"/><Relationship Id="rId2" Type="http://schemas.openxmlformats.org/officeDocument/2006/relationships/tags" Target="../tags/tag557.xml"/><Relationship Id="rId1" Type="http://schemas.openxmlformats.org/officeDocument/2006/relationships/tags" Target="../tags/tag556.xml"/><Relationship Id="rId6" Type="http://schemas.openxmlformats.org/officeDocument/2006/relationships/slideMaster" Target="../slideMasters/slideMaster11.xml"/><Relationship Id="rId5" Type="http://schemas.openxmlformats.org/officeDocument/2006/relationships/tags" Target="../tags/tag560.xml"/><Relationship Id="rId4" Type="http://schemas.openxmlformats.org/officeDocument/2006/relationships/tags" Target="../tags/tag559.xml"/></Relationships>
</file>

<file path=ppt/slideLayouts/_rels/slideLayout112.xml.rels><?xml version="1.0" encoding="UTF-8" standalone="yes"?>
<Relationships xmlns="http://schemas.openxmlformats.org/package/2006/relationships"><Relationship Id="rId3" Type="http://schemas.openxmlformats.org/officeDocument/2006/relationships/tags" Target="../tags/tag563.xml"/><Relationship Id="rId2" Type="http://schemas.openxmlformats.org/officeDocument/2006/relationships/tags" Target="../tags/tag562.xml"/><Relationship Id="rId1" Type="http://schemas.openxmlformats.org/officeDocument/2006/relationships/tags" Target="../tags/tag561.xml"/><Relationship Id="rId6" Type="http://schemas.openxmlformats.org/officeDocument/2006/relationships/slideMaster" Target="../slideMasters/slideMaster11.xml"/><Relationship Id="rId5" Type="http://schemas.openxmlformats.org/officeDocument/2006/relationships/tags" Target="../tags/tag565.xml"/><Relationship Id="rId4" Type="http://schemas.openxmlformats.org/officeDocument/2006/relationships/tags" Target="../tags/tag564.xml"/></Relationships>
</file>

<file path=ppt/slideLayouts/_rels/slideLayout113.xml.rels><?xml version="1.0" encoding="UTF-8" standalone="yes"?>
<Relationships xmlns="http://schemas.openxmlformats.org/package/2006/relationships"><Relationship Id="rId3" Type="http://schemas.openxmlformats.org/officeDocument/2006/relationships/tags" Target="../tags/tag568.xml"/><Relationship Id="rId2" Type="http://schemas.openxmlformats.org/officeDocument/2006/relationships/tags" Target="../tags/tag567.xml"/><Relationship Id="rId1" Type="http://schemas.openxmlformats.org/officeDocument/2006/relationships/tags" Target="../tags/tag566.xml"/><Relationship Id="rId6" Type="http://schemas.openxmlformats.org/officeDocument/2006/relationships/slideMaster" Target="../slideMasters/slideMaster11.xml"/><Relationship Id="rId5" Type="http://schemas.openxmlformats.org/officeDocument/2006/relationships/tags" Target="../tags/tag570.xml"/><Relationship Id="rId4" Type="http://schemas.openxmlformats.org/officeDocument/2006/relationships/tags" Target="../tags/tag569.xml"/></Relationships>
</file>

<file path=ppt/slideLayouts/_rels/slideLayout114.xml.rels><?xml version="1.0" encoding="UTF-8" standalone="yes"?>
<Relationships xmlns="http://schemas.openxmlformats.org/package/2006/relationships"><Relationship Id="rId3" Type="http://schemas.openxmlformats.org/officeDocument/2006/relationships/tags" Target="../tags/tag573.xml"/><Relationship Id="rId7" Type="http://schemas.openxmlformats.org/officeDocument/2006/relationships/slideMaster" Target="../slideMasters/slideMaster11.xml"/><Relationship Id="rId2" Type="http://schemas.openxmlformats.org/officeDocument/2006/relationships/tags" Target="../tags/tag572.xml"/><Relationship Id="rId1" Type="http://schemas.openxmlformats.org/officeDocument/2006/relationships/tags" Target="../tags/tag571.xml"/><Relationship Id="rId6" Type="http://schemas.openxmlformats.org/officeDocument/2006/relationships/tags" Target="../tags/tag576.xml"/><Relationship Id="rId5" Type="http://schemas.openxmlformats.org/officeDocument/2006/relationships/tags" Target="../tags/tag575.xml"/><Relationship Id="rId4" Type="http://schemas.openxmlformats.org/officeDocument/2006/relationships/tags" Target="../tags/tag574.xml"/></Relationships>
</file>

<file path=ppt/slideLayouts/_rels/slideLayout115.xml.rels><?xml version="1.0" encoding="UTF-8" standalone="yes"?>
<Relationships xmlns="http://schemas.openxmlformats.org/package/2006/relationships"><Relationship Id="rId8" Type="http://schemas.openxmlformats.org/officeDocument/2006/relationships/tags" Target="../tags/tag584.xml"/><Relationship Id="rId3" Type="http://schemas.openxmlformats.org/officeDocument/2006/relationships/tags" Target="../tags/tag579.xml"/><Relationship Id="rId7" Type="http://schemas.openxmlformats.org/officeDocument/2006/relationships/tags" Target="../tags/tag583.xml"/><Relationship Id="rId2" Type="http://schemas.openxmlformats.org/officeDocument/2006/relationships/tags" Target="../tags/tag578.xml"/><Relationship Id="rId1" Type="http://schemas.openxmlformats.org/officeDocument/2006/relationships/tags" Target="../tags/tag577.xml"/><Relationship Id="rId6" Type="http://schemas.openxmlformats.org/officeDocument/2006/relationships/tags" Target="../tags/tag582.xml"/><Relationship Id="rId5" Type="http://schemas.openxmlformats.org/officeDocument/2006/relationships/tags" Target="../tags/tag581.xml"/><Relationship Id="rId4" Type="http://schemas.openxmlformats.org/officeDocument/2006/relationships/tags" Target="../tags/tag580.xml"/><Relationship Id="rId9"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3" Type="http://schemas.openxmlformats.org/officeDocument/2006/relationships/tags" Target="../tags/tag587.xml"/><Relationship Id="rId2" Type="http://schemas.openxmlformats.org/officeDocument/2006/relationships/tags" Target="../tags/tag586.xml"/><Relationship Id="rId1" Type="http://schemas.openxmlformats.org/officeDocument/2006/relationships/tags" Target="../tags/tag585.xml"/><Relationship Id="rId5" Type="http://schemas.openxmlformats.org/officeDocument/2006/relationships/slideMaster" Target="../slideMasters/slideMaster11.xml"/><Relationship Id="rId4" Type="http://schemas.openxmlformats.org/officeDocument/2006/relationships/tags" Target="../tags/tag588.xml"/></Relationships>
</file>

<file path=ppt/slideLayouts/_rels/slideLayout117.xml.rels><?xml version="1.0" encoding="UTF-8" standalone="yes"?>
<Relationships xmlns="http://schemas.openxmlformats.org/package/2006/relationships"><Relationship Id="rId3" Type="http://schemas.openxmlformats.org/officeDocument/2006/relationships/tags" Target="../tags/tag591.xml"/><Relationship Id="rId2" Type="http://schemas.openxmlformats.org/officeDocument/2006/relationships/tags" Target="../tags/tag590.xml"/><Relationship Id="rId1" Type="http://schemas.openxmlformats.org/officeDocument/2006/relationships/tags" Target="../tags/tag589.xml"/><Relationship Id="rId4"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3" Type="http://schemas.openxmlformats.org/officeDocument/2006/relationships/tags" Target="../tags/tag594.xml"/><Relationship Id="rId7" Type="http://schemas.openxmlformats.org/officeDocument/2006/relationships/slideMaster" Target="../slideMasters/slideMaster11.xml"/><Relationship Id="rId2" Type="http://schemas.openxmlformats.org/officeDocument/2006/relationships/tags" Target="../tags/tag593.xml"/><Relationship Id="rId1" Type="http://schemas.openxmlformats.org/officeDocument/2006/relationships/tags" Target="../tags/tag592.xml"/><Relationship Id="rId6" Type="http://schemas.openxmlformats.org/officeDocument/2006/relationships/tags" Target="../tags/tag597.xml"/><Relationship Id="rId5" Type="http://schemas.openxmlformats.org/officeDocument/2006/relationships/tags" Target="../tags/tag596.xml"/><Relationship Id="rId4" Type="http://schemas.openxmlformats.org/officeDocument/2006/relationships/tags" Target="../tags/tag595.xml"/></Relationships>
</file>

<file path=ppt/slideLayouts/_rels/slideLayout119.xml.rels><?xml version="1.0" encoding="UTF-8" standalone="yes"?>
<Relationships xmlns="http://schemas.openxmlformats.org/package/2006/relationships"><Relationship Id="rId3" Type="http://schemas.openxmlformats.org/officeDocument/2006/relationships/tags" Target="../tags/tag600.xml"/><Relationship Id="rId2" Type="http://schemas.openxmlformats.org/officeDocument/2006/relationships/tags" Target="../tags/tag599.xml"/><Relationship Id="rId1" Type="http://schemas.openxmlformats.org/officeDocument/2006/relationships/tags" Target="../tags/tag598.xml"/><Relationship Id="rId6" Type="http://schemas.openxmlformats.org/officeDocument/2006/relationships/slideMaster" Target="../slideMasters/slideMaster11.xml"/><Relationship Id="rId5" Type="http://schemas.openxmlformats.org/officeDocument/2006/relationships/tags" Target="../tags/tag602.xml"/><Relationship Id="rId4" Type="http://schemas.openxmlformats.org/officeDocument/2006/relationships/tags" Target="../tags/tag60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2.xml"/><Relationship Id="rId5" Type="http://schemas.openxmlformats.org/officeDocument/2006/relationships/tags" Target="../tags/tag11.xml"/><Relationship Id="rId4" Type="http://schemas.openxmlformats.org/officeDocument/2006/relationships/tags" Target="../tags/tag10.xml"/></Relationships>
</file>

<file path=ppt/slideLayouts/_rels/slideLayout120.xml.rels><?xml version="1.0" encoding="UTF-8" standalone="yes"?>
<Relationships xmlns="http://schemas.openxmlformats.org/package/2006/relationships"><Relationship Id="rId3" Type="http://schemas.openxmlformats.org/officeDocument/2006/relationships/tags" Target="../tags/tag605.xml"/><Relationship Id="rId2" Type="http://schemas.openxmlformats.org/officeDocument/2006/relationships/tags" Target="../tags/tag604.xml"/><Relationship Id="rId1" Type="http://schemas.openxmlformats.org/officeDocument/2006/relationships/tags" Target="../tags/tag603.xml"/><Relationship Id="rId5" Type="http://schemas.openxmlformats.org/officeDocument/2006/relationships/slideMaster" Target="../slideMasters/slideMaster11.xml"/><Relationship Id="rId4" Type="http://schemas.openxmlformats.org/officeDocument/2006/relationships/tags" Target="../tags/tag606.xml"/></Relationships>
</file>

<file path=ppt/slideLayouts/_rels/slideLayout121.xml.rels><?xml version="1.0" encoding="UTF-8" standalone="yes"?>
<Relationships xmlns="http://schemas.openxmlformats.org/package/2006/relationships"><Relationship Id="rId3" Type="http://schemas.openxmlformats.org/officeDocument/2006/relationships/tags" Target="../tags/tag609.xml"/><Relationship Id="rId2" Type="http://schemas.openxmlformats.org/officeDocument/2006/relationships/tags" Target="../tags/tag608.xml"/><Relationship Id="rId1" Type="http://schemas.openxmlformats.org/officeDocument/2006/relationships/tags" Target="../tags/tag607.xml"/><Relationship Id="rId5" Type="http://schemas.openxmlformats.org/officeDocument/2006/relationships/slideMaster" Target="../slideMasters/slideMaster11.xml"/><Relationship Id="rId4" Type="http://schemas.openxmlformats.org/officeDocument/2006/relationships/tags" Target="../tags/tag610.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619.xml"/><Relationship Id="rId2" Type="http://schemas.openxmlformats.org/officeDocument/2006/relationships/tags" Target="../tags/tag618.xml"/><Relationship Id="rId1" Type="http://schemas.openxmlformats.org/officeDocument/2006/relationships/tags" Target="../tags/tag617.xml"/><Relationship Id="rId6" Type="http://schemas.openxmlformats.org/officeDocument/2006/relationships/slideMaster" Target="../slideMasters/slideMaster12.xml"/><Relationship Id="rId5" Type="http://schemas.openxmlformats.org/officeDocument/2006/relationships/tags" Target="../tags/tag621.xml"/><Relationship Id="rId4" Type="http://schemas.openxmlformats.org/officeDocument/2006/relationships/tags" Target="../tags/tag620.xml"/></Relationships>
</file>

<file path=ppt/slideLayouts/_rels/slideLayout123.xml.rels><?xml version="1.0" encoding="UTF-8" standalone="yes"?>
<Relationships xmlns="http://schemas.openxmlformats.org/package/2006/relationships"><Relationship Id="rId3" Type="http://schemas.openxmlformats.org/officeDocument/2006/relationships/tags" Target="../tags/tag624.xml"/><Relationship Id="rId2" Type="http://schemas.openxmlformats.org/officeDocument/2006/relationships/tags" Target="../tags/tag623.xml"/><Relationship Id="rId1" Type="http://schemas.openxmlformats.org/officeDocument/2006/relationships/tags" Target="../tags/tag622.xml"/><Relationship Id="rId6" Type="http://schemas.openxmlformats.org/officeDocument/2006/relationships/slideMaster" Target="../slideMasters/slideMaster12.xml"/><Relationship Id="rId5" Type="http://schemas.openxmlformats.org/officeDocument/2006/relationships/tags" Target="../tags/tag626.xml"/><Relationship Id="rId4" Type="http://schemas.openxmlformats.org/officeDocument/2006/relationships/tags" Target="../tags/tag625.xml"/></Relationships>
</file>

<file path=ppt/slideLayouts/_rels/slideLayout124.xml.rels><?xml version="1.0" encoding="UTF-8" standalone="yes"?>
<Relationships xmlns="http://schemas.openxmlformats.org/package/2006/relationships"><Relationship Id="rId3" Type="http://schemas.openxmlformats.org/officeDocument/2006/relationships/tags" Target="../tags/tag629.xml"/><Relationship Id="rId2" Type="http://schemas.openxmlformats.org/officeDocument/2006/relationships/tags" Target="../tags/tag628.xml"/><Relationship Id="rId1" Type="http://schemas.openxmlformats.org/officeDocument/2006/relationships/tags" Target="../tags/tag627.xml"/><Relationship Id="rId6" Type="http://schemas.openxmlformats.org/officeDocument/2006/relationships/slideMaster" Target="../slideMasters/slideMaster12.xml"/><Relationship Id="rId5" Type="http://schemas.openxmlformats.org/officeDocument/2006/relationships/tags" Target="../tags/tag631.xml"/><Relationship Id="rId4" Type="http://schemas.openxmlformats.org/officeDocument/2006/relationships/tags" Target="../tags/tag630.xml"/></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634.xml"/><Relationship Id="rId7" Type="http://schemas.openxmlformats.org/officeDocument/2006/relationships/slideMaster" Target="../slideMasters/slideMaster12.xml"/><Relationship Id="rId2" Type="http://schemas.openxmlformats.org/officeDocument/2006/relationships/tags" Target="../tags/tag633.xml"/><Relationship Id="rId1" Type="http://schemas.openxmlformats.org/officeDocument/2006/relationships/tags" Target="../tags/tag632.xml"/><Relationship Id="rId6" Type="http://schemas.openxmlformats.org/officeDocument/2006/relationships/tags" Target="../tags/tag637.xml"/><Relationship Id="rId5" Type="http://schemas.openxmlformats.org/officeDocument/2006/relationships/tags" Target="../tags/tag636.xml"/><Relationship Id="rId4" Type="http://schemas.openxmlformats.org/officeDocument/2006/relationships/tags" Target="../tags/tag635.xml"/></Relationships>
</file>

<file path=ppt/slideLayouts/_rels/slideLayout126.xml.rels><?xml version="1.0" encoding="UTF-8" standalone="yes"?>
<Relationships xmlns="http://schemas.openxmlformats.org/package/2006/relationships"><Relationship Id="rId8" Type="http://schemas.openxmlformats.org/officeDocument/2006/relationships/tags" Target="../tags/tag645.xml"/><Relationship Id="rId3" Type="http://schemas.openxmlformats.org/officeDocument/2006/relationships/tags" Target="../tags/tag640.xml"/><Relationship Id="rId7" Type="http://schemas.openxmlformats.org/officeDocument/2006/relationships/tags" Target="../tags/tag644.xml"/><Relationship Id="rId2" Type="http://schemas.openxmlformats.org/officeDocument/2006/relationships/tags" Target="../tags/tag639.xml"/><Relationship Id="rId1" Type="http://schemas.openxmlformats.org/officeDocument/2006/relationships/tags" Target="../tags/tag638.xml"/><Relationship Id="rId6" Type="http://schemas.openxmlformats.org/officeDocument/2006/relationships/tags" Target="../tags/tag643.xml"/><Relationship Id="rId5" Type="http://schemas.openxmlformats.org/officeDocument/2006/relationships/tags" Target="../tags/tag642.xml"/><Relationship Id="rId4" Type="http://schemas.openxmlformats.org/officeDocument/2006/relationships/tags" Target="../tags/tag641.xml"/><Relationship Id="rId9"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3" Type="http://schemas.openxmlformats.org/officeDocument/2006/relationships/tags" Target="../tags/tag648.xml"/><Relationship Id="rId2" Type="http://schemas.openxmlformats.org/officeDocument/2006/relationships/tags" Target="../tags/tag647.xml"/><Relationship Id="rId1" Type="http://schemas.openxmlformats.org/officeDocument/2006/relationships/tags" Target="../tags/tag646.xml"/><Relationship Id="rId5" Type="http://schemas.openxmlformats.org/officeDocument/2006/relationships/slideMaster" Target="../slideMasters/slideMaster12.xml"/><Relationship Id="rId4" Type="http://schemas.openxmlformats.org/officeDocument/2006/relationships/tags" Target="../tags/tag649.xml"/></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652.xml"/><Relationship Id="rId2" Type="http://schemas.openxmlformats.org/officeDocument/2006/relationships/tags" Target="../tags/tag651.xml"/><Relationship Id="rId1" Type="http://schemas.openxmlformats.org/officeDocument/2006/relationships/tags" Target="../tags/tag650.xml"/><Relationship Id="rId4"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655.xml"/><Relationship Id="rId7" Type="http://schemas.openxmlformats.org/officeDocument/2006/relationships/slideMaster" Target="../slideMasters/slideMaster12.xml"/><Relationship Id="rId2" Type="http://schemas.openxmlformats.org/officeDocument/2006/relationships/tags" Target="../tags/tag654.xml"/><Relationship Id="rId1" Type="http://schemas.openxmlformats.org/officeDocument/2006/relationships/tags" Target="../tags/tag653.xml"/><Relationship Id="rId6" Type="http://schemas.openxmlformats.org/officeDocument/2006/relationships/tags" Target="../tags/tag658.xml"/><Relationship Id="rId5" Type="http://schemas.openxmlformats.org/officeDocument/2006/relationships/tags" Target="../tags/tag657.xml"/><Relationship Id="rId4" Type="http://schemas.openxmlformats.org/officeDocument/2006/relationships/tags" Target="../tags/tag65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2.xml"/><Relationship Id="rId5" Type="http://schemas.openxmlformats.org/officeDocument/2006/relationships/tags" Target="../tags/tag16.xml"/><Relationship Id="rId4" Type="http://schemas.openxmlformats.org/officeDocument/2006/relationships/tags" Target="../tags/tag15.xml"/></Relationships>
</file>

<file path=ppt/slideLayouts/_rels/slideLayout130.xml.rels><?xml version="1.0" encoding="UTF-8" standalone="yes"?>
<Relationships xmlns="http://schemas.openxmlformats.org/package/2006/relationships"><Relationship Id="rId3" Type="http://schemas.openxmlformats.org/officeDocument/2006/relationships/tags" Target="../tags/tag661.xml"/><Relationship Id="rId2" Type="http://schemas.openxmlformats.org/officeDocument/2006/relationships/tags" Target="../tags/tag660.xml"/><Relationship Id="rId1" Type="http://schemas.openxmlformats.org/officeDocument/2006/relationships/tags" Target="../tags/tag659.xml"/><Relationship Id="rId6" Type="http://schemas.openxmlformats.org/officeDocument/2006/relationships/slideMaster" Target="../slideMasters/slideMaster12.xml"/><Relationship Id="rId5" Type="http://schemas.openxmlformats.org/officeDocument/2006/relationships/tags" Target="../tags/tag663.xml"/><Relationship Id="rId4" Type="http://schemas.openxmlformats.org/officeDocument/2006/relationships/tags" Target="../tags/tag662.xml"/></Relationships>
</file>

<file path=ppt/slideLayouts/_rels/slideLayout131.xml.rels><?xml version="1.0" encoding="UTF-8" standalone="yes"?>
<Relationships xmlns="http://schemas.openxmlformats.org/package/2006/relationships"><Relationship Id="rId3" Type="http://schemas.openxmlformats.org/officeDocument/2006/relationships/tags" Target="../tags/tag666.xml"/><Relationship Id="rId2" Type="http://schemas.openxmlformats.org/officeDocument/2006/relationships/tags" Target="../tags/tag665.xml"/><Relationship Id="rId1" Type="http://schemas.openxmlformats.org/officeDocument/2006/relationships/tags" Target="../tags/tag664.xml"/><Relationship Id="rId5" Type="http://schemas.openxmlformats.org/officeDocument/2006/relationships/slideMaster" Target="../slideMasters/slideMaster12.xml"/><Relationship Id="rId4" Type="http://schemas.openxmlformats.org/officeDocument/2006/relationships/tags" Target="../tags/tag667.xml"/></Relationships>
</file>

<file path=ppt/slideLayouts/_rels/slideLayout132.xml.rels><?xml version="1.0" encoding="UTF-8" standalone="yes"?>
<Relationships xmlns="http://schemas.openxmlformats.org/package/2006/relationships"><Relationship Id="rId3" Type="http://schemas.openxmlformats.org/officeDocument/2006/relationships/tags" Target="../tags/tag670.xml"/><Relationship Id="rId2" Type="http://schemas.openxmlformats.org/officeDocument/2006/relationships/tags" Target="../tags/tag669.xml"/><Relationship Id="rId1" Type="http://schemas.openxmlformats.org/officeDocument/2006/relationships/tags" Target="../tags/tag668.xml"/><Relationship Id="rId5" Type="http://schemas.openxmlformats.org/officeDocument/2006/relationships/slideMaster" Target="../slideMasters/slideMaster12.xml"/><Relationship Id="rId4" Type="http://schemas.openxmlformats.org/officeDocument/2006/relationships/tags" Target="../tags/tag67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2.xml"/><Relationship Id="rId5" Type="http://schemas.openxmlformats.org/officeDocument/2006/relationships/tags" Target="../tags/tag21.xml"/><Relationship Id="rId4" Type="http://schemas.openxmlformats.org/officeDocument/2006/relationships/tags" Target="../tags/tag20.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2.xml"/><Relationship Id="rId4" Type="http://schemas.openxmlformats.org/officeDocument/2006/relationships/tags" Target="../tags/tag3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2.xml"/><Relationship Id="rId5" Type="http://schemas.openxmlformats.org/officeDocument/2006/relationships/tags" Target="../tags/tag53.xml"/><Relationship Id="rId4" Type="http://schemas.openxmlformats.org/officeDocument/2006/relationships/tags" Target="../tags/tag5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2.xml"/><Relationship Id="rId4" Type="http://schemas.openxmlformats.org/officeDocument/2006/relationships/tags" Target="../tags/tag57.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2.xml"/><Relationship Id="rId4" Type="http://schemas.openxmlformats.org/officeDocument/2006/relationships/tags" Target="../tags/tag6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3.xml"/><Relationship Id="rId5" Type="http://schemas.openxmlformats.org/officeDocument/2006/relationships/tags" Target="../tags/tag72.xml"/><Relationship Id="rId4" Type="http://schemas.openxmlformats.org/officeDocument/2006/relationships/tags" Target="../tags/tag71.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slideMaster" Target="../slideMasters/slideMaster3.xml"/><Relationship Id="rId5" Type="http://schemas.openxmlformats.org/officeDocument/2006/relationships/tags" Target="../tags/tag77.xml"/><Relationship Id="rId4" Type="http://schemas.openxmlformats.org/officeDocument/2006/relationships/tags" Target="../tags/tag76.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slideMaster" Target="../slideMasters/slideMaster3.xml"/><Relationship Id="rId5" Type="http://schemas.openxmlformats.org/officeDocument/2006/relationships/tags" Target="../tags/tag82.xml"/><Relationship Id="rId4" Type="http://schemas.openxmlformats.org/officeDocument/2006/relationships/tags" Target="../tags/tag81.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slideMaster" Target="../slideMasters/slideMaster3.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slideMaster" Target="../slideMasters/slideMaster3.xml"/><Relationship Id="rId4" Type="http://schemas.openxmlformats.org/officeDocument/2006/relationships/tags" Target="../tags/tag100.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slideMaster" Target="../slideMasters/slideMaster3.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slideMaster" Target="../slideMasters/slideMaster3.xml"/><Relationship Id="rId5" Type="http://schemas.openxmlformats.org/officeDocument/2006/relationships/tags" Target="../tags/tag114.xml"/><Relationship Id="rId4" Type="http://schemas.openxmlformats.org/officeDocument/2006/relationships/tags" Target="../tags/tag113.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5" Type="http://schemas.openxmlformats.org/officeDocument/2006/relationships/slideMaster" Target="../slideMasters/slideMaster3.xml"/><Relationship Id="rId4" Type="http://schemas.openxmlformats.org/officeDocument/2006/relationships/tags" Target="../tags/tag118.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5" Type="http://schemas.openxmlformats.org/officeDocument/2006/relationships/slideMaster" Target="../slideMasters/slideMaster3.xml"/><Relationship Id="rId4" Type="http://schemas.openxmlformats.org/officeDocument/2006/relationships/tags" Target="../tags/tag122.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slideMaster" Target="../slideMasters/slideMaster4.xml"/><Relationship Id="rId5" Type="http://schemas.openxmlformats.org/officeDocument/2006/relationships/tags" Target="../tags/tag133.xml"/><Relationship Id="rId4" Type="http://schemas.openxmlformats.org/officeDocument/2006/relationships/tags" Target="../tags/tag132.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slideMaster" Target="../slideMasters/slideMaster4.xml"/><Relationship Id="rId5" Type="http://schemas.openxmlformats.org/officeDocument/2006/relationships/tags" Target="../tags/tag138.xml"/><Relationship Id="rId4" Type="http://schemas.openxmlformats.org/officeDocument/2006/relationships/tags" Target="../tags/tag137.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slideMaster" Target="../slideMasters/slideMaster4.xml"/><Relationship Id="rId5" Type="http://schemas.openxmlformats.org/officeDocument/2006/relationships/tags" Target="../tags/tag143.xml"/><Relationship Id="rId4" Type="http://schemas.openxmlformats.org/officeDocument/2006/relationships/tags" Target="../tags/tag142.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146.xml"/><Relationship Id="rId7" Type="http://schemas.openxmlformats.org/officeDocument/2006/relationships/slideMaster" Target="../slideMasters/slideMaster4.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157.xml"/><Relationship Id="rId3" Type="http://schemas.openxmlformats.org/officeDocument/2006/relationships/tags" Target="../tags/tag152.xml"/><Relationship Id="rId7" Type="http://schemas.openxmlformats.org/officeDocument/2006/relationships/tags" Target="../tags/tag156.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9"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5" Type="http://schemas.openxmlformats.org/officeDocument/2006/relationships/slideMaster" Target="../slideMasters/slideMaster4.xml"/><Relationship Id="rId4" Type="http://schemas.openxmlformats.org/officeDocument/2006/relationships/tags" Target="../tags/tag16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167.xml"/><Relationship Id="rId7" Type="http://schemas.openxmlformats.org/officeDocument/2006/relationships/slideMaster" Target="../slideMasters/slideMaster4.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slideMaster" Target="../slideMasters/slideMaster4.xml"/><Relationship Id="rId5" Type="http://schemas.openxmlformats.org/officeDocument/2006/relationships/tags" Target="../tags/tag175.xml"/><Relationship Id="rId4" Type="http://schemas.openxmlformats.org/officeDocument/2006/relationships/tags" Target="../tags/tag174.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slideMaster" Target="../slideMasters/slideMaster4.xml"/><Relationship Id="rId4" Type="http://schemas.openxmlformats.org/officeDocument/2006/relationships/tags" Target="../tags/tag179.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4.xml"/><Relationship Id="rId4" Type="http://schemas.openxmlformats.org/officeDocument/2006/relationships/tags" Target="../tags/tag183.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slideMaster" Target="../slideMasters/slideMaster5.xml"/><Relationship Id="rId5" Type="http://schemas.openxmlformats.org/officeDocument/2006/relationships/tags" Target="../tags/tag194.xml"/><Relationship Id="rId4" Type="http://schemas.openxmlformats.org/officeDocument/2006/relationships/tags" Target="../tags/tag193.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slideMaster" Target="../slideMasters/slideMaster5.xml"/><Relationship Id="rId5" Type="http://schemas.openxmlformats.org/officeDocument/2006/relationships/tags" Target="../tags/tag199.xml"/><Relationship Id="rId4" Type="http://schemas.openxmlformats.org/officeDocument/2006/relationships/tags" Target="../tags/tag198.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slideMaster" Target="../slideMasters/slideMaster5.xml"/><Relationship Id="rId5" Type="http://schemas.openxmlformats.org/officeDocument/2006/relationships/tags" Target="../tags/tag204.xml"/><Relationship Id="rId4" Type="http://schemas.openxmlformats.org/officeDocument/2006/relationships/tags" Target="../tags/tag203.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207.xml"/><Relationship Id="rId7" Type="http://schemas.openxmlformats.org/officeDocument/2006/relationships/slideMaster" Target="../slideMasters/slideMaster5.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218.xml"/><Relationship Id="rId3" Type="http://schemas.openxmlformats.org/officeDocument/2006/relationships/tags" Target="../tags/tag213.xml"/><Relationship Id="rId7" Type="http://schemas.openxmlformats.org/officeDocument/2006/relationships/tags" Target="../tags/tag217.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5" Type="http://schemas.openxmlformats.org/officeDocument/2006/relationships/tags" Target="../tags/tag215.xml"/><Relationship Id="rId4" Type="http://schemas.openxmlformats.org/officeDocument/2006/relationships/tags" Target="../tags/tag214.xml"/><Relationship Id="rId9"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 Id="rId5" Type="http://schemas.openxmlformats.org/officeDocument/2006/relationships/slideMaster" Target="../slideMasters/slideMaster5.xml"/><Relationship Id="rId4" Type="http://schemas.openxmlformats.org/officeDocument/2006/relationships/tags" Target="../tags/tag222.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 Id="rId4"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228.xml"/><Relationship Id="rId7" Type="http://schemas.openxmlformats.org/officeDocument/2006/relationships/slideMaster" Target="../slideMasters/slideMaster5.xml"/><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tags" Target="../tags/tag229.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slideMaster" Target="../slideMasters/slideMaster5.xml"/><Relationship Id="rId5" Type="http://schemas.openxmlformats.org/officeDocument/2006/relationships/tags" Target="../tags/tag236.xml"/><Relationship Id="rId4" Type="http://schemas.openxmlformats.org/officeDocument/2006/relationships/tags" Target="../tags/tag235.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 Id="rId5" Type="http://schemas.openxmlformats.org/officeDocument/2006/relationships/slideMaster" Target="../slideMasters/slideMaster5.xml"/><Relationship Id="rId4" Type="http://schemas.openxmlformats.org/officeDocument/2006/relationships/tags" Target="../tags/tag240.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tags" Target="../tags/tag241.xml"/><Relationship Id="rId5" Type="http://schemas.openxmlformats.org/officeDocument/2006/relationships/slideMaster" Target="../slideMasters/slideMaster5.xml"/><Relationship Id="rId4" Type="http://schemas.openxmlformats.org/officeDocument/2006/relationships/tags" Target="../tags/tag244.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slideMaster" Target="../slideMasters/slideMaster6.xml"/><Relationship Id="rId5" Type="http://schemas.openxmlformats.org/officeDocument/2006/relationships/tags" Target="../tags/tag255.xml"/><Relationship Id="rId4" Type="http://schemas.openxmlformats.org/officeDocument/2006/relationships/tags" Target="../tags/tag25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258.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slideMaster" Target="../slideMasters/slideMaster6.xml"/><Relationship Id="rId5" Type="http://schemas.openxmlformats.org/officeDocument/2006/relationships/tags" Target="../tags/tag260.xml"/><Relationship Id="rId4" Type="http://schemas.openxmlformats.org/officeDocument/2006/relationships/tags" Target="../tags/tag259.xml"/></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slideMaster" Target="../slideMasters/slideMaster6.xml"/><Relationship Id="rId5" Type="http://schemas.openxmlformats.org/officeDocument/2006/relationships/tags" Target="../tags/tag265.xml"/><Relationship Id="rId4" Type="http://schemas.openxmlformats.org/officeDocument/2006/relationships/tags" Target="../tags/tag264.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268.xml"/><Relationship Id="rId7" Type="http://schemas.openxmlformats.org/officeDocument/2006/relationships/slideMaster" Target="../slideMasters/slideMaster6.xml"/><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tags" Target="../tags/tag271.xml"/><Relationship Id="rId5" Type="http://schemas.openxmlformats.org/officeDocument/2006/relationships/tags" Target="../tags/tag270.xml"/><Relationship Id="rId4" Type="http://schemas.openxmlformats.org/officeDocument/2006/relationships/tags" Target="../tags/tag26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8" Type="http://schemas.openxmlformats.org/officeDocument/2006/relationships/tags" Target="../tags/tag279.xml"/><Relationship Id="rId3" Type="http://schemas.openxmlformats.org/officeDocument/2006/relationships/tags" Target="../tags/tag274.xml"/><Relationship Id="rId7" Type="http://schemas.openxmlformats.org/officeDocument/2006/relationships/tags" Target="../tags/tag278.xml"/><Relationship Id="rId2" Type="http://schemas.openxmlformats.org/officeDocument/2006/relationships/tags" Target="../tags/tag273.xml"/><Relationship Id="rId1" Type="http://schemas.openxmlformats.org/officeDocument/2006/relationships/tags" Target="../tags/tag272.xml"/><Relationship Id="rId6" Type="http://schemas.openxmlformats.org/officeDocument/2006/relationships/tags" Target="../tags/tag277.xml"/><Relationship Id="rId5" Type="http://schemas.openxmlformats.org/officeDocument/2006/relationships/tags" Target="../tags/tag276.xml"/><Relationship Id="rId4" Type="http://schemas.openxmlformats.org/officeDocument/2006/relationships/tags" Target="../tags/tag275.xml"/><Relationship Id="rId9"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282.xml"/><Relationship Id="rId2" Type="http://schemas.openxmlformats.org/officeDocument/2006/relationships/tags" Target="../tags/tag281.xml"/><Relationship Id="rId1" Type="http://schemas.openxmlformats.org/officeDocument/2006/relationships/tags" Target="../tags/tag280.xml"/><Relationship Id="rId5" Type="http://schemas.openxmlformats.org/officeDocument/2006/relationships/slideMaster" Target="../slideMasters/slideMaster6.xml"/><Relationship Id="rId4" Type="http://schemas.openxmlformats.org/officeDocument/2006/relationships/tags" Target="../tags/tag283.xml"/></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tags" Target="../tags/tag284.xml"/><Relationship Id="rId4"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289.xml"/><Relationship Id="rId7" Type="http://schemas.openxmlformats.org/officeDocument/2006/relationships/slideMaster" Target="../slideMasters/slideMaster6.xml"/><Relationship Id="rId2" Type="http://schemas.openxmlformats.org/officeDocument/2006/relationships/tags" Target="../tags/tag288.xml"/><Relationship Id="rId1" Type="http://schemas.openxmlformats.org/officeDocument/2006/relationships/tags" Target="../tags/tag287.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tags" Target="../tags/tag293.xml"/><Relationship Id="rId6" Type="http://schemas.openxmlformats.org/officeDocument/2006/relationships/slideMaster" Target="../slideMasters/slideMaster6.xml"/><Relationship Id="rId5" Type="http://schemas.openxmlformats.org/officeDocument/2006/relationships/tags" Target="../tags/tag297.xml"/><Relationship Id="rId4" Type="http://schemas.openxmlformats.org/officeDocument/2006/relationships/tags" Target="../tags/tag296.xml"/></Relationships>
</file>

<file path=ppt/slideLayouts/_rels/slideLayout65.xml.rels><?xml version="1.0" encoding="UTF-8" standalone="yes"?>
<Relationships xmlns="http://schemas.openxmlformats.org/package/2006/relationships"><Relationship Id="rId3" Type="http://schemas.openxmlformats.org/officeDocument/2006/relationships/tags" Target="../tags/tag300.xml"/><Relationship Id="rId2" Type="http://schemas.openxmlformats.org/officeDocument/2006/relationships/tags" Target="../tags/tag299.xml"/><Relationship Id="rId1" Type="http://schemas.openxmlformats.org/officeDocument/2006/relationships/tags" Target="../tags/tag298.xml"/><Relationship Id="rId5" Type="http://schemas.openxmlformats.org/officeDocument/2006/relationships/slideMaster" Target="../slideMasters/slideMaster6.xml"/><Relationship Id="rId4" Type="http://schemas.openxmlformats.org/officeDocument/2006/relationships/tags" Target="../tags/tag301.xml"/></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tags" Target="../tags/tag302.xml"/><Relationship Id="rId5" Type="http://schemas.openxmlformats.org/officeDocument/2006/relationships/slideMaster" Target="../slideMasters/slideMaster6.xml"/><Relationship Id="rId4" Type="http://schemas.openxmlformats.org/officeDocument/2006/relationships/tags" Target="../tags/tag305.xml"/></Relationships>
</file>

<file path=ppt/slideLayouts/_rels/slideLayout67.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6" Type="http://schemas.openxmlformats.org/officeDocument/2006/relationships/slideMaster" Target="../slideMasters/slideMaster7.xml"/><Relationship Id="rId5" Type="http://schemas.openxmlformats.org/officeDocument/2006/relationships/tags" Target="../tags/tag316.xml"/><Relationship Id="rId4" Type="http://schemas.openxmlformats.org/officeDocument/2006/relationships/tags" Target="../tags/tag315.xml"/></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319.xml"/><Relationship Id="rId2" Type="http://schemas.openxmlformats.org/officeDocument/2006/relationships/tags" Target="../tags/tag318.xml"/><Relationship Id="rId1" Type="http://schemas.openxmlformats.org/officeDocument/2006/relationships/tags" Target="../tags/tag317.xml"/><Relationship Id="rId6" Type="http://schemas.openxmlformats.org/officeDocument/2006/relationships/slideMaster" Target="../slideMasters/slideMaster7.xml"/><Relationship Id="rId5" Type="http://schemas.openxmlformats.org/officeDocument/2006/relationships/tags" Target="../tags/tag321.xml"/><Relationship Id="rId4" Type="http://schemas.openxmlformats.org/officeDocument/2006/relationships/tags" Target="../tags/tag320.xml"/></Relationships>
</file>

<file path=ppt/slideLayouts/_rels/slideLayout69.xml.rels><?xml version="1.0" encoding="UTF-8" standalone="yes"?>
<Relationships xmlns="http://schemas.openxmlformats.org/package/2006/relationships"><Relationship Id="rId3" Type="http://schemas.openxmlformats.org/officeDocument/2006/relationships/tags" Target="../tags/tag324.xml"/><Relationship Id="rId2" Type="http://schemas.openxmlformats.org/officeDocument/2006/relationships/tags" Target="../tags/tag323.xml"/><Relationship Id="rId1" Type="http://schemas.openxmlformats.org/officeDocument/2006/relationships/tags" Target="../tags/tag322.xml"/><Relationship Id="rId6" Type="http://schemas.openxmlformats.org/officeDocument/2006/relationships/slideMaster" Target="../slideMasters/slideMaster7.xml"/><Relationship Id="rId5" Type="http://schemas.openxmlformats.org/officeDocument/2006/relationships/tags" Target="../tags/tag326.xml"/><Relationship Id="rId4" Type="http://schemas.openxmlformats.org/officeDocument/2006/relationships/tags" Target="../tags/tag32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tags" Target="../tags/tag329.xml"/><Relationship Id="rId7" Type="http://schemas.openxmlformats.org/officeDocument/2006/relationships/slideMaster" Target="../slideMasters/slideMaster7.xml"/><Relationship Id="rId2" Type="http://schemas.openxmlformats.org/officeDocument/2006/relationships/tags" Target="../tags/tag328.xml"/><Relationship Id="rId1" Type="http://schemas.openxmlformats.org/officeDocument/2006/relationships/tags" Target="../tags/tag327.xml"/><Relationship Id="rId6" Type="http://schemas.openxmlformats.org/officeDocument/2006/relationships/tags" Target="../tags/tag332.xml"/><Relationship Id="rId5" Type="http://schemas.openxmlformats.org/officeDocument/2006/relationships/tags" Target="../tags/tag331.xml"/><Relationship Id="rId4" Type="http://schemas.openxmlformats.org/officeDocument/2006/relationships/tags" Target="../tags/tag330.xml"/></Relationships>
</file>

<file path=ppt/slideLayouts/_rels/slideLayout71.xml.rels><?xml version="1.0" encoding="UTF-8" standalone="yes"?>
<Relationships xmlns="http://schemas.openxmlformats.org/package/2006/relationships"><Relationship Id="rId8" Type="http://schemas.openxmlformats.org/officeDocument/2006/relationships/tags" Target="../tags/tag340.xml"/><Relationship Id="rId3" Type="http://schemas.openxmlformats.org/officeDocument/2006/relationships/tags" Target="../tags/tag335.xml"/><Relationship Id="rId7" Type="http://schemas.openxmlformats.org/officeDocument/2006/relationships/tags" Target="../tags/tag339.xml"/><Relationship Id="rId2" Type="http://schemas.openxmlformats.org/officeDocument/2006/relationships/tags" Target="../tags/tag334.xml"/><Relationship Id="rId1" Type="http://schemas.openxmlformats.org/officeDocument/2006/relationships/tags" Target="../tags/tag333.xml"/><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tags" Target="../tags/tag336.xml"/><Relationship Id="rId9"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3" Type="http://schemas.openxmlformats.org/officeDocument/2006/relationships/tags" Target="../tags/tag343.xml"/><Relationship Id="rId2" Type="http://schemas.openxmlformats.org/officeDocument/2006/relationships/tags" Target="../tags/tag342.xml"/><Relationship Id="rId1" Type="http://schemas.openxmlformats.org/officeDocument/2006/relationships/tags" Target="../tags/tag341.xml"/><Relationship Id="rId5" Type="http://schemas.openxmlformats.org/officeDocument/2006/relationships/slideMaster" Target="../slideMasters/slideMaster7.xml"/><Relationship Id="rId4" Type="http://schemas.openxmlformats.org/officeDocument/2006/relationships/tags" Target="../tags/tag344.xml"/></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347.xml"/><Relationship Id="rId2" Type="http://schemas.openxmlformats.org/officeDocument/2006/relationships/tags" Target="../tags/tag346.xml"/><Relationship Id="rId1" Type="http://schemas.openxmlformats.org/officeDocument/2006/relationships/tags" Target="../tags/tag345.xml"/><Relationship Id="rId4"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3" Type="http://schemas.openxmlformats.org/officeDocument/2006/relationships/tags" Target="../tags/tag350.xml"/><Relationship Id="rId7" Type="http://schemas.openxmlformats.org/officeDocument/2006/relationships/slideMaster" Target="../slideMasters/slideMaster7.xml"/><Relationship Id="rId2" Type="http://schemas.openxmlformats.org/officeDocument/2006/relationships/tags" Target="../tags/tag349.xml"/><Relationship Id="rId1" Type="http://schemas.openxmlformats.org/officeDocument/2006/relationships/tags" Target="../tags/tag348.xml"/><Relationship Id="rId6" Type="http://schemas.openxmlformats.org/officeDocument/2006/relationships/tags" Target="../tags/tag353.xml"/><Relationship Id="rId5" Type="http://schemas.openxmlformats.org/officeDocument/2006/relationships/tags" Target="../tags/tag352.xml"/><Relationship Id="rId4" Type="http://schemas.openxmlformats.org/officeDocument/2006/relationships/tags" Target="../tags/tag351.xml"/></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356.xml"/><Relationship Id="rId2" Type="http://schemas.openxmlformats.org/officeDocument/2006/relationships/tags" Target="../tags/tag355.xml"/><Relationship Id="rId1" Type="http://schemas.openxmlformats.org/officeDocument/2006/relationships/tags" Target="../tags/tag354.xml"/><Relationship Id="rId6" Type="http://schemas.openxmlformats.org/officeDocument/2006/relationships/slideMaster" Target="../slideMasters/slideMaster7.xml"/><Relationship Id="rId5" Type="http://schemas.openxmlformats.org/officeDocument/2006/relationships/tags" Target="../tags/tag358.xml"/><Relationship Id="rId4" Type="http://schemas.openxmlformats.org/officeDocument/2006/relationships/tags" Target="../tags/tag357.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361.xml"/><Relationship Id="rId2" Type="http://schemas.openxmlformats.org/officeDocument/2006/relationships/tags" Target="../tags/tag360.xml"/><Relationship Id="rId1" Type="http://schemas.openxmlformats.org/officeDocument/2006/relationships/tags" Target="../tags/tag359.xml"/><Relationship Id="rId5" Type="http://schemas.openxmlformats.org/officeDocument/2006/relationships/slideMaster" Target="../slideMasters/slideMaster7.xml"/><Relationship Id="rId4" Type="http://schemas.openxmlformats.org/officeDocument/2006/relationships/tags" Target="../tags/tag362.xml"/></Relationships>
</file>

<file path=ppt/slideLayouts/_rels/slideLayout77.xml.rels><?xml version="1.0" encoding="UTF-8" standalone="yes"?>
<Relationships xmlns="http://schemas.openxmlformats.org/package/2006/relationships"><Relationship Id="rId3" Type="http://schemas.openxmlformats.org/officeDocument/2006/relationships/tags" Target="../tags/tag365.xml"/><Relationship Id="rId2" Type="http://schemas.openxmlformats.org/officeDocument/2006/relationships/tags" Target="../tags/tag364.xml"/><Relationship Id="rId1" Type="http://schemas.openxmlformats.org/officeDocument/2006/relationships/tags" Target="../tags/tag363.xml"/><Relationship Id="rId5" Type="http://schemas.openxmlformats.org/officeDocument/2006/relationships/slideMaster" Target="../slideMasters/slideMaster7.xml"/><Relationship Id="rId4" Type="http://schemas.openxmlformats.org/officeDocument/2006/relationships/tags" Target="../tags/tag366.xml"/></Relationships>
</file>

<file path=ppt/slideLayouts/_rels/slideLayout78.xml.rels><?xml version="1.0" encoding="UTF-8" standalone="yes"?>
<Relationships xmlns="http://schemas.openxmlformats.org/package/2006/relationships"><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tags" Target="../tags/tag373.xml"/><Relationship Id="rId6" Type="http://schemas.openxmlformats.org/officeDocument/2006/relationships/slideMaster" Target="../slideMasters/slideMaster8.xml"/><Relationship Id="rId5" Type="http://schemas.openxmlformats.org/officeDocument/2006/relationships/tags" Target="../tags/tag377.xml"/><Relationship Id="rId4" Type="http://schemas.openxmlformats.org/officeDocument/2006/relationships/tags" Target="../tags/tag376.xml"/></Relationships>
</file>

<file path=ppt/slideLayouts/_rels/slideLayout79.xml.rels><?xml version="1.0" encoding="UTF-8" standalone="yes"?>
<Relationships xmlns="http://schemas.openxmlformats.org/package/2006/relationships"><Relationship Id="rId3" Type="http://schemas.openxmlformats.org/officeDocument/2006/relationships/tags" Target="../tags/tag380.xml"/><Relationship Id="rId2" Type="http://schemas.openxmlformats.org/officeDocument/2006/relationships/tags" Target="../tags/tag379.xml"/><Relationship Id="rId1" Type="http://schemas.openxmlformats.org/officeDocument/2006/relationships/tags" Target="../tags/tag378.xml"/><Relationship Id="rId6" Type="http://schemas.openxmlformats.org/officeDocument/2006/relationships/slideMaster" Target="../slideMasters/slideMaster8.xml"/><Relationship Id="rId5" Type="http://schemas.openxmlformats.org/officeDocument/2006/relationships/tags" Target="../tags/tag382.xml"/><Relationship Id="rId4" Type="http://schemas.openxmlformats.org/officeDocument/2006/relationships/tags" Target="../tags/tag38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tags" Target="../tags/tag385.xml"/><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slideMaster" Target="../slideMasters/slideMaster8.xml"/><Relationship Id="rId5" Type="http://schemas.openxmlformats.org/officeDocument/2006/relationships/tags" Target="../tags/tag387.xml"/><Relationship Id="rId4" Type="http://schemas.openxmlformats.org/officeDocument/2006/relationships/tags" Target="../tags/tag386.xml"/></Relationships>
</file>

<file path=ppt/slideLayouts/_rels/slideLayout81.xml.rels><?xml version="1.0" encoding="UTF-8" standalone="yes"?>
<Relationships xmlns="http://schemas.openxmlformats.org/package/2006/relationships"><Relationship Id="rId3" Type="http://schemas.openxmlformats.org/officeDocument/2006/relationships/tags" Target="../tags/tag390.xml"/><Relationship Id="rId7" Type="http://schemas.openxmlformats.org/officeDocument/2006/relationships/slideMaster" Target="../slideMasters/slideMaster8.xml"/><Relationship Id="rId2" Type="http://schemas.openxmlformats.org/officeDocument/2006/relationships/tags" Target="../tags/tag389.xml"/><Relationship Id="rId1" Type="http://schemas.openxmlformats.org/officeDocument/2006/relationships/tags" Target="../tags/tag388.xml"/><Relationship Id="rId6" Type="http://schemas.openxmlformats.org/officeDocument/2006/relationships/tags" Target="../tags/tag393.xml"/><Relationship Id="rId5" Type="http://schemas.openxmlformats.org/officeDocument/2006/relationships/tags" Target="../tags/tag392.xml"/><Relationship Id="rId4" Type="http://schemas.openxmlformats.org/officeDocument/2006/relationships/tags" Target="../tags/tag391.xml"/></Relationships>
</file>

<file path=ppt/slideLayouts/_rels/slideLayout82.xml.rels><?xml version="1.0" encoding="UTF-8" standalone="yes"?>
<Relationships xmlns="http://schemas.openxmlformats.org/package/2006/relationships"><Relationship Id="rId8" Type="http://schemas.openxmlformats.org/officeDocument/2006/relationships/tags" Target="../tags/tag401.xml"/><Relationship Id="rId3" Type="http://schemas.openxmlformats.org/officeDocument/2006/relationships/tags" Target="../tags/tag396.xml"/><Relationship Id="rId7" Type="http://schemas.openxmlformats.org/officeDocument/2006/relationships/tags" Target="../tags/tag400.xml"/><Relationship Id="rId2" Type="http://schemas.openxmlformats.org/officeDocument/2006/relationships/tags" Target="../tags/tag395.xml"/><Relationship Id="rId1" Type="http://schemas.openxmlformats.org/officeDocument/2006/relationships/tags" Target="../tags/tag394.xml"/><Relationship Id="rId6" Type="http://schemas.openxmlformats.org/officeDocument/2006/relationships/tags" Target="../tags/tag399.xml"/><Relationship Id="rId5" Type="http://schemas.openxmlformats.org/officeDocument/2006/relationships/tags" Target="../tags/tag398.xml"/><Relationship Id="rId4" Type="http://schemas.openxmlformats.org/officeDocument/2006/relationships/tags" Target="../tags/tag397.xml"/><Relationship Id="rId9"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3" Type="http://schemas.openxmlformats.org/officeDocument/2006/relationships/tags" Target="../tags/tag404.xml"/><Relationship Id="rId2" Type="http://schemas.openxmlformats.org/officeDocument/2006/relationships/tags" Target="../tags/tag403.xml"/><Relationship Id="rId1" Type="http://schemas.openxmlformats.org/officeDocument/2006/relationships/tags" Target="../tags/tag402.xml"/><Relationship Id="rId5" Type="http://schemas.openxmlformats.org/officeDocument/2006/relationships/slideMaster" Target="../slideMasters/slideMaster8.xml"/><Relationship Id="rId4" Type="http://schemas.openxmlformats.org/officeDocument/2006/relationships/tags" Target="../tags/tag405.xml"/></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408.xml"/><Relationship Id="rId2" Type="http://schemas.openxmlformats.org/officeDocument/2006/relationships/tags" Target="../tags/tag407.xml"/><Relationship Id="rId1" Type="http://schemas.openxmlformats.org/officeDocument/2006/relationships/tags" Target="../tags/tag406.xml"/><Relationship Id="rId4"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3" Type="http://schemas.openxmlformats.org/officeDocument/2006/relationships/tags" Target="../tags/tag411.xml"/><Relationship Id="rId7" Type="http://schemas.openxmlformats.org/officeDocument/2006/relationships/slideMaster" Target="../slideMasters/slideMaster8.xml"/><Relationship Id="rId2" Type="http://schemas.openxmlformats.org/officeDocument/2006/relationships/tags" Target="../tags/tag410.xml"/><Relationship Id="rId1" Type="http://schemas.openxmlformats.org/officeDocument/2006/relationships/tags" Target="../tags/tag409.xml"/><Relationship Id="rId6" Type="http://schemas.openxmlformats.org/officeDocument/2006/relationships/tags" Target="../tags/tag414.xml"/><Relationship Id="rId5" Type="http://schemas.openxmlformats.org/officeDocument/2006/relationships/tags" Target="../tags/tag413.xml"/><Relationship Id="rId4" Type="http://schemas.openxmlformats.org/officeDocument/2006/relationships/tags" Target="../tags/tag412.xml"/></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417.xml"/><Relationship Id="rId2" Type="http://schemas.openxmlformats.org/officeDocument/2006/relationships/tags" Target="../tags/tag416.xml"/><Relationship Id="rId1" Type="http://schemas.openxmlformats.org/officeDocument/2006/relationships/tags" Target="../tags/tag415.xml"/><Relationship Id="rId6" Type="http://schemas.openxmlformats.org/officeDocument/2006/relationships/slideMaster" Target="../slideMasters/slideMaster8.xml"/><Relationship Id="rId5" Type="http://schemas.openxmlformats.org/officeDocument/2006/relationships/tags" Target="../tags/tag419.xml"/><Relationship Id="rId4" Type="http://schemas.openxmlformats.org/officeDocument/2006/relationships/tags" Target="../tags/tag418.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422.xml"/><Relationship Id="rId2" Type="http://schemas.openxmlformats.org/officeDocument/2006/relationships/tags" Target="../tags/tag421.xml"/><Relationship Id="rId1" Type="http://schemas.openxmlformats.org/officeDocument/2006/relationships/tags" Target="../tags/tag420.xml"/><Relationship Id="rId5" Type="http://schemas.openxmlformats.org/officeDocument/2006/relationships/slideMaster" Target="../slideMasters/slideMaster8.xml"/><Relationship Id="rId4" Type="http://schemas.openxmlformats.org/officeDocument/2006/relationships/tags" Target="../tags/tag423.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426.xml"/><Relationship Id="rId2" Type="http://schemas.openxmlformats.org/officeDocument/2006/relationships/tags" Target="../tags/tag425.xml"/><Relationship Id="rId1" Type="http://schemas.openxmlformats.org/officeDocument/2006/relationships/tags" Target="../tags/tag424.xml"/><Relationship Id="rId5" Type="http://schemas.openxmlformats.org/officeDocument/2006/relationships/slideMaster" Target="../slideMasters/slideMaster8.xml"/><Relationship Id="rId4" Type="http://schemas.openxmlformats.org/officeDocument/2006/relationships/tags" Target="../tags/tag427.xml"/></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436.xml"/><Relationship Id="rId2" Type="http://schemas.openxmlformats.org/officeDocument/2006/relationships/tags" Target="../tags/tag435.xml"/><Relationship Id="rId1" Type="http://schemas.openxmlformats.org/officeDocument/2006/relationships/tags" Target="../tags/tag434.xml"/><Relationship Id="rId6" Type="http://schemas.openxmlformats.org/officeDocument/2006/relationships/slideMaster" Target="../slideMasters/slideMaster9.xml"/><Relationship Id="rId5" Type="http://schemas.openxmlformats.org/officeDocument/2006/relationships/tags" Target="../tags/tag438.xml"/><Relationship Id="rId4" Type="http://schemas.openxmlformats.org/officeDocument/2006/relationships/tags" Target="../tags/tag43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441.xml"/><Relationship Id="rId2" Type="http://schemas.openxmlformats.org/officeDocument/2006/relationships/tags" Target="../tags/tag440.xml"/><Relationship Id="rId1" Type="http://schemas.openxmlformats.org/officeDocument/2006/relationships/tags" Target="../tags/tag439.xml"/><Relationship Id="rId6" Type="http://schemas.openxmlformats.org/officeDocument/2006/relationships/slideMaster" Target="../slideMasters/slideMaster9.xml"/><Relationship Id="rId5" Type="http://schemas.openxmlformats.org/officeDocument/2006/relationships/tags" Target="../tags/tag443.xml"/><Relationship Id="rId4" Type="http://schemas.openxmlformats.org/officeDocument/2006/relationships/tags" Target="../tags/tag442.xml"/></Relationships>
</file>

<file path=ppt/slideLayouts/_rels/slideLayout91.xml.rels><?xml version="1.0" encoding="UTF-8" standalone="yes"?>
<Relationships xmlns="http://schemas.openxmlformats.org/package/2006/relationships"><Relationship Id="rId3" Type="http://schemas.openxmlformats.org/officeDocument/2006/relationships/tags" Target="../tags/tag446.xml"/><Relationship Id="rId2" Type="http://schemas.openxmlformats.org/officeDocument/2006/relationships/tags" Target="../tags/tag445.xml"/><Relationship Id="rId1" Type="http://schemas.openxmlformats.org/officeDocument/2006/relationships/tags" Target="../tags/tag444.xml"/><Relationship Id="rId6" Type="http://schemas.openxmlformats.org/officeDocument/2006/relationships/slideMaster" Target="../slideMasters/slideMaster9.xml"/><Relationship Id="rId5" Type="http://schemas.openxmlformats.org/officeDocument/2006/relationships/tags" Target="../tags/tag448.xml"/><Relationship Id="rId4" Type="http://schemas.openxmlformats.org/officeDocument/2006/relationships/tags" Target="../tags/tag447.xml"/></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451.xml"/><Relationship Id="rId7" Type="http://schemas.openxmlformats.org/officeDocument/2006/relationships/slideMaster" Target="../slideMasters/slideMaster9.xml"/><Relationship Id="rId2" Type="http://schemas.openxmlformats.org/officeDocument/2006/relationships/tags" Target="../tags/tag450.xml"/><Relationship Id="rId1" Type="http://schemas.openxmlformats.org/officeDocument/2006/relationships/tags" Target="../tags/tag449.xml"/><Relationship Id="rId6" Type="http://schemas.openxmlformats.org/officeDocument/2006/relationships/tags" Target="../tags/tag454.xml"/><Relationship Id="rId5" Type="http://schemas.openxmlformats.org/officeDocument/2006/relationships/tags" Target="../tags/tag453.xml"/><Relationship Id="rId4" Type="http://schemas.openxmlformats.org/officeDocument/2006/relationships/tags" Target="../tags/tag452.xml"/></Relationships>
</file>

<file path=ppt/slideLayouts/_rels/slideLayout93.xml.rels><?xml version="1.0" encoding="UTF-8" standalone="yes"?>
<Relationships xmlns="http://schemas.openxmlformats.org/package/2006/relationships"><Relationship Id="rId8" Type="http://schemas.openxmlformats.org/officeDocument/2006/relationships/tags" Target="../tags/tag462.xml"/><Relationship Id="rId3" Type="http://schemas.openxmlformats.org/officeDocument/2006/relationships/tags" Target="../tags/tag457.xml"/><Relationship Id="rId7" Type="http://schemas.openxmlformats.org/officeDocument/2006/relationships/tags" Target="../tags/tag461.xml"/><Relationship Id="rId2" Type="http://schemas.openxmlformats.org/officeDocument/2006/relationships/tags" Target="../tags/tag456.xml"/><Relationship Id="rId1" Type="http://schemas.openxmlformats.org/officeDocument/2006/relationships/tags" Target="../tags/tag455.xml"/><Relationship Id="rId6" Type="http://schemas.openxmlformats.org/officeDocument/2006/relationships/tags" Target="../tags/tag460.xml"/><Relationship Id="rId5" Type="http://schemas.openxmlformats.org/officeDocument/2006/relationships/tags" Target="../tags/tag459.xml"/><Relationship Id="rId4" Type="http://schemas.openxmlformats.org/officeDocument/2006/relationships/tags" Target="../tags/tag458.xml"/><Relationship Id="rId9"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3" Type="http://schemas.openxmlformats.org/officeDocument/2006/relationships/tags" Target="../tags/tag465.xml"/><Relationship Id="rId2" Type="http://schemas.openxmlformats.org/officeDocument/2006/relationships/tags" Target="../tags/tag464.xml"/><Relationship Id="rId1" Type="http://schemas.openxmlformats.org/officeDocument/2006/relationships/tags" Target="../tags/tag463.xml"/><Relationship Id="rId5" Type="http://schemas.openxmlformats.org/officeDocument/2006/relationships/slideMaster" Target="../slideMasters/slideMaster9.xml"/><Relationship Id="rId4" Type="http://schemas.openxmlformats.org/officeDocument/2006/relationships/tags" Target="../tags/tag466.xml"/></Relationships>
</file>

<file path=ppt/slideLayouts/_rels/slideLayout95.xml.rels><?xml version="1.0" encoding="UTF-8" standalone="yes"?>
<Relationships xmlns="http://schemas.openxmlformats.org/package/2006/relationships"><Relationship Id="rId3" Type="http://schemas.openxmlformats.org/officeDocument/2006/relationships/tags" Target="../tags/tag469.xml"/><Relationship Id="rId2" Type="http://schemas.openxmlformats.org/officeDocument/2006/relationships/tags" Target="../tags/tag468.xml"/><Relationship Id="rId1" Type="http://schemas.openxmlformats.org/officeDocument/2006/relationships/tags" Target="../tags/tag467.xml"/><Relationship Id="rId4"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472.xml"/><Relationship Id="rId7" Type="http://schemas.openxmlformats.org/officeDocument/2006/relationships/slideMaster" Target="../slideMasters/slideMaster9.xml"/><Relationship Id="rId2" Type="http://schemas.openxmlformats.org/officeDocument/2006/relationships/tags" Target="../tags/tag471.xml"/><Relationship Id="rId1" Type="http://schemas.openxmlformats.org/officeDocument/2006/relationships/tags" Target="../tags/tag470.xml"/><Relationship Id="rId6" Type="http://schemas.openxmlformats.org/officeDocument/2006/relationships/tags" Target="../tags/tag475.xml"/><Relationship Id="rId5" Type="http://schemas.openxmlformats.org/officeDocument/2006/relationships/tags" Target="../tags/tag474.xml"/><Relationship Id="rId4" Type="http://schemas.openxmlformats.org/officeDocument/2006/relationships/tags" Target="../tags/tag473.xml"/></Relationships>
</file>

<file path=ppt/slideLayouts/_rels/slideLayout97.xml.rels><?xml version="1.0" encoding="UTF-8" standalone="yes"?>
<Relationships xmlns="http://schemas.openxmlformats.org/package/2006/relationships"><Relationship Id="rId3" Type="http://schemas.openxmlformats.org/officeDocument/2006/relationships/tags" Target="../tags/tag478.xml"/><Relationship Id="rId2" Type="http://schemas.openxmlformats.org/officeDocument/2006/relationships/tags" Target="../tags/tag477.xml"/><Relationship Id="rId1" Type="http://schemas.openxmlformats.org/officeDocument/2006/relationships/tags" Target="../tags/tag476.xml"/><Relationship Id="rId6" Type="http://schemas.openxmlformats.org/officeDocument/2006/relationships/slideMaster" Target="../slideMasters/slideMaster9.xml"/><Relationship Id="rId5" Type="http://schemas.openxmlformats.org/officeDocument/2006/relationships/tags" Target="../tags/tag480.xml"/><Relationship Id="rId4" Type="http://schemas.openxmlformats.org/officeDocument/2006/relationships/tags" Target="../tags/tag479.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483.xml"/><Relationship Id="rId2" Type="http://schemas.openxmlformats.org/officeDocument/2006/relationships/tags" Target="../tags/tag482.xml"/><Relationship Id="rId1" Type="http://schemas.openxmlformats.org/officeDocument/2006/relationships/tags" Target="../tags/tag481.xml"/><Relationship Id="rId5" Type="http://schemas.openxmlformats.org/officeDocument/2006/relationships/slideMaster" Target="../slideMasters/slideMaster9.xml"/><Relationship Id="rId4" Type="http://schemas.openxmlformats.org/officeDocument/2006/relationships/tags" Target="../tags/tag484.xml"/></Relationships>
</file>

<file path=ppt/slideLayouts/_rels/slideLayout99.xml.rels><?xml version="1.0" encoding="UTF-8" standalone="yes"?>
<Relationships xmlns="http://schemas.openxmlformats.org/package/2006/relationships"><Relationship Id="rId3" Type="http://schemas.openxmlformats.org/officeDocument/2006/relationships/tags" Target="../tags/tag487.xml"/><Relationship Id="rId2" Type="http://schemas.openxmlformats.org/officeDocument/2006/relationships/tags" Target="../tags/tag486.xml"/><Relationship Id="rId1" Type="http://schemas.openxmlformats.org/officeDocument/2006/relationships/tags" Target="../tags/tag485.xml"/><Relationship Id="rId5" Type="http://schemas.openxmlformats.org/officeDocument/2006/relationships/slideMaster" Target="../slideMasters/slideMaster9.xml"/><Relationship Id="rId4" Type="http://schemas.openxmlformats.org/officeDocument/2006/relationships/tags" Target="../tags/tag48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F1F7932-C6AE-40A1-B6FA-C5F5B1FEBB2E}" type="datetimeFigureOut">
              <a:rPr lang="zh-CN" altLang="en-US"/>
              <a:pPr>
                <a:defRPr/>
              </a:pPr>
              <a:t>2019/10/7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9652EF-4544-4093-871B-25305319A6C3}" type="slidenum">
              <a:rPr lang="zh-CN" altLang="en-US"/>
              <a:pPr>
                <a:defRPr/>
              </a:pPr>
              <a:t>‹#›</a:t>
            </a:fld>
            <a:endParaRPr lang="zh-CN" altLang="en-US"/>
          </a:p>
        </p:txBody>
      </p:sp>
    </p:spTree>
    <p:extLst>
      <p:ext uri="{BB962C8B-B14F-4D97-AF65-F5344CB8AC3E}">
        <p14:creationId xmlns:p14="http://schemas.microsoft.com/office/powerpoint/2010/main" val="42051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5EC895C-9A98-4DE3-834F-4F1D4FF740BA}" type="datetimeFigureOut">
              <a:rPr lang="zh-CN" altLang="en-US"/>
              <a:pPr>
                <a:defRPr/>
              </a:pPr>
              <a:t>2019/10/7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06A6E2-CD39-4BA2-A9B4-E9E5128CBE2B}" type="slidenum">
              <a:rPr lang="zh-CN" altLang="en-US"/>
              <a:pPr>
                <a:defRPr/>
              </a:pPr>
              <a:t>‹#›</a:t>
            </a:fld>
            <a:endParaRPr lang="zh-CN" altLang="en-US"/>
          </a:p>
        </p:txBody>
      </p:sp>
    </p:spTree>
    <p:extLst>
      <p:ext uri="{BB962C8B-B14F-4D97-AF65-F5344CB8AC3E}">
        <p14:creationId xmlns:p14="http://schemas.microsoft.com/office/powerpoint/2010/main" val="141068321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17" name="页脚占位符 16"/>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18" name="灯片编号占位符 17"/>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09709540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24403960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67858529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71708742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8" name="页脚占位符 7"/>
          <p:cNvSpPr>
            <a:spLocks noGrp="1"/>
          </p:cNvSpPr>
          <p:nvPr>
            <p:ph type="ftr" sz="quarter" idx="11"/>
            <p:custDataLst>
              <p:tags r:id="rId7"/>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灯片编号占位符 8"/>
          <p:cNvSpPr>
            <a:spLocks noGrp="1"/>
          </p:cNvSpPr>
          <p:nvPr>
            <p:ph type="sldNum" sz="quarter" idx="12"/>
            <p:custDataLst>
              <p:tags r:id="rId8"/>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29653925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43757377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58286754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237541638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9089541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39758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C9AA010-B11A-4E6A-AA38-9F2AE9009429}" type="datetimeFigureOut">
              <a:rPr lang="zh-CN" altLang="en-US"/>
              <a:pPr>
                <a:defRPr/>
              </a:pPr>
              <a:t>2019/10/7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8FFA1A-D0B4-4265-96FA-DC2DDE5F7403}" type="slidenum">
              <a:rPr lang="zh-CN" altLang="en-US"/>
              <a:pPr>
                <a:defRPr/>
              </a:pPr>
              <a:t>‹#›</a:t>
            </a:fld>
            <a:endParaRPr lang="zh-CN" altLang="en-US"/>
          </a:p>
        </p:txBody>
      </p:sp>
    </p:spTree>
    <p:extLst>
      <p:ext uri="{BB962C8B-B14F-4D97-AF65-F5344CB8AC3E}">
        <p14:creationId xmlns:p14="http://schemas.microsoft.com/office/powerpoint/2010/main" val="72140783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174775669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17" name="页脚占位符 16"/>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18" name="灯片编号占位符 17"/>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8379371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7978075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53460233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20093540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8" name="页脚占位符 7"/>
          <p:cNvSpPr>
            <a:spLocks noGrp="1"/>
          </p:cNvSpPr>
          <p:nvPr>
            <p:ph type="ftr" sz="quarter" idx="11"/>
            <p:custDataLst>
              <p:tags r:id="rId7"/>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灯片编号占位符 8"/>
          <p:cNvSpPr>
            <a:spLocks noGrp="1"/>
          </p:cNvSpPr>
          <p:nvPr>
            <p:ph type="sldNum" sz="quarter" idx="12"/>
            <p:custDataLst>
              <p:tags r:id="rId8"/>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50976843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98033332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41047398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377456359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220947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17" name="页脚占位符 16"/>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18" name="灯片编号占位符 17"/>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82568299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67562143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83879951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17" name="页脚占位符 16"/>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18" name="灯片编号占位符 17"/>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98134430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03166937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51512144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99953217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8" name="页脚占位符 7"/>
          <p:cNvSpPr>
            <a:spLocks noGrp="1"/>
          </p:cNvSpPr>
          <p:nvPr>
            <p:ph type="ftr" sz="quarter" idx="11"/>
            <p:custDataLst>
              <p:tags r:id="rId7"/>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灯片编号占位符 8"/>
          <p:cNvSpPr>
            <a:spLocks noGrp="1"/>
          </p:cNvSpPr>
          <p:nvPr>
            <p:ph type="sldNum" sz="quarter" idx="12"/>
            <p:custDataLst>
              <p:tags r:id="rId8"/>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09269810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94032791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45096902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3221140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80955102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47573748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34253503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1094555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745343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542088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8" name="页脚占位符 7"/>
          <p:cNvSpPr>
            <a:spLocks noGrp="1"/>
          </p:cNvSpPr>
          <p:nvPr>
            <p:ph type="ftr" sz="quarter" idx="11"/>
            <p:custDataLst>
              <p:tags r:id="rId7"/>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灯片编号占位符 8"/>
          <p:cNvSpPr>
            <a:spLocks noGrp="1"/>
          </p:cNvSpPr>
          <p:nvPr>
            <p:ph type="sldNum" sz="quarter" idx="12"/>
            <p:custDataLst>
              <p:tags r:id="rId8"/>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53322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2431692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008449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224977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25FCF3F-3A40-4CDD-BF43-128F813AC02F}" type="datetimeFigureOut">
              <a:rPr lang="zh-CN" altLang="en-US"/>
              <a:pPr>
                <a:defRPr/>
              </a:pPr>
              <a:t>2019/10/7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903FF4C-BB62-49AB-B1EF-5892AD91698B}" type="slidenum">
              <a:rPr lang="zh-CN" altLang="en-US"/>
              <a:pPr>
                <a:defRPr/>
              </a:pPr>
              <a:t>‹#›</a:t>
            </a:fld>
            <a:endParaRPr lang="zh-CN" altLang="en-US"/>
          </a:p>
        </p:txBody>
      </p:sp>
      <p:pic>
        <p:nvPicPr>
          <p:cNvPr id="8" name="Picture 2">
            <a:extLst>
              <a:ext uri="{FF2B5EF4-FFF2-40B4-BE49-F238E27FC236}">
                <a16:creationId xmlns:a16="http://schemas.microsoft.com/office/drawing/2014/main" id="{3B295AA5-6E45-4D93-9B05-78C9F40FADB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20325" y="5870626"/>
            <a:ext cx="989614" cy="89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387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1122274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061912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25235686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17" name="页脚占位符 16"/>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18" name="灯片编号占位符 17"/>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999078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540330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266488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973982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8" name="页脚占位符 7"/>
          <p:cNvSpPr>
            <a:spLocks noGrp="1"/>
          </p:cNvSpPr>
          <p:nvPr>
            <p:ph type="ftr" sz="quarter" idx="11"/>
            <p:custDataLst>
              <p:tags r:id="rId7"/>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灯片编号占位符 8"/>
          <p:cNvSpPr>
            <a:spLocks noGrp="1"/>
          </p:cNvSpPr>
          <p:nvPr>
            <p:ph type="sldNum" sz="quarter" idx="12"/>
            <p:custDataLst>
              <p:tags r:id="rId8"/>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7325627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5052344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946540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C9D7F18-6211-4DD6-B170-033515E48EAF}" type="datetimeFigureOut">
              <a:rPr lang="zh-CN" altLang="en-US"/>
              <a:pPr>
                <a:defRPr/>
              </a:pPr>
              <a:t>2019/10/7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F29208-2B95-4501-8097-7C00C782E40A}" type="slidenum">
              <a:rPr lang="zh-CN" altLang="en-US"/>
              <a:pPr>
                <a:defRPr/>
              </a:pPr>
              <a:t>‹#›</a:t>
            </a:fld>
            <a:endParaRPr lang="zh-CN" altLang="en-US"/>
          </a:p>
        </p:txBody>
      </p:sp>
    </p:spTree>
    <p:extLst>
      <p:ext uri="{BB962C8B-B14F-4D97-AF65-F5344CB8AC3E}">
        <p14:creationId xmlns:p14="http://schemas.microsoft.com/office/powerpoint/2010/main" val="1455859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6063582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0977744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1141232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25046704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17" name="页脚占位符 16"/>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18" name="灯片编号占位符 17"/>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0185489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4783079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7946742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0887116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8" name="页脚占位符 7"/>
          <p:cNvSpPr>
            <a:spLocks noGrp="1"/>
          </p:cNvSpPr>
          <p:nvPr>
            <p:ph type="ftr" sz="quarter" idx="11"/>
            <p:custDataLst>
              <p:tags r:id="rId7"/>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灯片编号占位符 8"/>
          <p:cNvSpPr>
            <a:spLocks noGrp="1"/>
          </p:cNvSpPr>
          <p:nvPr>
            <p:ph type="sldNum" sz="quarter" idx="12"/>
            <p:custDataLst>
              <p:tags r:id="rId8"/>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898591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402142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ED143EC-DE47-4C27-8B88-1E4DDF8FFBCB}" type="datetimeFigureOut">
              <a:rPr lang="zh-CN" altLang="en-US"/>
              <a:pPr>
                <a:defRPr/>
              </a:pPr>
              <a:t>2019/10/7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38AD0A-3957-449F-B4D8-B319C8C104E0}" type="slidenum">
              <a:rPr lang="zh-CN" altLang="en-US"/>
              <a:pPr>
                <a:defRPr/>
              </a:pPr>
              <a:t>‹#›</a:t>
            </a:fld>
            <a:endParaRPr lang="zh-CN" altLang="en-US"/>
          </a:p>
        </p:txBody>
      </p:sp>
    </p:spTree>
    <p:extLst>
      <p:ext uri="{BB962C8B-B14F-4D97-AF65-F5344CB8AC3E}">
        <p14:creationId xmlns:p14="http://schemas.microsoft.com/office/powerpoint/2010/main" val="22020932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41633334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31665781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1698027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8849591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16242148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17" name="页脚占位符 16"/>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18" name="灯片编号占位符 17"/>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9046813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435022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0805146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2669777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8" name="页脚占位符 7"/>
          <p:cNvSpPr>
            <a:spLocks noGrp="1"/>
          </p:cNvSpPr>
          <p:nvPr>
            <p:ph type="ftr" sz="quarter" idx="11"/>
            <p:custDataLst>
              <p:tags r:id="rId7"/>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灯片编号占位符 8"/>
          <p:cNvSpPr>
            <a:spLocks noGrp="1"/>
          </p:cNvSpPr>
          <p:nvPr>
            <p:ph type="sldNum" sz="quarter" idx="12"/>
            <p:custDataLst>
              <p:tags r:id="rId8"/>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02306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92F3941-DFB8-4418-A5BB-7D6DD72F53FC}" type="datetimeFigureOut">
              <a:rPr lang="zh-CN" altLang="en-US"/>
              <a:pPr>
                <a:defRPr/>
              </a:pPr>
              <a:t>2019/10/7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1D9F4B1-00C0-4327-B5B6-ED01D2C4E407}" type="slidenum">
              <a:rPr lang="zh-CN" altLang="en-US"/>
              <a:pPr>
                <a:defRPr/>
              </a:pPr>
              <a:t>‹#›</a:t>
            </a:fld>
            <a:endParaRPr lang="zh-CN" altLang="en-US"/>
          </a:p>
        </p:txBody>
      </p:sp>
    </p:spTree>
    <p:extLst>
      <p:ext uri="{BB962C8B-B14F-4D97-AF65-F5344CB8AC3E}">
        <p14:creationId xmlns:p14="http://schemas.microsoft.com/office/powerpoint/2010/main" val="35183922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9872787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0435125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18862158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41225687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9062050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12537579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17" name="页脚占位符 16"/>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18" name="灯片编号占位符 17"/>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6455537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40546565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03727399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418134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E78C3CA-CBC9-4733-87F7-BFEDA09160BD}" type="datetimeFigureOut">
              <a:rPr lang="zh-CN" altLang="en-US"/>
              <a:pPr>
                <a:defRPr/>
              </a:pPr>
              <a:t>2019/10/7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36EC285-00DF-4744-8B5E-80B60411976F}" type="slidenum">
              <a:rPr lang="zh-CN" altLang="en-US"/>
              <a:pPr>
                <a:defRPr/>
              </a:pPr>
              <a:t>‹#›</a:t>
            </a:fld>
            <a:endParaRPr lang="zh-CN" altLang="en-US"/>
          </a:p>
        </p:txBody>
      </p:sp>
    </p:spTree>
    <p:extLst>
      <p:ext uri="{BB962C8B-B14F-4D97-AF65-F5344CB8AC3E}">
        <p14:creationId xmlns:p14="http://schemas.microsoft.com/office/powerpoint/2010/main" val="102264565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8" name="页脚占位符 7"/>
          <p:cNvSpPr>
            <a:spLocks noGrp="1"/>
          </p:cNvSpPr>
          <p:nvPr>
            <p:ph type="ftr" sz="quarter" idx="11"/>
            <p:custDataLst>
              <p:tags r:id="rId7"/>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灯片编号占位符 8"/>
          <p:cNvSpPr>
            <a:spLocks noGrp="1"/>
          </p:cNvSpPr>
          <p:nvPr>
            <p:ph type="sldNum" sz="quarter" idx="12"/>
            <p:custDataLst>
              <p:tags r:id="rId8"/>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7329081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16123933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675195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108404205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79726970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51358220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11896090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17" name="页脚占位符 16"/>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18" name="灯片编号占位符 17"/>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60458495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03729940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19217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31C0AB4-D84A-4327-A8BC-70DE83E0B027}" type="datetimeFigureOut">
              <a:rPr lang="zh-CN" altLang="en-US"/>
              <a:pPr>
                <a:defRPr/>
              </a:pPr>
              <a:t>2019/10/7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1FEF645-6846-42A7-86F7-C200F7041709}" type="slidenum">
              <a:rPr lang="zh-CN" altLang="en-US"/>
              <a:pPr>
                <a:defRPr/>
              </a:pPr>
              <a:t>‹#›</a:t>
            </a:fld>
            <a:endParaRPr lang="zh-CN" altLang="en-US"/>
          </a:p>
        </p:txBody>
      </p:sp>
    </p:spTree>
    <p:extLst>
      <p:ext uri="{BB962C8B-B14F-4D97-AF65-F5344CB8AC3E}">
        <p14:creationId xmlns:p14="http://schemas.microsoft.com/office/powerpoint/2010/main" val="332100888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7008950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8" name="页脚占位符 7"/>
          <p:cNvSpPr>
            <a:spLocks noGrp="1"/>
          </p:cNvSpPr>
          <p:nvPr>
            <p:ph type="ftr" sz="quarter" idx="11"/>
            <p:custDataLst>
              <p:tags r:id="rId7"/>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灯片编号占位符 8"/>
          <p:cNvSpPr>
            <a:spLocks noGrp="1"/>
          </p:cNvSpPr>
          <p:nvPr>
            <p:ph type="sldNum" sz="quarter" idx="12"/>
            <p:custDataLst>
              <p:tags r:id="rId8"/>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3328059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9657495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9487776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202528280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16485868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57787572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289330999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17" name="页脚占位符 16"/>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18" name="灯片编号占位符 17"/>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71112970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421471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9E0252-ECF1-4104-9C35-300D8CADD3CB}" type="datetimeFigureOut">
              <a:rPr lang="zh-CN" altLang="en-US"/>
              <a:pPr>
                <a:defRPr/>
              </a:pPr>
              <a:t>2019/10/7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E462A24-5B99-492F-B19C-FE11DFEC91A7}" type="slidenum">
              <a:rPr lang="zh-CN" altLang="en-US"/>
              <a:pPr>
                <a:defRPr/>
              </a:pPr>
              <a:t>‹#›</a:t>
            </a:fld>
            <a:endParaRPr lang="zh-CN" altLang="en-US"/>
          </a:p>
        </p:txBody>
      </p:sp>
    </p:spTree>
    <p:extLst>
      <p:ext uri="{BB962C8B-B14F-4D97-AF65-F5344CB8AC3E}">
        <p14:creationId xmlns:p14="http://schemas.microsoft.com/office/powerpoint/2010/main" val="41210727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3889781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45666904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8" name="页脚占位符 7"/>
          <p:cNvSpPr>
            <a:spLocks noGrp="1"/>
          </p:cNvSpPr>
          <p:nvPr>
            <p:ph type="ftr" sz="quarter" idx="11"/>
            <p:custDataLst>
              <p:tags r:id="rId7"/>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灯片编号占位符 8"/>
          <p:cNvSpPr>
            <a:spLocks noGrp="1"/>
          </p:cNvSpPr>
          <p:nvPr>
            <p:ph type="sldNum" sz="quarter" idx="12"/>
            <p:custDataLst>
              <p:tags r:id="rId8"/>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83536382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42777961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42808735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344886768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9549633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22793134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276280824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17" name="页脚占位符 16"/>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18" name="灯片编号占位符 17"/>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480452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84D908B-BFA8-4126-8B73-F825AE93A50C}" type="datetimeFigureOut">
              <a:rPr lang="zh-CN" altLang="en-US"/>
              <a:pPr>
                <a:defRPr/>
              </a:pPr>
              <a:t>2019/10/7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2B37C3C-522F-4D43-AC78-EC28CF104A28}" type="slidenum">
              <a:rPr lang="zh-CN" altLang="en-US"/>
              <a:pPr>
                <a:defRPr/>
              </a:pPr>
              <a:t>‹#›</a:t>
            </a:fld>
            <a:endParaRPr lang="zh-CN" altLang="en-US"/>
          </a:p>
        </p:txBody>
      </p:sp>
    </p:spTree>
    <p:extLst>
      <p:ext uri="{BB962C8B-B14F-4D97-AF65-F5344CB8AC3E}">
        <p14:creationId xmlns:p14="http://schemas.microsoft.com/office/powerpoint/2010/main" val="341029121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25547025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42576115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366724603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8" name="页脚占位符 7"/>
          <p:cNvSpPr>
            <a:spLocks noGrp="1"/>
          </p:cNvSpPr>
          <p:nvPr>
            <p:ph type="ftr" sz="quarter" idx="11"/>
            <p:custDataLst>
              <p:tags r:id="rId7"/>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灯片编号占位符 8"/>
          <p:cNvSpPr>
            <a:spLocks noGrp="1"/>
          </p:cNvSpPr>
          <p:nvPr>
            <p:ph type="sldNum" sz="quarter" idx="12"/>
            <p:custDataLst>
              <p:tags r:id="rId8"/>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429269917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249247174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3" name="页脚占位符 2"/>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灯片编号占位符 3"/>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65409974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EFD9D74-47D9-4702-A33C-335B63B48DBF}"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页脚占位符 5"/>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灯片编号占位符 6"/>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BC47A4-756D-490B-A52F-7D9E2C9FC05F}"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214380617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11"/>
            <p:custDataLst>
              <p:tags r:id="rId4"/>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12"/>
            <p:custDataLst>
              <p:tags r:id="rId5"/>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47831024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01525567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4" name="页脚占位符 3"/>
          <p:cNvSpPr>
            <a:spLocks noGrp="1"/>
          </p:cNvSpPr>
          <p:nvPr>
            <p:ph type="ftr" sz="quarter" idx="11"/>
            <p:custDataLst>
              <p:tags r:id="rId2"/>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灯片编号占位符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224221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tags" Target="../tags/tag489.xml"/><Relationship Id="rId18" Type="http://schemas.openxmlformats.org/officeDocument/2006/relationships/tags" Target="../tags/tag494.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17" Type="http://schemas.openxmlformats.org/officeDocument/2006/relationships/tags" Target="../tags/tag493.xml"/><Relationship Id="rId2" Type="http://schemas.openxmlformats.org/officeDocument/2006/relationships/slideLayout" Target="../slideLayouts/slideLayout101.xml"/><Relationship Id="rId16" Type="http://schemas.openxmlformats.org/officeDocument/2006/relationships/tags" Target="../tags/tag492.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tags" Target="../tags/tag491.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tags" Target="../tags/tag49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tags" Target="../tags/tag550.xml"/><Relationship Id="rId18" Type="http://schemas.openxmlformats.org/officeDocument/2006/relationships/tags" Target="../tags/tag555.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17" Type="http://schemas.openxmlformats.org/officeDocument/2006/relationships/tags" Target="../tags/tag554.xml"/><Relationship Id="rId2" Type="http://schemas.openxmlformats.org/officeDocument/2006/relationships/slideLayout" Target="../slideLayouts/slideLayout112.xml"/><Relationship Id="rId16" Type="http://schemas.openxmlformats.org/officeDocument/2006/relationships/tags" Target="../tags/tag553.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5" Type="http://schemas.openxmlformats.org/officeDocument/2006/relationships/tags" Target="../tags/tag552.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tags" Target="../tags/tag55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tags" Target="../tags/tag611.xml"/><Relationship Id="rId18" Type="http://schemas.openxmlformats.org/officeDocument/2006/relationships/tags" Target="../tags/tag616.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17" Type="http://schemas.openxmlformats.org/officeDocument/2006/relationships/tags" Target="../tags/tag615.xml"/><Relationship Id="rId2" Type="http://schemas.openxmlformats.org/officeDocument/2006/relationships/slideLayout" Target="../slideLayouts/slideLayout123.xml"/><Relationship Id="rId16" Type="http://schemas.openxmlformats.org/officeDocument/2006/relationships/tags" Target="../tags/tag614.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tags" Target="../tags/tag613.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tags" Target="../tags/tag61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5.xml"/><Relationship Id="rId2" Type="http://schemas.openxmlformats.org/officeDocument/2006/relationships/slideLayout" Target="../slideLayouts/slideLayout13.xml"/><Relationship Id="rId16" Type="http://schemas.openxmlformats.org/officeDocument/2006/relationships/tags" Target="../tags/tag4.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3.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62.xml"/><Relationship Id="rId18" Type="http://schemas.openxmlformats.org/officeDocument/2006/relationships/tags" Target="../tags/tag67.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66.xml"/><Relationship Id="rId2" Type="http://schemas.openxmlformats.org/officeDocument/2006/relationships/slideLayout" Target="../slideLayouts/slideLayout24.xml"/><Relationship Id="rId16" Type="http://schemas.openxmlformats.org/officeDocument/2006/relationships/tags" Target="../tags/tag65.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64.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6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ags" Target="../tags/tag123.xml"/><Relationship Id="rId18" Type="http://schemas.openxmlformats.org/officeDocument/2006/relationships/tags" Target="../tags/tag128.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tags" Target="../tags/tag127.xml"/><Relationship Id="rId2" Type="http://schemas.openxmlformats.org/officeDocument/2006/relationships/slideLayout" Target="../slideLayouts/slideLayout35.xml"/><Relationship Id="rId16" Type="http://schemas.openxmlformats.org/officeDocument/2006/relationships/tags" Target="../tags/tag126.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ags" Target="../tags/tag125.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ags" Target="../tags/tag12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ags" Target="../tags/tag184.xml"/><Relationship Id="rId18" Type="http://schemas.openxmlformats.org/officeDocument/2006/relationships/tags" Target="../tags/tag189.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tags" Target="../tags/tag188.xml"/><Relationship Id="rId2" Type="http://schemas.openxmlformats.org/officeDocument/2006/relationships/slideLayout" Target="../slideLayouts/slideLayout46.xml"/><Relationship Id="rId16" Type="http://schemas.openxmlformats.org/officeDocument/2006/relationships/tags" Target="../tags/tag187.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tags" Target="../tags/tag186.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ags" Target="../tags/tag18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ags" Target="../tags/tag245.xml"/><Relationship Id="rId18" Type="http://schemas.openxmlformats.org/officeDocument/2006/relationships/tags" Target="../tags/tag250.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17" Type="http://schemas.openxmlformats.org/officeDocument/2006/relationships/tags" Target="../tags/tag249.xml"/><Relationship Id="rId2" Type="http://schemas.openxmlformats.org/officeDocument/2006/relationships/slideLayout" Target="../slideLayouts/slideLayout57.xml"/><Relationship Id="rId16" Type="http://schemas.openxmlformats.org/officeDocument/2006/relationships/tags" Target="../tags/tag248.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ags" Target="../tags/tag247.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tags" Target="../tags/tag24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ags" Target="../tags/tag306.xml"/><Relationship Id="rId18" Type="http://schemas.openxmlformats.org/officeDocument/2006/relationships/tags" Target="../tags/tag311.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17" Type="http://schemas.openxmlformats.org/officeDocument/2006/relationships/tags" Target="../tags/tag310.xml"/><Relationship Id="rId2" Type="http://schemas.openxmlformats.org/officeDocument/2006/relationships/slideLayout" Target="../slideLayouts/slideLayout68.xml"/><Relationship Id="rId16" Type="http://schemas.openxmlformats.org/officeDocument/2006/relationships/tags" Target="../tags/tag309.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tags" Target="../tags/tag308.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tags" Target="../tags/tag30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tags" Target="../tags/tag367.xml"/><Relationship Id="rId18" Type="http://schemas.openxmlformats.org/officeDocument/2006/relationships/tags" Target="../tags/tag372.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17" Type="http://schemas.openxmlformats.org/officeDocument/2006/relationships/tags" Target="../tags/tag371.xml"/><Relationship Id="rId2" Type="http://schemas.openxmlformats.org/officeDocument/2006/relationships/slideLayout" Target="../slideLayouts/slideLayout79.xml"/><Relationship Id="rId16" Type="http://schemas.openxmlformats.org/officeDocument/2006/relationships/tags" Target="../tags/tag370.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tags" Target="../tags/tag369.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tags" Target="../tags/tag36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tags" Target="../tags/tag428.xml"/><Relationship Id="rId18" Type="http://schemas.openxmlformats.org/officeDocument/2006/relationships/tags" Target="../tags/tag433.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17" Type="http://schemas.openxmlformats.org/officeDocument/2006/relationships/tags" Target="../tags/tag432.xml"/><Relationship Id="rId2" Type="http://schemas.openxmlformats.org/officeDocument/2006/relationships/slideLayout" Target="../slideLayouts/slideLayout90.xml"/><Relationship Id="rId16" Type="http://schemas.openxmlformats.org/officeDocument/2006/relationships/tags" Target="../tags/tag431.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tags" Target="../tags/tag430.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tags" Target="../tags/tag4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4BF5E8AB-654F-4267-BE6E-C23F9561EEEC}" type="datetimeFigureOut">
              <a:rPr lang="zh-CN" altLang="en-US"/>
              <a:pPr>
                <a:defRPr/>
              </a:pPr>
              <a:t>2019/10/7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C7E2100-9FB6-423B-92F0-E204CA9CA4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668850915"/>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256547157"/>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114693906"/>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25072717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4466714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52731317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80652832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983164840"/>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804198640"/>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15550323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0FBDFE-C587-4B4C-A407-44438C67B59E}"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2019/10/7</a:t>
            </a:fld>
            <a:endParaRPr kumimoji="0" lang="zh-CN" altLang="en-US" sz="12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9AE70B2-8BF9-45C0-BB95-33D1B9D3A854}" type="slidenum">
              <a:rPr kumimoji="0" lang="zh-CN" altLang="en-US" sz="1200" b="0" i="0" u="none" strike="noStrike" kern="1200" cap="none" spc="0" normalizeH="0" baseline="0" noProof="0" smtClean="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Arial"/>
              <a:ea typeface="微软雅黑"/>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209648680"/>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tags" Target="../tags/tag679.xml"/><Relationship Id="rId13" Type="http://schemas.openxmlformats.org/officeDocument/2006/relationships/tags" Target="../tags/tag684.xml"/><Relationship Id="rId18" Type="http://schemas.openxmlformats.org/officeDocument/2006/relationships/tags" Target="../tags/tag689.xml"/><Relationship Id="rId26" Type="http://schemas.openxmlformats.org/officeDocument/2006/relationships/tags" Target="../tags/tag697.xml"/><Relationship Id="rId3" Type="http://schemas.openxmlformats.org/officeDocument/2006/relationships/tags" Target="../tags/tag674.xml"/><Relationship Id="rId21" Type="http://schemas.openxmlformats.org/officeDocument/2006/relationships/tags" Target="../tags/tag692.xml"/><Relationship Id="rId7" Type="http://schemas.openxmlformats.org/officeDocument/2006/relationships/tags" Target="../tags/tag678.xml"/><Relationship Id="rId12" Type="http://schemas.openxmlformats.org/officeDocument/2006/relationships/tags" Target="../tags/tag683.xml"/><Relationship Id="rId17" Type="http://schemas.openxmlformats.org/officeDocument/2006/relationships/tags" Target="../tags/tag688.xml"/><Relationship Id="rId25" Type="http://schemas.openxmlformats.org/officeDocument/2006/relationships/tags" Target="../tags/tag696.xml"/><Relationship Id="rId2" Type="http://schemas.openxmlformats.org/officeDocument/2006/relationships/tags" Target="../tags/tag673.xml"/><Relationship Id="rId16" Type="http://schemas.openxmlformats.org/officeDocument/2006/relationships/tags" Target="../tags/tag687.xml"/><Relationship Id="rId20" Type="http://schemas.openxmlformats.org/officeDocument/2006/relationships/tags" Target="../tags/tag691.xml"/><Relationship Id="rId29" Type="http://schemas.openxmlformats.org/officeDocument/2006/relationships/slideLayout" Target="../slideLayouts/slideLayout7.xml"/><Relationship Id="rId1" Type="http://schemas.openxmlformats.org/officeDocument/2006/relationships/tags" Target="../tags/tag672.xml"/><Relationship Id="rId6" Type="http://schemas.openxmlformats.org/officeDocument/2006/relationships/tags" Target="../tags/tag677.xml"/><Relationship Id="rId11" Type="http://schemas.openxmlformats.org/officeDocument/2006/relationships/tags" Target="../tags/tag682.xml"/><Relationship Id="rId24" Type="http://schemas.openxmlformats.org/officeDocument/2006/relationships/tags" Target="../tags/tag695.xml"/><Relationship Id="rId5" Type="http://schemas.openxmlformats.org/officeDocument/2006/relationships/tags" Target="../tags/tag676.xml"/><Relationship Id="rId15" Type="http://schemas.openxmlformats.org/officeDocument/2006/relationships/tags" Target="../tags/tag686.xml"/><Relationship Id="rId23" Type="http://schemas.openxmlformats.org/officeDocument/2006/relationships/tags" Target="../tags/tag694.xml"/><Relationship Id="rId28" Type="http://schemas.openxmlformats.org/officeDocument/2006/relationships/tags" Target="../tags/tag699.xml"/><Relationship Id="rId10" Type="http://schemas.openxmlformats.org/officeDocument/2006/relationships/tags" Target="../tags/tag681.xml"/><Relationship Id="rId19" Type="http://schemas.openxmlformats.org/officeDocument/2006/relationships/tags" Target="../tags/tag690.xml"/><Relationship Id="rId4" Type="http://schemas.openxmlformats.org/officeDocument/2006/relationships/tags" Target="../tags/tag675.xml"/><Relationship Id="rId9" Type="http://schemas.openxmlformats.org/officeDocument/2006/relationships/tags" Target="../tags/tag680.xml"/><Relationship Id="rId14" Type="http://schemas.openxmlformats.org/officeDocument/2006/relationships/tags" Target="../tags/tag685.xml"/><Relationship Id="rId22" Type="http://schemas.openxmlformats.org/officeDocument/2006/relationships/tags" Target="../tags/tag693.xml"/><Relationship Id="rId27" Type="http://schemas.openxmlformats.org/officeDocument/2006/relationships/tags" Target="../tags/tag698.xml"/><Relationship Id="rId30"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4.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9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106.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117.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28.xml"/><Relationship Id="rId4" Type="http://schemas.openxmlformats.org/officeDocument/2006/relationships/image" Target="../media/image7.jpe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679575" y="1727298"/>
            <a:ext cx="8962981" cy="2123658"/>
          </a:xfrm>
          <a:prstGeom prst="rect">
            <a:avLst/>
          </a:prstGeom>
          <a:noFill/>
        </p:spPr>
        <p:txBody>
          <a:bodyPr wrap="square">
            <a:spAutoFit/>
          </a:bodyPr>
          <a:lstStyle/>
          <a:p>
            <a:pPr algn="ctr" eaLnBrk="1" fontAlgn="auto" hangingPunct="1">
              <a:spcBef>
                <a:spcPts val="0"/>
              </a:spcBef>
              <a:spcAft>
                <a:spcPts val="0"/>
              </a:spcAft>
              <a:defRPr/>
            </a:pPr>
            <a:r>
              <a:rPr lang="en-US" altLang="zh-CN" sz="4400" b="1" spc="3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Notices of the Roles in the Simulated International Conference Presentation</a:t>
            </a:r>
            <a:endParaRPr lang="zh-CN" altLang="en-US" sz="4400" b="1" spc="3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9" name="组合 58"/>
          <p:cNvGrpSpPr>
            <a:grpSpLocks/>
          </p:cNvGrpSpPr>
          <p:nvPr/>
        </p:nvGrpSpPr>
        <p:grpSpPr bwMode="auto">
          <a:xfrm>
            <a:off x="4237810" y="4268158"/>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文本框 28"/>
          <p:cNvSpPr txBox="1">
            <a:spLocks noChangeArrowheads="1"/>
          </p:cNvSpPr>
          <p:nvPr/>
        </p:nvSpPr>
        <p:spPr bwMode="auto">
          <a:xfrm>
            <a:off x="4626184" y="4848227"/>
            <a:ext cx="306976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Group 5</a:t>
            </a:r>
          </a:p>
          <a:p>
            <a:pPr algn="ctr" eaLnBrk="1" hangingPunct="1"/>
            <a:endParaRPr lang="en-US" altLang="zh-CN" sz="2800" dirty="0">
              <a:solidFill>
                <a:srgbClr val="044875"/>
              </a:solidFill>
              <a:latin typeface="微软雅黑" pitchFamily="34" charset="-122"/>
              <a:ea typeface="微软雅黑" pitchFamily="34" charset="-122"/>
            </a:endParaRPr>
          </a:p>
          <a:p>
            <a:pPr algn="ctr" eaLnBrk="1" hangingPunct="1"/>
            <a:r>
              <a:rPr lang="en-US" altLang="zh-CN" sz="2800" dirty="0">
                <a:solidFill>
                  <a:srgbClr val="044875"/>
                </a:solidFill>
                <a:latin typeface="微软雅黑" pitchFamily="34" charset="-122"/>
                <a:ea typeface="微软雅黑" pitchFamily="34" charset="-122"/>
              </a:rPr>
              <a:t>Class 19-13</a:t>
            </a:r>
          </a:p>
        </p:txBody>
      </p:sp>
      <p:sp>
        <p:nvSpPr>
          <p:cNvPr id="9" name="矩形 8"/>
          <p:cNvSpPr/>
          <p:nvPr/>
        </p:nvSpPr>
        <p:spPr>
          <a:xfrm>
            <a:off x="1231267" y="1455739"/>
            <a:ext cx="9739901" cy="2685033"/>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a:grpSpLocks/>
          </p:cNvGrpSpPr>
          <p:nvPr/>
        </p:nvGrpSpPr>
        <p:grpSpPr bwMode="auto">
          <a:xfrm>
            <a:off x="10391730" y="3506695"/>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a:grpSpLocks/>
          </p:cNvGrpSpPr>
          <p:nvPr/>
        </p:nvGrpSpPr>
        <p:grpSpPr bwMode="auto">
          <a:xfrm>
            <a:off x="676436" y="889795"/>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2192000" cy="33495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028" name="Picture 4">
            <a:extLst>
              <a:ext uri="{FF2B5EF4-FFF2-40B4-BE49-F238E27FC236}">
                <a16:creationId xmlns:a16="http://schemas.microsoft.com/office/drawing/2014/main" id="{05DF53FB-B134-4396-9FD5-E9993135440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24045" y="367507"/>
            <a:ext cx="3167955" cy="9000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childTnLst>
                          </p:cTn>
                        </p:par>
                        <p:par>
                          <p:cTn id="14" fill="hold" nodeType="withGroup">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childTnLst>
                          </p:cTn>
                        </p:par>
                        <p:par>
                          <p:cTn id="18" fill="hold" nodeType="withGroup">
                            <p:stCondLst>
                              <p:cond delay="2500"/>
                            </p:stCondLst>
                            <p:childTnLst>
                              <p:par>
                                <p:cTn id="19" presetID="53" presetClass="entr" presetSubtype="16" fill="hold" nodeType="after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childTnLst>
                                </p:cTn>
                              </p:par>
                              <p:par>
                                <p:cTn id="24" presetID="53" presetClass="entr" presetSubtype="16" fill="hold" nodeType="with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500" fill="hold"/>
                                        <p:tgtEl>
                                          <p:spTgt spid="43"/>
                                        </p:tgtEl>
                                        <p:attrNameLst>
                                          <p:attrName>ppt_w</p:attrName>
                                        </p:attrNameLst>
                                      </p:cBhvr>
                                      <p:tavLst>
                                        <p:tav tm="0">
                                          <p:val>
                                            <p:fltVal val="0"/>
                                          </p:val>
                                        </p:tav>
                                        <p:tav tm="100000">
                                          <p:val>
                                            <p:strVal val="#ppt_w"/>
                                          </p:val>
                                        </p:tav>
                                      </p:tavLst>
                                    </p:anim>
                                    <p:anim calcmode="lin" valueType="num">
                                      <p:cBhvr>
                                        <p:cTn id="27" dur="500" fill="hold"/>
                                        <p:tgtEl>
                                          <p:spTgt spid="43"/>
                                        </p:tgtEl>
                                        <p:attrNameLst>
                                          <p:attrName>ppt_h</p:attrName>
                                        </p:attrNameLst>
                                      </p:cBhvr>
                                      <p:tavLst>
                                        <p:tav tm="0">
                                          <p:val>
                                            <p:fltVal val="0"/>
                                          </p:val>
                                        </p:tav>
                                        <p:tav tm="100000">
                                          <p:val>
                                            <p:strVal val="#ppt_h"/>
                                          </p:val>
                                        </p:tav>
                                      </p:tavLst>
                                    </p:anim>
                                    <p:animEffect transition="in" filter="fade">
                                      <p:cBhvr>
                                        <p:cTn id="28" dur="500"/>
                                        <p:tgtEl>
                                          <p:spTgt spid="43"/>
                                        </p:tgtEl>
                                      </p:cBhvr>
                                    </p:animEffect>
                                  </p:childTnLst>
                                </p:cTn>
                              </p:par>
                            </p:childTnLst>
                          </p:cTn>
                        </p:par>
                        <p:par>
                          <p:cTn id="29" fill="hold" nodeType="withGroup">
                            <p:stCondLst>
                              <p:cond delay="3000"/>
                            </p:stCondLst>
                            <p:childTnLst>
                              <p:par>
                                <p:cTn id="30" presetID="53" presetClass="entr" presetSubtype="16" fill="hold" grpId="0" nodeType="afterEffect">
                                  <p:stCondLst>
                                    <p:cond delay="0"/>
                                  </p:stCondLst>
                                  <p:iterate type="lt">
                                    <p:tmPct val="10000"/>
                                  </p:iterate>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childTnLst>
                          </p:cTn>
                        </p:par>
                        <p:par>
                          <p:cTn id="35" fill="hold" nodeType="withGroup">
                            <p:stCondLst>
                              <p:cond delay="6750"/>
                            </p:stCondLst>
                            <p:childTnLst>
                              <p:par>
                                <p:cTn id="36" presetID="22" presetClass="entr" presetSubtype="1" fill="hold" nodeType="after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wipe(up)">
                                      <p:cBhvr>
                                        <p:cTn id="38" dur="500"/>
                                        <p:tgtEl>
                                          <p:spTgt spid="59"/>
                                        </p:tgtEl>
                                      </p:cBhvr>
                                    </p:animEffect>
                                  </p:childTnLst>
                                </p:cTn>
                              </p:par>
                              <p:par>
                                <p:cTn id="39" presetID="22" presetClass="entr" presetSubtype="4" fill="hold" grpId="0" nodeType="withEffect">
                                  <p:stCondLst>
                                    <p:cond delay="500"/>
                                  </p:stCondLst>
                                  <p:childTnLst>
                                    <p:set>
                                      <p:cBhvr>
                                        <p:cTn id="40" dur="1" fill="hold">
                                          <p:stCondLst>
                                            <p:cond delay="0"/>
                                          </p:stCondLst>
                                        </p:cTn>
                                        <p:tgtEl>
                                          <p:spTgt spid="29"/>
                                        </p:tgtEl>
                                        <p:attrNameLst>
                                          <p:attrName>style.visibility</p:attrName>
                                        </p:attrNameLst>
                                      </p:cBhvr>
                                      <p:to>
                                        <p:strVal val="visible"/>
                                      </p:to>
                                    </p:set>
                                    <p:animEffect transition="in" filter="wipe(down)">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p:bldP spid="9" grpId="0" animBg="1"/>
      <p:bldP spid="49" grpId="0" animBg="1"/>
      <p:bldP spid="53" grpId="0" animBg="1"/>
      <p:bldP spid="5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3" name="组合 2"/>
          <p:cNvGrpSpPr/>
          <p:nvPr/>
        </p:nvGrpSpPr>
        <p:grpSpPr bwMode="auto">
          <a:xfrm>
            <a:off x="550863" y="82550"/>
            <a:ext cx="3783965" cy="583565"/>
            <a:chOff x="551544" y="82976"/>
            <a:chExt cx="3783765" cy="582556"/>
          </a:xfrm>
        </p:grpSpPr>
        <p:sp>
          <p:nvSpPr>
            <p:cNvPr id="4" name="文本框 12"/>
            <p:cNvSpPr txBox="1">
              <a:spLocks noChangeArrowheads="1"/>
            </p:cNvSpPr>
            <p:nvPr/>
          </p:nvSpPr>
          <p:spPr bwMode="auto">
            <a:xfrm>
              <a:off x="1176986" y="144465"/>
              <a:ext cx="3158323"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Opening Speech</a:t>
              </a:r>
            </a:p>
          </p:txBody>
        </p:sp>
        <p:sp>
          <p:nvSpPr>
            <p:cNvPr id="5" name="文本框 4"/>
            <p:cNvSpPr txBox="1"/>
            <p:nvPr/>
          </p:nvSpPr>
          <p:spPr>
            <a:xfrm>
              <a:off x="551544" y="82976"/>
              <a:ext cx="723862"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FFFFFF">
                      <a:lumMod val="25000"/>
                    </a:srgbClr>
                  </a:solidFill>
                  <a:effectLst/>
                  <a:uLnTx/>
                  <a:uFillTx/>
                  <a:latin typeface="Impact" panose="020B0806030902050204" pitchFamily="34" charset="0"/>
                  <a:ea typeface="微软雅黑"/>
                  <a:cs typeface="+mn-cs"/>
                </a:rPr>
                <a:t>02</a:t>
              </a:r>
              <a:endParaRPr kumimoji="0" lang="zh-CN" altLang="en-US" sz="3200" b="0" i="0" u="none" strike="noStrike" kern="1200" cap="none" spc="0" normalizeH="0" baseline="0" noProof="0" dirty="0">
                <a:ln>
                  <a:noFill/>
                </a:ln>
                <a:solidFill>
                  <a:srgbClr val="FFFFFF">
                    <a:lumMod val="25000"/>
                  </a:srgbClr>
                </a:solidFill>
                <a:effectLst/>
                <a:uLnTx/>
                <a:uFillTx/>
                <a:latin typeface="Impact" panose="020B0806030902050204" pitchFamily="34" charset="0"/>
                <a:ea typeface="微软雅黑"/>
                <a:cs typeface="+mn-cs"/>
              </a:endParaRPr>
            </a:p>
          </p:txBody>
        </p:sp>
      </p:grpSp>
      <p:sp>
        <p:nvSpPr>
          <p:cNvPr id="6" name="矩形 5"/>
          <p:cNvSpPr/>
          <p:nvPr/>
        </p:nvSpPr>
        <p:spPr>
          <a:xfrm>
            <a:off x="4234815" y="254000"/>
            <a:ext cx="795718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矩形 6"/>
          <p:cNvSpPr/>
          <p:nvPr/>
        </p:nvSpPr>
        <p:spPr>
          <a:xfrm>
            <a:off x="4234180" y="254000"/>
            <a:ext cx="795782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文本框 7"/>
          <p:cNvSpPr txBox="1"/>
          <p:nvPr/>
        </p:nvSpPr>
        <p:spPr>
          <a:xfrm>
            <a:off x="831214" y="774065"/>
            <a:ext cx="10032255" cy="5847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44875"/>
                </a:solidFill>
                <a:effectLst/>
                <a:uLnTx/>
                <a:uFillTx/>
                <a:latin typeface="Arial"/>
                <a:ea typeface="微软雅黑"/>
                <a:cs typeface="+mn-cs"/>
              </a:rPr>
              <a:t>What should be included in an opening speech?</a:t>
            </a:r>
            <a:endParaRPr kumimoji="0" lang="en-US" altLang="zh-CN" sz="3200" b="0" i="0" u="none" strike="noStrike" kern="1200" cap="none" spc="0" normalizeH="0" baseline="0" noProof="0" dirty="0">
              <a:ln>
                <a:noFill/>
              </a:ln>
              <a:solidFill>
                <a:prstClr val="black"/>
              </a:solidFill>
              <a:effectLst/>
              <a:uLnTx/>
              <a:uFillTx/>
              <a:cs typeface="+mn-cs"/>
            </a:endParaRPr>
          </a:p>
        </p:txBody>
      </p:sp>
      <p:sp>
        <p:nvSpPr>
          <p:cNvPr id="9" name="任意多边形 8"/>
          <p:cNvSpPr/>
          <p:nvPr>
            <p:custDataLst>
              <p:tags r:id="rId1"/>
            </p:custDataLst>
          </p:nvPr>
        </p:nvSpPr>
        <p:spPr>
          <a:xfrm>
            <a:off x="2357012" y="3307640"/>
            <a:ext cx="7544568" cy="1528014"/>
          </a:xfrm>
          <a:custGeom>
            <a:avLst/>
            <a:gdLst>
              <a:gd name="connsiteX0" fmla="*/ 0 w 7013359"/>
              <a:gd name="connsiteY0" fmla="*/ 1420427 h 1420427"/>
              <a:gd name="connsiteX1" fmla="*/ 1420427 w 7013359"/>
              <a:gd name="connsiteY1" fmla="*/ 790113 h 1420427"/>
              <a:gd name="connsiteX2" fmla="*/ 7013359 w 7013359"/>
              <a:gd name="connsiteY2" fmla="*/ 0 h 1420427"/>
              <a:gd name="connsiteX3" fmla="*/ 7013359 w 7013359"/>
              <a:gd name="connsiteY3" fmla="*/ 0 h 1420427"/>
              <a:gd name="connsiteX0-1" fmla="*/ 0 w 7013359"/>
              <a:gd name="connsiteY0-2" fmla="*/ 1420427 h 1420427"/>
              <a:gd name="connsiteX1-3" fmla="*/ 1313894 w 7013359"/>
              <a:gd name="connsiteY1-4" fmla="*/ 878889 h 1420427"/>
              <a:gd name="connsiteX2-5" fmla="*/ 7013359 w 7013359"/>
              <a:gd name="connsiteY2-6" fmla="*/ 0 h 1420427"/>
              <a:gd name="connsiteX3-7" fmla="*/ 7013359 w 7013359"/>
              <a:gd name="connsiteY3-8" fmla="*/ 0 h 1420427"/>
              <a:gd name="connsiteX0-9" fmla="*/ 0 w 7013359"/>
              <a:gd name="connsiteY0-10" fmla="*/ 1420427 h 1420427"/>
              <a:gd name="connsiteX1-11" fmla="*/ 1313894 w 7013359"/>
              <a:gd name="connsiteY1-12" fmla="*/ 878889 h 1420427"/>
              <a:gd name="connsiteX2-13" fmla="*/ 7013359 w 7013359"/>
              <a:gd name="connsiteY2-14" fmla="*/ 0 h 1420427"/>
              <a:gd name="connsiteX3-15" fmla="*/ 7013359 w 7013359"/>
              <a:gd name="connsiteY3-16" fmla="*/ 0 h 1420427"/>
              <a:gd name="connsiteX0-17" fmla="*/ 0 w 7013359"/>
              <a:gd name="connsiteY0-18" fmla="*/ 1420427 h 1420427"/>
              <a:gd name="connsiteX1-19" fmla="*/ 1313894 w 7013359"/>
              <a:gd name="connsiteY1-20" fmla="*/ 878889 h 1420427"/>
              <a:gd name="connsiteX2-21" fmla="*/ 2840854 w 7013359"/>
              <a:gd name="connsiteY2-22" fmla="*/ 701336 h 1420427"/>
              <a:gd name="connsiteX3-23" fmla="*/ 7013359 w 7013359"/>
              <a:gd name="connsiteY3-24" fmla="*/ 0 h 1420427"/>
              <a:gd name="connsiteX4" fmla="*/ 7013359 w 7013359"/>
              <a:gd name="connsiteY4" fmla="*/ 0 h 1420427"/>
              <a:gd name="connsiteX0-25" fmla="*/ 0 w 7013359"/>
              <a:gd name="connsiteY0-26" fmla="*/ 1420427 h 1420427"/>
              <a:gd name="connsiteX1-27" fmla="*/ 1313894 w 7013359"/>
              <a:gd name="connsiteY1-28" fmla="*/ 878889 h 1420427"/>
              <a:gd name="connsiteX2-29" fmla="*/ 2974019 w 7013359"/>
              <a:gd name="connsiteY2-30" fmla="*/ 1127464 h 1420427"/>
              <a:gd name="connsiteX3-31" fmla="*/ 7013359 w 7013359"/>
              <a:gd name="connsiteY3-32" fmla="*/ 0 h 1420427"/>
              <a:gd name="connsiteX4-33" fmla="*/ 7013359 w 7013359"/>
              <a:gd name="connsiteY4-34" fmla="*/ 0 h 1420427"/>
              <a:gd name="connsiteX0-35" fmla="*/ 0 w 7013359"/>
              <a:gd name="connsiteY0-36" fmla="*/ 1420427 h 1420427"/>
              <a:gd name="connsiteX1-37" fmla="*/ 1313894 w 7013359"/>
              <a:gd name="connsiteY1-38" fmla="*/ 878889 h 1420427"/>
              <a:gd name="connsiteX2-39" fmla="*/ 2974019 w 7013359"/>
              <a:gd name="connsiteY2-40" fmla="*/ 1127464 h 1420427"/>
              <a:gd name="connsiteX3-41" fmla="*/ 4429957 w 7013359"/>
              <a:gd name="connsiteY3-42" fmla="*/ 763480 h 1420427"/>
              <a:gd name="connsiteX4-43" fmla="*/ 7013359 w 7013359"/>
              <a:gd name="connsiteY4-44" fmla="*/ 0 h 1420427"/>
              <a:gd name="connsiteX5" fmla="*/ 7013359 w 7013359"/>
              <a:gd name="connsiteY5" fmla="*/ 0 h 1420427"/>
              <a:gd name="connsiteX0-45" fmla="*/ 0 w 7013359"/>
              <a:gd name="connsiteY0-46" fmla="*/ 1420427 h 1420427"/>
              <a:gd name="connsiteX1-47" fmla="*/ 1313894 w 7013359"/>
              <a:gd name="connsiteY1-48" fmla="*/ 878889 h 1420427"/>
              <a:gd name="connsiteX2-49" fmla="*/ 2974019 w 7013359"/>
              <a:gd name="connsiteY2-50" fmla="*/ 1127464 h 1420427"/>
              <a:gd name="connsiteX3-51" fmla="*/ 4279036 w 7013359"/>
              <a:gd name="connsiteY3-52" fmla="*/ 541538 h 1420427"/>
              <a:gd name="connsiteX4-53" fmla="*/ 7013359 w 7013359"/>
              <a:gd name="connsiteY4-54" fmla="*/ 0 h 1420427"/>
              <a:gd name="connsiteX5-55" fmla="*/ 7013359 w 7013359"/>
              <a:gd name="connsiteY5-56" fmla="*/ 0 h 1420427"/>
              <a:gd name="connsiteX0-57" fmla="*/ 0 w 7013359"/>
              <a:gd name="connsiteY0-58" fmla="*/ 1420427 h 1420427"/>
              <a:gd name="connsiteX1-59" fmla="*/ 1313894 w 7013359"/>
              <a:gd name="connsiteY1-60" fmla="*/ 878889 h 1420427"/>
              <a:gd name="connsiteX2-61" fmla="*/ 2974019 w 7013359"/>
              <a:gd name="connsiteY2-62" fmla="*/ 1127464 h 1420427"/>
              <a:gd name="connsiteX3-63" fmla="*/ 4243525 w 7013359"/>
              <a:gd name="connsiteY3-64" fmla="*/ 523783 h 1420427"/>
              <a:gd name="connsiteX4-65" fmla="*/ 7013359 w 7013359"/>
              <a:gd name="connsiteY4-66" fmla="*/ 0 h 1420427"/>
              <a:gd name="connsiteX5-67" fmla="*/ 7013359 w 7013359"/>
              <a:gd name="connsiteY5-68" fmla="*/ 0 h 1420427"/>
              <a:gd name="connsiteX0-69" fmla="*/ 0 w 7013359"/>
              <a:gd name="connsiteY0-70" fmla="*/ 1420427 h 1420427"/>
              <a:gd name="connsiteX1-71" fmla="*/ 1313894 w 7013359"/>
              <a:gd name="connsiteY1-72" fmla="*/ 878889 h 1420427"/>
              <a:gd name="connsiteX2-73" fmla="*/ 2974019 w 7013359"/>
              <a:gd name="connsiteY2-74" fmla="*/ 1127464 h 1420427"/>
              <a:gd name="connsiteX3-75" fmla="*/ 4243525 w 7013359"/>
              <a:gd name="connsiteY3-76" fmla="*/ 523783 h 1420427"/>
              <a:gd name="connsiteX4-77" fmla="*/ 5690586 w 7013359"/>
              <a:gd name="connsiteY4-78" fmla="*/ 221942 h 1420427"/>
              <a:gd name="connsiteX5-79" fmla="*/ 7013359 w 7013359"/>
              <a:gd name="connsiteY5-80" fmla="*/ 0 h 1420427"/>
              <a:gd name="connsiteX6" fmla="*/ 7013359 w 7013359"/>
              <a:gd name="connsiteY6" fmla="*/ 0 h 1420427"/>
              <a:gd name="connsiteX0-81" fmla="*/ 0 w 7013359"/>
              <a:gd name="connsiteY0-82" fmla="*/ 1420427 h 1420427"/>
              <a:gd name="connsiteX1-83" fmla="*/ 1313894 w 7013359"/>
              <a:gd name="connsiteY1-84" fmla="*/ 878889 h 1420427"/>
              <a:gd name="connsiteX2-85" fmla="*/ 2974019 w 7013359"/>
              <a:gd name="connsiteY2-86" fmla="*/ 1127464 h 1420427"/>
              <a:gd name="connsiteX3-87" fmla="*/ 4243525 w 7013359"/>
              <a:gd name="connsiteY3-88" fmla="*/ 523783 h 1420427"/>
              <a:gd name="connsiteX4-89" fmla="*/ 5734974 w 7013359"/>
              <a:gd name="connsiteY4-90" fmla="*/ 346229 h 1420427"/>
              <a:gd name="connsiteX5-91" fmla="*/ 7013359 w 7013359"/>
              <a:gd name="connsiteY5-92" fmla="*/ 0 h 1420427"/>
              <a:gd name="connsiteX6-93" fmla="*/ 7013359 w 7013359"/>
              <a:gd name="connsiteY6-94" fmla="*/ 0 h 1420427"/>
              <a:gd name="connsiteX0-95" fmla="*/ 0 w 7013359"/>
              <a:gd name="connsiteY0-96" fmla="*/ 1420427 h 1420427"/>
              <a:gd name="connsiteX1-97" fmla="*/ 1313894 w 7013359"/>
              <a:gd name="connsiteY1-98" fmla="*/ 878889 h 1420427"/>
              <a:gd name="connsiteX2-99" fmla="*/ 2974019 w 7013359"/>
              <a:gd name="connsiteY2-100" fmla="*/ 1127464 h 1420427"/>
              <a:gd name="connsiteX3-101" fmla="*/ 4243525 w 7013359"/>
              <a:gd name="connsiteY3-102" fmla="*/ 523783 h 1420427"/>
              <a:gd name="connsiteX4-103" fmla="*/ 5734974 w 7013359"/>
              <a:gd name="connsiteY4-104" fmla="*/ 346229 h 1420427"/>
              <a:gd name="connsiteX5-105" fmla="*/ 7013359 w 7013359"/>
              <a:gd name="connsiteY5-106" fmla="*/ 0 h 1420427"/>
              <a:gd name="connsiteX6-107" fmla="*/ 7013359 w 7013359"/>
              <a:gd name="connsiteY6-108" fmla="*/ 0 h 1420427"/>
              <a:gd name="connsiteX0-109" fmla="*/ 0 w 7013359"/>
              <a:gd name="connsiteY0-110" fmla="*/ 1420427 h 1420427"/>
              <a:gd name="connsiteX1-111" fmla="*/ 1340527 w 7013359"/>
              <a:gd name="connsiteY1-112" fmla="*/ 887766 h 1420427"/>
              <a:gd name="connsiteX2-113" fmla="*/ 2974019 w 7013359"/>
              <a:gd name="connsiteY2-114" fmla="*/ 1127464 h 1420427"/>
              <a:gd name="connsiteX3-115" fmla="*/ 4243525 w 7013359"/>
              <a:gd name="connsiteY3-116" fmla="*/ 523783 h 1420427"/>
              <a:gd name="connsiteX4-117" fmla="*/ 5734974 w 7013359"/>
              <a:gd name="connsiteY4-118" fmla="*/ 346229 h 1420427"/>
              <a:gd name="connsiteX5-119" fmla="*/ 7013359 w 7013359"/>
              <a:gd name="connsiteY5-120" fmla="*/ 0 h 1420427"/>
              <a:gd name="connsiteX6-121" fmla="*/ 7013359 w 7013359"/>
              <a:gd name="connsiteY6-122" fmla="*/ 0 h 1420427"/>
              <a:gd name="connsiteX0-123" fmla="*/ 0 w 7013359"/>
              <a:gd name="connsiteY0-124" fmla="*/ 1420427 h 1420427"/>
              <a:gd name="connsiteX1-125" fmla="*/ 1340527 w 7013359"/>
              <a:gd name="connsiteY1-126" fmla="*/ 887766 h 1420427"/>
              <a:gd name="connsiteX2-127" fmla="*/ 2807332 w 7013359"/>
              <a:gd name="connsiteY2-128" fmla="*/ 1132227 h 1420427"/>
              <a:gd name="connsiteX3-129" fmla="*/ 4243525 w 7013359"/>
              <a:gd name="connsiteY3-130" fmla="*/ 523783 h 1420427"/>
              <a:gd name="connsiteX4-131" fmla="*/ 5734974 w 7013359"/>
              <a:gd name="connsiteY4-132" fmla="*/ 346229 h 1420427"/>
              <a:gd name="connsiteX5-133" fmla="*/ 7013359 w 7013359"/>
              <a:gd name="connsiteY5-134" fmla="*/ 0 h 1420427"/>
              <a:gd name="connsiteX6-135" fmla="*/ 7013359 w 7013359"/>
              <a:gd name="connsiteY6-136" fmla="*/ 0 h 1420427"/>
              <a:gd name="connsiteX0-137" fmla="*/ 0 w 7013359"/>
              <a:gd name="connsiteY0-138" fmla="*/ 1420427 h 1420427"/>
              <a:gd name="connsiteX1-139" fmla="*/ 1340527 w 7013359"/>
              <a:gd name="connsiteY1-140" fmla="*/ 887766 h 1420427"/>
              <a:gd name="connsiteX2-141" fmla="*/ 2807332 w 7013359"/>
              <a:gd name="connsiteY2-142" fmla="*/ 1132227 h 1420427"/>
              <a:gd name="connsiteX3-143" fmla="*/ 4281625 w 7013359"/>
              <a:gd name="connsiteY3-144" fmla="*/ 533308 h 1420427"/>
              <a:gd name="connsiteX4-145" fmla="*/ 5734974 w 7013359"/>
              <a:gd name="connsiteY4-146" fmla="*/ 346229 h 1420427"/>
              <a:gd name="connsiteX5-147" fmla="*/ 7013359 w 7013359"/>
              <a:gd name="connsiteY5-148" fmla="*/ 0 h 1420427"/>
              <a:gd name="connsiteX6-149" fmla="*/ 7013359 w 7013359"/>
              <a:gd name="connsiteY6-150" fmla="*/ 0 h 1420427"/>
              <a:gd name="connsiteX0-151" fmla="*/ 0 w 7013359"/>
              <a:gd name="connsiteY0-152" fmla="*/ 1420427 h 1420427"/>
              <a:gd name="connsiteX1-153" fmla="*/ 1340527 w 7013359"/>
              <a:gd name="connsiteY1-154" fmla="*/ 887766 h 1420427"/>
              <a:gd name="connsiteX2-155" fmla="*/ 2807332 w 7013359"/>
              <a:gd name="connsiteY2-156" fmla="*/ 1132227 h 1420427"/>
              <a:gd name="connsiteX3-157" fmla="*/ 4281625 w 7013359"/>
              <a:gd name="connsiteY3-158" fmla="*/ 533308 h 1420427"/>
              <a:gd name="connsiteX4-159" fmla="*/ 5734974 w 7013359"/>
              <a:gd name="connsiteY4-160" fmla="*/ 346229 h 1420427"/>
              <a:gd name="connsiteX5-161" fmla="*/ 7013359 w 7013359"/>
              <a:gd name="connsiteY5-162" fmla="*/ 0 h 1420427"/>
              <a:gd name="connsiteX6-163" fmla="*/ 7013359 w 7013359"/>
              <a:gd name="connsiteY6-164" fmla="*/ 0 h 1420427"/>
              <a:gd name="connsiteX0-165" fmla="*/ 0 w 7013359"/>
              <a:gd name="connsiteY0-166" fmla="*/ 1420427 h 1420427"/>
              <a:gd name="connsiteX1-167" fmla="*/ 1340527 w 7013359"/>
              <a:gd name="connsiteY1-168" fmla="*/ 887766 h 1420427"/>
              <a:gd name="connsiteX2-169" fmla="*/ 2807332 w 7013359"/>
              <a:gd name="connsiteY2-170" fmla="*/ 1132227 h 1420427"/>
              <a:gd name="connsiteX3-171" fmla="*/ 4262575 w 7013359"/>
              <a:gd name="connsiteY3-172" fmla="*/ 538070 h 1420427"/>
              <a:gd name="connsiteX4-173" fmla="*/ 5734974 w 7013359"/>
              <a:gd name="connsiteY4-174" fmla="*/ 346229 h 1420427"/>
              <a:gd name="connsiteX5-175" fmla="*/ 7013359 w 7013359"/>
              <a:gd name="connsiteY5-176" fmla="*/ 0 h 1420427"/>
              <a:gd name="connsiteX6-177" fmla="*/ 7013359 w 7013359"/>
              <a:gd name="connsiteY6-178" fmla="*/ 0 h 1420427"/>
              <a:gd name="connsiteX0-179" fmla="*/ 0 w 7013359"/>
              <a:gd name="connsiteY0-180" fmla="*/ 1420427 h 1420427"/>
              <a:gd name="connsiteX1-181" fmla="*/ 1340527 w 7013359"/>
              <a:gd name="connsiteY1-182" fmla="*/ 887766 h 1420427"/>
              <a:gd name="connsiteX2-183" fmla="*/ 2807332 w 7013359"/>
              <a:gd name="connsiteY2-184" fmla="*/ 1132227 h 1420427"/>
              <a:gd name="connsiteX3-185" fmla="*/ 4276863 w 7013359"/>
              <a:gd name="connsiteY3-186" fmla="*/ 530927 h 1420427"/>
              <a:gd name="connsiteX4-187" fmla="*/ 5734974 w 7013359"/>
              <a:gd name="connsiteY4-188" fmla="*/ 346229 h 1420427"/>
              <a:gd name="connsiteX5-189" fmla="*/ 7013359 w 7013359"/>
              <a:gd name="connsiteY5-190" fmla="*/ 0 h 1420427"/>
              <a:gd name="connsiteX6-191" fmla="*/ 7013359 w 7013359"/>
              <a:gd name="connsiteY6-192" fmla="*/ 0 h 1420427"/>
              <a:gd name="connsiteX0-193" fmla="*/ 0 w 7013359"/>
              <a:gd name="connsiteY0-194" fmla="*/ 1420427 h 1420427"/>
              <a:gd name="connsiteX1-195" fmla="*/ 1340527 w 7013359"/>
              <a:gd name="connsiteY1-196" fmla="*/ 887766 h 1420427"/>
              <a:gd name="connsiteX2-197" fmla="*/ 2807332 w 7013359"/>
              <a:gd name="connsiteY2-198" fmla="*/ 1132227 h 1420427"/>
              <a:gd name="connsiteX3-199" fmla="*/ 4276863 w 7013359"/>
              <a:gd name="connsiteY3-200" fmla="*/ 530927 h 1420427"/>
              <a:gd name="connsiteX4-201" fmla="*/ 5734974 w 7013359"/>
              <a:gd name="connsiteY4-202" fmla="*/ 346229 h 1420427"/>
              <a:gd name="connsiteX5-203" fmla="*/ 7013359 w 7013359"/>
              <a:gd name="connsiteY5-204" fmla="*/ 0 h 1420427"/>
              <a:gd name="connsiteX6-205" fmla="*/ 7013359 w 7013359"/>
              <a:gd name="connsiteY6-206" fmla="*/ 0 h 1420427"/>
              <a:gd name="connsiteX0-207" fmla="*/ 0 w 7013359"/>
              <a:gd name="connsiteY0-208" fmla="*/ 1420427 h 1420427"/>
              <a:gd name="connsiteX1-209" fmla="*/ 1340527 w 7013359"/>
              <a:gd name="connsiteY1-210" fmla="*/ 887766 h 1420427"/>
              <a:gd name="connsiteX2-211" fmla="*/ 2807332 w 7013359"/>
              <a:gd name="connsiteY2-212" fmla="*/ 1132227 h 1420427"/>
              <a:gd name="connsiteX3-213" fmla="*/ 4276863 w 7013359"/>
              <a:gd name="connsiteY3-214" fmla="*/ 530927 h 1420427"/>
              <a:gd name="connsiteX4-215" fmla="*/ 5734974 w 7013359"/>
              <a:gd name="connsiteY4-216" fmla="*/ 346229 h 1420427"/>
              <a:gd name="connsiteX5-217" fmla="*/ 7013359 w 7013359"/>
              <a:gd name="connsiteY5-218" fmla="*/ 0 h 1420427"/>
              <a:gd name="connsiteX6-219" fmla="*/ 7013359 w 7013359"/>
              <a:gd name="connsiteY6-220" fmla="*/ 0 h 1420427"/>
              <a:gd name="connsiteX0-221" fmla="*/ 0 w 7013359"/>
              <a:gd name="connsiteY0-222" fmla="*/ 1420427 h 1420427"/>
              <a:gd name="connsiteX1-223" fmla="*/ 1340527 w 7013359"/>
              <a:gd name="connsiteY1-224" fmla="*/ 887766 h 1420427"/>
              <a:gd name="connsiteX2-225" fmla="*/ 2807332 w 7013359"/>
              <a:gd name="connsiteY2-226" fmla="*/ 1132227 h 1420427"/>
              <a:gd name="connsiteX3-227" fmla="*/ 4276863 w 7013359"/>
              <a:gd name="connsiteY3-228" fmla="*/ 530927 h 1420427"/>
              <a:gd name="connsiteX4-229" fmla="*/ 5734974 w 7013359"/>
              <a:gd name="connsiteY4-230" fmla="*/ 346229 h 1420427"/>
              <a:gd name="connsiteX5-231" fmla="*/ 7013359 w 7013359"/>
              <a:gd name="connsiteY5-232" fmla="*/ 0 h 1420427"/>
              <a:gd name="connsiteX6-233" fmla="*/ 7013359 w 7013359"/>
              <a:gd name="connsiteY6-234" fmla="*/ 0 h 1420427"/>
              <a:gd name="connsiteX0-235" fmla="*/ 0 w 7013359"/>
              <a:gd name="connsiteY0-236" fmla="*/ 1420427 h 1420427"/>
              <a:gd name="connsiteX1-237" fmla="*/ 1340527 w 7013359"/>
              <a:gd name="connsiteY1-238" fmla="*/ 887766 h 1420427"/>
              <a:gd name="connsiteX2-239" fmla="*/ 2807332 w 7013359"/>
              <a:gd name="connsiteY2-240" fmla="*/ 1132227 h 1420427"/>
              <a:gd name="connsiteX3-241" fmla="*/ 4276863 w 7013359"/>
              <a:gd name="connsiteY3-242" fmla="*/ 530927 h 1420427"/>
              <a:gd name="connsiteX4-243" fmla="*/ 5734974 w 7013359"/>
              <a:gd name="connsiteY4-244" fmla="*/ 346229 h 1420427"/>
              <a:gd name="connsiteX5-245" fmla="*/ 7013359 w 7013359"/>
              <a:gd name="connsiteY5-246" fmla="*/ 0 h 1420427"/>
              <a:gd name="connsiteX6-247" fmla="*/ 7013359 w 7013359"/>
              <a:gd name="connsiteY6-248" fmla="*/ 0 h 1420427"/>
              <a:gd name="connsiteX0-249" fmla="*/ 0 w 7013359"/>
              <a:gd name="connsiteY0-250" fmla="*/ 1420427 h 1420427"/>
              <a:gd name="connsiteX1-251" fmla="*/ 1340527 w 7013359"/>
              <a:gd name="connsiteY1-252" fmla="*/ 887766 h 1420427"/>
              <a:gd name="connsiteX2-253" fmla="*/ 2807332 w 7013359"/>
              <a:gd name="connsiteY2-254" fmla="*/ 1132227 h 1420427"/>
              <a:gd name="connsiteX3-255" fmla="*/ 4276863 w 7013359"/>
              <a:gd name="connsiteY3-256" fmla="*/ 530927 h 1420427"/>
              <a:gd name="connsiteX4-257" fmla="*/ 5734974 w 7013359"/>
              <a:gd name="connsiteY4-258" fmla="*/ 346229 h 1420427"/>
              <a:gd name="connsiteX5-259" fmla="*/ 7013359 w 7013359"/>
              <a:gd name="connsiteY5-260" fmla="*/ 0 h 1420427"/>
              <a:gd name="connsiteX6-261" fmla="*/ 7013359 w 7013359"/>
              <a:gd name="connsiteY6-262" fmla="*/ 0 h 1420427"/>
              <a:gd name="connsiteX0-263" fmla="*/ 0 w 7013359"/>
              <a:gd name="connsiteY0-264" fmla="*/ 1420427 h 1420427"/>
              <a:gd name="connsiteX1-265" fmla="*/ 1340527 w 7013359"/>
              <a:gd name="connsiteY1-266" fmla="*/ 887766 h 1420427"/>
              <a:gd name="connsiteX2-267" fmla="*/ 2807332 w 7013359"/>
              <a:gd name="connsiteY2-268" fmla="*/ 1132227 h 1420427"/>
              <a:gd name="connsiteX3-269" fmla="*/ 4276863 w 7013359"/>
              <a:gd name="connsiteY3-270" fmla="*/ 530927 h 1420427"/>
              <a:gd name="connsiteX4-271" fmla="*/ 5734974 w 7013359"/>
              <a:gd name="connsiteY4-272" fmla="*/ 346229 h 1420427"/>
              <a:gd name="connsiteX5-273" fmla="*/ 7013359 w 7013359"/>
              <a:gd name="connsiteY5-274" fmla="*/ 0 h 1420427"/>
              <a:gd name="connsiteX6-275" fmla="*/ 7013359 w 7013359"/>
              <a:gd name="connsiteY6-276" fmla="*/ 0 h 1420427"/>
              <a:gd name="connsiteX0-277" fmla="*/ 0 w 7013359"/>
              <a:gd name="connsiteY0-278" fmla="*/ 1420427 h 1420427"/>
              <a:gd name="connsiteX1-279" fmla="*/ 1340527 w 7013359"/>
              <a:gd name="connsiteY1-280" fmla="*/ 887766 h 1420427"/>
              <a:gd name="connsiteX2-281" fmla="*/ 2807332 w 7013359"/>
              <a:gd name="connsiteY2-282" fmla="*/ 1132227 h 1420427"/>
              <a:gd name="connsiteX3-283" fmla="*/ 4276863 w 7013359"/>
              <a:gd name="connsiteY3-284" fmla="*/ 530927 h 1420427"/>
              <a:gd name="connsiteX4-285" fmla="*/ 5734974 w 7013359"/>
              <a:gd name="connsiteY4-286" fmla="*/ 585926 h 1420427"/>
              <a:gd name="connsiteX5-287" fmla="*/ 7013359 w 7013359"/>
              <a:gd name="connsiteY5-288" fmla="*/ 0 h 1420427"/>
              <a:gd name="connsiteX6-289" fmla="*/ 7013359 w 7013359"/>
              <a:gd name="connsiteY6-290" fmla="*/ 0 h 1420427"/>
              <a:gd name="connsiteX0-291" fmla="*/ 0 w 7013359"/>
              <a:gd name="connsiteY0-292" fmla="*/ 1420427 h 1420427"/>
              <a:gd name="connsiteX1-293" fmla="*/ 1340527 w 7013359"/>
              <a:gd name="connsiteY1-294" fmla="*/ 887766 h 1420427"/>
              <a:gd name="connsiteX2-295" fmla="*/ 2807332 w 7013359"/>
              <a:gd name="connsiteY2-296" fmla="*/ 1132227 h 1420427"/>
              <a:gd name="connsiteX3-297" fmla="*/ 4276863 w 7013359"/>
              <a:gd name="connsiteY3-298" fmla="*/ 530927 h 1420427"/>
              <a:gd name="connsiteX4-299" fmla="*/ 5734974 w 7013359"/>
              <a:gd name="connsiteY4-300" fmla="*/ 585926 h 1420427"/>
              <a:gd name="connsiteX5-301" fmla="*/ 7013359 w 7013359"/>
              <a:gd name="connsiteY5-302" fmla="*/ 0 h 1420427"/>
              <a:gd name="connsiteX6-303" fmla="*/ 7013359 w 7013359"/>
              <a:gd name="connsiteY6-304" fmla="*/ 0 h 1420427"/>
              <a:gd name="connsiteX0-305" fmla="*/ 0 w 7013359"/>
              <a:gd name="connsiteY0-306" fmla="*/ 1420427 h 1420427"/>
              <a:gd name="connsiteX1-307" fmla="*/ 1340527 w 7013359"/>
              <a:gd name="connsiteY1-308" fmla="*/ 887766 h 1420427"/>
              <a:gd name="connsiteX2-309" fmla="*/ 2807332 w 7013359"/>
              <a:gd name="connsiteY2-310" fmla="*/ 1132227 h 1420427"/>
              <a:gd name="connsiteX3-311" fmla="*/ 4276863 w 7013359"/>
              <a:gd name="connsiteY3-312" fmla="*/ 530927 h 1420427"/>
              <a:gd name="connsiteX4-313" fmla="*/ 5734974 w 7013359"/>
              <a:gd name="connsiteY4-314" fmla="*/ 585926 h 1420427"/>
              <a:gd name="connsiteX5-315" fmla="*/ 7013359 w 7013359"/>
              <a:gd name="connsiteY5-316" fmla="*/ 0 h 1420427"/>
              <a:gd name="connsiteX6-317" fmla="*/ 7013359 w 7013359"/>
              <a:gd name="connsiteY6-318" fmla="*/ 0 h 1420427"/>
              <a:gd name="connsiteX0-319" fmla="*/ 0 w 7013359"/>
              <a:gd name="connsiteY0-320" fmla="*/ 1420427 h 1420427"/>
              <a:gd name="connsiteX1-321" fmla="*/ 1340527 w 7013359"/>
              <a:gd name="connsiteY1-322" fmla="*/ 887766 h 1420427"/>
              <a:gd name="connsiteX2-323" fmla="*/ 2807332 w 7013359"/>
              <a:gd name="connsiteY2-324" fmla="*/ 1132227 h 1420427"/>
              <a:gd name="connsiteX3-325" fmla="*/ 4276863 w 7013359"/>
              <a:gd name="connsiteY3-326" fmla="*/ 530927 h 1420427"/>
              <a:gd name="connsiteX4-327" fmla="*/ 5734974 w 7013359"/>
              <a:gd name="connsiteY4-328" fmla="*/ 585926 h 1420427"/>
              <a:gd name="connsiteX5-329" fmla="*/ 7013359 w 7013359"/>
              <a:gd name="connsiteY5-330" fmla="*/ 0 h 1420427"/>
              <a:gd name="connsiteX6-331" fmla="*/ 7013359 w 7013359"/>
              <a:gd name="connsiteY6-332" fmla="*/ 0 h 1420427"/>
              <a:gd name="connsiteX0-333" fmla="*/ 0 w 7013359"/>
              <a:gd name="connsiteY0-334" fmla="*/ 1420427 h 1420427"/>
              <a:gd name="connsiteX1-335" fmla="*/ 1340527 w 7013359"/>
              <a:gd name="connsiteY1-336" fmla="*/ 887766 h 1420427"/>
              <a:gd name="connsiteX2-337" fmla="*/ 2807332 w 7013359"/>
              <a:gd name="connsiteY2-338" fmla="*/ 1132227 h 1420427"/>
              <a:gd name="connsiteX3-339" fmla="*/ 4276863 w 7013359"/>
              <a:gd name="connsiteY3-340" fmla="*/ 530927 h 1420427"/>
              <a:gd name="connsiteX4-341" fmla="*/ 5734974 w 7013359"/>
              <a:gd name="connsiteY4-342" fmla="*/ 585926 h 1420427"/>
              <a:gd name="connsiteX5-343" fmla="*/ 7013359 w 7013359"/>
              <a:gd name="connsiteY5-344" fmla="*/ 0 h 1420427"/>
              <a:gd name="connsiteX6-345" fmla="*/ 7013359 w 7013359"/>
              <a:gd name="connsiteY6-346" fmla="*/ 0 h 1420427"/>
              <a:gd name="connsiteX0-347" fmla="*/ 0 w 7013359"/>
              <a:gd name="connsiteY0-348" fmla="*/ 1420427 h 1420427"/>
              <a:gd name="connsiteX1-349" fmla="*/ 1340527 w 7013359"/>
              <a:gd name="connsiteY1-350" fmla="*/ 887766 h 1420427"/>
              <a:gd name="connsiteX2-351" fmla="*/ 2807332 w 7013359"/>
              <a:gd name="connsiteY2-352" fmla="*/ 1132227 h 1420427"/>
              <a:gd name="connsiteX3-353" fmla="*/ 4276863 w 7013359"/>
              <a:gd name="connsiteY3-354" fmla="*/ 530927 h 1420427"/>
              <a:gd name="connsiteX4-355" fmla="*/ 5734974 w 7013359"/>
              <a:gd name="connsiteY4-356" fmla="*/ 585926 h 1420427"/>
              <a:gd name="connsiteX5-357" fmla="*/ 7013359 w 7013359"/>
              <a:gd name="connsiteY5-358" fmla="*/ 0 h 1420427"/>
              <a:gd name="connsiteX6-359" fmla="*/ 7013359 w 7013359"/>
              <a:gd name="connsiteY6-360" fmla="*/ 0 h 1420427"/>
              <a:gd name="connsiteX0-361" fmla="*/ 0 w 7013359"/>
              <a:gd name="connsiteY0-362" fmla="*/ 1420427 h 1420427"/>
              <a:gd name="connsiteX1-363" fmla="*/ 1340527 w 7013359"/>
              <a:gd name="connsiteY1-364" fmla="*/ 887766 h 1420427"/>
              <a:gd name="connsiteX2-365" fmla="*/ 2807332 w 7013359"/>
              <a:gd name="connsiteY2-366" fmla="*/ 1132227 h 1420427"/>
              <a:gd name="connsiteX3-367" fmla="*/ 4276863 w 7013359"/>
              <a:gd name="connsiteY3-368" fmla="*/ 530927 h 1420427"/>
              <a:gd name="connsiteX4-369" fmla="*/ 5734974 w 7013359"/>
              <a:gd name="connsiteY4-370" fmla="*/ 585926 h 1420427"/>
              <a:gd name="connsiteX5-371" fmla="*/ 7013359 w 7013359"/>
              <a:gd name="connsiteY5-372" fmla="*/ 0 h 1420427"/>
              <a:gd name="connsiteX6-373" fmla="*/ 7013359 w 7013359"/>
              <a:gd name="connsiteY6-374" fmla="*/ 0 h 1420427"/>
            </a:gdLst>
            <a:ahLst/>
            <a:cxnLst>
              <a:cxn ang="0">
                <a:pos x="connsiteX0-361" y="connsiteY0-362"/>
              </a:cxn>
              <a:cxn ang="0">
                <a:pos x="connsiteX1-363" y="connsiteY1-364"/>
              </a:cxn>
              <a:cxn ang="0">
                <a:pos x="connsiteX2-365" y="connsiteY2-366"/>
              </a:cxn>
              <a:cxn ang="0">
                <a:pos x="connsiteX3-367" y="connsiteY3-368"/>
              </a:cxn>
              <a:cxn ang="0">
                <a:pos x="connsiteX4-369" y="connsiteY4-370"/>
              </a:cxn>
              <a:cxn ang="0">
                <a:pos x="connsiteX5-371" y="connsiteY5-372"/>
              </a:cxn>
              <a:cxn ang="0">
                <a:pos x="connsiteX6-373" y="connsiteY6-374"/>
              </a:cxn>
            </a:cxnLst>
            <a:rect l="l" t="t" r="r" b="b"/>
            <a:pathLst>
              <a:path w="7013359" h="1420427">
                <a:moveTo>
                  <a:pt x="0" y="1420427"/>
                </a:moveTo>
                <a:cubicBezTo>
                  <a:pt x="125767" y="1223639"/>
                  <a:pt x="858124" y="892256"/>
                  <a:pt x="1340527" y="887766"/>
                </a:cubicBezTo>
                <a:cubicBezTo>
                  <a:pt x="1822930" y="883276"/>
                  <a:pt x="2287988" y="1151462"/>
                  <a:pt x="2807332" y="1132227"/>
                </a:cubicBezTo>
                <a:cubicBezTo>
                  <a:pt x="3326676" y="1112992"/>
                  <a:pt x="3788923" y="621977"/>
                  <a:pt x="4276863" y="530927"/>
                </a:cubicBezTo>
                <a:cubicBezTo>
                  <a:pt x="4764803" y="439877"/>
                  <a:pt x="5184699" y="826469"/>
                  <a:pt x="5734974" y="585926"/>
                </a:cubicBezTo>
                <a:cubicBezTo>
                  <a:pt x="6285249" y="345383"/>
                  <a:pt x="6471117" y="79194"/>
                  <a:pt x="7013359" y="0"/>
                </a:cubicBezTo>
                <a:lnTo>
                  <a:pt x="7013359" y="0"/>
                </a:lnTo>
              </a:path>
            </a:pathLst>
          </a:custGeom>
          <a:noFill/>
          <a:ln w="19050">
            <a:solidFill>
              <a:srgbClr val="4D576B">
                <a:lumMod val="40000"/>
                <a:lumOff val="60000"/>
              </a:srgbClr>
            </a:solidFill>
            <a:prstDash val="sysDash"/>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Arial"/>
              <a:ea typeface="微软雅黑"/>
              <a:cs typeface="+mn-cs"/>
              <a:sym typeface="Arial" panose="020B0604020202020204" pitchFamily="34" charset="0"/>
            </a:endParaRPr>
          </a:p>
        </p:txBody>
      </p:sp>
      <p:sp>
        <p:nvSpPr>
          <p:cNvPr id="10" name="椭圆 9"/>
          <p:cNvSpPr/>
          <p:nvPr>
            <p:custDataLst>
              <p:tags r:id="rId2"/>
            </p:custDataLst>
          </p:nvPr>
        </p:nvSpPr>
        <p:spPr>
          <a:xfrm>
            <a:off x="2098960" y="4712027"/>
            <a:ext cx="382534" cy="382534"/>
          </a:xfrm>
          <a:prstGeom prst="ellipse">
            <a:avLst/>
          </a:prstGeom>
          <a:solidFill>
            <a:srgbClr val="FFFFFF"/>
          </a:solidFill>
          <a:ln w="38100">
            <a:solidFill>
              <a:srgbClr val="4D576B">
                <a:lumMod val="40000"/>
                <a:lumOff val="6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7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Arial" panose="020B0604020202020204" pitchFamily="34" charset="0"/>
            </a:endParaRPr>
          </a:p>
        </p:txBody>
      </p:sp>
      <p:sp>
        <p:nvSpPr>
          <p:cNvPr id="11" name="椭圆 10"/>
          <p:cNvSpPr/>
          <p:nvPr>
            <p:custDataLst>
              <p:tags r:id="rId3"/>
            </p:custDataLst>
          </p:nvPr>
        </p:nvSpPr>
        <p:spPr>
          <a:xfrm>
            <a:off x="2223625" y="4836692"/>
            <a:ext cx="133204" cy="133204"/>
          </a:xfrm>
          <a:prstGeom prst="ellipse">
            <a:avLst/>
          </a:prstGeom>
          <a:solidFill>
            <a:schemeClr val="tx2">
              <a:lumMod val="25000"/>
            </a:schemeClr>
          </a:solidFill>
          <a:ln w="38100">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Arial" panose="020B0604020202020204" pitchFamily="34" charset="0"/>
            </a:endParaRPr>
          </a:p>
        </p:txBody>
      </p:sp>
      <p:sp>
        <p:nvSpPr>
          <p:cNvPr id="12" name="椭圆 11"/>
          <p:cNvSpPr/>
          <p:nvPr>
            <p:custDataLst>
              <p:tags r:id="rId4"/>
            </p:custDataLst>
          </p:nvPr>
        </p:nvSpPr>
        <p:spPr>
          <a:xfrm>
            <a:off x="3562650" y="4037528"/>
            <a:ext cx="382534" cy="382534"/>
          </a:xfrm>
          <a:prstGeom prst="ellipse">
            <a:avLst/>
          </a:prstGeom>
          <a:solidFill>
            <a:srgbClr val="FFFFFF"/>
          </a:solidFill>
          <a:ln w="38100">
            <a:solidFill>
              <a:srgbClr val="4D576B">
                <a:lumMod val="40000"/>
                <a:lumOff val="6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7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Arial" panose="020B0604020202020204" pitchFamily="34" charset="0"/>
            </a:endParaRPr>
          </a:p>
        </p:txBody>
      </p:sp>
      <p:sp>
        <p:nvSpPr>
          <p:cNvPr id="13" name="椭圆 12"/>
          <p:cNvSpPr/>
          <p:nvPr>
            <p:custDataLst>
              <p:tags r:id="rId5"/>
            </p:custDataLst>
          </p:nvPr>
        </p:nvSpPr>
        <p:spPr>
          <a:xfrm>
            <a:off x="3687315" y="4162194"/>
            <a:ext cx="133204" cy="133204"/>
          </a:xfrm>
          <a:prstGeom prst="ellipse">
            <a:avLst/>
          </a:prstGeom>
          <a:solidFill>
            <a:schemeClr val="tx2">
              <a:lumMod val="25000"/>
            </a:schemeClr>
          </a:solidFill>
          <a:ln w="38100">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Arial" panose="020B0604020202020204" pitchFamily="34" charset="0"/>
            </a:endParaRPr>
          </a:p>
        </p:txBody>
      </p:sp>
      <p:sp>
        <p:nvSpPr>
          <p:cNvPr id="14" name="椭圆 13"/>
          <p:cNvSpPr/>
          <p:nvPr>
            <p:custDataLst>
              <p:tags r:id="rId6"/>
            </p:custDataLst>
          </p:nvPr>
        </p:nvSpPr>
        <p:spPr>
          <a:xfrm>
            <a:off x="5026340" y="4281976"/>
            <a:ext cx="382534" cy="382534"/>
          </a:xfrm>
          <a:prstGeom prst="ellipse">
            <a:avLst/>
          </a:prstGeom>
          <a:solidFill>
            <a:srgbClr val="FFFFFF"/>
          </a:solidFill>
          <a:ln w="38100">
            <a:solidFill>
              <a:srgbClr val="4D576B">
                <a:lumMod val="40000"/>
                <a:lumOff val="6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7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Arial" panose="020B0604020202020204" pitchFamily="34" charset="0"/>
            </a:endParaRPr>
          </a:p>
        </p:txBody>
      </p:sp>
      <p:sp>
        <p:nvSpPr>
          <p:cNvPr id="15" name="椭圆 14"/>
          <p:cNvSpPr/>
          <p:nvPr>
            <p:custDataLst>
              <p:tags r:id="rId7"/>
            </p:custDataLst>
          </p:nvPr>
        </p:nvSpPr>
        <p:spPr>
          <a:xfrm>
            <a:off x="5151005" y="4406641"/>
            <a:ext cx="133204" cy="133204"/>
          </a:xfrm>
          <a:prstGeom prst="ellipse">
            <a:avLst/>
          </a:prstGeom>
          <a:solidFill>
            <a:schemeClr val="tx2">
              <a:lumMod val="25000"/>
            </a:schemeClr>
          </a:solidFill>
          <a:ln w="38100">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Arial" panose="020B0604020202020204" pitchFamily="34" charset="0"/>
            </a:endParaRPr>
          </a:p>
        </p:txBody>
      </p:sp>
      <p:sp>
        <p:nvSpPr>
          <p:cNvPr id="16" name="椭圆 15"/>
          <p:cNvSpPr/>
          <p:nvPr>
            <p:custDataLst>
              <p:tags r:id="rId8"/>
            </p:custDataLst>
          </p:nvPr>
        </p:nvSpPr>
        <p:spPr>
          <a:xfrm>
            <a:off x="6490030" y="3682036"/>
            <a:ext cx="382534" cy="382534"/>
          </a:xfrm>
          <a:prstGeom prst="ellipse">
            <a:avLst/>
          </a:prstGeom>
          <a:solidFill>
            <a:srgbClr val="FFFFFF"/>
          </a:solidFill>
          <a:ln w="38100">
            <a:solidFill>
              <a:srgbClr val="4D576B">
                <a:lumMod val="40000"/>
                <a:lumOff val="6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7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Arial" panose="020B0604020202020204" pitchFamily="34" charset="0"/>
            </a:endParaRPr>
          </a:p>
        </p:txBody>
      </p:sp>
      <p:sp>
        <p:nvSpPr>
          <p:cNvPr id="17" name="椭圆 16"/>
          <p:cNvSpPr/>
          <p:nvPr>
            <p:custDataLst>
              <p:tags r:id="rId9"/>
            </p:custDataLst>
          </p:nvPr>
        </p:nvSpPr>
        <p:spPr>
          <a:xfrm>
            <a:off x="6614695" y="3806701"/>
            <a:ext cx="133204" cy="133204"/>
          </a:xfrm>
          <a:prstGeom prst="ellipse">
            <a:avLst/>
          </a:prstGeom>
          <a:solidFill>
            <a:schemeClr val="tx2">
              <a:lumMod val="25000"/>
            </a:schemeClr>
          </a:solidFill>
          <a:ln w="38100">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Arial" panose="020B0604020202020204" pitchFamily="34" charset="0"/>
            </a:endParaRPr>
          </a:p>
        </p:txBody>
      </p:sp>
      <p:sp>
        <p:nvSpPr>
          <p:cNvPr id="18" name="椭圆 17"/>
          <p:cNvSpPr/>
          <p:nvPr>
            <p:custDataLst>
              <p:tags r:id="rId10"/>
            </p:custDataLst>
          </p:nvPr>
        </p:nvSpPr>
        <p:spPr>
          <a:xfrm>
            <a:off x="7953720" y="3734176"/>
            <a:ext cx="382534" cy="382534"/>
          </a:xfrm>
          <a:prstGeom prst="ellipse">
            <a:avLst/>
          </a:prstGeom>
          <a:solidFill>
            <a:srgbClr val="FFFFFF"/>
          </a:solidFill>
          <a:ln w="38100">
            <a:solidFill>
              <a:srgbClr val="4D576B">
                <a:lumMod val="40000"/>
                <a:lumOff val="6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7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sym typeface="Arial" panose="020B0604020202020204" pitchFamily="34" charset="0"/>
            </a:endParaRPr>
          </a:p>
        </p:txBody>
      </p:sp>
      <p:sp>
        <p:nvSpPr>
          <p:cNvPr id="19" name="椭圆 18"/>
          <p:cNvSpPr/>
          <p:nvPr>
            <p:custDataLst>
              <p:tags r:id="rId11"/>
            </p:custDataLst>
          </p:nvPr>
        </p:nvSpPr>
        <p:spPr>
          <a:xfrm>
            <a:off x="8078385" y="3858842"/>
            <a:ext cx="133204" cy="133204"/>
          </a:xfrm>
          <a:prstGeom prst="ellipse">
            <a:avLst/>
          </a:prstGeom>
          <a:solidFill>
            <a:schemeClr val="tx2">
              <a:lumMod val="25000"/>
            </a:schemeClr>
          </a:solidFill>
          <a:ln w="38100">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Arial" panose="020B0604020202020204" pitchFamily="34" charset="0"/>
            </a:endParaRPr>
          </a:p>
        </p:txBody>
      </p:sp>
      <p:sp>
        <p:nvSpPr>
          <p:cNvPr id="20" name="椭圆 19"/>
          <p:cNvSpPr/>
          <p:nvPr>
            <p:custDataLst>
              <p:tags r:id="rId12"/>
            </p:custDataLst>
          </p:nvPr>
        </p:nvSpPr>
        <p:spPr>
          <a:xfrm>
            <a:off x="9634751" y="3049537"/>
            <a:ext cx="382534" cy="382534"/>
          </a:xfrm>
          <a:prstGeom prst="ellipse">
            <a:avLst/>
          </a:prstGeom>
          <a:solidFill>
            <a:srgbClr val="FFFFFF"/>
          </a:solidFill>
          <a:ln w="38100">
            <a:solidFill>
              <a:srgbClr val="4D576B">
                <a:lumMod val="40000"/>
                <a:lumOff val="6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7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Arial" panose="020B0604020202020204" pitchFamily="34" charset="0"/>
            </a:endParaRPr>
          </a:p>
        </p:txBody>
      </p:sp>
      <p:sp>
        <p:nvSpPr>
          <p:cNvPr id="21" name="椭圆 20"/>
          <p:cNvSpPr/>
          <p:nvPr>
            <p:custDataLst>
              <p:tags r:id="rId13"/>
            </p:custDataLst>
          </p:nvPr>
        </p:nvSpPr>
        <p:spPr>
          <a:xfrm>
            <a:off x="9759417" y="3174202"/>
            <a:ext cx="133204" cy="133204"/>
          </a:xfrm>
          <a:prstGeom prst="ellipse">
            <a:avLst/>
          </a:prstGeom>
          <a:solidFill>
            <a:schemeClr val="tx2">
              <a:lumMod val="25000"/>
            </a:schemeClr>
          </a:solidFill>
          <a:ln w="38100">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sym typeface="Arial" panose="020B0604020202020204" pitchFamily="34" charset="0"/>
            </a:endParaRPr>
          </a:p>
        </p:txBody>
      </p:sp>
      <p:sp>
        <p:nvSpPr>
          <p:cNvPr id="22" name="矩形 21"/>
          <p:cNvSpPr/>
          <p:nvPr>
            <p:custDataLst>
              <p:tags r:id="rId14"/>
            </p:custDataLst>
          </p:nvPr>
        </p:nvSpPr>
        <p:spPr>
          <a:xfrm>
            <a:off x="1274763" y="5365102"/>
            <a:ext cx="2030928" cy="430244"/>
          </a:xfrm>
          <a:prstGeom prst="rect">
            <a:avLst/>
          </a:prstGeom>
          <a:solidFill>
            <a:srgbClr val="4A4A4A"/>
          </a:solidFill>
          <a:ln>
            <a:noFill/>
          </a:ln>
        </p:spPr>
        <p:style>
          <a:lnRef idx="2">
            <a:srgbClr val="1F74AD">
              <a:shade val="50000"/>
            </a:srgbClr>
          </a:lnRef>
          <a:fillRef idx="1">
            <a:srgbClr val="1F74AD"/>
          </a:fillRef>
          <a:effectRef idx="0">
            <a:srgbClr val="1F74AD"/>
          </a:effectRef>
          <a:fontRef idx="minor">
            <a:sysClr val="window" lastClr="FFFFFF"/>
          </a:fontRef>
        </p:style>
        <p:txBody>
          <a:bodyPr lIns="36000" rIns="36000"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ysClr val="window" lastClr="FFFFFF"/>
              </a:solidFill>
              <a:effectLst/>
              <a:uLnTx/>
              <a:uFillTx/>
              <a:latin typeface="Arial"/>
              <a:ea typeface="微软雅黑"/>
              <a:cs typeface="+mn-cs"/>
              <a:sym typeface="Arial" panose="020B0604020202020204" pitchFamily="34" charset="0"/>
            </a:endParaRPr>
          </a:p>
        </p:txBody>
      </p:sp>
      <p:sp>
        <p:nvSpPr>
          <p:cNvPr id="23" name="矩形 22"/>
          <p:cNvSpPr/>
          <p:nvPr>
            <p:custDataLst>
              <p:tags r:id="rId15"/>
            </p:custDataLst>
          </p:nvPr>
        </p:nvSpPr>
        <p:spPr>
          <a:xfrm>
            <a:off x="1275018" y="5815905"/>
            <a:ext cx="2030730" cy="552450"/>
          </a:xfrm>
          <a:prstGeom prst="rect">
            <a:avLst/>
          </a:prstGeom>
        </p:spPr>
        <p:txBody>
          <a:bodyPr wrap="square" lIns="90000" rIns="90000" anchor="t" anchorCtr="0">
            <a:norm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sym typeface="Arial" panose="020B0604020202020204" pitchFamily="34" charset="0"/>
              </a:rPr>
              <a:t>Salutation</a:t>
            </a:r>
          </a:p>
        </p:txBody>
      </p:sp>
      <p:sp>
        <p:nvSpPr>
          <p:cNvPr id="24" name="文本框 23"/>
          <p:cNvSpPr txBox="1"/>
          <p:nvPr>
            <p:custDataLst>
              <p:tags r:id="rId16"/>
            </p:custDataLst>
          </p:nvPr>
        </p:nvSpPr>
        <p:spPr>
          <a:xfrm>
            <a:off x="1367078" y="5365102"/>
            <a:ext cx="1846298" cy="430244"/>
          </a:xfrm>
          <a:prstGeom prst="rect">
            <a:avLst/>
          </a:prstGeom>
          <a:solidFill>
            <a:srgbClr val="4A4A4A"/>
          </a:solidFill>
        </p:spPr>
        <p:txBody>
          <a:bodyPr wrap="square" rtlCol="0" anchor="ctr">
            <a:normAutofit lnSpcReduction="10000"/>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1</a:t>
            </a:r>
          </a:p>
        </p:txBody>
      </p:sp>
      <p:sp>
        <p:nvSpPr>
          <p:cNvPr id="25" name="文本框 24"/>
          <p:cNvSpPr txBox="1"/>
          <p:nvPr>
            <p:custDataLst>
              <p:tags r:id="rId17"/>
            </p:custDataLst>
          </p:nvPr>
        </p:nvSpPr>
        <p:spPr>
          <a:xfrm>
            <a:off x="4459935" y="4901749"/>
            <a:ext cx="2030095" cy="430530"/>
          </a:xfrm>
          <a:prstGeom prst="rect">
            <a:avLst/>
          </a:prstGeom>
          <a:solidFill>
            <a:srgbClr val="044875"/>
          </a:solidFill>
        </p:spPr>
        <p:txBody>
          <a:bodyPr wrap="square" rtlCol="0" anchor="ctr">
            <a:normAutofit lnSpcReduction="10000"/>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3</a:t>
            </a:r>
          </a:p>
        </p:txBody>
      </p:sp>
      <p:sp>
        <p:nvSpPr>
          <p:cNvPr id="26" name="矩形 25"/>
          <p:cNvSpPr/>
          <p:nvPr>
            <p:custDataLst>
              <p:tags r:id="rId18"/>
            </p:custDataLst>
          </p:nvPr>
        </p:nvSpPr>
        <p:spPr>
          <a:xfrm>
            <a:off x="4211084" y="5340789"/>
            <a:ext cx="2507108" cy="961905"/>
          </a:xfrm>
          <a:prstGeom prst="rect">
            <a:avLst/>
          </a:prstGeom>
        </p:spPr>
        <p:txBody>
          <a:bodyPr wrap="square" lIns="90000" rIns="90000" anchor="t" anchorCtr="0">
            <a:no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sym typeface="Arial" panose="020B0604020202020204" pitchFamily="34" charset="0"/>
              </a:rPr>
              <a:t>Welcome all the participants</a:t>
            </a:r>
          </a:p>
        </p:txBody>
      </p:sp>
      <p:sp>
        <p:nvSpPr>
          <p:cNvPr id="27" name="文本框 26"/>
          <p:cNvSpPr txBox="1"/>
          <p:nvPr>
            <p:custDataLst>
              <p:tags r:id="rId19"/>
            </p:custDataLst>
          </p:nvPr>
        </p:nvSpPr>
        <p:spPr>
          <a:xfrm>
            <a:off x="7604021" y="4474258"/>
            <a:ext cx="2030730" cy="430530"/>
          </a:xfrm>
          <a:prstGeom prst="rect">
            <a:avLst/>
          </a:prstGeom>
          <a:solidFill>
            <a:srgbClr val="4A4A4A"/>
          </a:solidFill>
        </p:spPr>
        <p:txBody>
          <a:bodyPr wrap="square" rtlCol="0" anchor="ctr">
            <a:normAutofit lnSpcReduction="10000"/>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5</a:t>
            </a:r>
          </a:p>
        </p:txBody>
      </p:sp>
      <p:sp>
        <p:nvSpPr>
          <p:cNvPr id="28" name="矩形 27"/>
          <p:cNvSpPr/>
          <p:nvPr>
            <p:custDataLst>
              <p:tags r:id="rId20"/>
            </p:custDataLst>
          </p:nvPr>
        </p:nvSpPr>
        <p:spPr>
          <a:xfrm>
            <a:off x="6761343" y="4868228"/>
            <a:ext cx="3716086" cy="1127125"/>
          </a:xfrm>
          <a:prstGeom prst="rect">
            <a:avLst/>
          </a:prstGeom>
        </p:spPr>
        <p:txBody>
          <a:bodyPr wrap="square" lIns="90000" rIns="90000" anchor="t" anchorCtr="0">
            <a:no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FFFFFF">
                    <a:lumMod val="25000"/>
                  </a:srgbClr>
                </a:solidFill>
                <a:effectLst/>
                <a:uLnTx/>
                <a:uFillTx/>
                <a:latin typeface="Arial" panose="020B0604020202020204" pitchFamily="34" charset="0"/>
                <a:ea typeface="微软雅黑"/>
                <a:cs typeface="Arial" panose="020B0604020202020204" pitchFamily="34" charset="0"/>
                <a:sym typeface="Arial" panose="020B0604020202020204" pitchFamily="34" charset="0"/>
              </a:rPr>
              <a:t>Background, contents</a:t>
            </a:r>
            <a:r>
              <a:rPr kumimoji="0" lang="en-US" altLang="zh-CN" sz="24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sym typeface="Arial" panose="020B0604020202020204" pitchFamily="34" charset="0"/>
              </a:rPr>
              <a:t>, and purposes of the conference</a:t>
            </a:r>
          </a:p>
        </p:txBody>
      </p:sp>
      <p:sp>
        <p:nvSpPr>
          <p:cNvPr id="29" name="矩形 28"/>
          <p:cNvSpPr/>
          <p:nvPr>
            <p:custDataLst>
              <p:tags r:id="rId21"/>
            </p:custDataLst>
          </p:nvPr>
        </p:nvSpPr>
        <p:spPr>
          <a:xfrm>
            <a:off x="2740402" y="2594823"/>
            <a:ext cx="2030928" cy="430244"/>
          </a:xfrm>
          <a:prstGeom prst="rect">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lIns="36000" rIns="36000"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000" b="0" i="0" u="none" strike="noStrike" kern="1200" cap="none" spc="0" normalizeH="0" baseline="0" noProof="0" dirty="0">
              <a:ln>
                <a:noFill/>
              </a:ln>
              <a:solidFill>
                <a:sysClr val="window" lastClr="FFFFFF"/>
              </a:solidFill>
              <a:effectLst/>
              <a:uLnTx/>
              <a:uFillTx/>
              <a:latin typeface="Arial"/>
              <a:ea typeface="微软雅黑"/>
              <a:cs typeface="+mn-cs"/>
              <a:sym typeface="Arial" panose="020B0604020202020204" pitchFamily="34" charset="0"/>
            </a:endParaRPr>
          </a:p>
        </p:txBody>
      </p:sp>
      <p:sp>
        <p:nvSpPr>
          <p:cNvPr id="30" name="文本框 29"/>
          <p:cNvSpPr txBox="1"/>
          <p:nvPr>
            <p:custDataLst>
              <p:tags r:id="rId22"/>
            </p:custDataLst>
          </p:nvPr>
        </p:nvSpPr>
        <p:spPr>
          <a:xfrm>
            <a:off x="2741233" y="2594550"/>
            <a:ext cx="2025650" cy="430530"/>
          </a:xfrm>
          <a:prstGeom prst="rect">
            <a:avLst/>
          </a:prstGeom>
          <a:solidFill>
            <a:srgbClr val="044875"/>
          </a:solidFill>
          <a:ln>
            <a:solidFill>
              <a:srgbClr val="1F74AD"/>
            </a:solidFill>
          </a:ln>
        </p:spPr>
        <p:txBody>
          <a:bodyPr wrap="square" rtlCol="0" anchor="ctr">
            <a:normAutofit lnSpcReduction="10000"/>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2</a:t>
            </a:r>
          </a:p>
        </p:txBody>
      </p:sp>
      <p:sp>
        <p:nvSpPr>
          <p:cNvPr id="31" name="矩形 30"/>
          <p:cNvSpPr/>
          <p:nvPr>
            <p:custDataLst>
              <p:tags r:id="rId23"/>
            </p:custDataLst>
          </p:nvPr>
        </p:nvSpPr>
        <p:spPr>
          <a:xfrm>
            <a:off x="2290227" y="3045041"/>
            <a:ext cx="2948022" cy="534035"/>
          </a:xfrm>
          <a:prstGeom prst="rect">
            <a:avLst/>
          </a:prstGeom>
        </p:spPr>
        <p:txBody>
          <a:bodyPr wrap="square" lIns="90000" rIns="90000" anchor="t" anchorCtr="0">
            <a:no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sym typeface="Arial" panose="020B0604020202020204" pitchFamily="34" charset="0"/>
              </a:rPr>
              <a:t>Self-introduction</a:t>
            </a:r>
          </a:p>
        </p:txBody>
      </p:sp>
      <p:sp>
        <p:nvSpPr>
          <p:cNvPr id="32" name="文本框 31"/>
          <p:cNvSpPr txBox="1"/>
          <p:nvPr>
            <p:custDataLst>
              <p:tags r:id="rId24"/>
            </p:custDataLst>
          </p:nvPr>
        </p:nvSpPr>
        <p:spPr>
          <a:xfrm>
            <a:off x="5695824" y="1838074"/>
            <a:ext cx="2030095" cy="430530"/>
          </a:xfrm>
          <a:prstGeom prst="rect">
            <a:avLst/>
          </a:prstGeom>
          <a:solidFill>
            <a:srgbClr val="4A4A4A"/>
          </a:solidFill>
        </p:spPr>
        <p:txBody>
          <a:bodyPr wrap="square" rtlCol="0" anchor="ctr">
            <a:normAutofit lnSpcReduction="10000"/>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4</a:t>
            </a:r>
          </a:p>
        </p:txBody>
      </p:sp>
      <p:sp>
        <p:nvSpPr>
          <p:cNvPr id="33" name="矩形 32"/>
          <p:cNvSpPr/>
          <p:nvPr>
            <p:custDataLst>
              <p:tags r:id="rId25"/>
            </p:custDataLst>
          </p:nvPr>
        </p:nvSpPr>
        <p:spPr>
          <a:xfrm>
            <a:off x="4891549" y="2271835"/>
            <a:ext cx="3653286" cy="1370991"/>
          </a:xfrm>
          <a:prstGeom prst="rect">
            <a:avLst/>
          </a:prstGeom>
        </p:spPr>
        <p:txBody>
          <a:bodyPr wrap="square" lIns="90000" rIns="90000" anchor="t" anchorCtr="0">
            <a:no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sym typeface="Arial" panose="020B0604020202020204" pitchFamily="34" charset="0"/>
              </a:rPr>
              <a:t>Thanks given to the organizations and individuals involved</a:t>
            </a:r>
          </a:p>
        </p:txBody>
      </p:sp>
      <p:sp>
        <p:nvSpPr>
          <p:cNvPr id="34" name="矩形 33"/>
          <p:cNvSpPr/>
          <p:nvPr>
            <p:custDataLst>
              <p:tags r:id="rId26"/>
            </p:custDataLst>
          </p:nvPr>
        </p:nvSpPr>
        <p:spPr>
          <a:xfrm>
            <a:off x="8810554" y="1640932"/>
            <a:ext cx="2030928" cy="430244"/>
          </a:xfrm>
          <a:prstGeom prst="rect">
            <a:avLst/>
          </a:prstGeom>
          <a:solidFill>
            <a:srgbClr val="FFC000"/>
          </a:solidFill>
          <a:ln>
            <a:noFill/>
          </a:ln>
        </p:spPr>
        <p:style>
          <a:lnRef idx="2">
            <a:srgbClr val="1F74AD">
              <a:shade val="50000"/>
            </a:srgbClr>
          </a:lnRef>
          <a:fillRef idx="1">
            <a:srgbClr val="1F74AD"/>
          </a:fillRef>
          <a:effectRef idx="0">
            <a:srgbClr val="1F74AD"/>
          </a:effectRef>
          <a:fontRef idx="minor">
            <a:sysClr val="window" lastClr="FFFFFF"/>
          </a:fontRef>
        </p:style>
        <p:txBody>
          <a:bodyPr lIns="36000" rIns="36000"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ysClr val="window" lastClr="FFFFFF"/>
              </a:solidFill>
              <a:effectLst/>
              <a:uLnTx/>
              <a:uFillTx/>
              <a:latin typeface="Arial"/>
              <a:ea typeface="微软雅黑"/>
              <a:cs typeface="+mn-cs"/>
              <a:sym typeface="Arial" panose="020B0604020202020204" pitchFamily="34" charset="0"/>
            </a:endParaRPr>
          </a:p>
        </p:txBody>
      </p:sp>
      <p:sp>
        <p:nvSpPr>
          <p:cNvPr id="35" name="文本框 34"/>
          <p:cNvSpPr txBox="1"/>
          <p:nvPr>
            <p:custDataLst>
              <p:tags r:id="rId27"/>
            </p:custDataLst>
          </p:nvPr>
        </p:nvSpPr>
        <p:spPr>
          <a:xfrm>
            <a:off x="8810563" y="1640780"/>
            <a:ext cx="2031365" cy="430530"/>
          </a:xfrm>
          <a:prstGeom prst="rect">
            <a:avLst/>
          </a:prstGeom>
          <a:solidFill>
            <a:srgbClr val="044875"/>
          </a:solidFill>
        </p:spPr>
        <p:txBody>
          <a:bodyPr wrap="square" rtlCol="0" anchor="ctr">
            <a:normAutofit lnSpcReduction="10000"/>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6</a:t>
            </a:r>
          </a:p>
        </p:txBody>
      </p:sp>
      <p:sp>
        <p:nvSpPr>
          <p:cNvPr id="36" name="矩形 35"/>
          <p:cNvSpPr/>
          <p:nvPr>
            <p:custDataLst>
              <p:tags r:id="rId28"/>
            </p:custDataLst>
          </p:nvPr>
        </p:nvSpPr>
        <p:spPr>
          <a:xfrm>
            <a:off x="8334403" y="2069347"/>
            <a:ext cx="2983230" cy="803910"/>
          </a:xfrm>
          <a:prstGeom prst="rect">
            <a:avLst/>
          </a:prstGeom>
        </p:spPr>
        <p:txBody>
          <a:bodyPr wrap="square" lIns="90000" rIns="90000" anchor="t" anchorCtr="0">
            <a:no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sym typeface="Arial" panose="020B0604020202020204" pitchFamily="34" charset="0"/>
              </a:rPr>
              <a:t>Good wishes to</a:t>
            </a:r>
          </a:p>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sym typeface="Arial" panose="020B0604020202020204" pitchFamily="34" charset="0"/>
              </a:rPr>
              <a:t> the participants</a:t>
            </a:r>
          </a:p>
        </p:txBody>
      </p:sp>
      <p:pic>
        <p:nvPicPr>
          <p:cNvPr id="37" name="Picture 8">
            <a:extLst>
              <a:ext uri="{FF2B5EF4-FFF2-40B4-BE49-F238E27FC236}">
                <a16:creationId xmlns:a16="http://schemas.microsoft.com/office/drawing/2014/main" id="{F224CD98-744C-4034-B574-0FAB096A1B92}"/>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sp>
        <p:nvSpPr>
          <p:cNvPr id="38" name="矩形 37"/>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191778519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3" name="组合 2"/>
          <p:cNvGrpSpPr/>
          <p:nvPr/>
        </p:nvGrpSpPr>
        <p:grpSpPr bwMode="auto">
          <a:xfrm>
            <a:off x="550863" y="82550"/>
            <a:ext cx="3783965" cy="583565"/>
            <a:chOff x="551544" y="82976"/>
            <a:chExt cx="3783765" cy="582556"/>
          </a:xfrm>
        </p:grpSpPr>
        <p:sp>
          <p:nvSpPr>
            <p:cNvPr id="4" name="文本框 12"/>
            <p:cNvSpPr txBox="1">
              <a:spLocks noChangeArrowheads="1"/>
            </p:cNvSpPr>
            <p:nvPr/>
          </p:nvSpPr>
          <p:spPr bwMode="auto">
            <a:xfrm>
              <a:off x="1176986" y="144465"/>
              <a:ext cx="3158323"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Opening Speech</a:t>
              </a:r>
            </a:p>
          </p:txBody>
        </p:sp>
        <p:sp>
          <p:nvSpPr>
            <p:cNvPr id="5" name="文本框 4"/>
            <p:cNvSpPr txBox="1"/>
            <p:nvPr/>
          </p:nvSpPr>
          <p:spPr>
            <a:xfrm>
              <a:off x="551544" y="82976"/>
              <a:ext cx="723862"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FFFFFF">
                      <a:lumMod val="25000"/>
                    </a:srgbClr>
                  </a:solidFill>
                  <a:effectLst/>
                  <a:uLnTx/>
                  <a:uFillTx/>
                  <a:latin typeface="Impact" panose="020B0806030902050204" pitchFamily="34" charset="0"/>
                  <a:ea typeface="微软雅黑"/>
                  <a:cs typeface="+mn-cs"/>
                </a:rPr>
                <a:t>02</a:t>
              </a:r>
              <a:endParaRPr kumimoji="0" lang="zh-CN" altLang="en-US" sz="3200" b="0" i="0" u="none" strike="noStrike" kern="1200" cap="none" spc="0" normalizeH="0" baseline="0" noProof="0" dirty="0">
                <a:ln>
                  <a:noFill/>
                </a:ln>
                <a:solidFill>
                  <a:srgbClr val="FFFFFF">
                    <a:lumMod val="25000"/>
                  </a:srgbClr>
                </a:solidFill>
                <a:effectLst/>
                <a:uLnTx/>
                <a:uFillTx/>
                <a:latin typeface="Impact" panose="020B0806030902050204" pitchFamily="34" charset="0"/>
                <a:ea typeface="微软雅黑"/>
                <a:cs typeface="+mn-cs"/>
              </a:endParaRPr>
            </a:p>
          </p:txBody>
        </p:sp>
      </p:grpSp>
      <p:sp>
        <p:nvSpPr>
          <p:cNvPr id="6" name="矩形 5"/>
          <p:cNvSpPr/>
          <p:nvPr/>
        </p:nvSpPr>
        <p:spPr>
          <a:xfrm>
            <a:off x="4234815" y="254000"/>
            <a:ext cx="795718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矩形 6"/>
          <p:cNvSpPr/>
          <p:nvPr/>
        </p:nvSpPr>
        <p:spPr>
          <a:xfrm>
            <a:off x="4234180" y="254000"/>
            <a:ext cx="795782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文本框 7"/>
          <p:cNvSpPr txBox="1"/>
          <p:nvPr/>
        </p:nvSpPr>
        <p:spPr>
          <a:xfrm>
            <a:off x="550863" y="1092409"/>
            <a:ext cx="11103279" cy="5847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44875"/>
                </a:solidFill>
                <a:effectLst/>
                <a:uLnTx/>
                <a:uFillTx/>
                <a:latin typeface="Arial"/>
                <a:ea typeface="微软雅黑"/>
                <a:cs typeface="+mn-cs"/>
              </a:rPr>
              <a:t>What should we pay attention to in the opening speech?</a:t>
            </a:r>
          </a:p>
        </p:txBody>
      </p:sp>
      <p:sp>
        <p:nvSpPr>
          <p:cNvPr id="9" name="文本框 8"/>
          <p:cNvSpPr txBox="1"/>
          <p:nvPr/>
        </p:nvSpPr>
        <p:spPr>
          <a:xfrm>
            <a:off x="2454426" y="3491780"/>
            <a:ext cx="8031646" cy="83099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rPr>
              <a:t>Opening speeches should not be too long, but should be concise and clear.</a:t>
            </a:r>
          </a:p>
        </p:txBody>
      </p:sp>
      <p:sp>
        <p:nvSpPr>
          <p:cNvPr id="10" name="文本框 9"/>
          <p:cNvSpPr txBox="1"/>
          <p:nvPr/>
        </p:nvSpPr>
        <p:spPr>
          <a:xfrm>
            <a:off x="2454426" y="2267529"/>
            <a:ext cx="8031646" cy="83099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rPr>
              <a:t>Speakers should wear formal clothes and pay attention to controlling the rhythm of their speech.</a:t>
            </a:r>
          </a:p>
        </p:txBody>
      </p:sp>
      <p:sp>
        <p:nvSpPr>
          <p:cNvPr id="11" name="文本框 10"/>
          <p:cNvSpPr txBox="1"/>
          <p:nvPr/>
        </p:nvSpPr>
        <p:spPr>
          <a:xfrm>
            <a:off x="2454426" y="4716031"/>
            <a:ext cx="8031646" cy="83099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rPr>
              <a:t>Opening speeches should convey warm and sincere feelings.</a:t>
            </a:r>
          </a:p>
        </p:txBody>
      </p:sp>
      <p:sp>
        <p:nvSpPr>
          <p:cNvPr id="12" name="Freeform 48"/>
          <p:cNvSpPr>
            <a:spLocks noEditPoints="1"/>
          </p:cNvSpPr>
          <p:nvPr/>
        </p:nvSpPr>
        <p:spPr bwMode="auto">
          <a:xfrm>
            <a:off x="1514098" y="2199789"/>
            <a:ext cx="608673" cy="96647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w="38100">
            <a:solidFill>
              <a:srgbClr val="044875"/>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3" name="Freeform 48"/>
          <p:cNvSpPr>
            <a:spLocks noEditPoints="1"/>
          </p:cNvSpPr>
          <p:nvPr/>
        </p:nvSpPr>
        <p:spPr bwMode="auto">
          <a:xfrm>
            <a:off x="1514098" y="3424040"/>
            <a:ext cx="608673" cy="96647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w="38100">
            <a:solidFill>
              <a:srgbClr val="4A4A4A"/>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4" name="Freeform 48"/>
          <p:cNvSpPr>
            <a:spLocks noEditPoints="1"/>
          </p:cNvSpPr>
          <p:nvPr/>
        </p:nvSpPr>
        <p:spPr bwMode="auto">
          <a:xfrm>
            <a:off x="1514098" y="4648291"/>
            <a:ext cx="608673" cy="96647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w="38100">
            <a:solidFill>
              <a:srgbClr val="044875"/>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pic>
        <p:nvPicPr>
          <p:cNvPr id="15" name="Picture 8">
            <a:extLst>
              <a:ext uri="{FF2B5EF4-FFF2-40B4-BE49-F238E27FC236}">
                <a16:creationId xmlns:a16="http://schemas.microsoft.com/office/drawing/2014/main" id="{F224CD98-744C-4034-B574-0FAB096A1B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138132102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500" b="0" i="0" u="none" strike="noStrike" kern="1200" cap="none" spc="0" normalizeH="0" baseline="0" noProof="0">
                <a:ln>
                  <a:noFill/>
                </a:ln>
                <a:solidFill>
                  <a:prstClr val="white"/>
                </a:solidFill>
                <a:effectLst/>
                <a:uLnTx/>
                <a:uFillTx/>
                <a:latin typeface="Impact" pitchFamily="34" charset="0"/>
                <a:ea typeface="宋体" pitchFamily="2" charset="-122"/>
                <a:cs typeface="+mn-cs"/>
              </a:rPr>
              <a:t>3</a:t>
            </a:r>
            <a:endParaRPr kumimoji="0" lang="zh-CN" altLang="en-US" sz="11500" b="0" i="0" u="none" strike="noStrike" kern="1200" cap="none" spc="0" normalizeH="0" baseline="0" noProof="0">
              <a:ln>
                <a:noFill/>
              </a:ln>
              <a:solidFill>
                <a:prstClr val="white"/>
              </a:solidFill>
              <a:effectLst/>
              <a:uLnTx/>
              <a:uFillTx/>
              <a:latin typeface="Impact" pitchFamily="34" charset="0"/>
              <a:ea typeface="宋体" pitchFamily="2" charset="-122"/>
              <a:cs typeface="+mn-cs"/>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文本框 7"/>
          <p:cNvSpPr txBox="1">
            <a:spLocks noChangeArrowheads="1"/>
          </p:cNvSpPr>
          <p:nvPr/>
        </p:nvSpPr>
        <p:spPr bwMode="auto">
          <a:xfrm>
            <a:off x="4735285" y="3619133"/>
            <a:ext cx="75778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8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Introducing </a:t>
            </a:r>
            <a:r>
              <a:rPr lang="en-US" altLang="zh-CN" sz="4800" b="1" dirty="0">
                <a:solidFill>
                  <a:prstClr val="white"/>
                </a:solidFill>
                <a:latin typeface="微软雅黑" pitchFamily="34" charset="-122"/>
                <a:ea typeface="微软雅黑" pitchFamily="34" charset="-122"/>
              </a:rPr>
              <a:t>S</a:t>
            </a:r>
            <a:r>
              <a:rPr kumimoji="0" lang="en-US" altLang="zh-CN" sz="4800" b="1" i="0" u="none" strike="noStrike" kern="1200" cap="none" spc="0" normalizeH="0" baseline="0" noProof="0" dirty="0" err="1" smtClean="0">
                <a:ln>
                  <a:noFill/>
                </a:ln>
                <a:solidFill>
                  <a:prstClr val="white"/>
                </a:solidFill>
                <a:effectLst/>
                <a:uLnTx/>
                <a:uFillTx/>
                <a:latin typeface="微软雅黑" pitchFamily="34" charset="-122"/>
                <a:ea typeface="微软雅黑" pitchFamily="34" charset="-122"/>
                <a:cs typeface="+mn-cs"/>
              </a:rPr>
              <a:t>peech</a:t>
            </a:r>
            <a:endParaRPr kumimoji="0" lang="zh-CN" altLang="en-US" sz="48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31926669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par>
                          <p:cTn id="15" fill="hold" nodeType="withGroup">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nodeType="withGroup">
                            <p:stCondLst>
                              <p:cond delay="20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6"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0A16911-F56D-4E62-8A4B-ADFF89E934CE}"/>
              </a:ext>
            </a:extLst>
          </p:cNvPr>
          <p:cNvGrpSpPr>
            <a:grpSpLocks/>
          </p:cNvGrpSpPr>
          <p:nvPr/>
        </p:nvGrpSpPr>
        <p:grpSpPr bwMode="auto">
          <a:xfrm>
            <a:off x="609600" y="986927"/>
            <a:ext cx="11285371" cy="1196974"/>
            <a:chOff x="374813" y="962885"/>
            <a:chExt cx="11284764" cy="1197926"/>
          </a:xfrm>
        </p:grpSpPr>
        <p:sp>
          <p:nvSpPr>
            <p:cNvPr id="3" name="矩形 2">
              <a:extLst>
                <a:ext uri="{FF2B5EF4-FFF2-40B4-BE49-F238E27FC236}">
                  <a16:creationId xmlns:a16="http://schemas.microsoft.com/office/drawing/2014/main" id="{6BF5E5DA-AF24-4073-A536-9376F1F283AF}"/>
                </a:ext>
              </a:extLst>
            </p:cNvPr>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a:extLst>
                <a:ext uri="{FF2B5EF4-FFF2-40B4-BE49-F238E27FC236}">
                  <a16:creationId xmlns:a16="http://schemas.microsoft.com/office/drawing/2014/main" id="{67867F2F-8177-4BA3-95CE-D315BED3B15D}"/>
                </a:ext>
              </a:extLst>
            </p:cNvPr>
            <p:cNvSpPr/>
            <p:nvPr/>
          </p:nvSpPr>
          <p:spPr>
            <a:xfrm>
              <a:off x="708130" y="1361260"/>
              <a:ext cx="10951447" cy="486032"/>
            </a:xfrm>
            <a:prstGeom prst="rect">
              <a:avLst/>
            </a:prstGeom>
          </p:spPr>
          <p:txBody>
            <a:bodyPr wrap="square">
              <a:spAutoFit/>
            </a:bodyPr>
            <a:lstStyle/>
            <a:p>
              <a:pPr marL="0" marR="0" lvl="0" indent="0" algn="l" defTabSz="914400" rtl="0" eaLnBrk="1" fontAlgn="auto" latinLnBrk="0" hangingPunct="1">
                <a:lnSpc>
                  <a:spcPts val="24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rPr>
                <a:t>What is the </a:t>
              </a:r>
              <a:r>
                <a:rPr kumimoji="0" lang="en-US" altLang="zh-CN" sz="4800" b="1"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rPr>
                <a:t>significance</a:t>
              </a:r>
              <a:r>
                <a:rPr kumimoji="0" lang="en-US" altLang="zh-CN" sz="4800" b="0"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rPr>
                <a:t> of an introduction?</a:t>
              </a:r>
            </a:p>
          </p:txBody>
        </p:sp>
      </p:grpSp>
      <p:grpSp>
        <p:nvGrpSpPr>
          <p:cNvPr id="5" name="组合 4">
            <a:extLst>
              <a:ext uri="{FF2B5EF4-FFF2-40B4-BE49-F238E27FC236}">
                <a16:creationId xmlns:a16="http://schemas.microsoft.com/office/drawing/2014/main" id="{928F8A28-AF6B-4335-BE2E-41D729FCD74E}"/>
              </a:ext>
            </a:extLst>
          </p:cNvPr>
          <p:cNvGrpSpPr>
            <a:grpSpLocks/>
          </p:cNvGrpSpPr>
          <p:nvPr/>
        </p:nvGrpSpPr>
        <p:grpSpPr bwMode="auto">
          <a:xfrm>
            <a:off x="1461309" y="2100577"/>
            <a:ext cx="9294694" cy="2113094"/>
            <a:chOff x="238407" y="683660"/>
            <a:chExt cx="5826273" cy="2112217"/>
          </a:xfrm>
        </p:grpSpPr>
        <p:grpSp>
          <p:nvGrpSpPr>
            <p:cNvPr id="6" name="组合 3">
              <a:extLst>
                <a:ext uri="{FF2B5EF4-FFF2-40B4-BE49-F238E27FC236}">
                  <a16:creationId xmlns:a16="http://schemas.microsoft.com/office/drawing/2014/main" id="{B866D652-DE27-4AF2-BCCD-263CB7B2E683}"/>
                </a:ext>
              </a:extLst>
            </p:cNvPr>
            <p:cNvGrpSpPr>
              <a:grpSpLocks/>
            </p:cNvGrpSpPr>
            <p:nvPr/>
          </p:nvGrpSpPr>
          <p:grpSpPr bwMode="auto">
            <a:xfrm>
              <a:off x="238407" y="683660"/>
              <a:ext cx="5826273" cy="2112217"/>
              <a:chOff x="238407" y="683660"/>
              <a:chExt cx="5826273" cy="2112217"/>
            </a:xfrm>
          </p:grpSpPr>
          <p:sp>
            <p:nvSpPr>
              <p:cNvPr id="8" name="矩形 7">
                <a:extLst>
                  <a:ext uri="{FF2B5EF4-FFF2-40B4-BE49-F238E27FC236}">
                    <a16:creationId xmlns:a16="http://schemas.microsoft.com/office/drawing/2014/main" id="{B37918D0-6878-4219-9070-2118E818D34A}"/>
                  </a:ext>
                </a:extLst>
              </p:cNvPr>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文本框 8">
                <a:extLst>
                  <a:ext uri="{FF2B5EF4-FFF2-40B4-BE49-F238E27FC236}">
                    <a16:creationId xmlns:a16="http://schemas.microsoft.com/office/drawing/2014/main" id="{1CD418A8-413D-4FF8-AB0D-0EA5E0E307AC}"/>
                  </a:ext>
                </a:extLst>
              </p:cNvPr>
              <p:cNvSpPr txBox="1"/>
              <p:nvPr/>
            </p:nvSpPr>
            <p:spPr>
              <a:xfrm>
                <a:off x="668490" y="683660"/>
                <a:ext cx="1874166" cy="646063"/>
              </a:xfrm>
              <a:prstGeom prst="rect">
                <a:avLst/>
              </a:prstGeom>
              <a:blipFill>
                <a:blip r:embed="rId2"/>
                <a:stretch>
                  <a:fillRect t="-45000"/>
                </a:stretch>
              </a:blip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mn-cs"/>
                  </a:rPr>
                  <a:t>A </a:t>
                </a:r>
                <a:r>
                  <a:rPr kumimoji="0" lang="en-US" altLang="zh-CN" sz="3600" b="0" i="0" u="none" strike="noStrike" kern="1200" cap="none" spc="0" normalizeH="0" baseline="0" noProof="0" dirty="0" smtClean="0">
                    <a:ln>
                      <a:noFill/>
                    </a:ln>
                    <a:solidFill>
                      <a:srgbClr val="E7E6E6">
                        <a:lumMod val="25000"/>
                      </a:srgbClr>
                    </a:solidFill>
                    <a:effectLst/>
                    <a:uLnTx/>
                    <a:uFillTx/>
                    <a:latin typeface="Calibri"/>
                    <a:ea typeface="宋体" panose="02010600030101010101" pitchFamily="2" charset="-122"/>
                    <a:cs typeface="+mn-cs"/>
                  </a:rPr>
                  <a:t>bridge  </a:t>
                </a:r>
                <a:r>
                  <a:rPr kumimoji="0" lang="zh-CN" altLang="en-US" sz="3600" b="0" i="0" u="none" strike="noStrike" kern="1200" cap="none" spc="0" normalizeH="0" baseline="0" noProof="0" dirty="0" smtClean="0">
                    <a:ln>
                      <a:noFill/>
                    </a:ln>
                    <a:solidFill>
                      <a:srgbClr val="E7E6E6">
                        <a:lumMod val="25000"/>
                      </a:srgbClr>
                    </a:solidFill>
                    <a:effectLst/>
                    <a:uLnTx/>
                    <a:uFillTx/>
                    <a:latin typeface="Calibri"/>
                    <a:ea typeface="宋体" panose="02010600030101010101" pitchFamily="2" charset="-122"/>
                    <a:cs typeface="+mn-cs"/>
                  </a:rPr>
                  <a:t>🌉</a:t>
                </a:r>
                <a:endParaRPr kumimoji="0" lang="zh-CN" altLang="en-US" sz="36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mn-cs"/>
                </a:endParaRPr>
              </a:p>
            </p:txBody>
          </p:sp>
          <p:sp>
            <p:nvSpPr>
              <p:cNvPr id="10" name="矩形 9">
                <a:extLst>
                  <a:ext uri="{FF2B5EF4-FFF2-40B4-BE49-F238E27FC236}">
                    <a16:creationId xmlns:a16="http://schemas.microsoft.com/office/drawing/2014/main" id="{AAAAB5E2-1587-4CD7-A8FB-05020AF812B4}"/>
                  </a:ext>
                </a:extLst>
              </p:cNvPr>
              <p:cNvSpPr/>
              <p:nvPr/>
            </p:nvSpPr>
            <p:spPr>
              <a:xfrm>
                <a:off x="586023" y="781231"/>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1" name="组合 78">
                <a:extLst>
                  <a:ext uri="{FF2B5EF4-FFF2-40B4-BE49-F238E27FC236}">
                    <a16:creationId xmlns:a16="http://schemas.microsoft.com/office/drawing/2014/main" id="{8773AE64-6488-4645-8FF7-95754A45B4DF}"/>
                  </a:ext>
                </a:extLst>
              </p:cNvPr>
              <p:cNvGrpSpPr>
                <a:grpSpLocks/>
              </p:cNvGrpSpPr>
              <p:nvPr/>
            </p:nvGrpSpPr>
            <p:grpSpPr bwMode="auto">
              <a:xfrm>
                <a:off x="5637774" y="2189703"/>
                <a:ext cx="426906" cy="606174"/>
                <a:chOff x="5718792" y="2361493"/>
                <a:chExt cx="320604" cy="455233"/>
              </a:xfrm>
            </p:grpSpPr>
            <p:sp>
              <p:nvSpPr>
                <p:cNvPr id="12" name="矩形 11">
                  <a:extLst>
                    <a:ext uri="{FF2B5EF4-FFF2-40B4-BE49-F238E27FC236}">
                      <a16:creationId xmlns:a16="http://schemas.microsoft.com/office/drawing/2014/main" id="{BC43AC33-23F6-4369-95C5-A57E6363B802}"/>
                    </a:ext>
                  </a:extLst>
                </p:cNvPr>
                <p:cNvSpPr/>
                <p:nvPr/>
              </p:nvSpPr>
              <p:spPr>
                <a:xfrm>
                  <a:off x="5810582" y="2447297"/>
                  <a:ext cx="228814"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矩形 12">
                  <a:extLst>
                    <a:ext uri="{FF2B5EF4-FFF2-40B4-BE49-F238E27FC236}">
                      <a16:creationId xmlns:a16="http://schemas.microsoft.com/office/drawing/2014/main" id="{F8A2235E-2E00-4DF0-9005-19EFB99753CA}"/>
                    </a:ext>
                  </a:extLst>
                </p:cNvPr>
                <p:cNvSpPr/>
                <p:nvPr/>
              </p:nvSpPr>
              <p:spPr>
                <a:xfrm>
                  <a:off x="5718792" y="2361493"/>
                  <a:ext cx="208156"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sp>
          <p:nvSpPr>
            <p:cNvPr id="7" name="文本框 79">
              <a:extLst>
                <a:ext uri="{FF2B5EF4-FFF2-40B4-BE49-F238E27FC236}">
                  <a16:creationId xmlns:a16="http://schemas.microsoft.com/office/drawing/2014/main" id="{2362BD45-7C1F-44D8-8802-595DB53807C3}"/>
                </a:ext>
              </a:extLst>
            </p:cNvPr>
            <p:cNvSpPr txBox="1">
              <a:spLocks noChangeArrowheads="1"/>
            </p:cNvSpPr>
            <p:nvPr/>
          </p:nvSpPr>
          <p:spPr bwMode="auto">
            <a:xfrm>
              <a:off x="5776915" y="2329669"/>
              <a:ext cx="2771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Impact" pitchFamily="34" charset="0"/>
                  <a:ea typeface="宋体" pitchFamily="2" charset="-122"/>
                  <a:cs typeface="+mn-cs"/>
                </a:rPr>
                <a:t>01</a:t>
              </a:r>
              <a:endParaRPr kumimoji="0" lang="zh-CN" altLang="en-US" sz="2000" b="0" i="0" u="none" strike="noStrike" kern="1200" cap="none" spc="0" normalizeH="0" baseline="0" noProof="0" dirty="0">
                <a:ln>
                  <a:noFill/>
                </a:ln>
                <a:solidFill>
                  <a:prstClr val="white"/>
                </a:solidFill>
                <a:effectLst/>
                <a:uLnTx/>
                <a:uFillTx/>
                <a:latin typeface="Impact" pitchFamily="34" charset="0"/>
                <a:ea typeface="宋体" pitchFamily="2" charset="-122"/>
                <a:cs typeface="+mn-cs"/>
              </a:endParaRPr>
            </a:p>
          </p:txBody>
        </p:sp>
      </p:grpSp>
      <p:sp>
        <p:nvSpPr>
          <p:cNvPr id="15" name="矩形 14">
            <a:extLst>
              <a:ext uri="{FF2B5EF4-FFF2-40B4-BE49-F238E27FC236}">
                <a16:creationId xmlns:a16="http://schemas.microsoft.com/office/drawing/2014/main" id="{DE884783-4D4A-439B-A8B6-BE65C1931493}"/>
              </a:ext>
            </a:extLst>
          </p:cNvPr>
          <p:cNvSpPr/>
          <p:nvPr/>
        </p:nvSpPr>
        <p:spPr bwMode="auto">
          <a:xfrm>
            <a:off x="1393155" y="4479958"/>
            <a:ext cx="9201826" cy="152241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a:extLst>
              <a:ext uri="{FF2B5EF4-FFF2-40B4-BE49-F238E27FC236}">
                <a16:creationId xmlns:a16="http://schemas.microsoft.com/office/drawing/2014/main" id="{44E865FF-EED4-4A75-AB51-6270AF73FDDE}"/>
              </a:ext>
            </a:extLst>
          </p:cNvPr>
          <p:cNvSpPr/>
          <p:nvPr/>
        </p:nvSpPr>
        <p:spPr bwMode="auto">
          <a:xfrm>
            <a:off x="10279145" y="5776532"/>
            <a:ext cx="492126" cy="492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矩形 18">
            <a:extLst>
              <a:ext uri="{FF2B5EF4-FFF2-40B4-BE49-F238E27FC236}">
                <a16:creationId xmlns:a16="http://schemas.microsoft.com/office/drawing/2014/main" id="{D85FFC3F-1119-426A-BDE1-78B8E3A389E4}"/>
              </a:ext>
            </a:extLst>
          </p:cNvPr>
          <p:cNvSpPr/>
          <p:nvPr/>
        </p:nvSpPr>
        <p:spPr bwMode="auto">
          <a:xfrm>
            <a:off x="10156907" y="5662232"/>
            <a:ext cx="339725" cy="33972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文本框 83">
            <a:extLst>
              <a:ext uri="{FF2B5EF4-FFF2-40B4-BE49-F238E27FC236}">
                <a16:creationId xmlns:a16="http://schemas.microsoft.com/office/drawing/2014/main" id="{0A167FAD-4FF1-4006-A6C5-84600417ADD9}"/>
              </a:ext>
            </a:extLst>
          </p:cNvPr>
          <p:cNvSpPr txBox="1">
            <a:spLocks noChangeArrowheads="1"/>
          </p:cNvSpPr>
          <p:nvPr/>
        </p:nvSpPr>
        <p:spPr bwMode="auto">
          <a:xfrm>
            <a:off x="10296056" y="5802215"/>
            <a:ext cx="478389" cy="400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Impact" pitchFamily="34" charset="0"/>
                <a:ea typeface="宋体" pitchFamily="2" charset="-122"/>
                <a:cs typeface="+mn-cs"/>
              </a:rPr>
              <a:t>02</a:t>
            </a:r>
            <a:endParaRPr kumimoji="0" lang="zh-CN" altLang="en-US" sz="2000" b="0" i="0" u="none" strike="noStrike" kern="1200" cap="none" spc="0" normalizeH="0" baseline="0" noProof="0">
              <a:ln>
                <a:noFill/>
              </a:ln>
              <a:solidFill>
                <a:prstClr val="white"/>
              </a:solidFill>
              <a:effectLst/>
              <a:uLnTx/>
              <a:uFillTx/>
              <a:latin typeface="Impact" pitchFamily="34" charset="0"/>
              <a:ea typeface="宋体" pitchFamily="2" charset="-122"/>
              <a:cs typeface="+mn-cs"/>
            </a:endParaRPr>
          </a:p>
        </p:txBody>
      </p:sp>
      <p:sp>
        <p:nvSpPr>
          <p:cNvPr id="21" name="文本框 20">
            <a:extLst>
              <a:ext uri="{FF2B5EF4-FFF2-40B4-BE49-F238E27FC236}">
                <a16:creationId xmlns:a16="http://schemas.microsoft.com/office/drawing/2014/main" id="{E49AB2A9-0FC6-413D-9C4F-060DF5F23953}"/>
              </a:ext>
            </a:extLst>
          </p:cNvPr>
          <p:cNvSpPr txBox="1"/>
          <p:nvPr/>
        </p:nvSpPr>
        <p:spPr bwMode="auto">
          <a:xfrm>
            <a:off x="2147423" y="4187618"/>
            <a:ext cx="3268165" cy="646331"/>
          </a:xfrm>
          <a:prstGeom prst="rect">
            <a:avLst/>
          </a:prstGeom>
          <a:blipFill>
            <a:blip r:embed="rId2"/>
            <a:stretch>
              <a:fillRect t="-45000"/>
            </a:stretch>
          </a:blip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044875"/>
                </a:solidFill>
                <a:effectLst/>
                <a:uLnTx/>
                <a:uFillTx/>
                <a:latin typeface="Calibri"/>
                <a:ea typeface="宋体" panose="02010600030101010101" pitchFamily="2" charset="-122"/>
                <a:cs typeface="+mn-cs"/>
              </a:rPr>
              <a:t>A </a:t>
            </a:r>
            <a:r>
              <a:rPr kumimoji="0" lang="en-US" altLang="zh-CN" sz="3600" b="0" i="0" u="none" strike="noStrike" kern="1200" cap="none" spc="0" normalizeH="0" baseline="0" noProof="0" dirty="0" smtClean="0">
                <a:ln>
                  <a:noFill/>
                </a:ln>
                <a:solidFill>
                  <a:srgbClr val="044875"/>
                </a:solidFill>
                <a:effectLst/>
                <a:uLnTx/>
                <a:uFillTx/>
                <a:latin typeface="Calibri"/>
                <a:ea typeface="宋体" panose="02010600030101010101" pitchFamily="2" charset="-122"/>
                <a:cs typeface="+mn-cs"/>
              </a:rPr>
              <a:t>simulant  </a:t>
            </a:r>
            <a:r>
              <a:rPr kumimoji="0" lang="zh-CN" altLang="en-US" sz="3600" b="0" i="0" u="none" strike="noStrike" kern="1200" cap="none" spc="0" normalizeH="0" baseline="0" noProof="0" dirty="0" smtClean="0">
                <a:ln>
                  <a:noFill/>
                </a:ln>
                <a:solidFill>
                  <a:srgbClr val="044875"/>
                </a:solidFill>
                <a:effectLst/>
                <a:uLnTx/>
                <a:uFillTx/>
                <a:latin typeface="Calibri"/>
                <a:ea typeface="宋体" panose="02010600030101010101" pitchFamily="2" charset="-122"/>
                <a:cs typeface="+mn-cs"/>
              </a:rPr>
              <a:t>💉</a:t>
            </a:r>
            <a:endParaRPr kumimoji="0" lang="zh-CN" altLang="en-US" sz="3600" b="0" i="0" u="none" strike="noStrike" kern="1200" cap="none" spc="0" normalizeH="0" baseline="0" noProof="0" dirty="0">
              <a:ln>
                <a:noFill/>
              </a:ln>
              <a:solidFill>
                <a:srgbClr val="044875"/>
              </a:solidFill>
              <a:effectLst/>
              <a:uLnTx/>
              <a:uFillTx/>
              <a:latin typeface="Calibri"/>
              <a:ea typeface="宋体" panose="02010600030101010101" pitchFamily="2" charset="-122"/>
              <a:cs typeface="+mn-cs"/>
            </a:endParaRPr>
          </a:p>
        </p:txBody>
      </p:sp>
      <p:sp>
        <p:nvSpPr>
          <p:cNvPr id="22" name="矩形 21">
            <a:extLst>
              <a:ext uri="{FF2B5EF4-FFF2-40B4-BE49-F238E27FC236}">
                <a16:creationId xmlns:a16="http://schemas.microsoft.com/office/drawing/2014/main" id="{E4BA5A2A-64F3-44E0-9E90-203AEF95D1F4}"/>
              </a:ext>
            </a:extLst>
          </p:cNvPr>
          <p:cNvSpPr/>
          <p:nvPr/>
        </p:nvSpPr>
        <p:spPr bwMode="auto">
          <a:xfrm>
            <a:off x="2015863" y="4279803"/>
            <a:ext cx="263122" cy="461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文本框 22">
            <a:extLst>
              <a:ext uri="{FF2B5EF4-FFF2-40B4-BE49-F238E27FC236}">
                <a16:creationId xmlns:a16="http://schemas.microsoft.com/office/drawing/2014/main" id="{852524A7-314F-46D0-ACBB-DFE643A8C52A}"/>
              </a:ext>
            </a:extLst>
          </p:cNvPr>
          <p:cNvSpPr txBox="1"/>
          <p:nvPr/>
        </p:nvSpPr>
        <p:spPr bwMode="auto">
          <a:xfrm>
            <a:off x="1636293" y="2785232"/>
            <a:ext cx="9316437" cy="1182375"/>
          </a:xfrm>
          <a:prstGeom prst="rect">
            <a:avLst/>
          </a:prstGeom>
          <a:noFill/>
        </p:spPr>
        <p:txBody>
          <a:bodyPr wrap="square">
            <a:spAutoFit/>
          </a:bodyPr>
          <a:lstStyle/>
          <a:p>
            <a:pPr marL="0" marR="0" lvl="0" indent="0" algn="l" defTabSz="914400" rtl="0" eaLnBrk="1" fontAlgn="auto" latinLnBrk="0" hangingPunct="1">
              <a:lnSpc>
                <a:spcPts val="34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An introduction helps build a bridge between different sections and the emotional shift.</a:t>
            </a:r>
          </a:p>
          <a:p>
            <a:pPr marL="0" marR="0" lvl="0" indent="0" algn="l" defTabSz="914400" rtl="0" eaLnBrk="1" fontAlgn="auto" latinLnBrk="0" hangingPunct="1">
              <a:lnSpc>
                <a:spcPts val="17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5" name="文本框 24">
            <a:extLst>
              <a:ext uri="{FF2B5EF4-FFF2-40B4-BE49-F238E27FC236}">
                <a16:creationId xmlns:a16="http://schemas.microsoft.com/office/drawing/2014/main" id="{56ED8928-84A7-4D09-B76D-159FBDAB9305}"/>
              </a:ext>
            </a:extLst>
          </p:cNvPr>
          <p:cNvSpPr txBox="1"/>
          <p:nvPr/>
        </p:nvSpPr>
        <p:spPr bwMode="auto">
          <a:xfrm>
            <a:off x="1727602" y="4903920"/>
            <a:ext cx="9316437" cy="937116"/>
          </a:xfrm>
          <a:prstGeom prst="rect">
            <a:avLst/>
          </a:prstGeom>
          <a:noFill/>
        </p:spPr>
        <p:txBody>
          <a:bodyPr wrap="square">
            <a:spAutoFit/>
          </a:bodyPr>
          <a:lstStyle/>
          <a:p>
            <a:pPr marL="0" marR="0" lvl="0" indent="0" algn="l" defTabSz="914400" rtl="0" eaLnBrk="1" fontAlgn="auto" latinLnBrk="0" hangingPunct="1">
              <a:lnSpc>
                <a:spcPts val="34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An introduction could motivate audience’s sense of openness and anticipation.</a:t>
            </a:r>
            <a:endPar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6" name="矩形 25">
            <a:extLst>
              <a:ext uri="{FF2B5EF4-FFF2-40B4-BE49-F238E27FC236}">
                <a16:creationId xmlns:a16="http://schemas.microsoft.com/office/drawing/2014/main" id="{EF23FADF-D7EA-47B1-B8F6-505A256FF6C2}"/>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7" name="矩形 26">
            <a:extLst>
              <a:ext uri="{FF2B5EF4-FFF2-40B4-BE49-F238E27FC236}">
                <a16:creationId xmlns:a16="http://schemas.microsoft.com/office/drawing/2014/main" id="{6DAF24D7-680B-44CA-803E-6D2814D1B33E}"/>
              </a:ext>
            </a:extLst>
          </p:cNvPr>
          <p:cNvSpPr/>
          <p:nvPr/>
        </p:nvSpPr>
        <p:spPr>
          <a:xfrm>
            <a:off x="4743317" y="254000"/>
            <a:ext cx="744868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8" name="组合 27">
            <a:extLst>
              <a:ext uri="{FF2B5EF4-FFF2-40B4-BE49-F238E27FC236}">
                <a16:creationId xmlns:a16="http://schemas.microsoft.com/office/drawing/2014/main" id="{14605CEC-0062-4E7F-B88B-ADAA5694A762}"/>
              </a:ext>
            </a:extLst>
          </p:cNvPr>
          <p:cNvGrpSpPr>
            <a:grpSpLocks/>
          </p:cNvGrpSpPr>
          <p:nvPr/>
        </p:nvGrpSpPr>
        <p:grpSpPr bwMode="auto">
          <a:xfrm>
            <a:off x="550863" y="82550"/>
            <a:ext cx="4696996" cy="585788"/>
            <a:chOff x="551544" y="82976"/>
            <a:chExt cx="4696117" cy="584775"/>
          </a:xfrm>
        </p:grpSpPr>
        <p:sp>
          <p:nvSpPr>
            <p:cNvPr id="29" name="文本框 12">
              <a:extLst>
                <a:ext uri="{FF2B5EF4-FFF2-40B4-BE49-F238E27FC236}">
                  <a16:creationId xmlns:a16="http://schemas.microsoft.com/office/drawing/2014/main" id="{3EADAD30-0451-4299-BF38-0EB6B5FF73E6}"/>
                </a:ext>
              </a:extLst>
            </p:cNvPr>
            <p:cNvSpPr txBox="1">
              <a:spLocks noChangeArrowheads="1"/>
            </p:cNvSpPr>
            <p:nvPr/>
          </p:nvSpPr>
          <p:spPr bwMode="auto">
            <a:xfrm>
              <a:off x="640445" y="111278"/>
              <a:ext cx="4607216"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Introducing</a:t>
              </a:r>
              <a:r>
                <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 </a:t>
              </a:r>
              <a:r>
                <a:rPr lang="en-US" altLang="zh-CN" sz="2800" dirty="0">
                  <a:solidFill>
                    <a:srgbClr val="044875"/>
                  </a:solidFill>
                  <a:latin typeface="微软雅黑" pitchFamily="34" charset="-122"/>
                  <a:ea typeface="微软雅黑" pitchFamily="34" charset="-122"/>
                </a:rPr>
                <a:t>Speech</a:t>
              </a:r>
              <a:endPar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
          <p:nvSpPr>
            <p:cNvPr id="30" name="文本框 29">
              <a:extLst>
                <a:ext uri="{FF2B5EF4-FFF2-40B4-BE49-F238E27FC236}">
                  <a16:creationId xmlns:a16="http://schemas.microsoft.com/office/drawing/2014/main" id="{CB578A88-6C4F-4BE2-A63C-D79B7B80972B}"/>
                </a:ext>
              </a:extLst>
            </p:cNvPr>
            <p:cNvSpPr txBox="1"/>
            <p:nvPr/>
          </p:nvSpPr>
          <p:spPr>
            <a:xfrm>
              <a:off x="551544" y="82976"/>
              <a:ext cx="723764"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03</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33" name="矩形 32"/>
          <p:cNvSpPr/>
          <p:nvPr/>
        </p:nvSpPr>
        <p:spPr>
          <a:xfrm>
            <a:off x="0" y="6576935"/>
            <a:ext cx="12192000" cy="28106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17697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6614965"/>
            <a:ext cx="12192000" cy="24303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 name="组合 4"/>
          <p:cNvGrpSpPr>
            <a:grpSpLocks/>
          </p:cNvGrpSpPr>
          <p:nvPr/>
        </p:nvGrpSpPr>
        <p:grpSpPr bwMode="auto">
          <a:xfrm>
            <a:off x="-212428" y="1195388"/>
            <a:ext cx="9585824" cy="5169994"/>
            <a:chOff x="-44726" y="1194708"/>
            <a:chExt cx="3410732" cy="4838700"/>
          </a:xfrm>
        </p:grpSpPr>
        <p:grpSp>
          <p:nvGrpSpPr>
            <p:cNvPr id="10308" name="组合 8"/>
            <p:cNvGrpSpPr>
              <a:grpSpLocks/>
            </p:cNvGrpSpPr>
            <p:nvPr/>
          </p:nvGrpSpPr>
          <p:grpSpPr bwMode="auto">
            <a:xfrm>
              <a:off x="146663" y="1194708"/>
              <a:ext cx="2956560" cy="4838700"/>
              <a:chOff x="146663" y="1194708"/>
              <a:chExt cx="2956560" cy="4838700"/>
            </a:xfrm>
          </p:grpSpPr>
          <p:grpSp>
            <p:nvGrpSpPr>
              <p:cNvPr id="10310" name="组合 3"/>
              <p:cNvGrpSpPr>
                <a:grpSpLocks/>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309" name="文本框 2"/>
            <p:cNvSpPr txBox="1">
              <a:spLocks noChangeArrowheads="1"/>
            </p:cNvSpPr>
            <p:nvPr/>
          </p:nvSpPr>
          <p:spPr bwMode="auto">
            <a:xfrm>
              <a:off x="-44726" y="1303003"/>
              <a:ext cx="34107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rPr>
                <a:t>How to prepare an introduction</a:t>
              </a:r>
              <a:endParaRPr kumimoji="0" lang="zh-CN" altLang="en-US"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endParaRPr>
            </a:p>
          </p:txBody>
        </p:sp>
      </p:grpSp>
      <p:sp>
        <p:nvSpPr>
          <p:cNvPr id="23" name="矩形 22"/>
          <p:cNvSpPr/>
          <p:nvPr/>
        </p:nvSpPr>
        <p:spPr>
          <a:xfrm>
            <a:off x="496649" y="2081807"/>
            <a:ext cx="7861870" cy="3477875"/>
          </a:xfrm>
          <a:prstGeom prst="rect">
            <a:avLst/>
          </a:prstGeom>
        </p:spPr>
        <p:txBody>
          <a:bodyPr wrap="square">
            <a:spAutoFit/>
          </a:bodyPr>
          <a:lstStyle/>
          <a:p>
            <a:pPr marL="0" marR="0" lvl="0" indent="0" algn="l" defTabSz="914400" rtl="0" eaLnBrk="1" fontAlgn="auto" latinLnBrk="0" hangingPunct="1">
              <a:lnSpc>
                <a:spcPts val="22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    To prepare a good introduction, you need to pay attention to following three aspects</a:t>
            </a:r>
            <a:r>
              <a:rPr kumimoji="0" lang="zh-CN" altLang="en-US"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a:t>
            </a:r>
            <a:endPar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2200"/>
              </a:lnSpc>
              <a:spcBef>
                <a:spcPts val="0"/>
              </a:spcBef>
              <a:spcAft>
                <a:spcPts val="0"/>
              </a:spcAft>
              <a:buClrTx/>
              <a:buSzTx/>
              <a:buFont typeface="Wingdings" panose="05000000000000000000" pitchFamily="2" charset="2"/>
              <a:buChar char="Ø"/>
              <a:tabLst/>
              <a:defRPr/>
            </a:pPr>
            <a:endPar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2200"/>
              </a:lnSpc>
              <a:spcBef>
                <a:spcPts val="0"/>
              </a:spcBef>
              <a:spcAft>
                <a:spcPts val="0"/>
              </a:spcAft>
              <a:buClrTx/>
              <a:buSzTx/>
              <a:buFont typeface="Wingdings" panose="05000000000000000000" pitchFamily="2" charset="2"/>
              <a:buChar char="Ø"/>
              <a:tabLst/>
              <a:defRPr/>
            </a:pP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You need to remember the speaker’s </a:t>
            </a:r>
            <a:r>
              <a:rPr kumimoji="0" lang="en-US" altLang="zh-CN" sz="24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name</a:t>
            </a: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 and practice the </a:t>
            </a:r>
            <a:r>
              <a:rPr kumimoji="0" lang="en-US" altLang="zh-CN" sz="24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pronounce</a:t>
            </a: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smtClean="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to </a:t>
            </a: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show the basic respect for the speaker.</a:t>
            </a:r>
          </a:p>
          <a:p>
            <a:pPr marL="285750" marR="0" lvl="0" indent="-285750" algn="l" defTabSz="914400" rtl="0" eaLnBrk="1" fontAlgn="auto" latinLnBrk="0" hangingPunct="1">
              <a:lnSpc>
                <a:spcPts val="2200"/>
              </a:lnSpc>
              <a:spcBef>
                <a:spcPts val="0"/>
              </a:spcBef>
              <a:spcAft>
                <a:spcPts val="0"/>
              </a:spcAft>
              <a:buClrTx/>
              <a:buSzTx/>
              <a:buFont typeface="Wingdings" panose="05000000000000000000" pitchFamily="2" charset="2"/>
              <a:buChar char="Ø"/>
              <a:tabLst/>
              <a:defRPr/>
            </a:pPr>
            <a:endPar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2200"/>
              </a:lnSpc>
              <a:spcBef>
                <a:spcPts val="0"/>
              </a:spcBef>
              <a:spcAft>
                <a:spcPts val="0"/>
              </a:spcAft>
              <a:buClrTx/>
              <a:buSzTx/>
              <a:buFont typeface="Wingdings" panose="05000000000000000000" pitchFamily="2" charset="2"/>
              <a:buChar char="Ø"/>
              <a:tabLst/>
              <a:defRPr/>
            </a:pP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You need to know the speaker’s </a:t>
            </a:r>
            <a:r>
              <a:rPr kumimoji="0" lang="en-US" altLang="zh-CN" sz="24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title and position</a:t>
            </a: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 You also need to know the </a:t>
            </a:r>
            <a:r>
              <a:rPr kumimoji="0" lang="en-US" altLang="zh-CN" sz="24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education background and academic achievements</a:t>
            </a: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 of the speaker.</a:t>
            </a:r>
          </a:p>
          <a:p>
            <a:pPr marL="285750" marR="0" lvl="0" indent="-285750" algn="l" defTabSz="914400" rtl="0" eaLnBrk="1" fontAlgn="auto" latinLnBrk="0" hangingPunct="1">
              <a:lnSpc>
                <a:spcPts val="2200"/>
              </a:lnSpc>
              <a:spcBef>
                <a:spcPts val="0"/>
              </a:spcBef>
              <a:spcAft>
                <a:spcPts val="0"/>
              </a:spcAft>
              <a:buClrTx/>
              <a:buSzTx/>
              <a:buFont typeface="Wingdings" panose="05000000000000000000" pitchFamily="2" charset="2"/>
              <a:buChar char="Ø"/>
              <a:tabLst/>
              <a:defRPr/>
            </a:pPr>
            <a:endPar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2200"/>
              </a:lnSpc>
              <a:spcBef>
                <a:spcPts val="0"/>
              </a:spcBef>
              <a:spcAft>
                <a:spcPts val="0"/>
              </a:spcAft>
              <a:buClrTx/>
              <a:buSzTx/>
              <a:buFont typeface="Wingdings" panose="05000000000000000000" pitchFamily="2" charset="2"/>
              <a:buChar char="Ø"/>
              <a:tabLst/>
              <a:defRPr/>
            </a:pP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You need to know enough about the subject to talk about  in this conference to sound knowledgeable.</a:t>
            </a:r>
          </a:p>
        </p:txBody>
      </p:sp>
      <p:grpSp>
        <p:nvGrpSpPr>
          <p:cNvPr id="45" name="组合 44"/>
          <p:cNvGrpSpPr>
            <a:grpSpLocks/>
          </p:cNvGrpSpPr>
          <p:nvPr/>
        </p:nvGrpSpPr>
        <p:grpSpPr bwMode="auto">
          <a:xfrm>
            <a:off x="8870332" y="1195388"/>
            <a:ext cx="3107285" cy="1533524"/>
            <a:chOff x="8868314" y="1194708"/>
            <a:chExt cx="3038804" cy="1533978"/>
          </a:xfrm>
        </p:grpSpPr>
        <p:sp>
          <p:nvSpPr>
            <p:cNvPr id="7" name="矩形 6"/>
            <p:cNvSpPr/>
            <p:nvPr/>
          </p:nvSpPr>
          <p:spPr>
            <a:xfrm>
              <a:off x="8933467" y="1194708"/>
              <a:ext cx="2890780"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291" name="组合 21"/>
            <p:cNvGrpSpPr>
              <a:grpSpLocks/>
            </p:cNvGrpSpPr>
            <p:nvPr/>
          </p:nvGrpSpPr>
          <p:grpSpPr bwMode="auto">
            <a:xfrm>
              <a:off x="8868314" y="1528070"/>
              <a:ext cx="3038804" cy="1171263"/>
              <a:chOff x="8868314" y="1528070"/>
              <a:chExt cx="3038804" cy="1171263"/>
            </a:xfrm>
          </p:grpSpPr>
          <p:sp>
            <p:nvSpPr>
              <p:cNvPr id="10292" name="Freeform 74"/>
              <p:cNvSpPr>
                <a:spLocks noEditPoints="1"/>
              </p:cNvSpPr>
              <p:nvPr/>
            </p:nvSpPr>
            <p:spPr bwMode="auto">
              <a:xfrm>
                <a:off x="10109729" y="1528070"/>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nvGrpSpPr>
              <p:cNvPr id="10293" name="组合 70"/>
              <p:cNvGrpSpPr>
                <a:grpSpLocks/>
              </p:cNvGrpSpPr>
              <p:nvPr/>
            </p:nvGrpSpPr>
            <p:grpSpPr bwMode="auto">
              <a:xfrm>
                <a:off x="8868314" y="2088734"/>
                <a:ext cx="3038804" cy="610599"/>
                <a:chOff x="8809329" y="2106876"/>
                <a:chExt cx="3038804" cy="610599"/>
              </a:xfrm>
            </p:grpSpPr>
            <p:sp>
              <p:nvSpPr>
                <p:cNvPr id="10294" name="文本框 7"/>
                <p:cNvSpPr txBox="1">
                  <a:spLocks noChangeArrowheads="1"/>
                </p:cNvSpPr>
                <p:nvPr/>
              </p:nvSpPr>
              <p:spPr bwMode="auto">
                <a:xfrm>
                  <a:off x="8809329" y="2255674"/>
                  <a:ext cx="3038804" cy="46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white"/>
                      </a:solidFill>
                      <a:effectLst/>
                      <a:uLnTx/>
                      <a:uFillTx/>
                      <a:latin typeface="Calibri" pitchFamily="34" charset="0"/>
                      <a:ea typeface="宋体" pitchFamily="2" charset="-122"/>
                      <a:cs typeface="+mn-cs"/>
                    </a:rPr>
                    <a:t>Education background</a:t>
                  </a:r>
                  <a:endParaRPr kumimoji="0" lang="zh-CN" altLang="en-US"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endParaRPr>
                </a:p>
              </p:txBody>
            </p:sp>
            <p:cxnSp>
              <p:nvCxnSpPr>
                <p:cNvPr id="69" name="直接连接符 68"/>
                <p:cNvCxnSpPr>
                  <a:cxnSpLocks/>
                </p:cNvCxnSpPr>
                <p:nvPr/>
              </p:nvCxnSpPr>
              <p:spPr>
                <a:xfrm>
                  <a:off x="9622861" y="2106876"/>
                  <a:ext cx="16813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7" name="组合 46"/>
          <p:cNvGrpSpPr>
            <a:grpSpLocks/>
          </p:cNvGrpSpPr>
          <p:nvPr/>
        </p:nvGrpSpPr>
        <p:grpSpPr bwMode="auto">
          <a:xfrm>
            <a:off x="8936953" y="2978494"/>
            <a:ext cx="2938194" cy="1527176"/>
            <a:chOff x="9296155" y="2846424"/>
            <a:chExt cx="2937640" cy="1527514"/>
          </a:xfrm>
        </p:grpSpPr>
        <p:sp>
          <p:nvSpPr>
            <p:cNvPr id="59" name="矩形 58"/>
            <p:cNvSpPr/>
            <p:nvPr/>
          </p:nvSpPr>
          <p:spPr>
            <a:xfrm>
              <a:off x="9296155" y="2846424"/>
              <a:ext cx="2937640" cy="15275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279" name="组合 40"/>
            <p:cNvGrpSpPr>
              <a:grpSpLocks/>
            </p:cNvGrpSpPr>
            <p:nvPr/>
          </p:nvGrpSpPr>
          <p:grpSpPr bwMode="auto">
            <a:xfrm>
              <a:off x="9372888" y="3144012"/>
              <a:ext cx="2761611" cy="1134643"/>
              <a:chOff x="9372888" y="3144012"/>
              <a:chExt cx="2761611" cy="1134643"/>
            </a:xfrm>
          </p:grpSpPr>
          <p:sp>
            <p:nvSpPr>
              <p:cNvPr id="10280" name="Freeform 71"/>
              <p:cNvSpPr>
                <a:spLocks noEditPoints="1"/>
              </p:cNvSpPr>
              <p:nvPr/>
            </p:nvSpPr>
            <p:spPr bwMode="auto">
              <a:xfrm>
                <a:off x="10498367" y="3144012"/>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nvGrpSpPr>
              <p:cNvPr id="10281" name="组合 76"/>
              <p:cNvGrpSpPr>
                <a:grpSpLocks/>
              </p:cNvGrpSpPr>
              <p:nvPr/>
            </p:nvGrpSpPr>
            <p:grpSpPr bwMode="auto">
              <a:xfrm>
                <a:off x="9372888" y="3780081"/>
                <a:ext cx="2761611" cy="498574"/>
                <a:chOff x="9313903" y="2105936"/>
                <a:chExt cx="2761611" cy="498574"/>
              </a:xfrm>
            </p:grpSpPr>
            <p:sp>
              <p:nvSpPr>
                <p:cNvPr id="10282" name="文本框 80"/>
                <p:cNvSpPr txBox="1">
                  <a:spLocks noChangeArrowheads="1"/>
                </p:cNvSpPr>
                <p:nvPr/>
              </p:nvSpPr>
              <p:spPr bwMode="auto">
                <a:xfrm>
                  <a:off x="9313903" y="2142743"/>
                  <a:ext cx="2761611" cy="461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white"/>
                      </a:solidFill>
                      <a:effectLst/>
                      <a:uLnTx/>
                      <a:uFillTx/>
                      <a:latin typeface="Calibri" pitchFamily="34" charset="0"/>
                      <a:ea typeface="宋体" pitchFamily="2" charset="-122"/>
                      <a:cs typeface="+mn-cs"/>
                    </a:rPr>
                    <a:t>Knowledge reserves</a:t>
                  </a:r>
                  <a:endParaRPr kumimoji="0" lang="zh-CN" altLang="en-US"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endParaRPr>
                </a:p>
              </p:txBody>
            </p:sp>
            <p:cxnSp>
              <p:nvCxnSpPr>
                <p:cNvPr id="82" name="直接连接符 81"/>
                <p:cNvCxnSpPr>
                  <a:cxnSpLocks/>
                </p:cNvCxnSpPr>
                <p:nvPr/>
              </p:nvCxnSpPr>
              <p:spPr>
                <a:xfrm>
                  <a:off x="9904371" y="2105936"/>
                  <a:ext cx="185918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9" name="组合 48"/>
          <p:cNvGrpSpPr>
            <a:grpSpLocks/>
          </p:cNvGrpSpPr>
          <p:nvPr/>
        </p:nvGrpSpPr>
        <p:grpSpPr bwMode="auto">
          <a:xfrm>
            <a:off x="8936953" y="4718050"/>
            <a:ext cx="3007011" cy="1527175"/>
            <a:chOff x="10054079" y="2846424"/>
            <a:chExt cx="2025673" cy="1527514"/>
          </a:xfrm>
        </p:grpSpPr>
        <p:sp>
          <p:nvSpPr>
            <p:cNvPr id="60" name="矩形 59"/>
            <p:cNvSpPr/>
            <p:nvPr/>
          </p:nvSpPr>
          <p:spPr>
            <a:xfrm>
              <a:off x="10054079" y="2846424"/>
              <a:ext cx="2025673" cy="152751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273" name="组合 41"/>
            <p:cNvGrpSpPr>
              <a:grpSpLocks/>
            </p:cNvGrpSpPr>
            <p:nvPr/>
          </p:nvGrpSpPr>
          <p:grpSpPr bwMode="auto">
            <a:xfrm>
              <a:off x="10220130" y="3159341"/>
              <a:ext cx="1692144" cy="1155722"/>
              <a:chOff x="10220130" y="3159341"/>
              <a:chExt cx="1692144" cy="1155722"/>
            </a:xfrm>
          </p:grpSpPr>
          <p:sp>
            <p:nvSpPr>
              <p:cNvPr id="10274" name="Freeform 59"/>
              <p:cNvSpPr>
                <a:spLocks noEditPoints="1"/>
              </p:cNvSpPr>
              <p:nvPr/>
            </p:nvSpPr>
            <p:spPr bwMode="auto">
              <a:xfrm>
                <a:off x="10885714" y="3159341"/>
                <a:ext cx="417784" cy="417294"/>
              </a:xfrm>
              <a:custGeom>
                <a:avLst/>
                <a:gdLst>
                  <a:gd name="T0" fmla="*/ 2147483647 w 111"/>
                  <a:gd name="T1" fmla="*/ 2147483647 h 84"/>
                  <a:gd name="T2" fmla="*/ 2147483647 w 111"/>
                  <a:gd name="T3" fmla="*/ 2147483647 h 84"/>
                  <a:gd name="T4" fmla="*/ 2147483647 w 111"/>
                  <a:gd name="T5" fmla="*/ 2147483647 h 84"/>
                  <a:gd name="T6" fmla="*/ 2147483647 w 111"/>
                  <a:gd name="T7" fmla="*/ 2147483647 h 84"/>
                  <a:gd name="T8" fmla="*/ 2147483647 w 111"/>
                  <a:gd name="T9" fmla="*/ 2147483647 h 84"/>
                  <a:gd name="T10" fmla="*/ 2147483647 w 111"/>
                  <a:gd name="T11" fmla="*/ 2147483647 h 84"/>
                  <a:gd name="T12" fmla="*/ 2147483647 w 111"/>
                  <a:gd name="T13" fmla="*/ 2147483647 h 84"/>
                  <a:gd name="T14" fmla="*/ 2147483647 w 111"/>
                  <a:gd name="T15" fmla="*/ 2147483647 h 84"/>
                  <a:gd name="T16" fmla="*/ 2147483647 w 111"/>
                  <a:gd name="T17" fmla="*/ 2147483647 h 84"/>
                  <a:gd name="T18" fmla="*/ 2147483647 w 111"/>
                  <a:gd name="T19" fmla="*/ 2147483647 h 84"/>
                  <a:gd name="T20" fmla="*/ 2147483647 w 111"/>
                  <a:gd name="T21" fmla="*/ 2147483647 h 84"/>
                  <a:gd name="T22" fmla="*/ 2147483647 w 111"/>
                  <a:gd name="T23" fmla="*/ 2147483647 h 84"/>
                  <a:gd name="T24" fmla="*/ 2147483647 w 111"/>
                  <a:gd name="T25" fmla="*/ 2147483647 h 84"/>
                  <a:gd name="T26" fmla="*/ 2147483647 w 111"/>
                  <a:gd name="T27" fmla="*/ 2147483647 h 84"/>
                  <a:gd name="T28" fmla="*/ 2147483647 w 111"/>
                  <a:gd name="T29" fmla="*/ 2147483647 h 84"/>
                  <a:gd name="T30" fmla="*/ 2147483647 w 111"/>
                  <a:gd name="T31" fmla="*/ 2147483647 h 84"/>
                  <a:gd name="T32" fmla="*/ 2147483647 w 111"/>
                  <a:gd name="T33" fmla="*/ 2147483647 h 84"/>
                  <a:gd name="T34" fmla="*/ 2147483647 w 111"/>
                  <a:gd name="T35" fmla="*/ 2147483647 h 84"/>
                  <a:gd name="T36" fmla="*/ 2147483647 w 111"/>
                  <a:gd name="T37" fmla="*/ 2147483647 h 84"/>
                  <a:gd name="T38" fmla="*/ 2147483647 w 111"/>
                  <a:gd name="T39" fmla="*/ 2147483647 h 84"/>
                  <a:gd name="T40" fmla="*/ 2147483647 w 111"/>
                  <a:gd name="T41" fmla="*/ 2147483647 h 84"/>
                  <a:gd name="T42" fmla="*/ 2147483647 w 111"/>
                  <a:gd name="T43" fmla="*/ 2147483647 h 84"/>
                  <a:gd name="T44" fmla="*/ 2147483647 w 111"/>
                  <a:gd name="T45" fmla="*/ 2147483647 h 84"/>
                  <a:gd name="T46" fmla="*/ 2147483647 w 111"/>
                  <a:gd name="T47" fmla="*/ 2147483647 h 84"/>
                  <a:gd name="T48" fmla="*/ 2147483647 w 111"/>
                  <a:gd name="T49" fmla="*/ 2147483647 h 84"/>
                  <a:gd name="T50" fmla="*/ 2147483647 w 111"/>
                  <a:gd name="T51" fmla="*/ 2147483647 h 84"/>
                  <a:gd name="T52" fmla="*/ 2147483647 w 111"/>
                  <a:gd name="T53" fmla="*/ 2147483647 h 84"/>
                  <a:gd name="T54" fmla="*/ 2147483647 w 111"/>
                  <a:gd name="T55" fmla="*/ 2147483647 h 84"/>
                  <a:gd name="T56" fmla="*/ 2147483647 w 111"/>
                  <a:gd name="T57" fmla="*/ 2147483647 h 84"/>
                  <a:gd name="T58" fmla="*/ 2147483647 w 111"/>
                  <a:gd name="T59" fmla="*/ 2147483647 h 84"/>
                  <a:gd name="T60" fmla="*/ 2147483647 w 111"/>
                  <a:gd name="T61" fmla="*/ 2147483647 h 84"/>
                  <a:gd name="T62" fmla="*/ 2147483647 w 111"/>
                  <a:gd name="T63" fmla="*/ 2147483647 h 84"/>
                  <a:gd name="T64" fmla="*/ 2147483647 w 111"/>
                  <a:gd name="T65" fmla="*/ 2147483647 h 84"/>
                  <a:gd name="T66" fmla="*/ 2147483647 w 111"/>
                  <a:gd name="T67" fmla="*/ 2147483647 h 84"/>
                  <a:gd name="T68" fmla="*/ 2147483647 w 111"/>
                  <a:gd name="T69" fmla="*/ 2147483647 h 84"/>
                  <a:gd name="T70" fmla="*/ 2147483647 w 111"/>
                  <a:gd name="T71" fmla="*/ 2147483647 h 84"/>
                  <a:gd name="T72" fmla="*/ 2147483647 w 111"/>
                  <a:gd name="T73" fmla="*/ 2147483647 h 84"/>
                  <a:gd name="T74" fmla="*/ 2147483647 w 111"/>
                  <a:gd name="T75" fmla="*/ 2147483647 h 84"/>
                  <a:gd name="T76" fmla="*/ 2147483647 w 111"/>
                  <a:gd name="T77" fmla="*/ 2147483647 h 84"/>
                  <a:gd name="T78" fmla="*/ 2147483647 w 111"/>
                  <a:gd name="T79" fmla="*/ 2147483647 h 84"/>
                  <a:gd name="T80" fmla="*/ 2147483647 w 111"/>
                  <a:gd name="T81" fmla="*/ 2147483647 h 84"/>
                  <a:gd name="T82" fmla="*/ 2147483647 w 111"/>
                  <a:gd name="T83" fmla="*/ 2147483647 h 84"/>
                  <a:gd name="T84" fmla="*/ 2147483647 w 111"/>
                  <a:gd name="T85" fmla="*/ 2147483647 h 84"/>
                  <a:gd name="T86" fmla="*/ 2147483647 w 111"/>
                  <a:gd name="T87" fmla="*/ 2147483647 h 84"/>
                  <a:gd name="T88" fmla="*/ 2147483647 w 111"/>
                  <a:gd name="T89" fmla="*/ 2147483647 h 84"/>
                  <a:gd name="T90" fmla="*/ 2147483647 w 111"/>
                  <a:gd name="T91" fmla="*/ 2147483647 h 84"/>
                  <a:gd name="T92" fmla="*/ 2147483647 w 111"/>
                  <a:gd name="T93" fmla="*/ 2147483647 h 84"/>
                  <a:gd name="T94" fmla="*/ 2147483647 w 111"/>
                  <a:gd name="T95" fmla="*/ 2147483647 h 84"/>
                  <a:gd name="T96" fmla="*/ 2147483647 w 111"/>
                  <a:gd name="T97" fmla="*/ 2147483647 h 84"/>
                  <a:gd name="T98" fmla="*/ 0 w 111"/>
                  <a:gd name="T99" fmla="*/ 2147483647 h 84"/>
                  <a:gd name="T100" fmla="*/ 2147483647 w 111"/>
                  <a:gd name="T101" fmla="*/ 2147483647 h 84"/>
                  <a:gd name="T102" fmla="*/ 2147483647 w 111"/>
                  <a:gd name="T103" fmla="*/ 2147483647 h 84"/>
                  <a:gd name="T104" fmla="*/ 2147483647 w 111"/>
                  <a:gd name="T105" fmla="*/ 2147483647 h 84"/>
                  <a:gd name="T106" fmla="*/ 2147483647 w 111"/>
                  <a:gd name="T107" fmla="*/ 2147483647 h 84"/>
                  <a:gd name="T108" fmla="*/ 2147483647 w 111"/>
                  <a:gd name="T109" fmla="*/ 2147483647 h 84"/>
                  <a:gd name="T110" fmla="*/ 2147483647 w 111"/>
                  <a:gd name="T111" fmla="*/ 2147483647 h 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nvGrpSpPr>
              <p:cNvPr id="10275" name="组合 77"/>
              <p:cNvGrpSpPr>
                <a:grpSpLocks/>
              </p:cNvGrpSpPr>
              <p:nvPr/>
            </p:nvGrpSpPr>
            <p:grpSpPr bwMode="auto">
              <a:xfrm>
                <a:off x="10220130" y="3773730"/>
                <a:ext cx="1692144" cy="541333"/>
                <a:chOff x="8748385" y="2099585"/>
                <a:chExt cx="1692144" cy="541333"/>
              </a:xfrm>
            </p:grpSpPr>
            <p:sp>
              <p:nvSpPr>
                <p:cNvPr id="10276" name="文本框 78"/>
                <p:cNvSpPr txBox="1">
                  <a:spLocks noChangeArrowheads="1"/>
                </p:cNvSpPr>
                <p:nvPr/>
              </p:nvSpPr>
              <p:spPr bwMode="auto">
                <a:xfrm>
                  <a:off x="8748385" y="2179150"/>
                  <a:ext cx="1692144" cy="46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rPr>
                    <a:t>Achievements</a:t>
                  </a:r>
                  <a:endParaRPr kumimoji="0" lang="zh-CN" altLang="en-US"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endParaRPr>
                </a:p>
              </p:txBody>
            </p:sp>
            <p:cxnSp>
              <p:nvCxnSpPr>
                <p:cNvPr id="80" name="直接连接符 79"/>
                <p:cNvCxnSpPr>
                  <a:cxnSpLocks/>
                </p:cNvCxnSpPr>
                <p:nvPr/>
              </p:nvCxnSpPr>
              <p:spPr>
                <a:xfrm>
                  <a:off x="9043822" y="2099585"/>
                  <a:ext cx="1125037" cy="635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sp>
        <p:nvSpPr>
          <p:cNvPr id="39" name="矩形 38">
            <a:extLst>
              <a:ext uri="{FF2B5EF4-FFF2-40B4-BE49-F238E27FC236}">
                <a16:creationId xmlns:a16="http://schemas.microsoft.com/office/drawing/2014/main" id="{EF23FADF-D7EA-47B1-B8F6-505A256FF6C2}"/>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 name="矩形 39">
            <a:extLst>
              <a:ext uri="{FF2B5EF4-FFF2-40B4-BE49-F238E27FC236}">
                <a16:creationId xmlns:a16="http://schemas.microsoft.com/office/drawing/2014/main" id="{6DAF24D7-680B-44CA-803E-6D2814D1B33E}"/>
              </a:ext>
            </a:extLst>
          </p:cNvPr>
          <p:cNvSpPr/>
          <p:nvPr/>
        </p:nvSpPr>
        <p:spPr>
          <a:xfrm>
            <a:off x="4743317" y="254000"/>
            <a:ext cx="744868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1" name="组合 40">
            <a:extLst>
              <a:ext uri="{FF2B5EF4-FFF2-40B4-BE49-F238E27FC236}">
                <a16:creationId xmlns:a16="http://schemas.microsoft.com/office/drawing/2014/main" id="{14605CEC-0062-4E7F-B88B-ADAA5694A762}"/>
              </a:ext>
            </a:extLst>
          </p:cNvPr>
          <p:cNvGrpSpPr>
            <a:grpSpLocks/>
          </p:cNvGrpSpPr>
          <p:nvPr/>
        </p:nvGrpSpPr>
        <p:grpSpPr bwMode="auto">
          <a:xfrm>
            <a:off x="550863" y="82550"/>
            <a:ext cx="4696996" cy="585788"/>
            <a:chOff x="551544" y="82976"/>
            <a:chExt cx="4696117" cy="584775"/>
          </a:xfrm>
        </p:grpSpPr>
        <p:sp>
          <p:nvSpPr>
            <p:cNvPr id="42" name="文本框 12">
              <a:extLst>
                <a:ext uri="{FF2B5EF4-FFF2-40B4-BE49-F238E27FC236}">
                  <a16:creationId xmlns:a16="http://schemas.microsoft.com/office/drawing/2014/main" id="{3EADAD30-0451-4299-BF38-0EB6B5FF73E6}"/>
                </a:ext>
              </a:extLst>
            </p:cNvPr>
            <p:cNvSpPr txBox="1">
              <a:spLocks noChangeArrowheads="1"/>
            </p:cNvSpPr>
            <p:nvPr/>
          </p:nvSpPr>
          <p:spPr bwMode="auto">
            <a:xfrm>
              <a:off x="640445" y="111278"/>
              <a:ext cx="4607216"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Introducing</a:t>
              </a:r>
              <a:r>
                <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 </a:t>
              </a:r>
              <a:r>
                <a:rPr lang="en-US" altLang="zh-CN" sz="2800" dirty="0">
                  <a:solidFill>
                    <a:srgbClr val="044875"/>
                  </a:solidFill>
                  <a:latin typeface="微软雅黑" pitchFamily="34" charset="-122"/>
                  <a:ea typeface="微软雅黑" pitchFamily="34" charset="-122"/>
                </a:rPr>
                <a:t>Speech</a:t>
              </a:r>
              <a:endPar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
          <p:nvSpPr>
            <p:cNvPr id="43" name="文本框 42">
              <a:extLst>
                <a:ext uri="{FF2B5EF4-FFF2-40B4-BE49-F238E27FC236}">
                  <a16:creationId xmlns:a16="http://schemas.microsoft.com/office/drawing/2014/main" id="{CB578A88-6C4F-4BE2-A63C-D79B7B80972B}"/>
                </a:ext>
              </a:extLst>
            </p:cNvPr>
            <p:cNvSpPr txBox="1"/>
            <p:nvPr/>
          </p:nvSpPr>
          <p:spPr>
            <a:xfrm>
              <a:off x="551544" y="82976"/>
              <a:ext cx="723764"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03</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Tree>
    <p:extLst>
      <p:ext uri="{BB962C8B-B14F-4D97-AF65-F5344CB8AC3E}">
        <p14:creationId xmlns:p14="http://schemas.microsoft.com/office/powerpoint/2010/main" val="75218601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id="{BAF31D78-734A-4307-9C01-5CA95AB60C9D}"/>
              </a:ext>
            </a:extLst>
          </p:cNvPr>
          <p:cNvGrpSpPr>
            <a:grpSpLocks/>
          </p:cNvGrpSpPr>
          <p:nvPr/>
        </p:nvGrpSpPr>
        <p:grpSpPr bwMode="auto">
          <a:xfrm>
            <a:off x="221484" y="1236458"/>
            <a:ext cx="8328402" cy="5196886"/>
            <a:chOff x="3179561" y="1194708"/>
            <a:chExt cx="2956560" cy="4838700"/>
          </a:xfrm>
        </p:grpSpPr>
        <p:grpSp>
          <p:nvGrpSpPr>
            <p:cNvPr id="40" name="组合 19">
              <a:extLst>
                <a:ext uri="{FF2B5EF4-FFF2-40B4-BE49-F238E27FC236}">
                  <a16:creationId xmlns:a16="http://schemas.microsoft.com/office/drawing/2014/main" id="{2CCFC4E5-89F1-4D07-A260-740485EB8FE0}"/>
                </a:ext>
              </a:extLst>
            </p:cNvPr>
            <p:cNvGrpSpPr>
              <a:grpSpLocks/>
            </p:cNvGrpSpPr>
            <p:nvPr/>
          </p:nvGrpSpPr>
          <p:grpSpPr bwMode="auto">
            <a:xfrm>
              <a:off x="3179561" y="1194708"/>
              <a:ext cx="2956560" cy="4838700"/>
              <a:chOff x="3179561" y="1194708"/>
              <a:chExt cx="2956560" cy="4838700"/>
            </a:xfrm>
          </p:grpSpPr>
          <p:grpSp>
            <p:nvGrpSpPr>
              <p:cNvPr id="42" name="组合 27">
                <a:extLst>
                  <a:ext uri="{FF2B5EF4-FFF2-40B4-BE49-F238E27FC236}">
                    <a16:creationId xmlns:a16="http://schemas.microsoft.com/office/drawing/2014/main" id="{AC8F6A04-BFF7-4745-B51F-8C5CA6906A54}"/>
                  </a:ext>
                </a:extLst>
              </p:cNvPr>
              <p:cNvGrpSpPr>
                <a:grpSpLocks/>
              </p:cNvGrpSpPr>
              <p:nvPr/>
            </p:nvGrpSpPr>
            <p:grpSpPr bwMode="auto">
              <a:xfrm>
                <a:off x="3179561" y="1194708"/>
                <a:ext cx="2956560" cy="4838700"/>
                <a:chOff x="304800" y="1466850"/>
                <a:chExt cx="2705100" cy="4838700"/>
              </a:xfrm>
            </p:grpSpPr>
            <p:sp>
              <p:nvSpPr>
                <p:cNvPr id="44" name="矩形 43">
                  <a:extLst>
                    <a:ext uri="{FF2B5EF4-FFF2-40B4-BE49-F238E27FC236}">
                      <a16:creationId xmlns:a16="http://schemas.microsoft.com/office/drawing/2014/main" id="{ED11A8BC-E78B-4C55-B91B-827CC1481A47}"/>
                    </a:ext>
                  </a:extLst>
                </p:cNvPr>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矩形 45">
                  <a:extLst>
                    <a:ext uri="{FF2B5EF4-FFF2-40B4-BE49-F238E27FC236}">
                      <a16:creationId xmlns:a16="http://schemas.microsoft.com/office/drawing/2014/main" id="{DE3D453D-73A9-4041-B359-ADBA5C406A90}"/>
                    </a:ext>
                  </a:extLst>
                </p:cNvPr>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3" name="矩形 42">
                <a:extLst>
                  <a:ext uri="{FF2B5EF4-FFF2-40B4-BE49-F238E27FC236}">
                    <a16:creationId xmlns:a16="http://schemas.microsoft.com/office/drawing/2014/main" id="{32800B6E-1E0F-4CD1-B5B4-433083D1B444}"/>
                  </a:ext>
                </a:extLst>
              </p:cNvPr>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1" name="文本框 25">
              <a:extLst>
                <a:ext uri="{FF2B5EF4-FFF2-40B4-BE49-F238E27FC236}">
                  <a16:creationId xmlns:a16="http://schemas.microsoft.com/office/drawing/2014/main" id="{3F5EB91B-A5AE-481F-A2DC-09F3919B2C68}"/>
                </a:ext>
              </a:extLst>
            </p:cNvPr>
            <p:cNvSpPr txBox="1">
              <a:spLocks noChangeArrowheads="1"/>
            </p:cNvSpPr>
            <p:nvPr/>
          </p:nvSpPr>
          <p:spPr bwMode="auto">
            <a:xfrm>
              <a:off x="3305291" y="1316300"/>
              <a:ext cx="2705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rPr>
                <a:t>Other tips to make the introduction excellent:</a:t>
              </a:r>
              <a:endParaRPr kumimoji="0" lang="zh-CN" altLang="en-US"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endParaRPr>
            </a:p>
          </p:txBody>
        </p:sp>
      </p:grpSp>
      <p:sp>
        <p:nvSpPr>
          <p:cNvPr id="16" name="矩形 15"/>
          <p:cNvSpPr/>
          <p:nvPr/>
        </p:nvSpPr>
        <p:spPr>
          <a:xfrm>
            <a:off x="0" y="6624502"/>
            <a:ext cx="12192000" cy="2334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矩形 22"/>
          <p:cNvSpPr/>
          <p:nvPr/>
        </p:nvSpPr>
        <p:spPr>
          <a:xfrm>
            <a:off x="248035" y="1993486"/>
            <a:ext cx="7902052" cy="4053546"/>
          </a:xfrm>
          <a:prstGeom prst="rect">
            <a:avLst/>
          </a:prstGeom>
        </p:spPr>
        <p:txBody>
          <a:bodyPr wrap="square">
            <a:spAutoFit/>
          </a:bodyPr>
          <a:lstStyle/>
          <a:p>
            <a:pPr marL="0" marR="0" lvl="0" indent="0" algn="l" defTabSz="914400" rtl="0" eaLnBrk="1" fontAlgn="auto" latinLnBrk="0" hangingPunct="1">
              <a:lnSpc>
                <a:spcPts val="22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    </a:t>
            </a:r>
          </a:p>
          <a:p>
            <a:pPr marL="285750" marR="0" lvl="0" indent="-285750" algn="l" defTabSz="914400" rtl="0" eaLnBrk="1" fontAlgn="auto" latinLnBrk="0" hangingPunct="1">
              <a:lnSpc>
                <a:spcPts val="2600"/>
              </a:lnSpc>
              <a:spcBef>
                <a:spcPts val="0"/>
              </a:spcBef>
              <a:spcAft>
                <a:spcPts val="0"/>
              </a:spcAft>
              <a:buClrTx/>
              <a:buSzTx/>
              <a:buFont typeface="Wingdings" panose="05000000000000000000" pitchFamily="2" charset="2"/>
              <a:buChar char="Ø"/>
              <a:tabLst/>
              <a:defRPr/>
            </a:pPr>
            <a:r>
              <a:rPr kumimoji="0" lang="en-US" altLang="zh-CN" sz="28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Avoid</a:t>
            </a:r>
            <a:r>
              <a:rPr kumimoji="0" lang="en-US" altLang="zh-CN" sz="28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 using sensitive or embarrassing information without approval or could lead to misunderstanding.</a:t>
            </a:r>
          </a:p>
          <a:p>
            <a:pPr marL="285750" marR="0" lvl="0" indent="-285750" algn="l" defTabSz="914400" rtl="0" eaLnBrk="1" fontAlgn="auto" latinLnBrk="0" hangingPunct="1">
              <a:lnSpc>
                <a:spcPts val="2600"/>
              </a:lnSpc>
              <a:spcBef>
                <a:spcPts val="0"/>
              </a:spcBef>
              <a:spcAft>
                <a:spcPts val="0"/>
              </a:spcAft>
              <a:buClrTx/>
              <a:buSzTx/>
              <a:buFont typeface="Wingdings" panose="05000000000000000000" pitchFamily="2" charset="2"/>
              <a:buChar char="Ø"/>
              <a:tabLst/>
              <a:defRPr/>
            </a:pPr>
            <a:endParaRPr kumimoji="0" lang="en-US" altLang="zh-CN" sz="28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2600"/>
              </a:lnSpc>
              <a:spcBef>
                <a:spcPts val="0"/>
              </a:spcBef>
              <a:spcAft>
                <a:spcPts val="0"/>
              </a:spcAft>
              <a:buClrTx/>
              <a:buSzTx/>
              <a:buFont typeface="Wingdings" panose="05000000000000000000" pitchFamily="2" charset="2"/>
              <a:buChar char="Ø"/>
              <a:tabLst/>
              <a:defRPr/>
            </a:pPr>
            <a:r>
              <a:rPr kumimoji="0" lang="en-US" altLang="zh-CN" sz="28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Search for </a:t>
            </a:r>
            <a:r>
              <a:rPr kumimoji="0" lang="en-US" altLang="zh-CN" sz="28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more information </a:t>
            </a:r>
            <a:r>
              <a:rPr kumimoji="0" lang="en-US" altLang="zh-CN" sz="28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like the biographical information and previous speeches about the speaker.</a:t>
            </a:r>
          </a:p>
          <a:p>
            <a:pPr marL="285750" marR="0" lvl="0" indent="-285750" algn="l" defTabSz="914400" rtl="0" eaLnBrk="1" fontAlgn="auto" latinLnBrk="0" hangingPunct="1">
              <a:lnSpc>
                <a:spcPts val="2600"/>
              </a:lnSpc>
              <a:spcBef>
                <a:spcPts val="0"/>
              </a:spcBef>
              <a:spcAft>
                <a:spcPts val="0"/>
              </a:spcAft>
              <a:buClrTx/>
              <a:buSzTx/>
              <a:buFont typeface="Wingdings" panose="05000000000000000000" pitchFamily="2" charset="2"/>
              <a:buChar char="Ø"/>
              <a:tabLst/>
              <a:defRPr/>
            </a:pPr>
            <a:endParaRPr kumimoji="0" lang="en-US" altLang="zh-CN" sz="28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2600"/>
              </a:lnSpc>
              <a:spcBef>
                <a:spcPts val="0"/>
              </a:spcBef>
              <a:spcAft>
                <a:spcPts val="0"/>
              </a:spcAft>
              <a:buClrTx/>
              <a:buSzTx/>
              <a:buFont typeface="Wingdings" panose="05000000000000000000" pitchFamily="2" charset="2"/>
              <a:buChar char="Ø"/>
              <a:tabLst/>
              <a:defRPr/>
            </a:pPr>
            <a:r>
              <a:rPr kumimoji="0" lang="en-US" altLang="zh-CN" sz="28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Using appropriate </a:t>
            </a:r>
            <a:r>
              <a:rPr kumimoji="0" lang="en-US" altLang="zh-CN" sz="28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gestures, pause and emphasis </a:t>
            </a:r>
            <a:r>
              <a:rPr kumimoji="0" lang="en-US" altLang="zh-CN" sz="28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to attract the audience arouse their interest bout keynote speaker.</a:t>
            </a:r>
          </a:p>
        </p:txBody>
      </p:sp>
      <p:grpSp>
        <p:nvGrpSpPr>
          <p:cNvPr id="45" name="组合 44"/>
          <p:cNvGrpSpPr>
            <a:grpSpLocks/>
          </p:cNvGrpSpPr>
          <p:nvPr/>
        </p:nvGrpSpPr>
        <p:grpSpPr bwMode="auto">
          <a:xfrm>
            <a:off x="8870332" y="1195388"/>
            <a:ext cx="3107285" cy="1533524"/>
            <a:chOff x="8868314" y="1194708"/>
            <a:chExt cx="3038804" cy="1533978"/>
          </a:xfrm>
        </p:grpSpPr>
        <p:sp>
          <p:nvSpPr>
            <p:cNvPr id="7" name="矩形 6"/>
            <p:cNvSpPr/>
            <p:nvPr/>
          </p:nvSpPr>
          <p:spPr>
            <a:xfrm>
              <a:off x="8933467" y="1194708"/>
              <a:ext cx="2890780"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293" name="组合 70"/>
            <p:cNvGrpSpPr>
              <a:grpSpLocks/>
            </p:cNvGrpSpPr>
            <p:nvPr/>
          </p:nvGrpSpPr>
          <p:grpSpPr bwMode="auto">
            <a:xfrm>
              <a:off x="8868314" y="2088734"/>
              <a:ext cx="3038804" cy="610599"/>
              <a:chOff x="8809329" y="2106876"/>
              <a:chExt cx="3038804" cy="610599"/>
            </a:xfrm>
          </p:grpSpPr>
          <p:sp>
            <p:nvSpPr>
              <p:cNvPr id="10294" name="文本框 7"/>
              <p:cNvSpPr txBox="1">
                <a:spLocks noChangeArrowheads="1"/>
              </p:cNvSpPr>
              <p:nvPr/>
            </p:nvSpPr>
            <p:spPr bwMode="auto">
              <a:xfrm>
                <a:off x="8809329" y="2255674"/>
                <a:ext cx="3038804" cy="46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rPr>
                  <a:t>Gesture</a:t>
                </a:r>
                <a:endParaRPr kumimoji="0" lang="zh-CN" altLang="en-US"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endParaRPr>
              </a:p>
            </p:txBody>
          </p:sp>
          <p:cxnSp>
            <p:nvCxnSpPr>
              <p:cNvPr id="69" name="直接连接符 68"/>
              <p:cNvCxnSpPr>
                <a:cxnSpLocks/>
              </p:cNvCxnSpPr>
              <p:nvPr/>
            </p:nvCxnSpPr>
            <p:spPr>
              <a:xfrm>
                <a:off x="9622861" y="2106876"/>
                <a:ext cx="16813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7" name="组合 46"/>
          <p:cNvGrpSpPr>
            <a:grpSpLocks/>
          </p:cNvGrpSpPr>
          <p:nvPr/>
        </p:nvGrpSpPr>
        <p:grpSpPr bwMode="auto">
          <a:xfrm>
            <a:off x="8936953" y="2978494"/>
            <a:ext cx="2938194" cy="1527176"/>
            <a:chOff x="9296155" y="2846424"/>
            <a:chExt cx="2937640" cy="1527514"/>
          </a:xfrm>
        </p:grpSpPr>
        <p:sp>
          <p:nvSpPr>
            <p:cNvPr id="59" name="矩形 58"/>
            <p:cNvSpPr/>
            <p:nvPr/>
          </p:nvSpPr>
          <p:spPr>
            <a:xfrm>
              <a:off x="9296155" y="2846424"/>
              <a:ext cx="2937640" cy="15275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279" name="组合 40"/>
            <p:cNvGrpSpPr>
              <a:grpSpLocks/>
            </p:cNvGrpSpPr>
            <p:nvPr/>
          </p:nvGrpSpPr>
          <p:grpSpPr bwMode="auto">
            <a:xfrm>
              <a:off x="9372888" y="3144012"/>
              <a:ext cx="2761611" cy="1134643"/>
              <a:chOff x="9372888" y="3144012"/>
              <a:chExt cx="2761611" cy="1134643"/>
            </a:xfrm>
          </p:grpSpPr>
          <p:sp>
            <p:nvSpPr>
              <p:cNvPr id="10280" name="Freeform 71"/>
              <p:cNvSpPr>
                <a:spLocks noEditPoints="1"/>
              </p:cNvSpPr>
              <p:nvPr/>
            </p:nvSpPr>
            <p:spPr bwMode="auto">
              <a:xfrm>
                <a:off x="10498367" y="3144012"/>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nvGrpSpPr>
              <p:cNvPr id="10281" name="组合 76"/>
              <p:cNvGrpSpPr>
                <a:grpSpLocks/>
              </p:cNvGrpSpPr>
              <p:nvPr/>
            </p:nvGrpSpPr>
            <p:grpSpPr bwMode="auto">
              <a:xfrm>
                <a:off x="9372888" y="3780081"/>
                <a:ext cx="2761611" cy="498574"/>
                <a:chOff x="9313903" y="2105936"/>
                <a:chExt cx="2761611" cy="498574"/>
              </a:xfrm>
            </p:grpSpPr>
            <p:sp>
              <p:nvSpPr>
                <p:cNvPr id="10282" name="文本框 80"/>
                <p:cNvSpPr txBox="1">
                  <a:spLocks noChangeArrowheads="1"/>
                </p:cNvSpPr>
                <p:nvPr/>
              </p:nvSpPr>
              <p:spPr bwMode="auto">
                <a:xfrm>
                  <a:off x="9313903" y="2142743"/>
                  <a:ext cx="2761611" cy="461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rPr>
                    <a:t>More information</a:t>
                  </a:r>
                  <a:endParaRPr kumimoji="0" lang="zh-CN" altLang="en-US"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endParaRPr>
                </a:p>
              </p:txBody>
            </p:sp>
            <p:cxnSp>
              <p:nvCxnSpPr>
                <p:cNvPr id="82" name="直接连接符 81"/>
                <p:cNvCxnSpPr>
                  <a:cxnSpLocks/>
                </p:cNvCxnSpPr>
                <p:nvPr/>
              </p:nvCxnSpPr>
              <p:spPr>
                <a:xfrm>
                  <a:off x="9904371" y="2105936"/>
                  <a:ext cx="185918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9" name="组合 48"/>
          <p:cNvGrpSpPr>
            <a:grpSpLocks/>
          </p:cNvGrpSpPr>
          <p:nvPr/>
        </p:nvGrpSpPr>
        <p:grpSpPr bwMode="auto">
          <a:xfrm>
            <a:off x="8936953" y="4701011"/>
            <a:ext cx="3007011" cy="1527175"/>
            <a:chOff x="10054079" y="2846424"/>
            <a:chExt cx="2025673" cy="1527514"/>
          </a:xfrm>
        </p:grpSpPr>
        <p:sp>
          <p:nvSpPr>
            <p:cNvPr id="60" name="矩形 59"/>
            <p:cNvSpPr/>
            <p:nvPr/>
          </p:nvSpPr>
          <p:spPr>
            <a:xfrm>
              <a:off x="10054079" y="2846424"/>
              <a:ext cx="2025673" cy="152751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275" name="组合 77"/>
            <p:cNvGrpSpPr>
              <a:grpSpLocks/>
            </p:cNvGrpSpPr>
            <p:nvPr/>
          </p:nvGrpSpPr>
          <p:grpSpPr bwMode="auto">
            <a:xfrm>
              <a:off x="10148988" y="3773730"/>
              <a:ext cx="1858195" cy="524722"/>
              <a:chOff x="8677243" y="2099585"/>
              <a:chExt cx="1858195" cy="524722"/>
            </a:xfrm>
          </p:grpSpPr>
          <p:sp>
            <p:nvSpPr>
              <p:cNvPr id="10276" name="文本框 78"/>
              <p:cNvSpPr txBox="1">
                <a:spLocks noChangeArrowheads="1"/>
              </p:cNvSpPr>
              <p:nvPr/>
            </p:nvSpPr>
            <p:spPr bwMode="auto">
              <a:xfrm>
                <a:off x="8677243" y="2162540"/>
                <a:ext cx="1858195" cy="461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rPr>
                  <a:t>Avoid awkwardness</a:t>
                </a:r>
                <a:endParaRPr kumimoji="0" lang="zh-CN" altLang="en-US" sz="2400" b="0" i="0" u="none" strike="noStrike" kern="1200" cap="none" spc="0" normalizeH="0" baseline="0" noProof="0" dirty="0">
                  <a:ln>
                    <a:noFill/>
                  </a:ln>
                  <a:solidFill>
                    <a:prstClr val="white"/>
                  </a:solidFill>
                  <a:effectLst/>
                  <a:uLnTx/>
                  <a:uFillTx/>
                  <a:latin typeface="Calibri" pitchFamily="34" charset="0"/>
                  <a:ea typeface="宋体" pitchFamily="2" charset="-122"/>
                  <a:cs typeface="+mn-cs"/>
                </a:endParaRPr>
              </a:p>
            </p:txBody>
          </p:sp>
          <p:cxnSp>
            <p:nvCxnSpPr>
              <p:cNvPr id="80" name="直接连接符 79"/>
              <p:cNvCxnSpPr>
                <a:cxnSpLocks/>
              </p:cNvCxnSpPr>
              <p:nvPr/>
            </p:nvCxnSpPr>
            <p:spPr>
              <a:xfrm>
                <a:off x="9043822" y="2099585"/>
                <a:ext cx="1125037" cy="635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8" name="Freeform 288">
            <a:extLst>
              <a:ext uri="{FF2B5EF4-FFF2-40B4-BE49-F238E27FC236}">
                <a16:creationId xmlns:a16="http://schemas.microsoft.com/office/drawing/2014/main" id="{489CB7B3-D984-4EE4-B4E8-B71B6160F1DD}"/>
              </a:ext>
            </a:extLst>
          </p:cNvPr>
          <p:cNvSpPr>
            <a:spLocks noEditPoints="1"/>
          </p:cNvSpPr>
          <p:nvPr/>
        </p:nvSpPr>
        <p:spPr bwMode="auto">
          <a:xfrm>
            <a:off x="10083158" y="1335322"/>
            <a:ext cx="697837" cy="634372"/>
          </a:xfrm>
          <a:custGeom>
            <a:avLst/>
            <a:gdLst>
              <a:gd name="T0" fmla="*/ 2147483647 w 109"/>
              <a:gd name="T1" fmla="*/ 2147483647 h 104"/>
              <a:gd name="T2" fmla="*/ 2147483647 w 109"/>
              <a:gd name="T3" fmla="*/ 2147483647 h 104"/>
              <a:gd name="T4" fmla="*/ 2147483647 w 109"/>
              <a:gd name="T5" fmla="*/ 2147483647 h 104"/>
              <a:gd name="T6" fmla="*/ 2147483647 w 109"/>
              <a:gd name="T7" fmla="*/ 2147483647 h 104"/>
              <a:gd name="T8" fmla="*/ 2147483647 w 109"/>
              <a:gd name="T9" fmla="*/ 2147483647 h 104"/>
              <a:gd name="T10" fmla="*/ 2147483647 w 109"/>
              <a:gd name="T11" fmla="*/ 2147483647 h 104"/>
              <a:gd name="T12" fmla="*/ 2147483647 w 109"/>
              <a:gd name="T13" fmla="*/ 2147483647 h 104"/>
              <a:gd name="T14" fmla="*/ 2147483647 w 109"/>
              <a:gd name="T15" fmla="*/ 2147483647 h 104"/>
              <a:gd name="T16" fmla="*/ 2147483647 w 109"/>
              <a:gd name="T17" fmla="*/ 2147483647 h 104"/>
              <a:gd name="T18" fmla="*/ 2147483647 w 109"/>
              <a:gd name="T19" fmla="*/ 0 h 104"/>
              <a:gd name="T20" fmla="*/ 2147483647 w 109"/>
              <a:gd name="T21" fmla="*/ 2147483647 h 104"/>
              <a:gd name="T22" fmla="*/ 2147483647 w 109"/>
              <a:gd name="T23" fmla="*/ 2147483647 h 104"/>
              <a:gd name="T24" fmla="*/ 2147483647 w 109"/>
              <a:gd name="T25" fmla="*/ 2147483647 h 104"/>
              <a:gd name="T26" fmla="*/ 2147483647 w 109"/>
              <a:gd name="T27" fmla="*/ 2147483647 h 104"/>
              <a:gd name="T28" fmla="*/ 2147483647 w 109"/>
              <a:gd name="T29" fmla="*/ 2147483647 h 104"/>
              <a:gd name="T30" fmla="*/ 2147483647 w 109"/>
              <a:gd name="T31" fmla="*/ 2147483647 h 104"/>
              <a:gd name="T32" fmla="*/ 2147483647 w 109"/>
              <a:gd name="T33" fmla="*/ 2147483647 h 104"/>
              <a:gd name="T34" fmla="*/ 2147483647 w 109"/>
              <a:gd name="T35" fmla="*/ 2147483647 h 104"/>
              <a:gd name="T36" fmla="*/ 2147483647 w 109"/>
              <a:gd name="T37" fmla="*/ 2147483647 h 104"/>
              <a:gd name="T38" fmla="*/ 2147483647 w 109"/>
              <a:gd name="T39" fmla="*/ 2147483647 h 104"/>
              <a:gd name="T40" fmla="*/ 2147483647 w 109"/>
              <a:gd name="T41" fmla="*/ 2147483647 h 104"/>
              <a:gd name="T42" fmla="*/ 2147483647 w 109"/>
              <a:gd name="T43" fmla="*/ 2147483647 h 104"/>
              <a:gd name="T44" fmla="*/ 2147483647 w 109"/>
              <a:gd name="T45" fmla="*/ 2147483647 h 104"/>
              <a:gd name="T46" fmla="*/ 2147483647 w 109"/>
              <a:gd name="T47" fmla="*/ 2147483647 h 104"/>
              <a:gd name="T48" fmla="*/ 2147483647 w 109"/>
              <a:gd name="T49" fmla="*/ 2147483647 h 104"/>
              <a:gd name="T50" fmla="*/ 2147483647 w 109"/>
              <a:gd name="T51" fmla="*/ 2147483647 h 104"/>
              <a:gd name="T52" fmla="*/ 2147483647 w 109"/>
              <a:gd name="T53" fmla="*/ 2147483647 h 104"/>
              <a:gd name="T54" fmla="*/ 2147483647 w 109"/>
              <a:gd name="T55" fmla="*/ 2147483647 h 104"/>
              <a:gd name="T56" fmla="*/ 2147483647 w 109"/>
              <a:gd name="T57" fmla="*/ 2147483647 h 104"/>
              <a:gd name="T58" fmla="*/ 2147483647 w 109"/>
              <a:gd name="T59" fmla="*/ 2147483647 h 104"/>
              <a:gd name="T60" fmla="*/ 2147483647 w 109"/>
              <a:gd name="T61" fmla="*/ 2147483647 h 104"/>
              <a:gd name="T62" fmla="*/ 2147483647 w 109"/>
              <a:gd name="T63" fmla="*/ 2147483647 h 104"/>
              <a:gd name="T64" fmla="*/ 2147483647 w 109"/>
              <a:gd name="T65" fmla="*/ 2147483647 h 104"/>
              <a:gd name="T66" fmla="*/ 2147483647 w 109"/>
              <a:gd name="T67" fmla="*/ 2147483647 h 104"/>
              <a:gd name="T68" fmla="*/ 2147483647 w 109"/>
              <a:gd name="T69" fmla="*/ 2147483647 h 104"/>
              <a:gd name="T70" fmla="*/ 2147483647 w 109"/>
              <a:gd name="T71" fmla="*/ 2147483647 h 104"/>
              <a:gd name="T72" fmla="*/ 2147483647 w 109"/>
              <a:gd name="T73" fmla="*/ 2147483647 h 104"/>
              <a:gd name="T74" fmla="*/ 2147483647 w 109"/>
              <a:gd name="T75" fmla="*/ 2147483647 h 104"/>
              <a:gd name="T76" fmla="*/ 2147483647 w 109"/>
              <a:gd name="T77" fmla="*/ 2147483647 h 104"/>
              <a:gd name="T78" fmla="*/ 2147483647 w 109"/>
              <a:gd name="T79" fmla="*/ 2147483647 h 104"/>
              <a:gd name="T80" fmla="*/ 2147483647 w 109"/>
              <a:gd name="T81" fmla="*/ 2147483647 h 104"/>
              <a:gd name="T82" fmla="*/ 2147483647 w 109"/>
              <a:gd name="T83" fmla="*/ 2147483647 h 104"/>
              <a:gd name="T84" fmla="*/ 2147483647 w 109"/>
              <a:gd name="T85" fmla="*/ 2147483647 h 104"/>
              <a:gd name="T86" fmla="*/ 2147483647 w 109"/>
              <a:gd name="T87" fmla="*/ 2147483647 h 104"/>
              <a:gd name="T88" fmla="*/ 2147483647 w 109"/>
              <a:gd name="T89" fmla="*/ 2147483647 h 104"/>
              <a:gd name="T90" fmla="*/ 2147483647 w 109"/>
              <a:gd name="T91" fmla="*/ 2147483647 h 104"/>
              <a:gd name="T92" fmla="*/ 2147483647 w 109"/>
              <a:gd name="T93" fmla="*/ 2147483647 h 1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50" name="Freeform 46">
            <a:extLst>
              <a:ext uri="{FF2B5EF4-FFF2-40B4-BE49-F238E27FC236}">
                <a16:creationId xmlns:a16="http://schemas.microsoft.com/office/drawing/2014/main" id="{004D2897-1AE2-4A69-AA89-206FAD17EBDA}"/>
              </a:ext>
            </a:extLst>
          </p:cNvPr>
          <p:cNvSpPr>
            <a:spLocks noEditPoints="1"/>
          </p:cNvSpPr>
          <p:nvPr/>
        </p:nvSpPr>
        <p:spPr bwMode="auto">
          <a:xfrm>
            <a:off x="10209278" y="4927814"/>
            <a:ext cx="571717" cy="549723"/>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chemeClr val="bg1"/>
          </a:solidFill>
          <a:ln w="9525">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7" name="矩形 36">
            <a:extLst>
              <a:ext uri="{FF2B5EF4-FFF2-40B4-BE49-F238E27FC236}">
                <a16:creationId xmlns:a16="http://schemas.microsoft.com/office/drawing/2014/main" id="{EF23FADF-D7EA-47B1-B8F6-505A256FF6C2}"/>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矩形 37">
            <a:extLst>
              <a:ext uri="{FF2B5EF4-FFF2-40B4-BE49-F238E27FC236}">
                <a16:creationId xmlns:a16="http://schemas.microsoft.com/office/drawing/2014/main" id="{6DAF24D7-680B-44CA-803E-6D2814D1B33E}"/>
              </a:ext>
            </a:extLst>
          </p:cNvPr>
          <p:cNvSpPr/>
          <p:nvPr/>
        </p:nvSpPr>
        <p:spPr>
          <a:xfrm>
            <a:off x="4743317" y="254000"/>
            <a:ext cx="744868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 name="组合 50">
            <a:extLst>
              <a:ext uri="{FF2B5EF4-FFF2-40B4-BE49-F238E27FC236}">
                <a16:creationId xmlns:a16="http://schemas.microsoft.com/office/drawing/2014/main" id="{14605CEC-0062-4E7F-B88B-ADAA5694A762}"/>
              </a:ext>
            </a:extLst>
          </p:cNvPr>
          <p:cNvGrpSpPr>
            <a:grpSpLocks/>
          </p:cNvGrpSpPr>
          <p:nvPr/>
        </p:nvGrpSpPr>
        <p:grpSpPr bwMode="auto">
          <a:xfrm>
            <a:off x="550863" y="82550"/>
            <a:ext cx="4696996" cy="585788"/>
            <a:chOff x="551544" y="82976"/>
            <a:chExt cx="4696117" cy="584775"/>
          </a:xfrm>
        </p:grpSpPr>
        <p:sp>
          <p:nvSpPr>
            <p:cNvPr id="52" name="文本框 12">
              <a:extLst>
                <a:ext uri="{FF2B5EF4-FFF2-40B4-BE49-F238E27FC236}">
                  <a16:creationId xmlns:a16="http://schemas.microsoft.com/office/drawing/2014/main" id="{3EADAD30-0451-4299-BF38-0EB6B5FF73E6}"/>
                </a:ext>
              </a:extLst>
            </p:cNvPr>
            <p:cNvSpPr txBox="1">
              <a:spLocks noChangeArrowheads="1"/>
            </p:cNvSpPr>
            <p:nvPr/>
          </p:nvSpPr>
          <p:spPr bwMode="auto">
            <a:xfrm>
              <a:off x="640445" y="111278"/>
              <a:ext cx="4607216"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Introducing</a:t>
              </a:r>
              <a:r>
                <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 </a:t>
              </a:r>
              <a:r>
                <a:rPr lang="en-US" altLang="zh-CN" sz="2800" dirty="0">
                  <a:solidFill>
                    <a:srgbClr val="044875"/>
                  </a:solidFill>
                  <a:latin typeface="微软雅黑" pitchFamily="34" charset="-122"/>
                  <a:ea typeface="微软雅黑" pitchFamily="34" charset="-122"/>
                </a:rPr>
                <a:t>Speech</a:t>
              </a:r>
              <a:endPar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
          <p:nvSpPr>
            <p:cNvPr id="53" name="文本框 52">
              <a:extLst>
                <a:ext uri="{FF2B5EF4-FFF2-40B4-BE49-F238E27FC236}">
                  <a16:creationId xmlns:a16="http://schemas.microsoft.com/office/drawing/2014/main" id="{CB578A88-6C4F-4BE2-A63C-D79B7B80972B}"/>
                </a:ext>
              </a:extLst>
            </p:cNvPr>
            <p:cNvSpPr txBox="1"/>
            <p:nvPr/>
          </p:nvSpPr>
          <p:spPr>
            <a:xfrm>
              <a:off x="551544" y="82976"/>
              <a:ext cx="723764"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03</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Tree>
    <p:extLst>
      <p:ext uri="{BB962C8B-B14F-4D97-AF65-F5344CB8AC3E}">
        <p14:creationId xmlns:p14="http://schemas.microsoft.com/office/powerpoint/2010/main" val="358804961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L 形 29"/>
          <p:cNvSpPr/>
          <p:nvPr/>
        </p:nvSpPr>
        <p:spPr bwMode="auto">
          <a:xfrm rot="5400000">
            <a:off x="2472420" y="1294908"/>
            <a:ext cx="1072681" cy="4391039"/>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矩形 42"/>
          <p:cNvSpPr/>
          <p:nvPr/>
        </p:nvSpPr>
        <p:spPr bwMode="auto">
          <a:xfrm>
            <a:off x="1063012" y="3382423"/>
            <a:ext cx="4508581" cy="426207"/>
          </a:xfrm>
          <a:prstGeom prst="rect">
            <a:avLst/>
          </a:prstGeom>
        </p:spPr>
        <p:txBody>
          <a:bodyPr wrap="square">
            <a:spAutoFit/>
          </a:bodyPr>
          <a:lstStyle/>
          <a:p>
            <a:pPr marL="0" marR="0" lvl="0" indent="0" algn="l" defTabSz="914400" rtl="0" eaLnBrk="1" fontAlgn="auto" latinLnBrk="0" hangingPunct="1">
              <a:lnSpc>
                <a:spcPts val="25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Smile at the audience</a:t>
            </a:r>
          </a:p>
        </p:txBody>
      </p:sp>
      <p:sp>
        <p:nvSpPr>
          <p:cNvPr id="47" name="矩形 46"/>
          <p:cNvSpPr/>
          <p:nvPr/>
        </p:nvSpPr>
        <p:spPr bwMode="auto">
          <a:xfrm>
            <a:off x="6357093" y="3382073"/>
            <a:ext cx="6112474" cy="445443"/>
          </a:xfrm>
          <a:prstGeom prst="rect">
            <a:avLst/>
          </a:prstGeom>
        </p:spPr>
        <p:txBody>
          <a:bodyPr wrap="square">
            <a:spAutoFit/>
          </a:bodyPr>
          <a:lstStyle/>
          <a:p>
            <a:pPr marL="0" marR="0" lvl="0" indent="0" algn="l" defTabSz="914400" rtl="0" eaLnBrk="1" fontAlgn="auto" latinLnBrk="0" hangingPunct="1">
              <a:lnSpc>
                <a:spcPts val="27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Speak loudly and clearly</a:t>
            </a:r>
          </a:p>
        </p:txBody>
      </p:sp>
      <p:grpSp>
        <p:nvGrpSpPr>
          <p:cNvPr id="3" name="组合 2"/>
          <p:cNvGrpSpPr>
            <a:grpSpLocks/>
          </p:cNvGrpSpPr>
          <p:nvPr/>
        </p:nvGrpSpPr>
        <p:grpSpPr bwMode="auto">
          <a:xfrm>
            <a:off x="374650" y="859836"/>
            <a:ext cx="7764077" cy="1196975"/>
            <a:chOff x="374813" y="962885"/>
            <a:chExt cx="7763659" cy="1197926"/>
          </a:xfrm>
        </p:grpSpPr>
        <p:sp>
          <p:nvSpPr>
            <p:cNvPr id="2" name="矩形 1"/>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矩形 52"/>
            <p:cNvSpPr/>
            <p:nvPr/>
          </p:nvSpPr>
          <p:spPr>
            <a:xfrm>
              <a:off x="745231" y="1402177"/>
              <a:ext cx="7393241" cy="445412"/>
            </a:xfrm>
            <a:prstGeom prst="rect">
              <a:avLst/>
            </a:prstGeom>
          </p:spPr>
          <p:txBody>
            <a:bodyPr wrap="square">
              <a:spAutoFit/>
            </a:bodyPr>
            <a:lstStyle/>
            <a:p>
              <a:pPr marL="0" marR="0" lvl="0" indent="0" algn="l" defTabSz="914400" rtl="0" eaLnBrk="1" fontAlgn="auto" latinLnBrk="0" hangingPunct="1">
                <a:lnSpc>
                  <a:spcPts val="24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rPr>
                <a:t>Dos and don’ts during the introduction</a:t>
              </a:r>
            </a:p>
          </p:txBody>
        </p:sp>
      </p:grpSp>
      <p:sp>
        <p:nvSpPr>
          <p:cNvPr id="51" name="等腰三角形 50">
            <a:extLst>
              <a:ext uri="{FF2B5EF4-FFF2-40B4-BE49-F238E27FC236}">
                <a16:creationId xmlns:a16="http://schemas.microsoft.com/office/drawing/2014/main" id="{723561E7-A869-4CB2-A030-1BC20CB975CE}"/>
              </a:ext>
            </a:extLst>
          </p:cNvPr>
          <p:cNvSpPr/>
          <p:nvPr/>
        </p:nvSpPr>
        <p:spPr bwMode="auto">
          <a:xfrm>
            <a:off x="10495918" y="2334606"/>
            <a:ext cx="374650" cy="37465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4" name="Freeform 48">
            <a:extLst>
              <a:ext uri="{FF2B5EF4-FFF2-40B4-BE49-F238E27FC236}">
                <a16:creationId xmlns:a16="http://schemas.microsoft.com/office/drawing/2014/main" id="{D0F992D6-0507-4D38-A868-75A99B34B1A2}"/>
              </a:ext>
            </a:extLst>
          </p:cNvPr>
          <p:cNvSpPr>
            <a:spLocks noEditPoints="1"/>
          </p:cNvSpPr>
          <p:nvPr/>
        </p:nvSpPr>
        <p:spPr bwMode="auto">
          <a:xfrm>
            <a:off x="2867416" y="2114149"/>
            <a:ext cx="449886" cy="714550"/>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55" name="L 形 54">
            <a:extLst>
              <a:ext uri="{FF2B5EF4-FFF2-40B4-BE49-F238E27FC236}">
                <a16:creationId xmlns:a16="http://schemas.microsoft.com/office/drawing/2014/main" id="{10884E66-8E05-4A68-BEA4-0C26824014A8}"/>
              </a:ext>
            </a:extLst>
          </p:cNvPr>
          <p:cNvSpPr/>
          <p:nvPr/>
        </p:nvSpPr>
        <p:spPr bwMode="auto">
          <a:xfrm rot="5400000">
            <a:off x="7923123" y="1063141"/>
            <a:ext cx="1072681" cy="4822208"/>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Freeform 48">
            <a:extLst>
              <a:ext uri="{FF2B5EF4-FFF2-40B4-BE49-F238E27FC236}">
                <a16:creationId xmlns:a16="http://schemas.microsoft.com/office/drawing/2014/main" id="{CCE9C75E-554D-41CD-9649-174425D03228}"/>
              </a:ext>
            </a:extLst>
          </p:cNvPr>
          <p:cNvSpPr>
            <a:spLocks noEditPoints="1"/>
          </p:cNvSpPr>
          <p:nvPr/>
        </p:nvSpPr>
        <p:spPr bwMode="auto">
          <a:xfrm>
            <a:off x="8291127" y="2184929"/>
            <a:ext cx="449886" cy="714550"/>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4" name="矩形 3">
            <a:extLst>
              <a:ext uri="{FF2B5EF4-FFF2-40B4-BE49-F238E27FC236}">
                <a16:creationId xmlns:a16="http://schemas.microsoft.com/office/drawing/2014/main" id="{78877F31-2A79-4288-A8C2-1624644F53BA}"/>
              </a:ext>
            </a:extLst>
          </p:cNvPr>
          <p:cNvSpPr/>
          <p:nvPr/>
        </p:nvSpPr>
        <p:spPr>
          <a:xfrm>
            <a:off x="2819743" y="4109319"/>
            <a:ext cx="868454" cy="646331"/>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Calibri" pitchFamily="34" charset="0"/>
                <a:ea typeface="宋体" pitchFamily="2" charset="-122"/>
                <a:cs typeface="+mn-cs"/>
              </a:rPr>
              <a:t>😢</a:t>
            </a:r>
          </a:p>
        </p:txBody>
      </p:sp>
      <p:sp>
        <p:nvSpPr>
          <p:cNvPr id="57" name="L 形 56">
            <a:extLst>
              <a:ext uri="{FF2B5EF4-FFF2-40B4-BE49-F238E27FC236}">
                <a16:creationId xmlns:a16="http://schemas.microsoft.com/office/drawing/2014/main" id="{77FD7FD7-3223-47B3-9A2B-FAE35AF391D8}"/>
              </a:ext>
            </a:extLst>
          </p:cNvPr>
          <p:cNvSpPr/>
          <p:nvPr/>
        </p:nvSpPr>
        <p:spPr bwMode="auto">
          <a:xfrm rot="5400000">
            <a:off x="2481258" y="3238663"/>
            <a:ext cx="1072681" cy="4391039"/>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8" name="L 形 57">
            <a:extLst>
              <a:ext uri="{FF2B5EF4-FFF2-40B4-BE49-F238E27FC236}">
                <a16:creationId xmlns:a16="http://schemas.microsoft.com/office/drawing/2014/main" id="{F1DCBC50-AD6E-424B-B303-4FA61C411DB1}"/>
              </a:ext>
            </a:extLst>
          </p:cNvPr>
          <p:cNvSpPr/>
          <p:nvPr/>
        </p:nvSpPr>
        <p:spPr bwMode="auto">
          <a:xfrm rot="5400000">
            <a:off x="7974238" y="2986487"/>
            <a:ext cx="1072681" cy="4924440"/>
          </a:xfrm>
          <a:prstGeom prst="corner">
            <a:avLst>
              <a:gd name="adj1" fmla="val 16120"/>
              <a:gd name="adj2" fmla="val 17169"/>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0" name="矩形 59">
            <a:extLst>
              <a:ext uri="{FF2B5EF4-FFF2-40B4-BE49-F238E27FC236}">
                <a16:creationId xmlns:a16="http://schemas.microsoft.com/office/drawing/2014/main" id="{DD6359AD-4ECC-4D8B-9520-9DE55ED8D9BF}"/>
              </a:ext>
            </a:extLst>
          </p:cNvPr>
          <p:cNvSpPr/>
          <p:nvPr/>
        </p:nvSpPr>
        <p:spPr>
          <a:xfrm>
            <a:off x="8138727" y="4186129"/>
            <a:ext cx="868454" cy="646331"/>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Calibri" pitchFamily="34" charset="0"/>
                <a:ea typeface="宋体" pitchFamily="2" charset="-122"/>
                <a:cs typeface="+mn-cs"/>
              </a:rPr>
              <a:t>😢</a:t>
            </a:r>
          </a:p>
        </p:txBody>
      </p:sp>
      <p:sp>
        <p:nvSpPr>
          <p:cNvPr id="61" name="矩形 60">
            <a:extLst>
              <a:ext uri="{FF2B5EF4-FFF2-40B4-BE49-F238E27FC236}">
                <a16:creationId xmlns:a16="http://schemas.microsoft.com/office/drawing/2014/main" id="{0991F6EF-E5A3-466E-8C2C-BB0BB53BC3FC}"/>
              </a:ext>
            </a:extLst>
          </p:cNvPr>
          <p:cNvSpPr/>
          <p:nvPr/>
        </p:nvSpPr>
        <p:spPr bwMode="auto">
          <a:xfrm>
            <a:off x="1219201" y="5388602"/>
            <a:ext cx="4508581" cy="426207"/>
          </a:xfrm>
          <a:prstGeom prst="rect">
            <a:avLst/>
          </a:prstGeom>
        </p:spPr>
        <p:txBody>
          <a:bodyPr wrap="square">
            <a:spAutoFit/>
          </a:bodyPr>
          <a:lstStyle/>
          <a:p>
            <a:pPr marL="0" marR="0" lvl="0" indent="0" algn="l" defTabSz="914400" rtl="0" eaLnBrk="1" fontAlgn="auto" latinLnBrk="0" hangingPunct="1">
              <a:lnSpc>
                <a:spcPts val="25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Do not read the draft</a:t>
            </a:r>
          </a:p>
        </p:txBody>
      </p:sp>
      <p:sp>
        <p:nvSpPr>
          <p:cNvPr id="62" name="矩形 61">
            <a:extLst>
              <a:ext uri="{FF2B5EF4-FFF2-40B4-BE49-F238E27FC236}">
                <a16:creationId xmlns:a16="http://schemas.microsoft.com/office/drawing/2014/main" id="{A9D1E667-7EBC-43C4-AAE7-B0B782FBE855}"/>
              </a:ext>
            </a:extLst>
          </p:cNvPr>
          <p:cNvSpPr/>
          <p:nvPr/>
        </p:nvSpPr>
        <p:spPr bwMode="auto">
          <a:xfrm>
            <a:off x="6261779" y="5368281"/>
            <a:ext cx="4808063" cy="426207"/>
          </a:xfrm>
          <a:prstGeom prst="rect">
            <a:avLst/>
          </a:prstGeom>
        </p:spPr>
        <p:txBody>
          <a:bodyPr wrap="square">
            <a:spAutoFit/>
          </a:bodyPr>
          <a:lstStyle/>
          <a:p>
            <a:pPr marL="0" marR="0" lvl="0" indent="0" algn="l" defTabSz="914400" rtl="0" eaLnBrk="1" fontAlgn="auto" latinLnBrk="0" hangingPunct="1">
              <a:lnSpc>
                <a:spcPts val="25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Do not forget eye-contact</a:t>
            </a:r>
          </a:p>
        </p:txBody>
      </p:sp>
      <p:sp>
        <p:nvSpPr>
          <p:cNvPr id="63" name="等腰三角形 62">
            <a:extLst>
              <a:ext uri="{FF2B5EF4-FFF2-40B4-BE49-F238E27FC236}">
                <a16:creationId xmlns:a16="http://schemas.microsoft.com/office/drawing/2014/main" id="{2AB5BF40-0D59-40B5-B1E9-9EF5994D0FDB}"/>
              </a:ext>
            </a:extLst>
          </p:cNvPr>
          <p:cNvSpPr/>
          <p:nvPr/>
        </p:nvSpPr>
        <p:spPr bwMode="auto">
          <a:xfrm>
            <a:off x="10540882" y="4365686"/>
            <a:ext cx="374650" cy="37465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等腰三角形 63">
            <a:extLst>
              <a:ext uri="{FF2B5EF4-FFF2-40B4-BE49-F238E27FC236}">
                <a16:creationId xmlns:a16="http://schemas.microsoft.com/office/drawing/2014/main" id="{2DDDC4C8-92D6-45AB-9714-CE0163E7D2A0}"/>
              </a:ext>
            </a:extLst>
          </p:cNvPr>
          <p:cNvSpPr/>
          <p:nvPr/>
        </p:nvSpPr>
        <p:spPr bwMode="auto">
          <a:xfrm>
            <a:off x="4829630" y="2374175"/>
            <a:ext cx="374650" cy="37465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5" name="等腰三角形 64">
            <a:extLst>
              <a:ext uri="{FF2B5EF4-FFF2-40B4-BE49-F238E27FC236}">
                <a16:creationId xmlns:a16="http://schemas.microsoft.com/office/drawing/2014/main" id="{6141E15A-0840-4F25-932E-B58903157B74}"/>
              </a:ext>
            </a:extLst>
          </p:cNvPr>
          <p:cNvSpPr/>
          <p:nvPr/>
        </p:nvSpPr>
        <p:spPr bwMode="auto">
          <a:xfrm>
            <a:off x="4838468" y="4326108"/>
            <a:ext cx="374650" cy="37465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矩形 28">
            <a:extLst>
              <a:ext uri="{FF2B5EF4-FFF2-40B4-BE49-F238E27FC236}">
                <a16:creationId xmlns:a16="http://schemas.microsoft.com/office/drawing/2014/main" id="{EF23FADF-D7EA-47B1-B8F6-505A256FF6C2}"/>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矩形 30">
            <a:extLst>
              <a:ext uri="{FF2B5EF4-FFF2-40B4-BE49-F238E27FC236}">
                <a16:creationId xmlns:a16="http://schemas.microsoft.com/office/drawing/2014/main" id="{6DAF24D7-680B-44CA-803E-6D2814D1B33E}"/>
              </a:ext>
            </a:extLst>
          </p:cNvPr>
          <p:cNvSpPr/>
          <p:nvPr/>
        </p:nvSpPr>
        <p:spPr>
          <a:xfrm>
            <a:off x="4743317" y="254000"/>
            <a:ext cx="744868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2" name="组合 31">
            <a:extLst>
              <a:ext uri="{FF2B5EF4-FFF2-40B4-BE49-F238E27FC236}">
                <a16:creationId xmlns:a16="http://schemas.microsoft.com/office/drawing/2014/main" id="{14605CEC-0062-4E7F-B88B-ADAA5694A762}"/>
              </a:ext>
            </a:extLst>
          </p:cNvPr>
          <p:cNvGrpSpPr>
            <a:grpSpLocks/>
          </p:cNvGrpSpPr>
          <p:nvPr/>
        </p:nvGrpSpPr>
        <p:grpSpPr bwMode="auto">
          <a:xfrm>
            <a:off x="550863" y="82550"/>
            <a:ext cx="4696996" cy="585788"/>
            <a:chOff x="551544" y="82976"/>
            <a:chExt cx="4696117" cy="584775"/>
          </a:xfrm>
        </p:grpSpPr>
        <p:sp>
          <p:nvSpPr>
            <p:cNvPr id="33" name="文本框 12">
              <a:extLst>
                <a:ext uri="{FF2B5EF4-FFF2-40B4-BE49-F238E27FC236}">
                  <a16:creationId xmlns:a16="http://schemas.microsoft.com/office/drawing/2014/main" id="{3EADAD30-0451-4299-BF38-0EB6B5FF73E6}"/>
                </a:ext>
              </a:extLst>
            </p:cNvPr>
            <p:cNvSpPr txBox="1">
              <a:spLocks noChangeArrowheads="1"/>
            </p:cNvSpPr>
            <p:nvPr/>
          </p:nvSpPr>
          <p:spPr bwMode="auto">
            <a:xfrm>
              <a:off x="640445" y="111278"/>
              <a:ext cx="4607216"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Introducing</a:t>
              </a:r>
              <a:r>
                <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 </a:t>
              </a:r>
              <a:r>
                <a:rPr lang="en-US" altLang="zh-CN" sz="2800" dirty="0">
                  <a:solidFill>
                    <a:srgbClr val="044875"/>
                  </a:solidFill>
                  <a:latin typeface="微软雅黑" pitchFamily="34" charset="-122"/>
                  <a:ea typeface="微软雅黑" pitchFamily="34" charset="-122"/>
                </a:rPr>
                <a:t>Speech</a:t>
              </a:r>
              <a:endPar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
          <p:nvSpPr>
            <p:cNvPr id="34" name="文本框 33">
              <a:extLst>
                <a:ext uri="{FF2B5EF4-FFF2-40B4-BE49-F238E27FC236}">
                  <a16:creationId xmlns:a16="http://schemas.microsoft.com/office/drawing/2014/main" id="{CB578A88-6C4F-4BE2-A63C-D79B7B80972B}"/>
                </a:ext>
              </a:extLst>
            </p:cNvPr>
            <p:cNvSpPr txBox="1"/>
            <p:nvPr/>
          </p:nvSpPr>
          <p:spPr>
            <a:xfrm>
              <a:off x="551544" y="82976"/>
              <a:ext cx="723764"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03</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pic>
        <p:nvPicPr>
          <p:cNvPr id="35" name="Picture 8">
            <a:extLst>
              <a:ext uri="{FF2B5EF4-FFF2-40B4-BE49-F238E27FC236}">
                <a16:creationId xmlns:a16="http://schemas.microsoft.com/office/drawing/2014/main" id="{F224CD98-744C-4034-B574-0FAB096A1B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089690"/>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00250"/>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500" b="0" i="0" u="none" strike="noStrike" kern="1200" cap="none" spc="0" normalizeH="0" baseline="0" noProof="0" dirty="0">
                <a:ln>
                  <a:noFill/>
                </a:ln>
                <a:solidFill>
                  <a:prstClr val="white"/>
                </a:solidFill>
                <a:effectLst/>
                <a:uLnTx/>
                <a:uFillTx/>
                <a:latin typeface="Impact" pitchFamily="34" charset="0"/>
                <a:ea typeface="宋体" pitchFamily="2" charset="-122"/>
                <a:cs typeface="+mn-cs"/>
              </a:rPr>
              <a:t>4</a:t>
            </a:r>
            <a:endParaRPr kumimoji="0" lang="zh-CN" altLang="en-US" sz="11500" b="0" i="0" u="none" strike="noStrike" kern="1200" cap="none" spc="0" normalizeH="0" baseline="0" noProof="0" dirty="0">
              <a:ln>
                <a:noFill/>
              </a:ln>
              <a:solidFill>
                <a:prstClr val="white"/>
              </a:solidFill>
              <a:effectLst/>
              <a:uLnTx/>
              <a:uFillTx/>
              <a:latin typeface="Impact" pitchFamily="34" charset="0"/>
              <a:ea typeface="宋体" pitchFamily="2" charset="-122"/>
              <a:cs typeface="+mn-cs"/>
            </a:endParaRP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文本框 11"/>
          <p:cNvSpPr txBox="1">
            <a:spLocks noChangeArrowheads="1"/>
          </p:cNvSpPr>
          <p:nvPr/>
        </p:nvSpPr>
        <p:spPr bwMode="auto">
          <a:xfrm>
            <a:off x="5926620" y="3611562"/>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8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Keynote Speech</a:t>
            </a:r>
            <a:endParaRPr kumimoji="0" lang="zh-CN" altLang="en-US" sz="48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42272470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nodeType="withGroup">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par>
                          <p:cTn id="21" fill="hold" nodeType="withGroup">
                            <p:stCondLst>
                              <p:cond delay="20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10" grpId="0" animBg="1"/>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5983288" y="1565302"/>
            <a:ext cx="5903912" cy="5427127"/>
          </a:xfrm>
          <a:prstGeom prst="rect">
            <a:avLst/>
          </a:prstGeom>
          <a:noFill/>
        </p:spPr>
        <p:txBody>
          <a:bodyPr>
            <a:spAutoFit/>
          </a:bodyPr>
          <a:lstStyle/>
          <a:p>
            <a:pPr marL="0" marR="0" lvl="0" indent="0" algn="l" defTabSz="914400" rtl="0" eaLnBrk="1" fontAlgn="auto" latinLnBrk="0" hangingPunct="1">
              <a:lnSpc>
                <a:spcPts val="22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2200"/>
              </a:lnSpc>
              <a:spcBef>
                <a:spcPts val="0"/>
              </a:spcBef>
              <a:spcAft>
                <a:spcPts val="0"/>
              </a:spcAft>
              <a:buClrTx/>
              <a:buSzTx/>
              <a:buFont typeface="Wingdings" panose="05000000000000000000" pitchFamily="2" charset="2"/>
              <a:buChar char="Ø"/>
              <a:tabLst/>
              <a:defRPr/>
            </a:pP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Keynote: The main theme of a speech or the part that is emphasized the most.</a:t>
            </a:r>
          </a:p>
          <a:p>
            <a:pPr marL="285750" marR="0" lvl="0" indent="-285750" algn="l" defTabSz="914400" rtl="0" eaLnBrk="1" fontAlgn="auto" latinLnBrk="0" hangingPunct="1">
              <a:lnSpc>
                <a:spcPts val="2200"/>
              </a:lnSpc>
              <a:spcBef>
                <a:spcPts val="0"/>
              </a:spcBef>
              <a:spcAft>
                <a:spcPts val="0"/>
              </a:spcAft>
              <a:buClrTx/>
              <a:buSzTx/>
              <a:buFont typeface="Wingdings" panose="05000000000000000000" pitchFamily="2" charset="2"/>
              <a:buChar char="Ø"/>
              <a:tabLst/>
              <a:defRPr/>
            </a:pP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Keynote speech: A speech setting forth the keynote , containing a central or the most important idea.</a:t>
            </a:r>
          </a:p>
          <a:p>
            <a:pPr marL="0" marR="0" lvl="0" indent="0" algn="l" defTabSz="914400" rtl="0" eaLnBrk="1" fontAlgn="auto" latinLnBrk="0" hangingPunct="1">
              <a:lnSpc>
                <a:spcPts val="22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E7E6E6">
                  <a:lumMod val="25000"/>
                </a:srgbClr>
              </a:solidFill>
              <a:effectLst/>
              <a:uLnTx/>
              <a:uFillTx/>
              <a:ea typeface="宋体" pitchFamily="2" charset="-122"/>
              <a:cs typeface="Arial" panose="020B0604020202020204" pitchFamily="34" charset="0"/>
            </a:endParaRPr>
          </a:p>
          <a:p>
            <a:pPr marL="285750" marR="0" lvl="0" indent="-285750" algn="l" defTabSz="914400" rtl="0" eaLnBrk="1" fontAlgn="auto" latinLnBrk="0" hangingPunct="1">
              <a:lnSpc>
                <a:spcPts val="2200"/>
              </a:lnSpc>
              <a:spcBef>
                <a:spcPts val="0"/>
              </a:spcBef>
              <a:spcAft>
                <a:spcPts val="0"/>
              </a:spcAft>
              <a:buClrTx/>
              <a:buSzTx/>
              <a:buFont typeface="Wingdings" panose="05000000000000000000" pitchFamily="2" charset="2"/>
              <a:buChar char="Ø"/>
              <a:tabLst/>
              <a:defRPr/>
            </a:pPr>
            <a:r>
              <a:rPr kumimoji="0" lang="en-US" altLang="zh-CN" sz="2400" b="0" i="0" u="none" strike="noStrike" kern="1200" cap="none" spc="0" normalizeH="0" baseline="0" noProof="0" dirty="0">
                <a:ln>
                  <a:noFill/>
                </a:ln>
                <a:solidFill>
                  <a:srgbClr val="E7E6E6">
                    <a:lumMod val="25000"/>
                  </a:srgbClr>
                </a:solidFill>
                <a:effectLst/>
                <a:uLnTx/>
                <a:uFillTx/>
                <a:ea typeface="宋体" pitchFamily="2" charset="-122"/>
                <a:cs typeface="Arial" panose="020B0604020202020204" pitchFamily="34" charset="0"/>
              </a:rPr>
              <a:t>Keynote speech mainly consists of three parts: Introduction , Body ,Conclusion.</a:t>
            </a:r>
          </a:p>
          <a:p>
            <a:pPr marL="285750" marR="0" lvl="0" indent="-285750" algn="l" defTabSz="914400" rtl="0" eaLnBrk="1" fontAlgn="auto" latinLnBrk="0" hangingPunct="1">
              <a:lnSpc>
                <a:spcPts val="2200"/>
              </a:lnSpc>
              <a:spcBef>
                <a:spcPts val="0"/>
              </a:spcBef>
              <a:spcAft>
                <a:spcPts val="0"/>
              </a:spcAft>
              <a:buClrTx/>
              <a:buSzTx/>
              <a:buFont typeface="Wingdings" panose="05000000000000000000" pitchFamily="2" charset="2"/>
              <a:buChar char="Ø"/>
              <a:tabLst/>
              <a:defRPr/>
            </a:pP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itchFamily="2" charset="-122"/>
                <a:cs typeface="Arial" panose="020B0604020202020204" pitchFamily="34" charset="0"/>
              </a:rPr>
              <a:t>The introduction part usually covers the research background and literature review.</a:t>
            </a:r>
          </a:p>
          <a:p>
            <a:pPr marL="285750" marR="0" lvl="0" indent="-285750" algn="l" defTabSz="914400" rtl="0" eaLnBrk="1" fontAlgn="auto" latinLnBrk="0" hangingPunct="1">
              <a:lnSpc>
                <a:spcPts val="2200"/>
              </a:lnSpc>
              <a:spcBef>
                <a:spcPts val="0"/>
              </a:spcBef>
              <a:spcAft>
                <a:spcPts val="0"/>
              </a:spcAft>
              <a:buClrTx/>
              <a:buSzTx/>
              <a:buFont typeface="Wingdings" panose="05000000000000000000" pitchFamily="2" charset="2"/>
              <a:buChar char="Ø"/>
              <a:tabLst/>
              <a:defRPr/>
            </a:pP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itchFamily="2" charset="-122"/>
                <a:cs typeface="Arial" panose="020B0604020202020204" pitchFamily="34" charset="0"/>
              </a:rPr>
              <a:t>The body of the speech tells the audience what you have done in your research or what your research is about.</a:t>
            </a:r>
          </a:p>
          <a:p>
            <a:pPr marL="285750" marR="0" lvl="0" indent="-285750" algn="l" defTabSz="914400" rtl="0" eaLnBrk="1" fontAlgn="auto" latinLnBrk="0" hangingPunct="1">
              <a:lnSpc>
                <a:spcPts val="2200"/>
              </a:lnSpc>
              <a:spcBef>
                <a:spcPts val="0"/>
              </a:spcBef>
              <a:spcAft>
                <a:spcPts val="0"/>
              </a:spcAft>
              <a:buClrTx/>
              <a:buSzTx/>
              <a:buFont typeface="Wingdings" panose="05000000000000000000" pitchFamily="2" charset="2"/>
              <a:buChar char="Ø"/>
              <a:tabLst/>
              <a:defRPr/>
            </a:pPr>
            <a:r>
              <a:rPr kumimoji="0" lang="en-US" altLang="zh-CN" sz="2400" b="0" i="0" u="none" strike="noStrike" kern="1200" cap="none" spc="0" normalizeH="0" baseline="0" noProof="0" dirty="0">
                <a:ln>
                  <a:noFill/>
                </a:ln>
                <a:solidFill>
                  <a:srgbClr val="E7E6E6">
                    <a:lumMod val="25000"/>
                  </a:srgbClr>
                </a:solidFill>
                <a:effectLst/>
                <a:uLnTx/>
                <a:uFillTx/>
                <a:latin typeface="Calibri"/>
                <a:ea typeface="宋体" pitchFamily="2" charset="-122"/>
                <a:cs typeface="Arial" panose="020B0604020202020204" pitchFamily="34" charset="0"/>
              </a:rPr>
              <a:t>The conclusion demonstrates the result of your research , pointing out the value of your research.</a:t>
            </a:r>
          </a:p>
          <a:p>
            <a:pPr marL="285750" marR="0" lvl="0" indent="-285750" algn="l" defTabSz="914400" rtl="0" eaLnBrk="1" fontAlgn="auto" latinLnBrk="0" hangingPunct="1">
              <a:lnSpc>
                <a:spcPts val="2000"/>
              </a:lnSpc>
              <a:spcBef>
                <a:spcPts val="0"/>
              </a:spcBef>
              <a:spcAft>
                <a:spcPts val="0"/>
              </a:spcAft>
              <a:buClrTx/>
              <a:buSzTx/>
              <a:buFont typeface="Wingdings" panose="05000000000000000000" pitchFamily="2" charset="2"/>
              <a:buChar char="Ø"/>
              <a:tabLst/>
              <a:defRPr/>
            </a:pPr>
            <a:endParaRPr kumimoji="0" lang="en-US" altLang="zh-CN" sz="32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0" marR="0" lvl="0" indent="0" algn="l" defTabSz="914400" rtl="0" eaLnBrk="1" fontAlgn="auto" latinLnBrk="0" hangingPunct="1">
              <a:lnSpc>
                <a:spcPts val="22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4141160" y="254000"/>
            <a:ext cx="805084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 name="组合 3"/>
          <p:cNvGrpSpPr>
            <a:grpSpLocks/>
          </p:cNvGrpSpPr>
          <p:nvPr/>
        </p:nvGrpSpPr>
        <p:grpSpPr bwMode="auto">
          <a:xfrm>
            <a:off x="546099" y="80168"/>
            <a:ext cx="3942194" cy="585788"/>
            <a:chOff x="359267" y="111376"/>
            <a:chExt cx="3536815" cy="584775"/>
          </a:xfrm>
        </p:grpSpPr>
        <p:sp>
          <p:nvSpPr>
            <p:cNvPr id="5146" name="文本框 4"/>
            <p:cNvSpPr txBox="1">
              <a:spLocks noChangeArrowheads="1"/>
            </p:cNvSpPr>
            <p:nvPr/>
          </p:nvSpPr>
          <p:spPr bwMode="auto">
            <a:xfrm>
              <a:off x="604242" y="120225"/>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Keynote Speech</a:t>
              </a:r>
              <a:endPar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
          <p:nvSpPr>
            <p:cNvPr id="6" name="文本框 5"/>
            <p:cNvSpPr txBox="1"/>
            <p:nvPr/>
          </p:nvSpPr>
          <p:spPr>
            <a:xfrm>
              <a:off x="359267" y="111376"/>
              <a:ext cx="723631"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04</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8" name="矩形 7"/>
          <p:cNvSpPr/>
          <p:nvPr/>
        </p:nvSpPr>
        <p:spPr>
          <a:xfrm>
            <a:off x="0" y="6639828"/>
            <a:ext cx="12192000" cy="21817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5" name="组合 54"/>
          <p:cNvGrpSpPr>
            <a:grpSpLocks/>
          </p:cNvGrpSpPr>
          <p:nvPr/>
        </p:nvGrpSpPr>
        <p:grpSpPr bwMode="auto">
          <a:xfrm>
            <a:off x="4581802" y="715358"/>
            <a:ext cx="2802972" cy="952612"/>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文本框 56"/>
            <p:cNvSpPr txBox="1"/>
            <p:nvPr/>
          </p:nvSpPr>
          <p:spPr>
            <a:xfrm>
              <a:off x="5982652" y="1365254"/>
              <a:ext cx="3235645" cy="321186"/>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Calibri Light"/>
                  <a:ea typeface="宋体" panose="02010600030101010101" pitchFamily="2" charset="-122"/>
                  <a:cs typeface="Arial" panose="020B0604020202020204" pitchFamily="34" charset="0"/>
                </a:rPr>
                <a:t>Keynote Speech</a:t>
              </a:r>
              <a:endParaRPr kumimoji="0" lang="zh-CN" altLang="en-US" sz="3200" b="1" i="0" u="none" strike="noStrike" kern="1200" cap="none" spc="0" normalizeH="0" baseline="0" noProof="0" dirty="0">
                <a:ln>
                  <a:noFill/>
                </a:ln>
                <a:solidFill>
                  <a:prstClr val="white"/>
                </a:solidFill>
                <a:effectLst/>
                <a:uLnTx/>
                <a:uFillTx/>
                <a:latin typeface="Calibri Light"/>
                <a:ea typeface="宋体" panose="02010600030101010101" pitchFamily="2" charset="-122"/>
                <a:cs typeface="Arial" panose="020B0604020202020204" pitchFamily="34" charset="0"/>
              </a:endParaRPr>
            </a:p>
          </p:txBody>
        </p:sp>
      </p:grpSp>
      <p:cxnSp>
        <p:nvCxnSpPr>
          <p:cNvPr id="75" name="直接连接符 74"/>
          <p:cNvCxnSpPr/>
          <p:nvPr/>
        </p:nvCxnSpPr>
        <p:spPr>
          <a:xfrm>
            <a:off x="6221931" y="3405997"/>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77" name="组合 76"/>
          <p:cNvGrpSpPr>
            <a:grpSpLocks/>
          </p:cNvGrpSpPr>
          <p:nvPr/>
        </p:nvGrpSpPr>
        <p:grpSpPr bwMode="auto">
          <a:xfrm>
            <a:off x="431541" y="2016386"/>
            <a:ext cx="5432425" cy="3550265"/>
            <a:chOff x="551544" y="1319389"/>
            <a:chExt cx="5431108" cy="3420798"/>
          </a:xfrm>
        </p:grpSpPr>
        <p:grpSp>
          <p:nvGrpSpPr>
            <p:cNvPr id="5136" name="组合 63"/>
            <p:cNvGrpSpPr>
              <a:grpSpLocks/>
            </p:cNvGrpSpPr>
            <p:nvPr/>
          </p:nvGrpSpPr>
          <p:grpSpPr bwMode="auto">
            <a:xfrm>
              <a:off x="551544" y="1319389"/>
              <a:ext cx="5431108" cy="3420798"/>
              <a:chOff x="7991473" y="1270307"/>
              <a:chExt cx="3781426" cy="2481187"/>
            </a:xfrm>
          </p:grpSpPr>
          <p:pic>
            <p:nvPicPr>
              <p:cNvPr id="5138" name="图片 6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91474" y="1270307"/>
                <a:ext cx="3781425" cy="24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矩形 66"/>
              <p:cNvSpPr/>
              <p:nvPr/>
            </p:nvSpPr>
            <p:spPr>
              <a:xfrm>
                <a:off x="7991473" y="1270307"/>
                <a:ext cx="3781426" cy="248118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137" name="Freeform 74"/>
            <p:cNvSpPr>
              <a:spLocks noEditPoints="1"/>
            </p:cNvSpPr>
            <p:nvPr/>
          </p:nvSpPr>
          <p:spPr bwMode="auto">
            <a:xfrm>
              <a:off x="2845992" y="2742460"/>
              <a:ext cx="878884" cy="574655"/>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spTree>
    <p:extLst>
      <p:ext uri="{BB962C8B-B14F-4D97-AF65-F5344CB8AC3E}">
        <p14:creationId xmlns:p14="http://schemas.microsoft.com/office/powerpoint/2010/main" val="1008983277"/>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1" name="组合 20"/>
          <p:cNvGrpSpPr>
            <a:grpSpLocks/>
          </p:cNvGrpSpPr>
          <p:nvPr/>
        </p:nvGrpSpPr>
        <p:grpSpPr bwMode="auto">
          <a:xfrm>
            <a:off x="5932538" y="1821656"/>
            <a:ext cx="2205037" cy="2281238"/>
            <a:chOff x="4461681" y="2944009"/>
            <a:chExt cx="2205196" cy="2281860"/>
          </a:xfrm>
        </p:grpSpPr>
        <p:sp>
          <p:nvSpPr>
            <p:cNvPr id="22" name="L 形 21"/>
            <p:cNvSpPr/>
            <p:nvPr/>
          </p:nvSpPr>
          <p:spPr>
            <a:xfrm rot="5400000">
              <a:off x="4900524"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1" name="Freeform 48"/>
            <p:cNvSpPr>
              <a:spLocks noEditPoints="1"/>
            </p:cNvSpPr>
            <p:nvPr/>
          </p:nvSpPr>
          <p:spPr bwMode="auto">
            <a:xfrm>
              <a:off x="5430453" y="2944009"/>
              <a:ext cx="449918" cy="71474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25" name="组合 24"/>
          <p:cNvGrpSpPr>
            <a:grpSpLocks/>
          </p:cNvGrpSpPr>
          <p:nvPr/>
        </p:nvGrpSpPr>
        <p:grpSpPr bwMode="auto">
          <a:xfrm>
            <a:off x="2865886" y="2497254"/>
            <a:ext cx="2205038"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8" name="Freeform 98"/>
            <p:cNvSpPr>
              <a:spLocks noEditPoints="1"/>
            </p:cNvSpPr>
            <p:nvPr/>
          </p:nvSpPr>
          <p:spPr bwMode="auto">
            <a:xfrm>
              <a:off x="2817995" y="3799864"/>
              <a:ext cx="623494" cy="479027"/>
            </a:xfrm>
            <a:custGeom>
              <a:avLst/>
              <a:gdLst>
                <a:gd name="T0" fmla="*/ 2147483647 w 104"/>
                <a:gd name="T1" fmla="*/ 2147483647 h 80"/>
                <a:gd name="T2" fmla="*/ 2147483647 w 104"/>
                <a:gd name="T3" fmla="*/ 2147483647 h 80"/>
                <a:gd name="T4" fmla="*/ 2147483647 w 104"/>
                <a:gd name="T5" fmla="*/ 2147483647 h 80"/>
                <a:gd name="T6" fmla="*/ 2147483647 w 104"/>
                <a:gd name="T7" fmla="*/ 2147483647 h 80"/>
                <a:gd name="T8" fmla="*/ 2147483647 w 104"/>
                <a:gd name="T9" fmla="*/ 2147483647 h 80"/>
                <a:gd name="T10" fmla="*/ 2147483647 w 104"/>
                <a:gd name="T11" fmla="*/ 2147483647 h 80"/>
                <a:gd name="T12" fmla="*/ 2147483647 w 104"/>
                <a:gd name="T13" fmla="*/ 2147483647 h 80"/>
                <a:gd name="T14" fmla="*/ 2147483647 w 104"/>
                <a:gd name="T15" fmla="*/ 2147483647 h 80"/>
                <a:gd name="T16" fmla="*/ 2147483647 w 104"/>
                <a:gd name="T17" fmla="*/ 2147483647 h 80"/>
                <a:gd name="T18" fmla="*/ 2147483647 w 104"/>
                <a:gd name="T19" fmla="*/ 2147483647 h 80"/>
                <a:gd name="T20" fmla="*/ 2147483647 w 104"/>
                <a:gd name="T21" fmla="*/ 2147483647 h 80"/>
                <a:gd name="T22" fmla="*/ 2147483647 w 104"/>
                <a:gd name="T23" fmla="*/ 2147483647 h 80"/>
                <a:gd name="T24" fmla="*/ 2147483647 w 104"/>
                <a:gd name="T25" fmla="*/ 2147483647 h 80"/>
                <a:gd name="T26" fmla="*/ 2147483647 w 104"/>
                <a:gd name="T27" fmla="*/ 2147483647 h 80"/>
                <a:gd name="T28" fmla="*/ 2147483647 w 104"/>
                <a:gd name="T29" fmla="*/ 2147483647 h 80"/>
                <a:gd name="T30" fmla="*/ 2147483647 w 104"/>
                <a:gd name="T31" fmla="*/ 2147483647 h 80"/>
                <a:gd name="T32" fmla="*/ 2147483647 w 104"/>
                <a:gd name="T33" fmla="*/ 2147483647 h 80"/>
                <a:gd name="T34" fmla="*/ 2147483647 w 104"/>
                <a:gd name="T35" fmla="*/ 0 h 80"/>
                <a:gd name="T36" fmla="*/ 0 w 104"/>
                <a:gd name="T37" fmla="*/ 2147483647 h 80"/>
                <a:gd name="T38" fmla="*/ 0 w 104"/>
                <a:gd name="T39" fmla="*/ 2147483647 h 80"/>
                <a:gd name="T40" fmla="*/ 2147483647 w 104"/>
                <a:gd name="T41" fmla="*/ 2147483647 h 80"/>
                <a:gd name="T42" fmla="*/ 2147483647 w 104"/>
                <a:gd name="T43" fmla="*/ 2147483647 h 80"/>
                <a:gd name="T44" fmla="*/ 2147483647 w 104"/>
                <a:gd name="T45" fmla="*/ 2147483647 h 80"/>
                <a:gd name="T46" fmla="*/ 2147483647 w 104"/>
                <a:gd name="T47" fmla="*/ 2147483647 h 80"/>
                <a:gd name="T48" fmla="*/ 2147483647 w 104"/>
                <a:gd name="T49" fmla="*/ 2147483647 h 80"/>
                <a:gd name="T50" fmla="*/ 2147483647 w 104"/>
                <a:gd name="T51" fmla="*/ 2147483647 h 80"/>
                <a:gd name="T52" fmla="*/ 2147483647 w 104"/>
                <a:gd name="T53" fmla="*/ 2147483647 h 80"/>
                <a:gd name="T54" fmla="*/ 2147483647 w 104"/>
                <a:gd name="T55" fmla="*/ 2147483647 h 80"/>
                <a:gd name="T56" fmla="*/ 2147483647 w 104"/>
                <a:gd name="T57" fmla="*/ 2147483647 h 80"/>
                <a:gd name="T58" fmla="*/ 2147483647 w 104"/>
                <a:gd name="T59" fmla="*/ 2147483647 h 80"/>
                <a:gd name="T60" fmla="*/ 2147483647 w 104"/>
                <a:gd name="T61" fmla="*/ 214748364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29" name="组合 28"/>
          <p:cNvGrpSpPr>
            <a:grpSpLocks/>
          </p:cNvGrpSpPr>
          <p:nvPr/>
        </p:nvGrpSpPr>
        <p:grpSpPr bwMode="auto">
          <a:xfrm>
            <a:off x="8994428" y="1198563"/>
            <a:ext cx="2205037" cy="2397125"/>
            <a:chOff x="6894012" y="2226903"/>
            <a:chExt cx="2205196" cy="2397084"/>
          </a:xfrm>
        </p:grpSpPr>
        <p:sp>
          <p:nvSpPr>
            <p:cNvPr id="30" name="L 形 29"/>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等腰三角形 30"/>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5" name="Freeform 105"/>
            <p:cNvSpPr>
              <a:spLocks noEditPoints="1"/>
            </p:cNvSpPr>
            <p:nvPr/>
          </p:nvSpPr>
          <p:spPr bwMode="auto">
            <a:xfrm>
              <a:off x="7653443" y="2226903"/>
              <a:ext cx="681922" cy="824299"/>
            </a:xfrm>
            <a:custGeom>
              <a:avLst/>
              <a:gdLst>
                <a:gd name="T0" fmla="*/ 0 w 77"/>
                <a:gd name="T1" fmla="*/ 2147483647 h 93"/>
                <a:gd name="T2" fmla="*/ 2147483647 w 77"/>
                <a:gd name="T3" fmla="*/ 2147483647 h 93"/>
                <a:gd name="T4" fmla="*/ 2147483647 w 77"/>
                <a:gd name="T5" fmla="*/ 2147483647 h 93"/>
                <a:gd name="T6" fmla="*/ 2147483647 w 77"/>
                <a:gd name="T7" fmla="*/ 2147483647 h 93"/>
                <a:gd name="T8" fmla="*/ 2147483647 w 77"/>
                <a:gd name="T9" fmla="*/ 2147483647 h 93"/>
                <a:gd name="T10" fmla="*/ 2147483647 w 77"/>
                <a:gd name="T11" fmla="*/ 2147483647 h 93"/>
                <a:gd name="T12" fmla="*/ 2147483647 w 77"/>
                <a:gd name="T13" fmla="*/ 2147483647 h 93"/>
                <a:gd name="T14" fmla="*/ 2147483647 w 77"/>
                <a:gd name="T15" fmla="*/ 2147483647 h 93"/>
                <a:gd name="T16" fmla="*/ 2147483647 w 77"/>
                <a:gd name="T17" fmla="*/ 2147483647 h 93"/>
                <a:gd name="T18" fmla="*/ 2147483647 w 77"/>
                <a:gd name="T19" fmla="*/ 2147483647 h 93"/>
                <a:gd name="T20" fmla="*/ 2147483647 w 77"/>
                <a:gd name="T21" fmla="*/ 2147483647 h 93"/>
                <a:gd name="T22" fmla="*/ 2147483647 w 77"/>
                <a:gd name="T23" fmla="*/ 2147483647 h 93"/>
                <a:gd name="T24" fmla="*/ 2147483647 w 77"/>
                <a:gd name="T25" fmla="*/ 2147483647 h 93"/>
                <a:gd name="T26" fmla="*/ 2147483647 w 77"/>
                <a:gd name="T27" fmla="*/ 2147483647 h 93"/>
                <a:gd name="T28" fmla="*/ 2147483647 w 77"/>
                <a:gd name="T29" fmla="*/ 2147483647 h 93"/>
                <a:gd name="T30" fmla="*/ 2147483647 w 77"/>
                <a:gd name="T31" fmla="*/ 2147483647 h 93"/>
                <a:gd name="T32" fmla="*/ 2147483647 w 77"/>
                <a:gd name="T33" fmla="*/ 2147483647 h 93"/>
                <a:gd name="T34" fmla="*/ 2147483647 w 77"/>
                <a:gd name="T35" fmla="*/ 2147483647 h 93"/>
                <a:gd name="T36" fmla="*/ 2147483647 w 77"/>
                <a:gd name="T37" fmla="*/ 2147483647 h 93"/>
                <a:gd name="T38" fmla="*/ 2147483647 w 77"/>
                <a:gd name="T39" fmla="*/ 2147483647 h 93"/>
                <a:gd name="T40" fmla="*/ 2147483647 w 77"/>
                <a:gd name="T41" fmla="*/ 2147483647 h 93"/>
                <a:gd name="T42" fmla="*/ 2147483647 w 77"/>
                <a:gd name="T43" fmla="*/ 2147483647 h 93"/>
                <a:gd name="T44" fmla="*/ 2147483647 w 77"/>
                <a:gd name="T45" fmla="*/ 2147483647 h 93"/>
                <a:gd name="T46" fmla="*/ 2147483647 w 77"/>
                <a:gd name="T47" fmla="*/ 2147483647 h 93"/>
                <a:gd name="T48" fmla="*/ 2147483647 w 77"/>
                <a:gd name="T49" fmla="*/ 2147483647 h 93"/>
                <a:gd name="T50" fmla="*/ 2147483647 w 77"/>
                <a:gd name="T51" fmla="*/ 2147483647 h 93"/>
                <a:gd name="T52" fmla="*/ 2147483647 w 77"/>
                <a:gd name="T53" fmla="*/ 2147483647 h 93"/>
                <a:gd name="T54" fmla="*/ 2147483647 w 77"/>
                <a:gd name="T55" fmla="*/ 2147483647 h 93"/>
                <a:gd name="T56" fmla="*/ 2147483647 w 77"/>
                <a:gd name="T57" fmla="*/ 2147483647 h 93"/>
                <a:gd name="T58" fmla="*/ 2147483647 w 77"/>
                <a:gd name="T59" fmla="*/ 2147483647 h 93"/>
                <a:gd name="T60" fmla="*/ 2147483647 w 77"/>
                <a:gd name="T61" fmla="*/ 2147483647 h 93"/>
                <a:gd name="T62" fmla="*/ 2147483647 w 77"/>
                <a:gd name="T63" fmla="*/ 2147483647 h 93"/>
                <a:gd name="T64" fmla="*/ 2147483647 w 77"/>
                <a:gd name="T65" fmla="*/ 2147483647 h 93"/>
                <a:gd name="T66" fmla="*/ 2147483647 w 77"/>
                <a:gd name="T67" fmla="*/ 2147483647 h 93"/>
                <a:gd name="T68" fmla="*/ 2147483647 w 77"/>
                <a:gd name="T69" fmla="*/ 2147483647 h 93"/>
                <a:gd name="T70" fmla="*/ 2147483647 w 77"/>
                <a:gd name="T71" fmla="*/ 2147483647 h 93"/>
                <a:gd name="T72" fmla="*/ 2147483647 w 77"/>
                <a:gd name="T73" fmla="*/ 0 h 93"/>
                <a:gd name="T74" fmla="*/ 2147483647 w 77"/>
                <a:gd name="T75" fmla="*/ 2147483647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sp>
        <p:nvSpPr>
          <p:cNvPr id="35" name="矩形 34"/>
          <p:cNvSpPr/>
          <p:nvPr/>
        </p:nvSpPr>
        <p:spPr bwMode="auto">
          <a:xfrm>
            <a:off x="3170926" y="3595688"/>
            <a:ext cx="2381250" cy="2862322"/>
          </a:xfrm>
          <a:prstGeom prst="rect">
            <a:avLst/>
          </a:prstGeom>
        </p:spPr>
        <p:txBody>
          <a:bodyPr>
            <a:spAutoFit/>
          </a:bodyPr>
          <a:lstStyle/>
          <a:p>
            <a:pPr marL="0" marR="0" lvl="0" indent="0" algn="l" defTabSz="914400" rtl="0" eaLnBrk="1" fontAlgn="auto" latinLnBrk="0" hangingPunct="1">
              <a:lnSpc>
                <a:spcPts val="24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Capture your listeners’ attention:</a:t>
            </a:r>
          </a:p>
          <a:p>
            <a:pPr marL="0" marR="0" lvl="0" indent="0" algn="l" defTabSz="914400" rtl="0" eaLnBrk="1" fontAlgn="auto" latinLnBrk="0" hangingPunct="1">
              <a:lnSpc>
                <a:spcPts val="24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Begin with a question ,a funny story, a startling comment, or anything that will make them think.</a:t>
            </a:r>
          </a:p>
        </p:txBody>
      </p:sp>
      <p:sp>
        <p:nvSpPr>
          <p:cNvPr id="39" name="矩形 38"/>
          <p:cNvSpPr/>
          <p:nvPr/>
        </p:nvSpPr>
        <p:spPr bwMode="auto">
          <a:xfrm>
            <a:off x="6239521" y="3169131"/>
            <a:ext cx="2324100" cy="707886"/>
          </a:xfrm>
          <a:prstGeom prst="rect">
            <a:avLst/>
          </a:prstGeom>
        </p:spPr>
        <p:txBody>
          <a:bodyPr>
            <a:spAutoFit/>
          </a:bodyPr>
          <a:lstStyle/>
          <a:p>
            <a:pPr marL="0" marR="0" lvl="0" indent="0" algn="l" defTabSz="914400" rtl="0" eaLnBrk="1" fontAlgn="auto" latinLnBrk="0" hangingPunct="1">
              <a:lnSpc>
                <a:spcPts val="24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State your purpose.</a:t>
            </a:r>
          </a:p>
        </p:txBody>
      </p:sp>
      <p:sp>
        <p:nvSpPr>
          <p:cNvPr id="43" name="矩形 42"/>
          <p:cNvSpPr/>
          <p:nvPr/>
        </p:nvSpPr>
        <p:spPr bwMode="auto">
          <a:xfrm>
            <a:off x="9312522" y="2661299"/>
            <a:ext cx="2312988" cy="1015663"/>
          </a:xfrm>
          <a:prstGeom prst="rect">
            <a:avLst/>
          </a:prstGeom>
        </p:spPr>
        <p:txBody>
          <a:bodyPr>
            <a:spAutoFit/>
          </a:bodyPr>
          <a:lstStyle/>
          <a:p>
            <a:pPr marL="0" marR="0" lvl="0" indent="0" algn="l" defTabSz="914400" rtl="0" eaLnBrk="1" fontAlgn="auto" latinLnBrk="0" hangingPunct="1">
              <a:lnSpc>
                <a:spcPts val="24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Present an outline of your talk.</a:t>
            </a:r>
          </a:p>
        </p:txBody>
      </p:sp>
      <p:grpSp>
        <p:nvGrpSpPr>
          <p:cNvPr id="49" name="组合 48"/>
          <p:cNvGrpSpPr>
            <a:grpSpLocks/>
          </p:cNvGrpSpPr>
          <p:nvPr/>
        </p:nvGrpSpPr>
        <p:grpSpPr bwMode="auto">
          <a:xfrm>
            <a:off x="374649" y="3318218"/>
            <a:ext cx="1679575" cy="1568450"/>
            <a:chOff x="142583" y="4542955"/>
            <a:chExt cx="1679145" cy="1567915"/>
          </a:xfrm>
        </p:grpSpPr>
        <p:sp>
          <p:nvSpPr>
            <p:cNvPr id="50" name="L 形 49"/>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10" name="Freeform 46"/>
            <p:cNvSpPr>
              <a:spLocks noEditPoints="1"/>
            </p:cNvSpPr>
            <p:nvPr/>
          </p:nvSpPr>
          <p:spPr bwMode="auto">
            <a:xfrm>
              <a:off x="757315" y="4542955"/>
              <a:ext cx="449681" cy="453558"/>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sp>
        <p:nvSpPr>
          <p:cNvPr id="52" name="文本框 51"/>
          <p:cNvSpPr txBox="1"/>
          <p:nvPr/>
        </p:nvSpPr>
        <p:spPr>
          <a:xfrm>
            <a:off x="609600" y="4247685"/>
            <a:ext cx="1930400" cy="523220"/>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rPr>
              <a:t>Introduction</a:t>
            </a:r>
            <a:endParaRPr kumimoji="0" lang="zh-CN" altLang="en-US" sz="2400" b="1"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endParaRPr>
          </a:p>
        </p:txBody>
      </p:sp>
      <p:sp>
        <p:nvSpPr>
          <p:cNvPr id="2" name="矩形 1"/>
          <p:cNvSpPr/>
          <p:nvPr/>
        </p:nvSpPr>
        <p:spPr bwMode="auto">
          <a:xfrm>
            <a:off x="374649" y="1200151"/>
            <a:ext cx="176213" cy="11969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矩形 3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矩形 32"/>
          <p:cNvSpPr/>
          <p:nvPr/>
        </p:nvSpPr>
        <p:spPr>
          <a:xfrm>
            <a:off x="4141160" y="254000"/>
            <a:ext cx="805084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4" name="组合 33"/>
          <p:cNvGrpSpPr>
            <a:grpSpLocks/>
          </p:cNvGrpSpPr>
          <p:nvPr/>
        </p:nvGrpSpPr>
        <p:grpSpPr bwMode="auto">
          <a:xfrm>
            <a:off x="546099" y="80168"/>
            <a:ext cx="3942194" cy="585788"/>
            <a:chOff x="359267" y="111376"/>
            <a:chExt cx="3536815" cy="584775"/>
          </a:xfrm>
        </p:grpSpPr>
        <p:sp>
          <p:nvSpPr>
            <p:cNvPr id="36" name="文本框 4"/>
            <p:cNvSpPr txBox="1">
              <a:spLocks noChangeArrowheads="1"/>
            </p:cNvSpPr>
            <p:nvPr/>
          </p:nvSpPr>
          <p:spPr bwMode="auto">
            <a:xfrm>
              <a:off x="604242" y="120225"/>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Keynote Speech</a:t>
              </a:r>
              <a:endPar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
          <p:nvSpPr>
            <p:cNvPr id="37" name="文本框 36"/>
            <p:cNvSpPr txBox="1"/>
            <p:nvPr/>
          </p:nvSpPr>
          <p:spPr>
            <a:xfrm>
              <a:off x="359267" y="111376"/>
              <a:ext cx="723631"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04</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pic>
        <p:nvPicPr>
          <p:cNvPr id="38" name="Picture 8">
            <a:extLst>
              <a:ext uri="{FF2B5EF4-FFF2-40B4-BE49-F238E27FC236}">
                <a16:creationId xmlns:a16="http://schemas.microsoft.com/office/drawing/2014/main" id="{F224CD98-744C-4034-B574-0FAB096A1B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28029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54EF0DF-0057-4245-BB63-3F7D67FB7619}"/>
              </a:ext>
            </a:extLst>
          </p:cNvPr>
          <p:cNvSpPr txBox="1"/>
          <p:nvPr/>
        </p:nvSpPr>
        <p:spPr>
          <a:xfrm>
            <a:off x="2743200" y="582613"/>
            <a:ext cx="6688138" cy="923925"/>
          </a:xfrm>
          <a:prstGeom prst="rect">
            <a:avLst/>
          </a:prstGeom>
          <a:noFill/>
        </p:spPr>
        <p:txBody>
          <a:bodyPr>
            <a:spAutoFit/>
          </a:bodyPr>
          <a:lstStyle/>
          <a:p>
            <a:pPr algn="ctr" eaLnBrk="1" fontAlgn="auto" hangingPunct="1">
              <a:spcBef>
                <a:spcPts val="0"/>
              </a:spcBef>
              <a:spcAft>
                <a:spcPts val="0"/>
              </a:spcAft>
              <a:defRPr/>
            </a:pPr>
            <a:r>
              <a:rPr lang="en-US" altLang="zh-CN" sz="5400" dirty="0">
                <a:solidFill>
                  <a:srgbClr val="044875"/>
                </a:solidFill>
                <a:latin typeface="+mj-lt"/>
                <a:ea typeface="+mn-ea"/>
              </a:rPr>
              <a:t>GROUP MEMBERS</a:t>
            </a:r>
            <a:endParaRPr lang="zh-CN" altLang="en-US" sz="5400" dirty="0">
              <a:solidFill>
                <a:srgbClr val="044875"/>
              </a:solidFill>
              <a:latin typeface="+mj-lt"/>
              <a:ea typeface="+mn-ea"/>
            </a:endParaRPr>
          </a:p>
        </p:txBody>
      </p:sp>
      <p:sp>
        <p:nvSpPr>
          <p:cNvPr id="4" name="矩形 3">
            <a:extLst>
              <a:ext uri="{FF2B5EF4-FFF2-40B4-BE49-F238E27FC236}">
                <a16:creationId xmlns:a16="http://schemas.microsoft.com/office/drawing/2014/main" id="{1B73689A-88BF-455B-96EF-A69444DF3FB3}"/>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CA4CC5E4-84E5-49E1-89D6-A34CBB3F4DB5}"/>
              </a:ext>
            </a:extLst>
          </p:cNvPr>
          <p:cNvSpPr/>
          <p:nvPr/>
        </p:nvSpPr>
        <p:spPr>
          <a:xfrm>
            <a:off x="0" y="6484937"/>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03787058"/>
              </p:ext>
            </p:extLst>
          </p:nvPr>
        </p:nvGraphicFramePr>
        <p:xfrm>
          <a:off x="2032000" y="2035352"/>
          <a:ext cx="8128000" cy="3474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08332995"/>
                    </a:ext>
                  </a:extLst>
                </a:gridCol>
                <a:gridCol w="4064000">
                  <a:extLst>
                    <a:ext uri="{9D8B030D-6E8A-4147-A177-3AD203B41FA5}">
                      <a16:colId xmlns:a16="http://schemas.microsoft.com/office/drawing/2014/main" val="3201535267"/>
                    </a:ext>
                  </a:extLst>
                </a:gridCol>
              </a:tblGrid>
              <a:tr h="370840">
                <a:tc>
                  <a:txBody>
                    <a:bodyPr/>
                    <a:lstStyle/>
                    <a:p>
                      <a:pPr algn="ctr"/>
                      <a:r>
                        <a:rPr lang="en-US" altLang="zh-CN" sz="3200" b="1" kern="1200" dirty="0" smtClean="0">
                          <a:solidFill>
                            <a:schemeClr val="tx1"/>
                          </a:solidFill>
                          <a:latin typeface="Times New Roman" panose="02020603050405020304" pitchFamily="18" charset="0"/>
                          <a:ea typeface="微软雅黑" pitchFamily="34" charset="-122"/>
                          <a:cs typeface="Times New Roman" panose="02020603050405020304" pitchFamily="18" charset="0"/>
                        </a:rPr>
                        <a:t>Speaker</a:t>
                      </a:r>
                      <a:endParaRPr lang="zh-CN" altLang="en-US" sz="3200" b="1" kern="1200" dirty="0">
                        <a:solidFill>
                          <a:schemeClr val="tx1"/>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solidFill>
                            <a:schemeClr val="tx1"/>
                          </a:solidFill>
                          <a:latin typeface="Times New Roman" panose="02020603050405020304" pitchFamily="18" charset="0"/>
                          <a:ea typeface="微软雅黑" pitchFamily="34" charset="-122"/>
                          <a:cs typeface="Times New Roman" panose="02020603050405020304" pitchFamily="18" charset="0"/>
                        </a:rPr>
                        <a:t>Jiao </a:t>
                      </a:r>
                      <a:r>
                        <a:rPr lang="en-US" altLang="zh-CN" sz="3200" dirty="0" err="1" smtClean="0">
                          <a:solidFill>
                            <a:schemeClr val="tx1"/>
                          </a:solidFill>
                          <a:latin typeface="Times New Roman" panose="02020603050405020304" pitchFamily="18" charset="0"/>
                          <a:ea typeface="微软雅黑" pitchFamily="34" charset="-122"/>
                          <a:cs typeface="Times New Roman" panose="02020603050405020304" pitchFamily="18" charset="0"/>
                        </a:rPr>
                        <a:t>Weiran</a:t>
                      </a:r>
                      <a:endParaRPr lang="en-US" altLang="zh-CN" sz="3200" dirty="0" smtClean="0">
                        <a:solidFill>
                          <a:schemeClr val="tx1"/>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79990174"/>
                  </a:ext>
                </a:extLst>
              </a:tr>
              <a:tr h="370840">
                <a:tc rowSpan="5">
                  <a:txBody>
                    <a:bodyPr/>
                    <a:lstStyle/>
                    <a:p>
                      <a:pPr algn="ctr"/>
                      <a:r>
                        <a:rPr lang="en-US" altLang="zh-CN" sz="3200" b="1" kern="1200" dirty="0" smtClean="0">
                          <a:solidFill>
                            <a:schemeClr val="tx1"/>
                          </a:solidFill>
                          <a:latin typeface="Times New Roman" panose="02020603050405020304" pitchFamily="18" charset="0"/>
                          <a:ea typeface="微软雅黑" pitchFamily="34" charset="-122"/>
                          <a:cs typeface="Times New Roman" panose="02020603050405020304" pitchFamily="18" charset="0"/>
                        </a:rPr>
                        <a:t>Members</a:t>
                      </a:r>
                      <a:endParaRPr lang="zh-CN" altLang="en-US" sz="3200" b="1" kern="1200" dirty="0">
                        <a:solidFill>
                          <a:schemeClr val="tx1"/>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Times New Roman" panose="02020603050405020304" pitchFamily="18" charset="0"/>
                          <a:ea typeface="微软雅黑" pitchFamily="34" charset="-122"/>
                          <a:cs typeface="Times New Roman" panose="02020603050405020304" pitchFamily="18" charset="0"/>
                        </a:rPr>
                        <a:t>Ni </a:t>
                      </a:r>
                      <a:r>
                        <a:rPr lang="en-US" altLang="zh-CN" sz="3200" dirty="0" err="1" smtClean="0">
                          <a:latin typeface="Times New Roman" panose="02020603050405020304" pitchFamily="18" charset="0"/>
                          <a:ea typeface="微软雅黑" pitchFamily="34" charset="-122"/>
                          <a:cs typeface="Times New Roman" panose="02020603050405020304" pitchFamily="18" charset="0"/>
                        </a:rPr>
                        <a:t>Meng</a:t>
                      </a:r>
                      <a:endParaRPr lang="en-US" altLang="zh-CN" sz="3200" dirty="0" smtClean="0">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4923199"/>
                  </a:ext>
                </a:extLst>
              </a:tr>
              <a:tr h="370840">
                <a:tc vMerge="1">
                  <a:txBody>
                    <a:bodyPr/>
                    <a:lstStyle/>
                    <a:p>
                      <a:endParaRPr lang="zh-CN" altLang="en-US" sz="3200" b="1" kern="1200" dirty="0">
                        <a:solidFill>
                          <a:schemeClr val="tx1"/>
                        </a:solidFill>
                        <a:latin typeface="Times New Roman" panose="02020603050405020304" pitchFamily="18" charset="0"/>
                        <a:ea typeface="微软雅黑" pitchFamily="34" charset="-122"/>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Times New Roman" panose="02020603050405020304" pitchFamily="18" charset="0"/>
                          <a:ea typeface="微软雅黑" pitchFamily="34" charset="-122"/>
                          <a:cs typeface="Times New Roman" panose="02020603050405020304" pitchFamily="18" charset="0"/>
                        </a:rPr>
                        <a:t>Gao Peng</a:t>
                      </a:r>
                      <a:endParaRPr lang="zh-CN" altLang="en-US" sz="3200" b="1" kern="1200" dirty="0" smtClean="0">
                        <a:solidFill>
                          <a:schemeClr val="tx1"/>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3274385"/>
                  </a:ext>
                </a:extLst>
              </a:tr>
              <a:tr h="370840">
                <a:tc vMerge="1">
                  <a:txBody>
                    <a:bodyPr/>
                    <a:lstStyle/>
                    <a:p>
                      <a:endParaRPr lang="zh-CN" altLang="en-US" sz="3200" b="1" kern="1200" dirty="0">
                        <a:solidFill>
                          <a:schemeClr val="tx1"/>
                        </a:solidFill>
                        <a:latin typeface="Times New Roman" panose="02020603050405020304" pitchFamily="18" charset="0"/>
                        <a:ea typeface="微软雅黑" pitchFamily="34" charset="-122"/>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Times New Roman" panose="02020603050405020304" pitchFamily="18" charset="0"/>
                          <a:ea typeface="微软雅黑" pitchFamily="34" charset="-122"/>
                          <a:cs typeface="Times New Roman" panose="02020603050405020304" pitchFamily="18" charset="0"/>
                        </a:rPr>
                        <a:t>Zhang </a:t>
                      </a:r>
                      <a:r>
                        <a:rPr lang="en-US" altLang="zh-CN" sz="3200" dirty="0" err="1" smtClean="0">
                          <a:latin typeface="Times New Roman" panose="02020603050405020304" pitchFamily="18" charset="0"/>
                          <a:ea typeface="微软雅黑" pitchFamily="34" charset="-122"/>
                          <a:cs typeface="Times New Roman" panose="02020603050405020304" pitchFamily="18" charset="0"/>
                        </a:rPr>
                        <a:t>Tingquan</a:t>
                      </a:r>
                      <a:endParaRPr lang="en-US" altLang="zh-CN" sz="3200" dirty="0" smtClean="0">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3625591"/>
                  </a:ext>
                </a:extLst>
              </a:tr>
              <a:tr h="370840">
                <a:tc vMerge="1">
                  <a:txBody>
                    <a:bodyPr/>
                    <a:lstStyle/>
                    <a:p>
                      <a:endParaRPr lang="zh-CN" altLang="en-US" sz="3200" b="1" kern="1200">
                        <a:solidFill>
                          <a:schemeClr val="tx1"/>
                        </a:solidFill>
                        <a:latin typeface="Times New Roman" panose="02020603050405020304" pitchFamily="18" charset="0"/>
                        <a:ea typeface="微软雅黑" pitchFamily="34" charset="-122"/>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Times New Roman" panose="02020603050405020304" pitchFamily="18" charset="0"/>
                          <a:ea typeface="微软雅黑" pitchFamily="34" charset="-122"/>
                          <a:cs typeface="Times New Roman" panose="02020603050405020304" pitchFamily="18" charset="0"/>
                        </a:rPr>
                        <a:t>Xin Yuan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90929113"/>
                  </a:ext>
                </a:extLst>
              </a:tr>
              <a:tr h="370840">
                <a:tc vMerge="1">
                  <a:txBody>
                    <a:bodyPr/>
                    <a:lstStyle/>
                    <a:p>
                      <a:endParaRPr lang="zh-CN" altLang="en-US" sz="3200" b="1" kern="1200" dirty="0">
                        <a:solidFill>
                          <a:schemeClr val="tx1"/>
                        </a:solidFill>
                        <a:latin typeface="Times New Roman" panose="02020603050405020304" pitchFamily="18" charset="0"/>
                        <a:ea typeface="微软雅黑" pitchFamily="34" charset="-122"/>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Times New Roman" panose="02020603050405020304" pitchFamily="18" charset="0"/>
                          <a:ea typeface="微软雅黑" pitchFamily="34" charset="-122"/>
                          <a:cs typeface="Times New Roman" panose="02020603050405020304" pitchFamily="18" charset="0"/>
                        </a:rPr>
                        <a:t>Yan Cheng</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202004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1050"/>
                            </p:stCondLst>
                            <p:childTnLst>
                              <p:par>
                                <p:cTn id="11" presetID="22" presetClass="entr" presetSubtype="2"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right)">
                                      <p:cBhvr>
                                        <p:cTn id="13" dur="500"/>
                                        <p:tgtEl>
                                          <p:spTgt spid="4"/>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childTnLst>
                          </p:cTn>
                        </p:par>
                        <p:par>
                          <p:cTn id="17" fill="hold">
                            <p:stCondLst>
                              <p:cond delay="1550"/>
                            </p:stCondLst>
                            <p:childTnLst>
                              <p:par>
                                <p:cTn id="18" presetID="16" presetClass="entr" presetSubtype="37"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outVertic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1" name="组合 20"/>
          <p:cNvGrpSpPr>
            <a:grpSpLocks/>
          </p:cNvGrpSpPr>
          <p:nvPr/>
        </p:nvGrpSpPr>
        <p:grpSpPr bwMode="auto">
          <a:xfrm>
            <a:off x="5932538" y="1825281"/>
            <a:ext cx="2205037" cy="2281238"/>
            <a:chOff x="4461681" y="2944009"/>
            <a:chExt cx="2205196" cy="2281860"/>
          </a:xfrm>
        </p:grpSpPr>
        <p:sp>
          <p:nvSpPr>
            <p:cNvPr id="22" name="L 形 21"/>
            <p:cNvSpPr/>
            <p:nvPr/>
          </p:nvSpPr>
          <p:spPr>
            <a:xfrm rot="5400000">
              <a:off x="4900524"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1" name="Freeform 48"/>
            <p:cNvSpPr>
              <a:spLocks noEditPoints="1"/>
            </p:cNvSpPr>
            <p:nvPr/>
          </p:nvSpPr>
          <p:spPr bwMode="auto">
            <a:xfrm>
              <a:off x="5430453" y="2944009"/>
              <a:ext cx="449918" cy="71474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25" name="组合 24"/>
          <p:cNvGrpSpPr>
            <a:grpSpLocks/>
          </p:cNvGrpSpPr>
          <p:nvPr/>
        </p:nvGrpSpPr>
        <p:grpSpPr bwMode="auto">
          <a:xfrm>
            <a:off x="2865886" y="2500879"/>
            <a:ext cx="2205038"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8" name="Freeform 98"/>
            <p:cNvSpPr>
              <a:spLocks noEditPoints="1"/>
            </p:cNvSpPr>
            <p:nvPr/>
          </p:nvSpPr>
          <p:spPr bwMode="auto">
            <a:xfrm>
              <a:off x="2817995" y="3799864"/>
              <a:ext cx="623494" cy="479027"/>
            </a:xfrm>
            <a:custGeom>
              <a:avLst/>
              <a:gdLst>
                <a:gd name="T0" fmla="*/ 2147483647 w 104"/>
                <a:gd name="T1" fmla="*/ 2147483647 h 80"/>
                <a:gd name="T2" fmla="*/ 2147483647 w 104"/>
                <a:gd name="T3" fmla="*/ 2147483647 h 80"/>
                <a:gd name="T4" fmla="*/ 2147483647 w 104"/>
                <a:gd name="T5" fmla="*/ 2147483647 h 80"/>
                <a:gd name="T6" fmla="*/ 2147483647 w 104"/>
                <a:gd name="T7" fmla="*/ 2147483647 h 80"/>
                <a:gd name="T8" fmla="*/ 2147483647 w 104"/>
                <a:gd name="T9" fmla="*/ 2147483647 h 80"/>
                <a:gd name="T10" fmla="*/ 2147483647 w 104"/>
                <a:gd name="T11" fmla="*/ 2147483647 h 80"/>
                <a:gd name="T12" fmla="*/ 2147483647 w 104"/>
                <a:gd name="T13" fmla="*/ 2147483647 h 80"/>
                <a:gd name="T14" fmla="*/ 2147483647 w 104"/>
                <a:gd name="T15" fmla="*/ 2147483647 h 80"/>
                <a:gd name="T16" fmla="*/ 2147483647 w 104"/>
                <a:gd name="T17" fmla="*/ 2147483647 h 80"/>
                <a:gd name="T18" fmla="*/ 2147483647 w 104"/>
                <a:gd name="T19" fmla="*/ 2147483647 h 80"/>
                <a:gd name="T20" fmla="*/ 2147483647 w 104"/>
                <a:gd name="T21" fmla="*/ 2147483647 h 80"/>
                <a:gd name="T22" fmla="*/ 2147483647 w 104"/>
                <a:gd name="T23" fmla="*/ 2147483647 h 80"/>
                <a:gd name="T24" fmla="*/ 2147483647 w 104"/>
                <a:gd name="T25" fmla="*/ 2147483647 h 80"/>
                <a:gd name="T26" fmla="*/ 2147483647 w 104"/>
                <a:gd name="T27" fmla="*/ 2147483647 h 80"/>
                <a:gd name="T28" fmla="*/ 2147483647 w 104"/>
                <a:gd name="T29" fmla="*/ 2147483647 h 80"/>
                <a:gd name="T30" fmla="*/ 2147483647 w 104"/>
                <a:gd name="T31" fmla="*/ 2147483647 h 80"/>
                <a:gd name="T32" fmla="*/ 2147483647 w 104"/>
                <a:gd name="T33" fmla="*/ 2147483647 h 80"/>
                <a:gd name="T34" fmla="*/ 2147483647 w 104"/>
                <a:gd name="T35" fmla="*/ 0 h 80"/>
                <a:gd name="T36" fmla="*/ 0 w 104"/>
                <a:gd name="T37" fmla="*/ 2147483647 h 80"/>
                <a:gd name="T38" fmla="*/ 0 w 104"/>
                <a:gd name="T39" fmla="*/ 2147483647 h 80"/>
                <a:gd name="T40" fmla="*/ 2147483647 w 104"/>
                <a:gd name="T41" fmla="*/ 2147483647 h 80"/>
                <a:gd name="T42" fmla="*/ 2147483647 w 104"/>
                <a:gd name="T43" fmla="*/ 2147483647 h 80"/>
                <a:gd name="T44" fmla="*/ 2147483647 w 104"/>
                <a:gd name="T45" fmla="*/ 2147483647 h 80"/>
                <a:gd name="T46" fmla="*/ 2147483647 w 104"/>
                <a:gd name="T47" fmla="*/ 2147483647 h 80"/>
                <a:gd name="T48" fmla="*/ 2147483647 w 104"/>
                <a:gd name="T49" fmla="*/ 2147483647 h 80"/>
                <a:gd name="T50" fmla="*/ 2147483647 w 104"/>
                <a:gd name="T51" fmla="*/ 2147483647 h 80"/>
                <a:gd name="T52" fmla="*/ 2147483647 w 104"/>
                <a:gd name="T53" fmla="*/ 2147483647 h 80"/>
                <a:gd name="T54" fmla="*/ 2147483647 w 104"/>
                <a:gd name="T55" fmla="*/ 2147483647 h 80"/>
                <a:gd name="T56" fmla="*/ 2147483647 w 104"/>
                <a:gd name="T57" fmla="*/ 2147483647 h 80"/>
                <a:gd name="T58" fmla="*/ 2147483647 w 104"/>
                <a:gd name="T59" fmla="*/ 2147483647 h 80"/>
                <a:gd name="T60" fmla="*/ 2147483647 w 104"/>
                <a:gd name="T61" fmla="*/ 214748364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29" name="组合 28"/>
          <p:cNvGrpSpPr>
            <a:grpSpLocks/>
          </p:cNvGrpSpPr>
          <p:nvPr/>
        </p:nvGrpSpPr>
        <p:grpSpPr bwMode="auto">
          <a:xfrm>
            <a:off x="8994428" y="1202188"/>
            <a:ext cx="2205037" cy="2397125"/>
            <a:chOff x="6894012" y="2226903"/>
            <a:chExt cx="2205196" cy="2397084"/>
          </a:xfrm>
        </p:grpSpPr>
        <p:sp>
          <p:nvSpPr>
            <p:cNvPr id="30" name="L 形 29"/>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等腰三角形 30"/>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5" name="Freeform 105"/>
            <p:cNvSpPr>
              <a:spLocks noEditPoints="1"/>
            </p:cNvSpPr>
            <p:nvPr/>
          </p:nvSpPr>
          <p:spPr bwMode="auto">
            <a:xfrm>
              <a:off x="7653443" y="2226903"/>
              <a:ext cx="681922" cy="824299"/>
            </a:xfrm>
            <a:custGeom>
              <a:avLst/>
              <a:gdLst>
                <a:gd name="T0" fmla="*/ 0 w 77"/>
                <a:gd name="T1" fmla="*/ 2147483647 h 93"/>
                <a:gd name="T2" fmla="*/ 2147483647 w 77"/>
                <a:gd name="T3" fmla="*/ 2147483647 h 93"/>
                <a:gd name="T4" fmla="*/ 2147483647 w 77"/>
                <a:gd name="T5" fmla="*/ 2147483647 h 93"/>
                <a:gd name="T6" fmla="*/ 2147483647 w 77"/>
                <a:gd name="T7" fmla="*/ 2147483647 h 93"/>
                <a:gd name="T8" fmla="*/ 2147483647 w 77"/>
                <a:gd name="T9" fmla="*/ 2147483647 h 93"/>
                <a:gd name="T10" fmla="*/ 2147483647 w 77"/>
                <a:gd name="T11" fmla="*/ 2147483647 h 93"/>
                <a:gd name="T12" fmla="*/ 2147483647 w 77"/>
                <a:gd name="T13" fmla="*/ 2147483647 h 93"/>
                <a:gd name="T14" fmla="*/ 2147483647 w 77"/>
                <a:gd name="T15" fmla="*/ 2147483647 h 93"/>
                <a:gd name="T16" fmla="*/ 2147483647 w 77"/>
                <a:gd name="T17" fmla="*/ 2147483647 h 93"/>
                <a:gd name="T18" fmla="*/ 2147483647 w 77"/>
                <a:gd name="T19" fmla="*/ 2147483647 h 93"/>
                <a:gd name="T20" fmla="*/ 2147483647 w 77"/>
                <a:gd name="T21" fmla="*/ 2147483647 h 93"/>
                <a:gd name="T22" fmla="*/ 2147483647 w 77"/>
                <a:gd name="T23" fmla="*/ 2147483647 h 93"/>
                <a:gd name="T24" fmla="*/ 2147483647 w 77"/>
                <a:gd name="T25" fmla="*/ 2147483647 h 93"/>
                <a:gd name="T26" fmla="*/ 2147483647 w 77"/>
                <a:gd name="T27" fmla="*/ 2147483647 h 93"/>
                <a:gd name="T28" fmla="*/ 2147483647 w 77"/>
                <a:gd name="T29" fmla="*/ 2147483647 h 93"/>
                <a:gd name="T30" fmla="*/ 2147483647 w 77"/>
                <a:gd name="T31" fmla="*/ 2147483647 h 93"/>
                <a:gd name="T32" fmla="*/ 2147483647 w 77"/>
                <a:gd name="T33" fmla="*/ 2147483647 h 93"/>
                <a:gd name="T34" fmla="*/ 2147483647 w 77"/>
                <a:gd name="T35" fmla="*/ 2147483647 h 93"/>
                <a:gd name="T36" fmla="*/ 2147483647 w 77"/>
                <a:gd name="T37" fmla="*/ 2147483647 h 93"/>
                <a:gd name="T38" fmla="*/ 2147483647 w 77"/>
                <a:gd name="T39" fmla="*/ 2147483647 h 93"/>
                <a:gd name="T40" fmla="*/ 2147483647 w 77"/>
                <a:gd name="T41" fmla="*/ 2147483647 h 93"/>
                <a:gd name="T42" fmla="*/ 2147483647 w 77"/>
                <a:gd name="T43" fmla="*/ 2147483647 h 93"/>
                <a:gd name="T44" fmla="*/ 2147483647 w 77"/>
                <a:gd name="T45" fmla="*/ 2147483647 h 93"/>
                <a:gd name="T46" fmla="*/ 2147483647 w 77"/>
                <a:gd name="T47" fmla="*/ 2147483647 h 93"/>
                <a:gd name="T48" fmla="*/ 2147483647 w 77"/>
                <a:gd name="T49" fmla="*/ 2147483647 h 93"/>
                <a:gd name="T50" fmla="*/ 2147483647 w 77"/>
                <a:gd name="T51" fmla="*/ 2147483647 h 93"/>
                <a:gd name="T52" fmla="*/ 2147483647 w 77"/>
                <a:gd name="T53" fmla="*/ 2147483647 h 93"/>
                <a:gd name="T54" fmla="*/ 2147483647 w 77"/>
                <a:gd name="T55" fmla="*/ 2147483647 h 93"/>
                <a:gd name="T56" fmla="*/ 2147483647 w 77"/>
                <a:gd name="T57" fmla="*/ 2147483647 h 93"/>
                <a:gd name="T58" fmla="*/ 2147483647 w 77"/>
                <a:gd name="T59" fmla="*/ 2147483647 h 93"/>
                <a:gd name="T60" fmla="*/ 2147483647 w 77"/>
                <a:gd name="T61" fmla="*/ 2147483647 h 93"/>
                <a:gd name="T62" fmla="*/ 2147483647 w 77"/>
                <a:gd name="T63" fmla="*/ 2147483647 h 93"/>
                <a:gd name="T64" fmla="*/ 2147483647 w 77"/>
                <a:gd name="T65" fmla="*/ 2147483647 h 93"/>
                <a:gd name="T66" fmla="*/ 2147483647 w 77"/>
                <a:gd name="T67" fmla="*/ 2147483647 h 93"/>
                <a:gd name="T68" fmla="*/ 2147483647 w 77"/>
                <a:gd name="T69" fmla="*/ 2147483647 h 93"/>
                <a:gd name="T70" fmla="*/ 2147483647 w 77"/>
                <a:gd name="T71" fmla="*/ 2147483647 h 93"/>
                <a:gd name="T72" fmla="*/ 2147483647 w 77"/>
                <a:gd name="T73" fmla="*/ 0 h 93"/>
                <a:gd name="T74" fmla="*/ 2147483647 w 77"/>
                <a:gd name="T75" fmla="*/ 2147483647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sp>
        <p:nvSpPr>
          <p:cNvPr id="35" name="矩形 34"/>
          <p:cNvSpPr/>
          <p:nvPr/>
        </p:nvSpPr>
        <p:spPr bwMode="auto">
          <a:xfrm>
            <a:off x="3212438" y="3598842"/>
            <a:ext cx="2029773" cy="1631216"/>
          </a:xfrm>
          <a:prstGeom prst="rect">
            <a:avLst/>
          </a:prstGeom>
        </p:spPr>
        <p:txBody>
          <a:bodyPr wrap="square">
            <a:spAutoFit/>
          </a:bodyPr>
          <a:lstStyle/>
          <a:p>
            <a:pPr marL="0" marR="0" lvl="0" indent="0" algn="l" defTabSz="914400" rtl="0" eaLnBrk="1" fontAlgn="auto" latinLnBrk="0" hangingPunct="1">
              <a:lnSpc>
                <a:spcPts val="24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Present your main points one by one in logical order.</a:t>
            </a:r>
          </a:p>
        </p:txBody>
      </p:sp>
      <p:sp>
        <p:nvSpPr>
          <p:cNvPr id="39" name="矩形 38"/>
          <p:cNvSpPr/>
          <p:nvPr/>
        </p:nvSpPr>
        <p:spPr bwMode="auto">
          <a:xfrm>
            <a:off x="6303177" y="3205728"/>
            <a:ext cx="2125918" cy="1015663"/>
          </a:xfrm>
          <a:prstGeom prst="rect">
            <a:avLst/>
          </a:prstGeom>
        </p:spPr>
        <p:txBody>
          <a:bodyPr wrap="square">
            <a:spAutoFit/>
          </a:bodyPr>
          <a:lstStyle/>
          <a:p>
            <a:pPr marL="0" marR="0" lvl="0" indent="0" algn="l" defTabSz="914400" rtl="0" eaLnBrk="1" fontAlgn="auto" latinLnBrk="0" hangingPunct="1">
              <a:lnSpc>
                <a:spcPts val="24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Pause at the end of each point.</a:t>
            </a:r>
          </a:p>
        </p:txBody>
      </p:sp>
      <p:sp>
        <p:nvSpPr>
          <p:cNvPr id="43" name="矩形 42"/>
          <p:cNvSpPr/>
          <p:nvPr/>
        </p:nvSpPr>
        <p:spPr bwMode="auto">
          <a:xfrm>
            <a:off x="9350989" y="2645358"/>
            <a:ext cx="2335414" cy="1631216"/>
          </a:xfrm>
          <a:prstGeom prst="rect">
            <a:avLst/>
          </a:prstGeom>
        </p:spPr>
        <p:txBody>
          <a:bodyPr wrap="square">
            <a:spAutoFit/>
          </a:bodyPr>
          <a:lstStyle/>
          <a:p>
            <a:pPr marL="0" marR="0" lvl="0" indent="0" algn="l" defTabSz="914400" rtl="0" eaLnBrk="1" fontAlgn="auto" latinLnBrk="0" hangingPunct="1">
              <a:lnSpc>
                <a:spcPts val="24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Make it absolutely clear when you move to another point.</a:t>
            </a:r>
          </a:p>
        </p:txBody>
      </p:sp>
      <p:grpSp>
        <p:nvGrpSpPr>
          <p:cNvPr id="49" name="组合 48"/>
          <p:cNvGrpSpPr>
            <a:grpSpLocks/>
          </p:cNvGrpSpPr>
          <p:nvPr/>
        </p:nvGrpSpPr>
        <p:grpSpPr bwMode="auto">
          <a:xfrm>
            <a:off x="374649" y="3321843"/>
            <a:ext cx="1679575" cy="1568450"/>
            <a:chOff x="142583" y="4542955"/>
            <a:chExt cx="1679145" cy="1567915"/>
          </a:xfrm>
        </p:grpSpPr>
        <p:sp>
          <p:nvSpPr>
            <p:cNvPr id="50" name="L 形 49"/>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10" name="Freeform 46"/>
            <p:cNvSpPr>
              <a:spLocks noEditPoints="1"/>
            </p:cNvSpPr>
            <p:nvPr/>
          </p:nvSpPr>
          <p:spPr bwMode="auto">
            <a:xfrm>
              <a:off x="757315" y="4542955"/>
              <a:ext cx="449681" cy="453558"/>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sp>
        <p:nvSpPr>
          <p:cNvPr id="52" name="文本框 51"/>
          <p:cNvSpPr txBox="1"/>
          <p:nvPr/>
        </p:nvSpPr>
        <p:spPr>
          <a:xfrm>
            <a:off x="374649" y="4266506"/>
            <a:ext cx="1930400" cy="523220"/>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rPr>
              <a:t>Body</a:t>
            </a:r>
            <a:endParaRPr kumimoji="0" lang="zh-CN" altLang="en-US" sz="2400" b="1"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endParaRPr>
          </a:p>
        </p:txBody>
      </p:sp>
      <p:sp>
        <p:nvSpPr>
          <p:cNvPr id="2" name="矩形 1"/>
          <p:cNvSpPr/>
          <p:nvPr/>
        </p:nvSpPr>
        <p:spPr bwMode="auto">
          <a:xfrm>
            <a:off x="374649" y="1200151"/>
            <a:ext cx="176213" cy="11969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矩形 3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矩形 32"/>
          <p:cNvSpPr/>
          <p:nvPr/>
        </p:nvSpPr>
        <p:spPr>
          <a:xfrm>
            <a:off x="4141160" y="254000"/>
            <a:ext cx="805084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4" name="组合 33"/>
          <p:cNvGrpSpPr>
            <a:grpSpLocks/>
          </p:cNvGrpSpPr>
          <p:nvPr/>
        </p:nvGrpSpPr>
        <p:grpSpPr bwMode="auto">
          <a:xfrm>
            <a:off x="546099" y="80168"/>
            <a:ext cx="3942194" cy="585788"/>
            <a:chOff x="359267" y="111376"/>
            <a:chExt cx="3536815" cy="584775"/>
          </a:xfrm>
        </p:grpSpPr>
        <p:sp>
          <p:nvSpPr>
            <p:cNvPr id="36" name="文本框 4"/>
            <p:cNvSpPr txBox="1">
              <a:spLocks noChangeArrowheads="1"/>
            </p:cNvSpPr>
            <p:nvPr/>
          </p:nvSpPr>
          <p:spPr bwMode="auto">
            <a:xfrm>
              <a:off x="604242" y="120225"/>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Keynote Speech</a:t>
              </a:r>
              <a:endPar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
          <p:nvSpPr>
            <p:cNvPr id="37" name="文本框 36"/>
            <p:cNvSpPr txBox="1"/>
            <p:nvPr/>
          </p:nvSpPr>
          <p:spPr>
            <a:xfrm>
              <a:off x="359267" y="111376"/>
              <a:ext cx="723631"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04</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pic>
        <p:nvPicPr>
          <p:cNvPr id="38" name="Picture 8">
            <a:extLst>
              <a:ext uri="{FF2B5EF4-FFF2-40B4-BE49-F238E27FC236}">
                <a16:creationId xmlns:a16="http://schemas.microsoft.com/office/drawing/2014/main" id="{F224CD98-744C-4034-B574-0FAB096A1B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07936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8" name="组合 17"/>
          <p:cNvGrpSpPr>
            <a:grpSpLocks/>
          </p:cNvGrpSpPr>
          <p:nvPr/>
        </p:nvGrpSpPr>
        <p:grpSpPr bwMode="auto">
          <a:xfrm>
            <a:off x="9558338" y="1143794"/>
            <a:ext cx="2200275" cy="2654300"/>
            <a:chOff x="9326343" y="1367749"/>
            <a:chExt cx="2200785" cy="2654355"/>
          </a:xfrm>
        </p:grpSpPr>
        <p:sp>
          <p:nvSpPr>
            <p:cNvPr id="19" name="L 形 18"/>
            <p:cNvSpPr/>
            <p:nvPr/>
          </p:nvSpPr>
          <p:spPr>
            <a:xfrm rot="5400000">
              <a:off x="9765528" y="2260503"/>
              <a:ext cx="1322415" cy="2200785"/>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3" name="Freeform 288"/>
            <p:cNvSpPr>
              <a:spLocks noEditPoints="1"/>
            </p:cNvSpPr>
            <p:nvPr/>
          </p:nvSpPr>
          <p:spPr bwMode="auto">
            <a:xfrm>
              <a:off x="9884865" y="1367749"/>
              <a:ext cx="1083740" cy="1034481"/>
            </a:xfrm>
            <a:custGeom>
              <a:avLst/>
              <a:gdLst>
                <a:gd name="T0" fmla="*/ 2147483647 w 109"/>
                <a:gd name="T1" fmla="*/ 2147483647 h 104"/>
                <a:gd name="T2" fmla="*/ 2147483647 w 109"/>
                <a:gd name="T3" fmla="*/ 2147483647 h 104"/>
                <a:gd name="T4" fmla="*/ 2147483647 w 109"/>
                <a:gd name="T5" fmla="*/ 2147483647 h 104"/>
                <a:gd name="T6" fmla="*/ 2147483647 w 109"/>
                <a:gd name="T7" fmla="*/ 2147483647 h 104"/>
                <a:gd name="T8" fmla="*/ 2147483647 w 109"/>
                <a:gd name="T9" fmla="*/ 2147483647 h 104"/>
                <a:gd name="T10" fmla="*/ 2147483647 w 109"/>
                <a:gd name="T11" fmla="*/ 2147483647 h 104"/>
                <a:gd name="T12" fmla="*/ 2147483647 w 109"/>
                <a:gd name="T13" fmla="*/ 2147483647 h 104"/>
                <a:gd name="T14" fmla="*/ 2147483647 w 109"/>
                <a:gd name="T15" fmla="*/ 2147483647 h 104"/>
                <a:gd name="T16" fmla="*/ 2147483647 w 109"/>
                <a:gd name="T17" fmla="*/ 2147483647 h 104"/>
                <a:gd name="T18" fmla="*/ 2147483647 w 109"/>
                <a:gd name="T19" fmla="*/ 0 h 104"/>
                <a:gd name="T20" fmla="*/ 2147483647 w 109"/>
                <a:gd name="T21" fmla="*/ 2147483647 h 104"/>
                <a:gd name="T22" fmla="*/ 2147483647 w 109"/>
                <a:gd name="T23" fmla="*/ 2147483647 h 104"/>
                <a:gd name="T24" fmla="*/ 2147483647 w 109"/>
                <a:gd name="T25" fmla="*/ 2147483647 h 104"/>
                <a:gd name="T26" fmla="*/ 2147483647 w 109"/>
                <a:gd name="T27" fmla="*/ 2147483647 h 104"/>
                <a:gd name="T28" fmla="*/ 2147483647 w 109"/>
                <a:gd name="T29" fmla="*/ 2147483647 h 104"/>
                <a:gd name="T30" fmla="*/ 2147483647 w 109"/>
                <a:gd name="T31" fmla="*/ 2147483647 h 104"/>
                <a:gd name="T32" fmla="*/ 2147483647 w 109"/>
                <a:gd name="T33" fmla="*/ 2147483647 h 104"/>
                <a:gd name="T34" fmla="*/ 2147483647 w 109"/>
                <a:gd name="T35" fmla="*/ 2147483647 h 104"/>
                <a:gd name="T36" fmla="*/ 2147483647 w 109"/>
                <a:gd name="T37" fmla="*/ 2147483647 h 104"/>
                <a:gd name="T38" fmla="*/ 2147483647 w 109"/>
                <a:gd name="T39" fmla="*/ 2147483647 h 104"/>
                <a:gd name="T40" fmla="*/ 2147483647 w 109"/>
                <a:gd name="T41" fmla="*/ 2147483647 h 104"/>
                <a:gd name="T42" fmla="*/ 2147483647 w 109"/>
                <a:gd name="T43" fmla="*/ 2147483647 h 104"/>
                <a:gd name="T44" fmla="*/ 2147483647 w 109"/>
                <a:gd name="T45" fmla="*/ 2147483647 h 104"/>
                <a:gd name="T46" fmla="*/ 2147483647 w 109"/>
                <a:gd name="T47" fmla="*/ 2147483647 h 104"/>
                <a:gd name="T48" fmla="*/ 2147483647 w 109"/>
                <a:gd name="T49" fmla="*/ 2147483647 h 104"/>
                <a:gd name="T50" fmla="*/ 2147483647 w 109"/>
                <a:gd name="T51" fmla="*/ 2147483647 h 104"/>
                <a:gd name="T52" fmla="*/ 2147483647 w 109"/>
                <a:gd name="T53" fmla="*/ 2147483647 h 104"/>
                <a:gd name="T54" fmla="*/ 2147483647 w 109"/>
                <a:gd name="T55" fmla="*/ 2147483647 h 104"/>
                <a:gd name="T56" fmla="*/ 2147483647 w 109"/>
                <a:gd name="T57" fmla="*/ 2147483647 h 104"/>
                <a:gd name="T58" fmla="*/ 2147483647 w 109"/>
                <a:gd name="T59" fmla="*/ 2147483647 h 104"/>
                <a:gd name="T60" fmla="*/ 2147483647 w 109"/>
                <a:gd name="T61" fmla="*/ 2147483647 h 104"/>
                <a:gd name="T62" fmla="*/ 2147483647 w 109"/>
                <a:gd name="T63" fmla="*/ 2147483647 h 104"/>
                <a:gd name="T64" fmla="*/ 2147483647 w 109"/>
                <a:gd name="T65" fmla="*/ 2147483647 h 104"/>
                <a:gd name="T66" fmla="*/ 2147483647 w 109"/>
                <a:gd name="T67" fmla="*/ 2147483647 h 104"/>
                <a:gd name="T68" fmla="*/ 2147483647 w 109"/>
                <a:gd name="T69" fmla="*/ 2147483647 h 104"/>
                <a:gd name="T70" fmla="*/ 2147483647 w 109"/>
                <a:gd name="T71" fmla="*/ 2147483647 h 104"/>
                <a:gd name="T72" fmla="*/ 2147483647 w 109"/>
                <a:gd name="T73" fmla="*/ 2147483647 h 104"/>
                <a:gd name="T74" fmla="*/ 2147483647 w 109"/>
                <a:gd name="T75" fmla="*/ 2147483647 h 104"/>
                <a:gd name="T76" fmla="*/ 2147483647 w 109"/>
                <a:gd name="T77" fmla="*/ 2147483647 h 104"/>
                <a:gd name="T78" fmla="*/ 2147483647 w 109"/>
                <a:gd name="T79" fmla="*/ 2147483647 h 104"/>
                <a:gd name="T80" fmla="*/ 2147483647 w 109"/>
                <a:gd name="T81" fmla="*/ 2147483647 h 104"/>
                <a:gd name="T82" fmla="*/ 2147483647 w 109"/>
                <a:gd name="T83" fmla="*/ 2147483647 h 104"/>
                <a:gd name="T84" fmla="*/ 2147483647 w 109"/>
                <a:gd name="T85" fmla="*/ 2147483647 h 104"/>
                <a:gd name="T86" fmla="*/ 2147483647 w 109"/>
                <a:gd name="T87" fmla="*/ 2147483647 h 104"/>
                <a:gd name="T88" fmla="*/ 2147483647 w 109"/>
                <a:gd name="T89" fmla="*/ 2147483647 h 104"/>
                <a:gd name="T90" fmla="*/ 2147483647 w 109"/>
                <a:gd name="T91" fmla="*/ 2147483647 h 104"/>
                <a:gd name="T92" fmla="*/ 2147483647 w 109"/>
                <a:gd name="T93" fmla="*/ 2147483647 h 1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21" name="组合 20"/>
          <p:cNvGrpSpPr>
            <a:grpSpLocks/>
          </p:cNvGrpSpPr>
          <p:nvPr/>
        </p:nvGrpSpPr>
        <p:grpSpPr bwMode="auto">
          <a:xfrm>
            <a:off x="4694238" y="2720181"/>
            <a:ext cx="2205037" cy="2281238"/>
            <a:chOff x="4461681" y="2944009"/>
            <a:chExt cx="2205196" cy="2281860"/>
          </a:xfrm>
        </p:grpSpPr>
        <p:sp>
          <p:nvSpPr>
            <p:cNvPr id="22" name="L 形 21"/>
            <p:cNvSpPr/>
            <p:nvPr/>
          </p:nvSpPr>
          <p:spPr>
            <a:xfrm rot="5400000">
              <a:off x="4900524"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1" name="Freeform 48"/>
            <p:cNvSpPr>
              <a:spLocks noEditPoints="1"/>
            </p:cNvSpPr>
            <p:nvPr/>
          </p:nvSpPr>
          <p:spPr bwMode="auto">
            <a:xfrm>
              <a:off x="5430453" y="2944009"/>
              <a:ext cx="449918" cy="71474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25" name="组合 24"/>
          <p:cNvGrpSpPr>
            <a:grpSpLocks/>
          </p:cNvGrpSpPr>
          <p:nvPr/>
        </p:nvGrpSpPr>
        <p:grpSpPr bwMode="auto">
          <a:xfrm>
            <a:off x="2260600" y="3575844"/>
            <a:ext cx="2205038"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8" name="Freeform 98"/>
            <p:cNvSpPr>
              <a:spLocks noEditPoints="1"/>
            </p:cNvSpPr>
            <p:nvPr/>
          </p:nvSpPr>
          <p:spPr bwMode="auto">
            <a:xfrm>
              <a:off x="2817995" y="3799864"/>
              <a:ext cx="623494" cy="479027"/>
            </a:xfrm>
            <a:custGeom>
              <a:avLst/>
              <a:gdLst>
                <a:gd name="T0" fmla="*/ 2147483647 w 104"/>
                <a:gd name="T1" fmla="*/ 2147483647 h 80"/>
                <a:gd name="T2" fmla="*/ 2147483647 w 104"/>
                <a:gd name="T3" fmla="*/ 2147483647 h 80"/>
                <a:gd name="T4" fmla="*/ 2147483647 w 104"/>
                <a:gd name="T5" fmla="*/ 2147483647 h 80"/>
                <a:gd name="T6" fmla="*/ 2147483647 w 104"/>
                <a:gd name="T7" fmla="*/ 2147483647 h 80"/>
                <a:gd name="T8" fmla="*/ 2147483647 w 104"/>
                <a:gd name="T9" fmla="*/ 2147483647 h 80"/>
                <a:gd name="T10" fmla="*/ 2147483647 w 104"/>
                <a:gd name="T11" fmla="*/ 2147483647 h 80"/>
                <a:gd name="T12" fmla="*/ 2147483647 w 104"/>
                <a:gd name="T13" fmla="*/ 2147483647 h 80"/>
                <a:gd name="T14" fmla="*/ 2147483647 w 104"/>
                <a:gd name="T15" fmla="*/ 2147483647 h 80"/>
                <a:gd name="T16" fmla="*/ 2147483647 w 104"/>
                <a:gd name="T17" fmla="*/ 2147483647 h 80"/>
                <a:gd name="T18" fmla="*/ 2147483647 w 104"/>
                <a:gd name="T19" fmla="*/ 2147483647 h 80"/>
                <a:gd name="T20" fmla="*/ 2147483647 w 104"/>
                <a:gd name="T21" fmla="*/ 2147483647 h 80"/>
                <a:gd name="T22" fmla="*/ 2147483647 w 104"/>
                <a:gd name="T23" fmla="*/ 2147483647 h 80"/>
                <a:gd name="T24" fmla="*/ 2147483647 w 104"/>
                <a:gd name="T25" fmla="*/ 2147483647 h 80"/>
                <a:gd name="T26" fmla="*/ 2147483647 w 104"/>
                <a:gd name="T27" fmla="*/ 2147483647 h 80"/>
                <a:gd name="T28" fmla="*/ 2147483647 w 104"/>
                <a:gd name="T29" fmla="*/ 2147483647 h 80"/>
                <a:gd name="T30" fmla="*/ 2147483647 w 104"/>
                <a:gd name="T31" fmla="*/ 2147483647 h 80"/>
                <a:gd name="T32" fmla="*/ 2147483647 w 104"/>
                <a:gd name="T33" fmla="*/ 2147483647 h 80"/>
                <a:gd name="T34" fmla="*/ 2147483647 w 104"/>
                <a:gd name="T35" fmla="*/ 0 h 80"/>
                <a:gd name="T36" fmla="*/ 0 w 104"/>
                <a:gd name="T37" fmla="*/ 2147483647 h 80"/>
                <a:gd name="T38" fmla="*/ 0 w 104"/>
                <a:gd name="T39" fmla="*/ 2147483647 h 80"/>
                <a:gd name="T40" fmla="*/ 2147483647 w 104"/>
                <a:gd name="T41" fmla="*/ 2147483647 h 80"/>
                <a:gd name="T42" fmla="*/ 2147483647 w 104"/>
                <a:gd name="T43" fmla="*/ 2147483647 h 80"/>
                <a:gd name="T44" fmla="*/ 2147483647 w 104"/>
                <a:gd name="T45" fmla="*/ 2147483647 h 80"/>
                <a:gd name="T46" fmla="*/ 2147483647 w 104"/>
                <a:gd name="T47" fmla="*/ 2147483647 h 80"/>
                <a:gd name="T48" fmla="*/ 2147483647 w 104"/>
                <a:gd name="T49" fmla="*/ 2147483647 h 80"/>
                <a:gd name="T50" fmla="*/ 2147483647 w 104"/>
                <a:gd name="T51" fmla="*/ 2147483647 h 80"/>
                <a:gd name="T52" fmla="*/ 2147483647 w 104"/>
                <a:gd name="T53" fmla="*/ 2147483647 h 80"/>
                <a:gd name="T54" fmla="*/ 2147483647 w 104"/>
                <a:gd name="T55" fmla="*/ 2147483647 h 80"/>
                <a:gd name="T56" fmla="*/ 2147483647 w 104"/>
                <a:gd name="T57" fmla="*/ 2147483647 h 80"/>
                <a:gd name="T58" fmla="*/ 2147483647 w 104"/>
                <a:gd name="T59" fmla="*/ 2147483647 h 80"/>
                <a:gd name="T60" fmla="*/ 2147483647 w 104"/>
                <a:gd name="T61" fmla="*/ 214748364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29" name="组合 28"/>
          <p:cNvGrpSpPr>
            <a:grpSpLocks/>
          </p:cNvGrpSpPr>
          <p:nvPr/>
        </p:nvGrpSpPr>
        <p:grpSpPr bwMode="auto">
          <a:xfrm>
            <a:off x="7126288" y="2002631"/>
            <a:ext cx="2205037" cy="2397125"/>
            <a:chOff x="6894012" y="2226903"/>
            <a:chExt cx="2205196" cy="2397084"/>
          </a:xfrm>
        </p:grpSpPr>
        <p:sp>
          <p:nvSpPr>
            <p:cNvPr id="30" name="L 形 29"/>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等腰三角形 30"/>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5" name="Freeform 105"/>
            <p:cNvSpPr>
              <a:spLocks noEditPoints="1"/>
            </p:cNvSpPr>
            <p:nvPr/>
          </p:nvSpPr>
          <p:spPr bwMode="auto">
            <a:xfrm>
              <a:off x="7653443" y="2226903"/>
              <a:ext cx="681922" cy="824299"/>
            </a:xfrm>
            <a:custGeom>
              <a:avLst/>
              <a:gdLst>
                <a:gd name="T0" fmla="*/ 0 w 77"/>
                <a:gd name="T1" fmla="*/ 2147483647 h 93"/>
                <a:gd name="T2" fmla="*/ 2147483647 w 77"/>
                <a:gd name="T3" fmla="*/ 2147483647 h 93"/>
                <a:gd name="T4" fmla="*/ 2147483647 w 77"/>
                <a:gd name="T5" fmla="*/ 2147483647 h 93"/>
                <a:gd name="T6" fmla="*/ 2147483647 w 77"/>
                <a:gd name="T7" fmla="*/ 2147483647 h 93"/>
                <a:gd name="T8" fmla="*/ 2147483647 w 77"/>
                <a:gd name="T9" fmla="*/ 2147483647 h 93"/>
                <a:gd name="T10" fmla="*/ 2147483647 w 77"/>
                <a:gd name="T11" fmla="*/ 2147483647 h 93"/>
                <a:gd name="T12" fmla="*/ 2147483647 w 77"/>
                <a:gd name="T13" fmla="*/ 2147483647 h 93"/>
                <a:gd name="T14" fmla="*/ 2147483647 w 77"/>
                <a:gd name="T15" fmla="*/ 2147483647 h 93"/>
                <a:gd name="T16" fmla="*/ 2147483647 w 77"/>
                <a:gd name="T17" fmla="*/ 2147483647 h 93"/>
                <a:gd name="T18" fmla="*/ 2147483647 w 77"/>
                <a:gd name="T19" fmla="*/ 2147483647 h 93"/>
                <a:gd name="T20" fmla="*/ 2147483647 w 77"/>
                <a:gd name="T21" fmla="*/ 2147483647 h 93"/>
                <a:gd name="T22" fmla="*/ 2147483647 w 77"/>
                <a:gd name="T23" fmla="*/ 2147483647 h 93"/>
                <a:gd name="T24" fmla="*/ 2147483647 w 77"/>
                <a:gd name="T25" fmla="*/ 2147483647 h 93"/>
                <a:gd name="T26" fmla="*/ 2147483647 w 77"/>
                <a:gd name="T27" fmla="*/ 2147483647 h 93"/>
                <a:gd name="T28" fmla="*/ 2147483647 w 77"/>
                <a:gd name="T29" fmla="*/ 2147483647 h 93"/>
                <a:gd name="T30" fmla="*/ 2147483647 w 77"/>
                <a:gd name="T31" fmla="*/ 2147483647 h 93"/>
                <a:gd name="T32" fmla="*/ 2147483647 w 77"/>
                <a:gd name="T33" fmla="*/ 2147483647 h 93"/>
                <a:gd name="T34" fmla="*/ 2147483647 w 77"/>
                <a:gd name="T35" fmla="*/ 2147483647 h 93"/>
                <a:gd name="T36" fmla="*/ 2147483647 w 77"/>
                <a:gd name="T37" fmla="*/ 2147483647 h 93"/>
                <a:gd name="T38" fmla="*/ 2147483647 w 77"/>
                <a:gd name="T39" fmla="*/ 2147483647 h 93"/>
                <a:gd name="T40" fmla="*/ 2147483647 w 77"/>
                <a:gd name="T41" fmla="*/ 2147483647 h 93"/>
                <a:gd name="T42" fmla="*/ 2147483647 w 77"/>
                <a:gd name="T43" fmla="*/ 2147483647 h 93"/>
                <a:gd name="T44" fmla="*/ 2147483647 w 77"/>
                <a:gd name="T45" fmla="*/ 2147483647 h 93"/>
                <a:gd name="T46" fmla="*/ 2147483647 w 77"/>
                <a:gd name="T47" fmla="*/ 2147483647 h 93"/>
                <a:gd name="T48" fmla="*/ 2147483647 w 77"/>
                <a:gd name="T49" fmla="*/ 2147483647 h 93"/>
                <a:gd name="T50" fmla="*/ 2147483647 w 77"/>
                <a:gd name="T51" fmla="*/ 2147483647 h 93"/>
                <a:gd name="T52" fmla="*/ 2147483647 w 77"/>
                <a:gd name="T53" fmla="*/ 2147483647 h 93"/>
                <a:gd name="T54" fmla="*/ 2147483647 w 77"/>
                <a:gd name="T55" fmla="*/ 2147483647 h 93"/>
                <a:gd name="T56" fmla="*/ 2147483647 w 77"/>
                <a:gd name="T57" fmla="*/ 2147483647 h 93"/>
                <a:gd name="T58" fmla="*/ 2147483647 w 77"/>
                <a:gd name="T59" fmla="*/ 2147483647 h 93"/>
                <a:gd name="T60" fmla="*/ 2147483647 w 77"/>
                <a:gd name="T61" fmla="*/ 2147483647 h 93"/>
                <a:gd name="T62" fmla="*/ 2147483647 w 77"/>
                <a:gd name="T63" fmla="*/ 2147483647 h 93"/>
                <a:gd name="T64" fmla="*/ 2147483647 w 77"/>
                <a:gd name="T65" fmla="*/ 2147483647 h 93"/>
                <a:gd name="T66" fmla="*/ 2147483647 w 77"/>
                <a:gd name="T67" fmla="*/ 2147483647 h 93"/>
                <a:gd name="T68" fmla="*/ 2147483647 w 77"/>
                <a:gd name="T69" fmla="*/ 2147483647 h 93"/>
                <a:gd name="T70" fmla="*/ 2147483647 w 77"/>
                <a:gd name="T71" fmla="*/ 2147483647 h 93"/>
                <a:gd name="T72" fmla="*/ 2147483647 w 77"/>
                <a:gd name="T73" fmla="*/ 0 h 93"/>
                <a:gd name="T74" fmla="*/ 2147483647 w 77"/>
                <a:gd name="T75" fmla="*/ 2147483647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sp>
        <p:nvSpPr>
          <p:cNvPr id="35" name="矩形 34"/>
          <p:cNvSpPr/>
          <p:nvPr/>
        </p:nvSpPr>
        <p:spPr bwMode="auto">
          <a:xfrm>
            <a:off x="2514845" y="4627899"/>
            <a:ext cx="2152404" cy="1478033"/>
          </a:xfrm>
          <a:prstGeom prst="rect">
            <a:avLst/>
          </a:prstGeom>
        </p:spPr>
        <p:txBody>
          <a:bodyPr wrap="squar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Leave your audience with a clear summary of everything you have covered.</a:t>
            </a:r>
          </a:p>
        </p:txBody>
      </p:sp>
      <p:sp>
        <p:nvSpPr>
          <p:cNvPr id="39" name="矩形 38"/>
          <p:cNvSpPr/>
          <p:nvPr/>
        </p:nvSpPr>
        <p:spPr bwMode="auto">
          <a:xfrm>
            <a:off x="4512097" y="4061882"/>
            <a:ext cx="2404641" cy="784830"/>
          </a:xfrm>
          <a:prstGeom prst="rect">
            <a:avLst/>
          </a:prstGeom>
        </p:spPr>
        <p:txBody>
          <a:bodyPr wrap="square">
            <a:spAutoFit/>
          </a:bodyPr>
          <a:lstStyle/>
          <a:p>
            <a:pPr marL="457200" marR="0" lvl="1" indent="0" algn="l" defTabSz="914400" rtl="0" eaLnBrk="1" fontAlgn="auto" latinLnBrk="0" hangingPunct="1">
              <a:lnSpc>
                <a:spcPts val="18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Summarize the main points again.</a:t>
            </a:r>
            <a:endParaRPr kumimoji="0" lang="en-US" altLang="zh-CN" sz="20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3" name="矩形 42"/>
          <p:cNvSpPr/>
          <p:nvPr/>
        </p:nvSpPr>
        <p:spPr bwMode="auto">
          <a:xfrm>
            <a:off x="7346000" y="3417409"/>
            <a:ext cx="2207576" cy="1477328"/>
          </a:xfrm>
          <a:prstGeom prst="rect">
            <a:avLst/>
          </a:prstGeom>
        </p:spPr>
        <p:txBody>
          <a:bodyPr wrap="squar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Restate the purpose of your talk and say that you have achieved your aim.</a:t>
            </a:r>
          </a:p>
        </p:txBody>
      </p:sp>
      <p:sp>
        <p:nvSpPr>
          <p:cNvPr id="47" name="矩形 46"/>
          <p:cNvSpPr/>
          <p:nvPr/>
        </p:nvSpPr>
        <p:spPr bwMode="auto">
          <a:xfrm>
            <a:off x="9815098" y="2894200"/>
            <a:ext cx="2247264" cy="784830"/>
          </a:xfrm>
          <a:prstGeom prst="rect">
            <a:avLst/>
          </a:prstGeom>
        </p:spPr>
        <p:txBody>
          <a:bodyPr wrap="squar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Thank the audience and invite question</a:t>
            </a:r>
            <a:r>
              <a:rPr kumimoji="0" lang="en-US" altLang="zh-CN" sz="20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rPr>
              <a:t>s.</a:t>
            </a:r>
          </a:p>
        </p:txBody>
      </p:sp>
      <p:grpSp>
        <p:nvGrpSpPr>
          <p:cNvPr id="49" name="组合 48"/>
          <p:cNvGrpSpPr>
            <a:grpSpLocks/>
          </p:cNvGrpSpPr>
          <p:nvPr/>
        </p:nvGrpSpPr>
        <p:grpSpPr bwMode="auto">
          <a:xfrm>
            <a:off x="374650" y="4318794"/>
            <a:ext cx="1679575" cy="1568450"/>
            <a:chOff x="142583" y="4542955"/>
            <a:chExt cx="1679145" cy="1567915"/>
          </a:xfrm>
        </p:grpSpPr>
        <p:sp>
          <p:nvSpPr>
            <p:cNvPr id="50" name="L 形 49"/>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10" name="Freeform 46"/>
            <p:cNvSpPr>
              <a:spLocks noEditPoints="1"/>
            </p:cNvSpPr>
            <p:nvPr/>
          </p:nvSpPr>
          <p:spPr bwMode="auto">
            <a:xfrm>
              <a:off x="757315" y="4542955"/>
              <a:ext cx="449681" cy="453558"/>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sp>
        <p:nvSpPr>
          <p:cNvPr id="52" name="文本框 51"/>
          <p:cNvSpPr txBox="1"/>
          <p:nvPr/>
        </p:nvSpPr>
        <p:spPr>
          <a:xfrm>
            <a:off x="474135" y="5249000"/>
            <a:ext cx="1930400" cy="523220"/>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rPr>
              <a:t>Conclusion</a:t>
            </a:r>
            <a:endParaRPr kumimoji="0" lang="zh-CN" altLang="en-US" sz="2800" b="1"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endParaRPr>
          </a:p>
        </p:txBody>
      </p:sp>
      <p:grpSp>
        <p:nvGrpSpPr>
          <p:cNvPr id="3" name="组合 2"/>
          <p:cNvGrpSpPr>
            <a:grpSpLocks/>
          </p:cNvGrpSpPr>
          <p:nvPr/>
        </p:nvGrpSpPr>
        <p:grpSpPr bwMode="auto">
          <a:xfrm>
            <a:off x="374650" y="1200151"/>
            <a:ext cx="5736204" cy="1196975"/>
            <a:chOff x="374813" y="962885"/>
            <a:chExt cx="5735896" cy="1197926"/>
          </a:xfrm>
        </p:grpSpPr>
        <p:sp>
          <p:nvSpPr>
            <p:cNvPr id="2" name="矩形 1"/>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矩形 52"/>
            <p:cNvSpPr/>
            <p:nvPr/>
          </p:nvSpPr>
          <p:spPr>
            <a:xfrm>
              <a:off x="715723" y="1054377"/>
              <a:ext cx="5394986" cy="1034309"/>
            </a:xfrm>
            <a:prstGeom prst="rect">
              <a:avLst/>
            </a:prstGeom>
          </p:spPr>
          <p:txBody>
            <a:bodyPr wrap="square">
              <a:spAutoFit/>
            </a:bodyPr>
            <a:lstStyle/>
            <a:p>
              <a:pPr marL="0" marR="0" lvl="0" indent="0" algn="l" defTabSz="914400" rtl="0" eaLnBrk="1" fontAlgn="auto" latinLnBrk="0" hangingPunct="1">
                <a:lnSpc>
                  <a:spcPts val="2400"/>
                </a:lnSpc>
                <a:spcBef>
                  <a:spcPts val="0"/>
                </a:spcBef>
                <a:spcAft>
                  <a:spcPts val="0"/>
                </a:spcAft>
                <a:buClrTx/>
                <a:buSzTx/>
                <a:buFontTx/>
                <a:buNone/>
                <a:tabLst/>
                <a:defRPr/>
              </a:pPr>
              <a:r>
                <a:rPr kumimoji="0" lang="en-US" altLang="zh-CN" sz="2600" b="0" i="0" u="none" strike="noStrike" kern="1200" cap="none" spc="0" normalizeH="0" baseline="0" noProof="0" dirty="0" smtClean="0">
                  <a:ln>
                    <a:noFill/>
                  </a:ln>
                  <a:solidFill>
                    <a:srgbClr val="044875"/>
                  </a:solidFill>
                  <a:effectLst/>
                  <a:uLnTx/>
                  <a:uFillTx/>
                  <a:latin typeface="Calibri Light"/>
                  <a:ea typeface="宋体" panose="02010600030101010101" pitchFamily="2" charset="-122"/>
                  <a:cs typeface="Arial" panose="020B0604020202020204" pitchFamily="34" charset="0"/>
                </a:rPr>
                <a:t>Please pay attention to your body language when delivering a keynote speech.</a:t>
              </a:r>
              <a:endParaRPr kumimoji="0" lang="en-US" altLang="zh-CN" sz="2600" b="0"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endParaRPr>
            </a:p>
          </p:txBody>
        </p:sp>
      </p:grpSp>
      <p:sp>
        <p:nvSpPr>
          <p:cNvPr id="36" name="矩形 35"/>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矩形 36"/>
          <p:cNvSpPr/>
          <p:nvPr/>
        </p:nvSpPr>
        <p:spPr>
          <a:xfrm>
            <a:off x="4141160" y="254000"/>
            <a:ext cx="805084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8" name="组合 37"/>
          <p:cNvGrpSpPr>
            <a:grpSpLocks/>
          </p:cNvGrpSpPr>
          <p:nvPr/>
        </p:nvGrpSpPr>
        <p:grpSpPr bwMode="auto">
          <a:xfrm>
            <a:off x="546099" y="80168"/>
            <a:ext cx="3942194" cy="585788"/>
            <a:chOff x="359267" y="111376"/>
            <a:chExt cx="3536815" cy="584775"/>
          </a:xfrm>
        </p:grpSpPr>
        <p:sp>
          <p:nvSpPr>
            <p:cNvPr id="40" name="文本框 4"/>
            <p:cNvSpPr txBox="1">
              <a:spLocks noChangeArrowheads="1"/>
            </p:cNvSpPr>
            <p:nvPr/>
          </p:nvSpPr>
          <p:spPr bwMode="auto">
            <a:xfrm>
              <a:off x="604242" y="120225"/>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Keynote Speech</a:t>
              </a:r>
              <a:endPar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
          <p:nvSpPr>
            <p:cNvPr id="41" name="文本框 40"/>
            <p:cNvSpPr txBox="1"/>
            <p:nvPr/>
          </p:nvSpPr>
          <p:spPr>
            <a:xfrm>
              <a:off x="359267" y="111376"/>
              <a:ext cx="723631"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04</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pic>
        <p:nvPicPr>
          <p:cNvPr id="42" name="Picture 8">
            <a:extLst>
              <a:ext uri="{FF2B5EF4-FFF2-40B4-BE49-F238E27FC236}">
                <a16:creationId xmlns:a16="http://schemas.microsoft.com/office/drawing/2014/main" id="{F224CD98-744C-4034-B574-0FAB096A1B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06377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5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5</a:t>
            </a:r>
            <a:endParaRPr kumimoji="0" lang="zh-CN" altLang="en-US" sz="115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文本框 7"/>
          <p:cNvSpPr txBox="1">
            <a:spLocks noChangeArrowheads="1"/>
          </p:cNvSpPr>
          <p:nvPr/>
        </p:nvSpPr>
        <p:spPr bwMode="auto">
          <a:xfrm>
            <a:off x="6214745" y="3619659"/>
            <a:ext cx="597725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Q&amp;</a:t>
            </a:r>
            <a:r>
              <a:rPr kumimoji="0" lang="zh-CN" altLang="en-US" sz="48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A</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34982070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p:bldP spid="6" grpId="0" bldLvl="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5867785" y="1250226"/>
            <a:ext cx="6208712" cy="5688737"/>
          </a:xfrm>
          <a:prstGeom prst="rect">
            <a:avLst/>
          </a:prstGeom>
          <a:noFill/>
        </p:spPr>
        <p:txBody>
          <a:bodyPr wrap="square">
            <a:spAutoFit/>
          </a:bodyPr>
          <a:lstStyle/>
          <a:p>
            <a:pPr marL="0" marR="0" lvl="0" indent="0" algn="l" defTabSz="914400" rtl="0" eaLnBrk="1" fontAlgn="auto" latinLnBrk="0" hangingPunct="1">
              <a:lnSpc>
                <a:spcPts val="2000"/>
              </a:lnSpc>
              <a:spcBef>
                <a:spcPts val="0"/>
              </a:spcBef>
              <a:spcAft>
                <a:spcPts val="0"/>
              </a:spcAft>
              <a:buClr>
                <a:srgbClr val="044875"/>
              </a:buClr>
              <a:buSzTx/>
              <a:buFont typeface="Wingdings" panose="05000000000000000000" pitchFamily="2" charset="2"/>
              <a:buNone/>
              <a:tabLst/>
              <a:defRPr/>
            </a:pPr>
            <a:endParaRPr kumimoji="0" lang="en-US" altLang="zh-CN" sz="18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Questions are the interactive element of your presentation.</a:t>
            </a:r>
            <a:r>
              <a:rPr kumimoji="0" lang="en-US" altLang="zh-CN" sz="2400" b="0" i="0" u="none" strike="noStrike" kern="1200" cap="none" spc="0" normalizeH="0" baseline="0" noProof="0" dirty="0">
                <a:ln>
                  <a:noFill/>
                </a:ln>
                <a:solidFill>
                  <a:srgbClr val="E7E6E6">
                    <a:lumMod val="25000"/>
                  </a:srgbClr>
                </a:solidFill>
                <a:effectLst/>
                <a:uLnTx/>
                <a:uFillTx/>
                <a:latin typeface="Times New Roman" panose="02020603050405020304" pitchFamily="18" charset="0"/>
                <a:ea typeface="微软雅黑"/>
                <a:cs typeface="Times New Roman" panose="02020603050405020304" pitchFamily="18" charset="0"/>
              </a:rPr>
              <a:t> </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Members of the audience </a:t>
            </a:r>
            <a:r>
              <a:rPr kumimoji="0" lang="en-US" altLang="zh-CN" sz="2400" b="0" i="0" u="none" strike="noStrike" kern="1200" cap="none" spc="0" normalizeH="0" baseline="0" noProof="0" dirty="0">
                <a:ln>
                  <a:noFill/>
                </a:ln>
                <a:solidFill>
                  <a:srgbClr val="E7E6E6">
                    <a:lumMod val="25000"/>
                  </a:srgbClr>
                </a:solidFill>
                <a:effectLst/>
                <a:uLnTx/>
                <a:uFillTx/>
                <a:latin typeface="Times New Roman" panose="02020603050405020304" pitchFamily="18" charset="0"/>
                <a:ea typeface="微软雅黑"/>
                <a:cs typeface="Times New Roman" panose="02020603050405020304" pitchFamily="18" charset="0"/>
              </a:rPr>
              <a:t>have a chance to ask and learn more about those aspects of the subject in which they are most </a:t>
            </a:r>
            <a:r>
              <a:rPr kumimoji="0" lang="en-US" altLang="zh-CN" sz="2400" b="0" i="0" u="none" strike="noStrike" kern="1200" cap="none" spc="0" normalizeH="0" baseline="0" noProof="0" dirty="0" smtClean="0">
                <a:ln>
                  <a:noFill/>
                </a:ln>
                <a:solidFill>
                  <a:srgbClr val="E7E6E6">
                    <a:lumMod val="25000"/>
                  </a:srgbClr>
                </a:solidFill>
                <a:effectLst/>
                <a:uLnTx/>
                <a:uFillTx/>
                <a:latin typeface="Times New Roman" panose="02020603050405020304" pitchFamily="18" charset="0"/>
                <a:ea typeface="微软雅黑"/>
                <a:cs typeface="Times New Roman" panose="02020603050405020304" pitchFamily="18" charset="0"/>
              </a:rPr>
              <a:t>interested. </a:t>
            </a:r>
            <a:r>
              <a:rPr kumimoji="0" lang="en-US" altLang="zh-CN" sz="2400" b="0" i="0" u="none" strike="noStrike" kern="1200" cap="none" spc="0" normalizeH="0" baseline="0" noProof="0" dirty="0">
                <a:ln>
                  <a:noFill/>
                </a:ln>
                <a:solidFill>
                  <a:srgbClr val="E7E6E6">
                    <a:lumMod val="25000"/>
                  </a:srgbClr>
                </a:solidFill>
                <a:effectLst/>
                <a:uLnTx/>
                <a:uFillTx/>
                <a:latin typeface="Times New Roman" panose="02020603050405020304" pitchFamily="18" charset="0"/>
                <a:ea typeface="微软雅黑"/>
                <a:cs typeface="Times New Roman" panose="02020603050405020304" pitchFamily="18" charset="0"/>
              </a:rPr>
              <a:t>Besides, you can take each one as an opportunity to support your argument and reinforce your message. It's also an opportunity to learn more about your audience  and get to know that the subject being discussed very well; you and the sponsors receive valuable feedback information about audience reaction to the subject of the speech.</a:t>
            </a:r>
            <a:endParaRPr kumimoji="0" lang="en-US" altLang="zh-CN" sz="32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R="0" lvl="0" algn="l" defTabSz="914400" rtl="0" eaLnBrk="1" fontAlgn="auto" latinLnBrk="0" hangingPunct="1">
              <a:lnSpc>
                <a:spcPts val="2000"/>
              </a:lnSpc>
              <a:spcBef>
                <a:spcPts val="0"/>
              </a:spcBef>
              <a:spcAft>
                <a:spcPts val="0"/>
              </a:spcAft>
              <a:buClrTx/>
              <a:buSzTx/>
              <a:tabLst/>
              <a:defRPr/>
            </a:pPr>
            <a:endParaRPr kumimoji="0" lang="en-US" altLang="zh-CN" sz="32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0" marR="0" lvl="0" indent="0" algn="l" defTabSz="914400" rtl="0" eaLnBrk="1" fontAlgn="auto" latinLnBrk="0" hangingPunct="1">
              <a:lnSpc>
                <a:spcPts val="22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white"/>
              </a:solidFill>
              <a:effectLst/>
              <a:uLnTx/>
              <a:uFillTx/>
              <a:latin typeface="Arial"/>
              <a:ea typeface="微软雅黑"/>
              <a:cs typeface="Arial" panose="020B0604020202020204" pitchFamily="34" charset="0"/>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52" name="组合 51"/>
          <p:cNvGrpSpPr/>
          <p:nvPr/>
        </p:nvGrpSpPr>
        <p:grpSpPr bwMode="auto">
          <a:xfrm>
            <a:off x="5867785" y="889769"/>
            <a:ext cx="7362073" cy="522288"/>
            <a:chOff x="5982652" y="1917541"/>
            <a:chExt cx="7363080" cy="523220"/>
          </a:xfrm>
        </p:grpSpPr>
        <p:sp>
          <p:nvSpPr>
            <p:cNvPr id="53" name="矩形 52"/>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145" name="文本框 53"/>
            <p:cNvSpPr txBox="1">
              <a:spLocks noChangeArrowheads="1"/>
            </p:cNvSpPr>
            <p:nvPr/>
          </p:nvSpPr>
          <p:spPr bwMode="auto">
            <a:xfrm>
              <a:off x="6367716" y="2041351"/>
              <a:ext cx="6978016" cy="39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ts val="22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rPr>
                <a:t>The </a:t>
              </a:r>
              <a:r>
                <a:rPr kumimoji="0" lang="en-US" altLang="zh-CN" sz="2800" b="0" i="0" u="none" strike="noStrike" kern="1200" cap="none" spc="0" normalizeH="0" baseline="0" noProof="0" dirty="0" err="1">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rPr>
                <a:t>Defination</a:t>
              </a:r>
              <a:r>
                <a:rPr kumimoji="0" lang="en-US" altLang="zh-CN" sz="28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rPr>
                <a:t> of Q&amp;A Session</a:t>
              </a:r>
            </a:p>
          </p:txBody>
        </p:sp>
      </p:grpSp>
      <p:grpSp>
        <p:nvGrpSpPr>
          <p:cNvPr id="69" name="组合 68"/>
          <p:cNvGrpSpPr/>
          <p:nvPr/>
        </p:nvGrpSpPr>
        <p:grpSpPr bwMode="auto">
          <a:xfrm>
            <a:off x="435360" y="4301942"/>
            <a:ext cx="5432425" cy="1638300"/>
            <a:chOff x="551544" y="4747260"/>
            <a:chExt cx="5431107" cy="1638300"/>
          </a:xfrm>
        </p:grpSpPr>
        <p:sp>
          <p:nvSpPr>
            <p:cNvPr id="68" name="矩形 67"/>
            <p:cNvSpPr/>
            <p:nvPr/>
          </p:nvSpPr>
          <p:spPr>
            <a:xfrm>
              <a:off x="551544" y="4747260"/>
              <a:ext cx="5431107" cy="16383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141" name="文本框 60"/>
            <p:cNvSpPr txBox="1">
              <a:spLocks noChangeArrowheads="1"/>
            </p:cNvSpPr>
            <p:nvPr/>
          </p:nvSpPr>
          <p:spPr bwMode="auto">
            <a:xfrm>
              <a:off x="612028" y="4897839"/>
              <a:ext cx="5346812" cy="132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ts val="24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Arial" panose="020B0604020202020204" pitchFamily="34" charset="0"/>
                </a:rPr>
                <a:t>Questions and Answers Session is an important part in an international conference and is arranged for most of the meetings after  presentation.</a:t>
              </a:r>
            </a:p>
          </p:txBody>
        </p:sp>
      </p:grpSp>
      <p:grpSp>
        <p:nvGrpSpPr>
          <p:cNvPr id="77" name="组合 76"/>
          <p:cNvGrpSpPr/>
          <p:nvPr/>
        </p:nvGrpSpPr>
        <p:grpSpPr bwMode="auto">
          <a:xfrm>
            <a:off x="453140" y="889452"/>
            <a:ext cx="5432425" cy="3421062"/>
            <a:chOff x="551544" y="1319389"/>
            <a:chExt cx="5431108" cy="3420798"/>
          </a:xfrm>
        </p:grpSpPr>
        <p:grpSp>
          <p:nvGrpSpPr>
            <p:cNvPr id="5136" name="组合 63"/>
            <p:cNvGrpSpPr/>
            <p:nvPr/>
          </p:nvGrpSpPr>
          <p:grpSpPr bwMode="auto">
            <a:xfrm>
              <a:off x="551544" y="1319389"/>
              <a:ext cx="5431108" cy="3420798"/>
              <a:chOff x="7991473" y="1270307"/>
              <a:chExt cx="3781426" cy="2481187"/>
            </a:xfrm>
          </p:grpSpPr>
          <p:pic>
            <p:nvPicPr>
              <p:cNvPr id="5138" name="图片 6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91474" y="1270307"/>
                <a:ext cx="3781425" cy="24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矩形 66"/>
              <p:cNvSpPr/>
              <p:nvPr/>
            </p:nvSpPr>
            <p:spPr>
              <a:xfrm>
                <a:off x="7991473" y="1270307"/>
                <a:ext cx="3781426" cy="248118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5137" name="Freeform 74"/>
            <p:cNvSpPr>
              <a:spLocks noEditPoints="1"/>
            </p:cNvSpPr>
            <p:nvPr/>
          </p:nvSpPr>
          <p:spPr bwMode="auto">
            <a:xfrm>
              <a:off x="2845992" y="2742460"/>
              <a:ext cx="878884" cy="574655"/>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28" name="矩形 27"/>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矩形 28"/>
          <p:cNvSpPr/>
          <p:nvPr/>
        </p:nvSpPr>
        <p:spPr>
          <a:xfrm>
            <a:off x="2433320" y="254000"/>
            <a:ext cx="975868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0" name="组合 29"/>
          <p:cNvGrpSpPr>
            <a:grpSpLocks/>
          </p:cNvGrpSpPr>
          <p:nvPr/>
        </p:nvGrpSpPr>
        <p:grpSpPr bwMode="auto">
          <a:xfrm>
            <a:off x="-41900" y="80168"/>
            <a:ext cx="3669141" cy="585788"/>
            <a:chOff x="-168268" y="111376"/>
            <a:chExt cx="3291840" cy="584775"/>
          </a:xfrm>
        </p:grpSpPr>
        <p:sp>
          <p:nvSpPr>
            <p:cNvPr id="31" name="文本框 4"/>
            <p:cNvSpPr txBox="1">
              <a:spLocks noChangeArrowheads="1"/>
            </p:cNvSpPr>
            <p:nvPr/>
          </p:nvSpPr>
          <p:spPr bwMode="auto">
            <a:xfrm>
              <a:off x="-168268" y="142154"/>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smtClean="0">
                  <a:ln>
                    <a:noFill/>
                  </a:ln>
                  <a:solidFill>
                    <a:srgbClr val="044875"/>
                  </a:solidFill>
                  <a:effectLst/>
                  <a:uLnTx/>
                  <a:uFillTx/>
                  <a:latin typeface="微软雅黑" pitchFamily="34" charset="-122"/>
                  <a:ea typeface="微软雅黑" pitchFamily="34" charset="-122"/>
                  <a:cs typeface="+mn-cs"/>
                </a:rPr>
                <a:t>Q&amp;A</a:t>
              </a:r>
              <a:endPar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
          <p:nvSpPr>
            <p:cNvPr id="32" name="文本框 31"/>
            <p:cNvSpPr txBox="1"/>
            <p:nvPr/>
          </p:nvSpPr>
          <p:spPr>
            <a:xfrm>
              <a:off x="359267" y="111376"/>
              <a:ext cx="723631"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srgbClr val="E7E6E6">
                      <a:lumMod val="25000"/>
                    </a:srgbClr>
                  </a:solidFill>
                  <a:effectLst/>
                  <a:uLnTx/>
                  <a:uFillTx/>
                  <a:latin typeface="Impact" panose="020B0806030902050204" pitchFamily="34" charset="0"/>
                  <a:ea typeface="宋体" panose="02010600030101010101" pitchFamily="2" charset="-122"/>
                  <a:cs typeface="+mn-cs"/>
                </a:rPr>
                <a:t>05</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pic>
        <p:nvPicPr>
          <p:cNvPr id="33" name="Picture 8">
            <a:extLst>
              <a:ext uri="{FF2B5EF4-FFF2-40B4-BE49-F238E27FC236}">
                <a16:creationId xmlns:a16="http://schemas.microsoft.com/office/drawing/2014/main" id="{F224CD98-744C-4034-B574-0FAB096A1B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58422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366888" y="692161"/>
            <a:ext cx="5221287" cy="3260725"/>
            <a:chOff x="407748" y="974696"/>
            <a:chExt cx="5221358" cy="3260521"/>
          </a:xfrm>
        </p:grpSpPr>
        <p:pic>
          <p:nvPicPr>
            <p:cNvPr id="66" name="图片 65"/>
            <p:cNvPicPr>
              <a:picLocks noChangeAspect="1"/>
            </p:cNvPicPr>
            <p:nvPr/>
          </p:nvPicPr>
          <p:blipFill rotWithShape="1">
            <a:blip r:embed="rId2" cstate="print">
              <a:extLst>
                <a:ext uri="{28A0092B-C50C-407E-A947-70E740481C1C}">
                  <a14:useLocalDpi xmlns:a14="http://schemas.microsoft.com/office/drawing/2010/main" val="0"/>
                </a:ext>
              </a:extLst>
            </a:blip>
            <a:srcRect l="4794" r="4359"/>
            <a:stretch>
              <a:fillRect/>
            </a:stretch>
          </p:blipFill>
          <p:spPr>
            <a:xfrm>
              <a:off x="407748" y="974696"/>
              <a:ext cx="5221358" cy="3260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1" name="圆角矩形 60"/>
            <p:cNvSpPr/>
            <p:nvPr/>
          </p:nvSpPr>
          <p:spPr>
            <a:xfrm>
              <a:off x="423623" y="974696"/>
              <a:ext cx="5205483" cy="3260521"/>
            </a:xfrm>
            <a:prstGeom prst="roundRect">
              <a:avLst>
                <a:gd name="adj" fmla="val 6782"/>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6" name="矩形 15"/>
          <p:cNvSpPr/>
          <p:nvPr/>
        </p:nvSpPr>
        <p:spPr>
          <a:xfrm>
            <a:off x="0" y="6620519"/>
            <a:ext cx="12192000" cy="237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8" name="矩形 27"/>
          <p:cNvSpPr/>
          <p:nvPr/>
        </p:nvSpPr>
        <p:spPr>
          <a:xfrm>
            <a:off x="344818" y="4209410"/>
            <a:ext cx="5348287" cy="2092881"/>
          </a:xfrm>
          <a:prstGeom prst="rect">
            <a:avLst/>
          </a:prstGeom>
        </p:spPr>
        <p:txBody>
          <a:bodyPr>
            <a:spAutoFit/>
          </a:bodyPr>
          <a:lstStyle/>
          <a:p>
            <a:pPr marL="0" marR="0" lvl="0" indent="0" algn="l" defTabSz="914400" rtl="0" eaLnBrk="1" fontAlgn="auto" latinLnBrk="0" hangingPunct="1">
              <a:lnSpc>
                <a:spcPts val="26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There are different types of questions to be asked:</a:t>
            </a:r>
          </a:p>
          <a:p>
            <a:pPr marL="457200" marR="0" lvl="0" indent="-457200" algn="l" defTabSz="914400" rtl="0" eaLnBrk="1" fontAlgn="auto" latinLnBrk="0" hangingPunct="1">
              <a:lnSpc>
                <a:spcPts val="2600"/>
              </a:lnSpc>
              <a:spcBef>
                <a:spcPts val="0"/>
              </a:spcBef>
              <a:spcAft>
                <a:spcPts val="0"/>
              </a:spcAft>
              <a:buClrTx/>
              <a:buSzTx/>
              <a:buFontTx/>
              <a:buAutoNum type="arabicPeriod"/>
              <a:tabLst/>
              <a:defRPr/>
            </a:pPr>
            <a:r>
              <a:rPr kumimoji="0" lang="en-US" altLang="zh-CN" sz="20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Arial"/>
                <a:ea typeface="微软雅黑"/>
                <a:cs typeface="Arial" panose="020B0604020202020204" pitchFamily="34" charset="0"/>
              </a:rPr>
              <a:t>Questions for clarifying problems</a:t>
            </a:r>
          </a:p>
          <a:p>
            <a:pPr marL="457200" marR="0" lvl="0" indent="-457200" algn="l" defTabSz="914400" rtl="0" eaLnBrk="1" fontAlgn="auto" latinLnBrk="0" hangingPunct="1">
              <a:lnSpc>
                <a:spcPts val="2600"/>
              </a:lnSpc>
              <a:spcBef>
                <a:spcPts val="0"/>
              </a:spcBef>
              <a:spcAft>
                <a:spcPts val="0"/>
              </a:spcAft>
              <a:buClrTx/>
              <a:buSzTx/>
              <a:buFontTx/>
              <a:buAutoNum type="arabicPeriod"/>
              <a:tabLst/>
              <a:defRPr/>
            </a:pPr>
            <a:r>
              <a:rPr kumimoji="0" lang="en-US" altLang="zh-CN" sz="20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Arial"/>
                <a:ea typeface="微软雅黑"/>
                <a:cs typeface="Arial" panose="020B0604020202020204" pitchFamily="34" charset="0"/>
              </a:rPr>
              <a:t>Questions showing special interests</a:t>
            </a:r>
          </a:p>
          <a:p>
            <a:pPr marL="457200" marR="0" lvl="0" indent="-457200" algn="l" defTabSz="914400" rtl="0" eaLnBrk="1" fontAlgn="auto" latinLnBrk="0" hangingPunct="1">
              <a:lnSpc>
                <a:spcPts val="2600"/>
              </a:lnSpc>
              <a:spcBef>
                <a:spcPts val="0"/>
              </a:spcBef>
              <a:spcAft>
                <a:spcPts val="0"/>
              </a:spcAft>
              <a:buClrTx/>
              <a:buSzTx/>
              <a:buFontTx/>
              <a:buAutoNum type="arabicPeriod"/>
              <a:tabLst/>
              <a:defRPr/>
            </a:pPr>
            <a:r>
              <a:rPr kumimoji="0" lang="en-US" altLang="zh-CN" sz="20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Arial"/>
                <a:ea typeface="微软雅黑"/>
                <a:cs typeface="Arial" panose="020B0604020202020204" pitchFamily="34" charset="0"/>
              </a:rPr>
              <a:t>Questions raising different opinions</a:t>
            </a:r>
          </a:p>
          <a:p>
            <a:pPr marL="457200" marR="0" lvl="0" indent="-457200" algn="l" defTabSz="914400" rtl="0" eaLnBrk="1" fontAlgn="auto" latinLnBrk="0" hangingPunct="1">
              <a:lnSpc>
                <a:spcPts val="2600"/>
              </a:lnSpc>
              <a:spcBef>
                <a:spcPts val="0"/>
              </a:spcBef>
              <a:spcAft>
                <a:spcPts val="0"/>
              </a:spcAft>
              <a:buClrTx/>
              <a:buSzTx/>
              <a:buFontTx/>
              <a:buAutoNum type="arabicPeriod"/>
              <a:tabLst/>
              <a:defRPr/>
            </a:pPr>
            <a:r>
              <a:rPr kumimoji="0" lang="en-US" altLang="zh-CN" sz="20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Arial"/>
                <a:ea typeface="微软雅黑"/>
                <a:cs typeface="Arial" panose="020B0604020202020204" pitchFamily="34" charset="0"/>
              </a:rPr>
              <a:t>Questions following up others’ questions</a:t>
            </a:r>
            <a:r>
              <a:rPr kumimoji="0" lang="en-US" altLang="zh-CN" sz="24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 </a:t>
            </a:r>
          </a:p>
        </p:txBody>
      </p:sp>
      <p:grpSp>
        <p:nvGrpSpPr>
          <p:cNvPr id="3" name="组合 2"/>
          <p:cNvGrpSpPr/>
          <p:nvPr/>
        </p:nvGrpSpPr>
        <p:grpSpPr bwMode="auto">
          <a:xfrm>
            <a:off x="5956104" y="665956"/>
            <a:ext cx="1081087" cy="1081087"/>
            <a:chOff x="6903720" y="991463"/>
            <a:chExt cx="1082040" cy="1082040"/>
          </a:xfrm>
        </p:grpSpPr>
        <p:sp>
          <p:nvSpPr>
            <p:cNvPr id="15397" name="Freeform 74"/>
            <p:cNvSpPr>
              <a:spLocks noEditPoints="1"/>
            </p:cNvSpPr>
            <p:nvPr/>
          </p:nvSpPr>
          <p:spPr bwMode="auto">
            <a:xfrm>
              <a:off x="7175611" y="1356515"/>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4" name="圆角矩形 3"/>
            <p:cNvSpPr/>
            <p:nvPr/>
          </p:nvSpPr>
          <p:spPr>
            <a:xfrm>
              <a:off x="6903720" y="99146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34" name="组合 33"/>
          <p:cNvGrpSpPr/>
          <p:nvPr/>
        </p:nvGrpSpPr>
        <p:grpSpPr bwMode="auto">
          <a:xfrm>
            <a:off x="7037189" y="479184"/>
            <a:ext cx="6529070" cy="1406525"/>
            <a:chOff x="6791437" y="833980"/>
            <a:chExt cx="6529126" cy="1407578"/>
          </a:xfrm>
        </p:grpSpPr>
        <p:sp>
          <p:nvSpPr>
            <p:cNvPr id="37" name="文本框 36"/>
            <p:cNvSpPr txBox="1"/>
            <p:nvPr/>
          </p:nvSpPr>
          <p:spPr>
            <a:xfrm>
              <a:off x="6791437" y="833980"/>
              <a:ext cx="6529126" cy="4607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Questions for clarifying problems</a:t>
              </a:r>
            </a:p>
          </p:txBody>
        </p:sp>
        <p:sp>
          <p:nvSpPr>
            <p:cNvPr id="38" name="文本框 37"/>
            <p:cNvSpPr txBox="1"/>
            <p:nvPr/>
          </p:nvSpPr>
          <p:spPr bwMode="auto">
            <a:xfrm>
              <a:off x="6852399" y="1277542"/>
              <a:ext cx="4319307" cy="964016"/>
            </a:xfrm>
            <a:prstGeom prst="rect">
              <a:avLst/>
            </a:prstGeom>
            <a:noFill/>
          </p:spPr>
          <p:txBody>
            <a:bodyPr wrap="square">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I would be very glad if you could give definitions to the essential concept of A used in your presentation, for I am curious why you use them in this way in your report.</a:t>
              </a:r>
            </a:p>
          </p:txBody>
        </p:sp>
        <p:cxnSp>
          <p:nvCxnSpPr>
            <p:cNvPr id="39" name="直接连接符 38"/>
            <p:cNvCxnSpPr/>
            <p:nvPr/>
          </p:nvCxnSpPr>
          <p:spPr>
            <a:xfrm>
              <a:off x="6922248" y="1269597"/>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bwMode="auto">
          <a:xfrm>
            <a:off x="5956104" y="2045418"/>
            <a:ext cx="1081087" cy="1082675"/>
            <a:chOff x="6903720" y="2362906"/>
            <a:chExt cx="1082040" cy="1082040"/>
          </a:xfrm>
        </p:grpSpPr>
        <p:sp>
          <p:nvSpPr>
            <p:cNvPr id="15392" name="Freeform 306"/>
            <p:cNvSpPr>
              <a:spLocks noEditPoints="1"/>
            </p:cNvSpPr>
            <p:nvPr/>
          </p:nvSpPr>
          <p:spPr bwMode="auto">
            <a:xfrm>
              <a:off x="7174487" y="2631776"/>
              <a:ext cx="540505" cy="538049"/>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41" name="圆角矩形 40"/>
            <p:cNvSpPr/>
            <p:nvPr/>
          </p:nvSpPr>
          <p:spPr>
            <a:xfrm>
              <a:off x="6903720" y="2362906"/>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42" name="组合 41"/>
          <p:cNvGrpSpPr/>
          <p:nvPr/>
        </p:nvGrpSpPr>
        <p:grpSpPr bwMode="auto">
          <a:xfrm>
            <a:off x="7098150" y="1899313"/>
            <a:ext cx="5289550" cy="1509395"/>
            <a:chOff x="6833347" y="826502"/>
            <a:chExt cx="5289595" cy="1508499"/>
          </a:xfrm>
        </p:grpSpPr>
        <p:sp>
          <p:nvSpPr>
            <p:cNvPr id="43" name="文本框 42"/>
            <p:cNvSpPr txBox="1"/>
            <p:nvPr/>
          </p:nvSpPr>
          <p:spPr>
            <a:xfrm>
              <a:off x="6833347" y="826502"/>
              <a:ext cx="5289595" cy="607334"/>
            </a:xfrm>
            <a:prstGeom prst="rect">
              <a:avLst/>
            </a:prstGeom>
            <a:noFill/>
          </p:spPr>
          <p:txBody>
            <a:bodyPr wrap="square">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Questions showing special interests</a:t>
              </a:r>
            </a:p>
          </p:txBody>
        </p:sp>
        <p:sp>
          <p:nvSpPr>
            <p:cNvPr id="44" name="文本框 43"/>
            <p:cNvSpPr txBox="1"/>
            <p:nvPr/>
          </p:nvSpPr>
          <p:spPr bwMode="auto">
            <a:xfrm>
              <a:off x="6833347" y="1372278"/>
              <a:ext cx="4468533" cy="962723"/>
            </a:xfrm>
            <a:prstGeom prst="rect">
              <a:avLst/>
            </a:prstGeom>
            <a:noFill/>
          </p:spPr>
          <p:txBody>
            <a:bodyPr wrap="square">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 I am very keen on your mentioning about the … How is it being carried out in your laboratory? What do you mean by …, and how do you think it can be tackled?</a:t>
              </a:r>
            </a:p>
          </p:txBody>
        </p:sp>
        <p:cxnSp>
          <p:nvCxnSpPr>
            <p:cNvPr id="45" name="直接连接符 44"/>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bwMode="auto">
          <a:xfrm>
            <a:off x="5956104" y="3426468"/>
            <a:ext cx="1081087" cy="1082675"/>
            <a:chOff x="6903720" y="3734349"/>
            <a:chExt cx="1082040" cy="1082040"/>
          </a:xfrm>
        </p:grpSpPr>
        <p:sp>
          <p:nvSpPr>
            <p:cNvPr id="15387" name="Freeform 30"/>
            <p:cNvSpPr>
              <a:spLocks noEditPoints="1"/>
            </p:cNvSpPr>
            <p:nvPr/>
          </p:nvSpPr>
          <p:spPr bwMode="auto">
            <a:xfrm>
              <a:off x="7243469" y="4020744"/>
              <a:ext cx="402542" cy="529054"/>
            </a:xfrm>
            <a:custGeom>
              <a:avLst/>
              <a:gdLst>
                <a:gd name="T0" fmla="*/ 2147483647 w 74"/>
                <a:gd name="T1" fmla="*/ 0 h 97"/>
                <a:gd name="T2" fmla="*/ 2147483647 w 74"/>
                <a:gd name="T3" fmla="*/ 2147483647 h 97"/>
                <a:gd name="T4" fmla="*/ 2147483647 w 74"/>
                <a:gd name="T5" fmla="*/ 2147483647 h 97"/>
                <a:gd name="T6" fmla="*/ 2147483647 w 74"/>
                <a:gd name="T7" fmla="*/ 2147483647 h 97"/>
                <a:gd name="T8" fmla="*/ 2147483647 w 74"/>
                <a:gd name="T9" fmla="*/ 2147483647 h 97"/>
                <a:gd name="T10" fmla="*/ 2147483647 w 74"/>
                <a:gd name="T11" fmla="*/ 2147483647 h 97"/>
                <a:gd name="T12" fmla="*/ 2147483647 w 74"/>
                <a:gd name="T13" fmla="*/ 2147483647 h 97"/>
                <a:gd name="T14" fmla="*/ 2147483647 w 74"/>
                <a:gd name="T15" fmla="*/ 2147483647 h 97"/>
                <a:gd name="T16" fmla="*/ 2147483647 w 74"/>
                <a:gd name="T17" fmla="*/ 2147483647 h 97"/>
                <a:gd name="T18" fmla="*/ 2147483647 w 74"/>
                <a:gd name="T19" fmla="*/ 2147483647 h 97"/>
                <a:gd name="T20" fmla="*/ 2147483647 w 74"/>
                <a:gd name="T21" fmla="*/ 2147483647 h 97"/>
                <a:gd name="T22" fmla="*/ 2147483647 w 74"/>
                <a:gd name="T23" fmla="*/ 2147483647 h 97"/>
                <a:gd name="T24" fmla="*/ 2147483647 w 74"/>
                <a:gd name="T25" fmla="*/ 2147483647 h 97"/>
                <a:gd name="T26" fmla="*/ 2147483647 w 74"/>
                <a:gd name="T27" fmla="*/ 2147483647 h 97"/>
                <a:gd name="T28" fmla="*/ 2147483647 w 74"/>
                <a:gd name="T29" fmla="*/ 2147483647 h 97"/>
                <a:gd name="T30" fmla="*/ 0 w 74"/>
                <a:gd name="T31" fmla="*/ 2147483647 h 97"/>
                <a:gd name="T32" fmla="*/ 2147483647 w 74"/>
                <a:gd name="T33" fmla="*/ 2147483647 h 97"/>
                <a:gd name="T34" fmla="*/ 2147483647 w 74"/>
                <a:gd name="T35" fmla="*/ 0 h 97"/>
                <a:gd name="T36" fmla="*/ 2147483647 w 74"/>
                <a:gd name="T37" fmla="*/ 2147483647 h 97"/>
                <a:gd name="T38" fmla="*/ 2147483647 w 74"/>
                <a:gd name="T39" fmla="*/ 2147483647 h 97"/>
                <a:gd name="T40" fmla="*/ 2147483647 w 74"/>
                <a:gd name="T41" fmla="*/ 2147483647 h 97"/>
                <a:gd name="T42" fmla="*/ 2147483647 w 74"/>
                <a:gd name="T43" fmla="*/ 2147483647 h 97"/>
                <a:gd name="T44" fmla="*/ 2147483647 w 74"/>
                <a:gd name="T45" fmla="*/ 2147483647 h 97"/>
                <a:gd name="T46" fmla="*/ 2147483647 w 74"/>
                <a:gd name="T47" fmla="*/ 2147483647 h 97"/>
                <a:gd name="T48" fmla="*/ 2147483647 w 74"/>
                <a:gd name="T49" fmla="*/ 2147483647 h 97"/>
                <a:gd name="T50" fmla="*/ 2147483647 w 74"/>
                <a:gd name="T51" fmla="*/ 2147483647 h 97"/>
                <a:gd name="T52" fmla="*/ 2147483647 w 74"/>
                <a:gd name="T53" fmla="*/ 2147483647 h 97"/>
                <a:gd name="T54" fmla="*/ 2147483647 w 74"/>
                <a:gd name="T55" fmla="*/ 2147483647 h 97"/>
                <a:gd name="T56" fmla="*/ 2147483647 w 74"/>
                <a:gd name="T57" fmla="*/ 2147483647 h 97"/>
                <a:gd name="T58" fmla="*/ 2147483647 w 74"/>
                <a:gd name="T59" fmla="*/ 2147483647 h 97"/>
                <a:gd name="T60" fmla="*/ 2147483647 w 74"/>
                <a:gd name="T61" fmla="*/ 2147483647 h 97"/>
                <a:gd name="T62" fmla="*/ 2147483647 w 74"/>
                <a:gd name="T63" fmla="*/ 2147483647 h 97"/>
                <a:gd name="T64" fmla="*/ 2147483647 w 74"/>
                <a:gd name="T65" fmla="*/ 2147483647 h 97"/>
                <a:gd name="T66" fmla="*/ 2147483647 w 74"/>
                <a:gd name="T67" fmla="*/ 2147483647 h 97"/>
                <a:gd name="T68" fmla="*/ 2147483647 w 74"/>
                <a:gd name="T69" fmla="*/ 2147483647 h 97"/>
                <a:gd name="T70" fmla="*/ 2147483647 w 74"/>
                <a:gd name="T71" fmla="*/ 2147483647 h 97"/>
                <a:gd name="T72" fmla="*/ 2147483647 w 74"/>
                <a:gd name="T73" fmla="*/ 2147483647 h 97"/>
                <a:gd name="T74" fmla="*/ 2147483647 w 74"/>
                <a:gd name="T75" fmla="*/ 2147483647 h 97"/>
                <a:gd name="T76" fmla="*/ 2147483647 w 74"/>
                <a:gd name="T77" fmla="*/ 2147483647 h 97"/>
                <a:gd name="T78" fmla="*/ 2147483647 w 74"/>
                <a:gd name="T79" fmla="*/ 2147483647 h 97"/>
                <a:gd name="T80" fmla="*/ 2147483647 w 74"/>
                <a:gd name="T81" fmla="*/ 2147483647 h 97"/>
                <a:gd name="T82" fmla="*/ 2147483647 w 74"/>
                <a:gd name="T83" fmla="*/ 2147483647 h 97"/>
                <a:gd name="T84" fmla="*/ 2147483647 w 74"/>
                <a:gd name="T85" fmla="*/ 2147483647 h 97"/>
                <a:gd name="T86" fmla="*/ 2147483647 w 74"/>
                <a:gd name="T87" fmla="*/ 2147483647 h 97"/>
                <a:gd name="T88" fmla="*/ 2147483647 w 74"/>
                <a:gd name="T89" fmla="*/ 2147483647 h 97"/>
                <a:gd name="T90" fmla="*/ 2147483647 w 74"/>
                <a:gd name="T91" fmla="*/ 2147483647 h 97"/>
                <a:gd name="T92" fmla="*/ 2147483647 w 74"/>
                <a:gd name="T93" fmla="*/ 2147483647 h 97"/>
                <a:gd name="T94" fmla="*/ 2147483647 w 74"/>
                <a:gd name="T95" fmla="*/ 2147483647 h 97"/>
                <a:gd name="T96" fmla="*/ 2147483647 w 74"/>
                <a:gd name="T97" fmla="*/ 214748364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49" name="圆角矩形 48"/>
            <p:cNvSpPr/>
            <p:nvPr/>
          </p:nvSpPr>
          <p:spPr>
            <a:xfrm>
              <a:off x="6903720" y="3734349"/>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50" name="组合 49"/>
          <p:cNvGrpSpPr/>
          <p:nvPr/>
        </p:nvGrpSpPr>
        <p:grpSpPr bwMode="auto">
          <a:xfrm>
            <a:off x="7098150" y="3409917"/>
            <a:ext cx="4845685" cy="1529080"/>
            <a:chOff x="6833347" y="898209"/>
            <a:chExt cx="4845727" cy="1528172"/>
          </a:xfrm>
        </p:grpSpPr>
        <p:sp>
          <p:nvSpPr>
            <p:cNvPr id="51" name="文本框 50"/>
            <p:cNvSpPr txBox="1"/>
            <p:nvPr/>
          </p:nvSpPr>
          <p:spPr>
            <a:xfrm>
              <a:off x="6833347" y="898209"/>
              <a:ext cx="4845727" cy="607334"/>
            </a:xfrm>
            <a:prstGeom prst="rect">
              <a:avLst/>
            </a:prstGeom>
            <a:noFill/>
          </p:spPr>
          <p:txBody>
            <a:bodyPr wrap="square">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Questions raising different opinions</a:t>
              </a:r>
            </a:p>
          </p:txBody>
        </p:sp>
        <p:sp>
          <p:nvSpPr>
            <p:cNvPr id="52" name="文本框 51"/>
            <p:cNvSpPr txBox="1"/>
            <p:nvPr/>
          </p:nvSpPr>
          <p:spPr bwMode="auto">
            <a:xfrm>
              <a:off x="6833347" y="1463658"/>
              <a:ext cx="4467898" cy="962723"/>
            </a:xfrm>
            <a:prstGeom prst="rect">
              <a:avLst/>
            </a:prstGeom>
            <a:noFill/>
          </p:spPr>
          <p:txBody>
            <a:bodyPr wrap="square">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 I agree with you about the approaches to solving this problem. But so far as the application aspect is concerned, I’m afraid I can’t say that I go along with you on that.</a:t>
              </a:r>
            </a:p>
          </p:txBody>
        </p:sp>
        <p:cxnSp>
          <p:nvCxnSpPr>
            <p:cNvPr id="53" name="直接连接符 52"/>
            <p:cNvCxnSpPr/>
            <p:nvPr/>
          </p:nvCxnSpPr>
          <p:spPr>
            <a:xfrm>
              <a:off x="6922248" y="1486503"/>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bwMode="auto">
          <a:xfrm>
            <a:off x="5956104" y="4876174"/>
            <a:ext cx="1081087" cy="1082675"/>
            <a:chOff x="6903720" y="5105793"/>
            <a:chExt cx="1082040" cy="1082040"/>
          </a:xfrm>
        </p:grpSpPr>
        <p:sp>
          <p:nvSpPr>
            <p:cNvPr id="15382" name="Freeform 71"/>
            <p:cNvSpPr>
              <a:spLocks noEditPoints="1"/>
            </p:cNvSpPr>
            <p:nvPr/>
          </p:nvSpPr>
          <p:spPr bwMode="auto">
            <a:xfrm>
              <a:off x="7189414" y="5376535"/>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56" name="圆角矩形 55"/>
            <p:cNvSpPr/>
            <p:nvPr/>
          </p:nvSpPr>
          <p:spPr>
            <a:xfrm>
              <a:off x="6903720" y="510579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57" name="组合 56"/>
          <p:cNvGrpSpPr/>
          <p:nvPr/>
        </p:nvGrpSpPr>
        <p:grpSpPr bwMode="auto">
          <a:xfrm>
            <a:off x="7098150" y="4881727"/>
            <a:ext cx="4845685" cy="1624964"/>
            <a:chOff x="6833347" y="934388"/>
            <a:chExt cx="4845727" cy="1623999"/>
          </a:xfrm>
        </p:grpSpPr>
        <p:sp>
          <p:nvSpPr>
            <p:cNvPr id="58" name="文本框 57"/>
            <p:cNvSpPr txBox="1"/>
            <p:nvPr/>
          </p:nvSpPr>
          <p:spPr>
            <a:xfrm>
              <a:off x="6833347" y="934388"/>
              <a:ext cx="4845727" cy="680951"/>
            </a:xfrm>
            <a:prstGeom prst="rect">
              <a:avLst/>
            </a:prstGeom>
            <a:noFill/>
          </p:spPr>
          <p:txBody>
            <a:bodyPr wrap="square">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Questions following up others’ questions</a:t>
              </a:r>
            </a:p>
          </p:txBody>
        </p:sp>
        <p:sp>
          <p:nvSpPr>
            <p:cNvPr id="59" name="文本框 58"/>
            <p:cNvSpPr txBox="1"/>
            <p:nvPr/>
          </p:nvSpPr>
          <p:spPr bwMode="auto">
            <a:xfrm>
              <a:off x="6833347" y="1595664"/>
              <a:ext cx="4468533" cy="962723"/>
            </a:xfrm>
            <a:prstGeom prst="rect">
              <a:avLst/>
            </a:prstGeom>
            <a:noFill/>
          </p:spPr>
          <p:txBody>
            <a:bodyPr wrap="square">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Just now Professor Wang asked you … I’m also very interested in this subject. Would you please give us more examples to illustrate your ideas?</a:t>
              </a:r>
            </a:p>
          </p:txBody>
        </p:sp>
        <p:cxnSp>
          <p:nvCxnSpPr>
            <p:cNvPr id="60" name="直接连接符 59"/>
            <p:cNvCxnSpPr/>
            <p:nvPr/>
          </p:nvCxnSpPr>
          <p:spPr>
            <a:xfrm>
              <a:off x="6922248" y="158170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62" name="直接连接符 61"/>
          <p:cNvCxnSpPr/>
          <p:nvPr/>
        </p:nvCxnSpPr>
        <p:spPr>
          <a:xfrm>
            <a:off x="5804034" y="776969"/>
            <a:ext cx="41141" cy="5433331"/>
          </a:xfrm>
          <a:prstGeom prst="line">
            <a:avLst/>
          </a:prstGeom>
          <a:ln>
            <a:solidFill>
              <a:srgbClr val="01559D"/>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7" name="矩形 46"/>
          <p:cNvSpPr/>
          <p:nvPr/>
        </p:nvSpPr>
        <p:spPr>
          <a:xfrm>
            <a:off x="2433320" y="254000"/>
            <a:ext cx="975868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8" name="组合 47"/>
          <p:cNvGrpSpPr>
            <a:grpSpLocks/>
          </p:cNvGrpSpPr>
          <p:nvPr/>
        </p:nvGrpSpPr>
        <p:grpSpPr bwMode="auto">
          <a:xfrm>
            <a:off x="-41900" y="80168"/>
            <a:ext cx="3669141" cy="585788"/>
            <a:chOff x="-168268" y="111376"/>
            <a:chExt cx="3291840" cy="584775"/>
          </a:xfrm>
        </p:grpSpPr>
        <p:sp>
          <p:nvSpPr>
            <p:cNvPr id="54" name="文本框 4"/>
            <p:cNvSpPr txBox="1">
              <a:spLocks noChangeArrowheads="1"/>
            </p:cNvSpPr>
            <p:nvPr/>
          </p:nvSpPr>
          <p:spPr bwMode="auto">
            <a:xfrm>
              <a:off x="-168268" y="142154"/>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smtClean="0">
                  <a:ln>
                    <a:noFill/>
                  </a:ln>
                  <a:solidFill>
                    <a:srgbClr val="044875"/>
                  </a:solidFill>
                  <a:effectLst/>
                  <a:uLnTx/>
                  <a:uFillTx/>
                  <a:latin typeface="微软雅黑" pitchFamily="34" charset="-122"/>
                  <a:ea typeface="微软雅黑" pitchFamily="34" charset="-122"/>
                  <a:cs typeface="+mn-cs"/>
                </a:rPr>
                <a:t>Q&amp;A</a:t>
              </a:r>
              <a:endPar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
          <p:nvSpPr>
            <p:cNvPr id="55" name="文本框 54"/>
            <p:cNvSpPr txBox="1"/>
            <p:nvPr/>
          </p:nvSpPr>
          <p:spPr>
            <a:xfrm>
              <a:off x="359267" y="111376"/>
              <a:ext cx="723631"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srgbClr val="E7E6E6">
                      <a:lumMod val="25000"/>
                    </a:srgbClr>
                  </a:solidFill>
                  <a:effectLst/>
                  <a:uLnTx/>
                  <a:uFillTx/>
                  <a:latin typeface="Impact" panose="020B0806030902050204" pitchFamily="34" charset="0"/>
                  <a:ea typeface="宋体" panose="02010600030101010101" pitchFamily="2" charset="-122"/>
                  <a:cs typeface="+mn-cs"/>
                </a:rPr>
                <a:t>05</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198273370"/>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6580304"/>
            <a:ext cx="12192000" cy="237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5" name="组合 4"/>
          <p:cNvGrpSpPr/>
          <p:nvPr/>
        </p:nvGrpSpPr>
        <p:grpSpPr bwMode="auto">
          <a:xfrm>
            <a:off x="-1" y="1341535"/>
            <a:ext cx="6362300" cy="5098012"/>
            <a:chOff x="-39385" y="1194708"/>
            <a:chExt cx="3306137" cy="4838700"/>
          </a:xfrm>
        </p:grpSpPr>
        <p:grpSp>
          <p:nvGrpSpPr>
            <p:cNvPr id="10308" name="组合 8"/>
            <p:cNvGrpSpPr/>
            <p:nvPr/>
          </p:nvGrpSpPr>
          <p:grpSpPr bwMode="auto">
            <a:xfrm>
              <a:off x="146663" y="1194708"/>
              <a:ext cx="2956560" cy="4838700"/>
              <a:chOff x="146663" y="1194708"/>
              <a:chExt cx="2956560" cy="4838700"/>
            </a:xfrm>
          </p:grpSpPr>
          <p:grpSp>
            <p:nvGrpSpPr>
              <p:cNvPr id="10310" name="组合 3"/>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0309" name="文本框 2"/>
            <p:cNvSpPr txBox="1">
              <a:spLocks noChangeArrowheads="1"/>
            </p:cNvSpPr>
            <p:nvPr/>
          </p:nvSpPr>
          <p:spPr bwMode="auto">
            <a:xfrm>
              <a:off x="-39385" y="1269354"/>
              <a:ext cx="3306137" cy="49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mn-cs"/>
                </a:rPr>
                <a:t>Q&amp; A from the audience's perspective</a:t>
              </a:r>
            </a:p>
          </p:txBody>
        </p:sp>
      </p:grpSp>
      <p:grpSp>
        <p:nvGrpSpPr>
          <p:cNvPr id="6" name="组合 5"/>
          <p:cNvGrpSpPr/>
          <p:nvPr/>
        </p:nvGrpSpPr>
        <p:grpSpPr bwMode="auto">
          <a:xfrm>
            <a:off x="5649832" y="1341534"/>
            <a:ext cx="6602137" cy="5098012"/>
            <a:chOff x="2923726" y="1194708"/>
            <a:chExt cx="3468229" cy="4838700"/>
          </a:xfrm>
        </p:grpSpPr>
        <p:grpSp>
          <p:nvGrpSpPr>
            <p:cNvPr id="10302" name="组合 19"/>
            <p:cNvGrpSpPr/>
            <p:nvPr/>
          </p:nvGrpSpPr>
          <p:grpSpPr bwMode="auto">
            <a:xfrm>
              <a:off x="3179561" y="1194708"/>
              <a:ext cx="2956560" cy="4838700"/>
              <a:chOff x="3179561" y="1194708"/>
              <a:chExt cx="2956560" cy="4838700"/>
            </a:xfrm>
          </p:grpSpPr>
          <p:grpSp>
            <p:nvGrpSpPr>
              <p:cNvPr id="10304" name="组合 27"/>
              <p:cNvGrpSpPr/>
              <p:nvPr/>
            </p:nvGrpSpPr>
            <p:grpSpPr bwMode="auto">
              <a:xfrm>
                <a:off x="3179561" y="1194708"/>
                <a:ext cx="2956560" cy="4838700"/>
                <a:chOff x="304800" y="1466850"/>
                <a:chExt cx="2705100" cy="4838700"/>
              </a:xfrm>
            </p:grpSpPr>
            <p:sp>
              <p:nvSpPr>
                <p:cNvPr id="30" name="矩形 29"/>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1" name="矩形 30"/>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0303" name="文本框 25"/>
            <p:cNvSpPr txBox="1">
              <a:spLocks noChangeArrowheads="1"/>
            </p:cNvSpPr>
            <p:nvPr/>
          </p:nvSpPr>
          <p:spPr bwMode="auto">
            <a:xfrm>
              <a:off x="2923726" y="1281821"/>
              <a:ext cx="3468229" cy="49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mn-cs"/>
                </a:rPr>
                <a:t>Q&amp; A from the speaker's perspective</a:t>
              </a:r>
            </a:p>
          </p:txBody>
        </p:sp>
      </p:grpSp>
      <p:sp>
        <p:nvSpPr>
          <p:cNvPr id="27" name="矩形 26"/>
          <p:cNvSpPr/>
          <p:nvPr/>
        </p:nvSpPr>
        <p:spPr>
          <a:xfrm>
            <a:off x="6268249" y="2197671"/>
            <a:ext cx="5416820" cy="4016484"/>
          </a:xfrm>
          <a:prstGeom prst="rect">
            <a:avLst/>
          </a:prstGeom>
        </p:spPr>
        <p:txBody>
          <a:bodyPr wrap="square">
            <a:spAutoFit/>
          </a:bodyPr>
          <a:lstStyle/>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n"/>
              <a:tabLst/>
              <a:defRPr/>
            </a:pPr>
            <a:r>
              <a:rPr lang="en-US" altLang="zh-CN" sz="2000" dirty="0"/>
              <a:t>It may be helpful for you to try to predict  what questions will be asked so that you can get prepared in advance.</a:t>
            </a:r>
          </a:p>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n"/>
              <a:tabLst/>
              <a:defRPr/>
            </a:pPr>
            <a:r>
              <a:rPr lang="en-US" altLang="zh-CN" sz="2000" dirty="0"/>
              <a:t>You may wish to accept questions at  any </a:t>
            </a:r>
            <a:r>
              <a:rPr lang="en-US" altLang="zh-CN" sz="2000" dirty="0" smtClean="0"/>
              <a:t>time during</a:t>
            </a:r>
            <a:r>
              <a:rPr lang="en-US" altLang="zh-CN" sz="2000" dirty="0"/>
              <a:t> your presentation, or to </a:t>
            </a:r>
            <a:r>
              <a:rPr lang="en-US" altLang="zh-CN" sz="2000" dirty="0" smtClean="0"/>
              <a:t>keep</a:t>
            </a:r>
            <a:r>
              <a:rPr lang="en-US" altLang="zh-CN" sz="2000" dirty="0"/>
              <a:t> a time for questions after your presentation.</a:t>
            </a:r>
          </a:p>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n"/>
              <a:tabLst/>
              <a:defRPr/>
            </a:pPr>
            <a:r>
              <a:rPr lang="en-US" altLang="zh-CN" sz="2000" dirty="0"/>
              <a:t>Normally, it's up to you, and you should </a:t>
            </a:r>
            <a:r>
              <a:rPr lang="en-US" altLang="zh-CN" sz="2000" dirty="0" smtClean="0"/>
              <a:t>make</a:t>
            </a:r>
            <a:r>
              <a:rPr lang="en-US" altLang="zh-CN" sz="2000" dirty="0"/>
              <a:t> </a:t>
            </a:r>
            <a:r>
              <a:rPr lang="en-US" altLang="zh-CN" sz="2000" dirty="0" smtClean="0"/>
              <a:t>it</a:t>
            </a:r>
            <a:r>
              <a:rPr lang="en-US" altLang="zh-CN" sz="2000" dirty="0"/>
              <a:t> clear during the introduction. </a:t>
            </a:r>
          </a:p>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n"/>
              <a:tabLst/>
              <a:defRPr/>
            </a:pPr>
            <a:r>
              <a:rPr lang="en-US" altLang="zh-CN" sz="2000" dirty="0"/>
              <a:t>Be polite with all questioners, even if </a:t>
            </a:r>
            <a:r>
              <a:rPr lang="en-US" altLang="zh-CN" sz="2000" dirty="0" smtClean="0"/>
              <a:t>the</a:t>
            </a:r>
            <a:r>
              <a:rPr lang="en-US" altLang="zh-CN" sz="2000" dirty="0"/>
              <a:t> </a:t>
            </a:r>
            <a:r>
              <a:rPr lang="en-US" altLang="zh-CN" sz="2000" dirty="0" smtClean="0"/>
              <a:t>audience</a:t>
            </a:r>
            <a:r>
              <a:rPr lang="en-US" altLang="zh-CN" sz="2000" dirty="0"/>
              <a:t> </a:t>
            </a:r>
            <a:r>
              <a:rPr lang="en-US" altLang="zh-CN" sz="2000" dirty="0" smtClean="0"/>
              <a:t>ask difficult</a:t>
            </a:r>
            <a:r>
              <a:rPr lang="en-US" altLang="zh-CN" sz="2000" dirty="0"/>
              <a:t> questions. They are showing interest in what you have said </a:t>
            </a:r>
            <a:r>
              <a:rPr lang="en-US" altLang="zh-CN" sz="2000" dirty="0" smtClean="0"/>
              <a:t>and they </a:t>
            </a:r>
            <a:r>
              <a:rPr lang="en-US" altLang="zh-CN" sz="2000" dirty="0">
                <a:sym typeface="+mn-ea"/>
              </a:rPr>
              <a:t>deserve your attention.</a:t>
            </a:r>
            <a:endParaRPr lang="en-US" altLang="zh-CN" sz="2000" dirty="0"/>
          </a:p>
          <a:p>
            <a:pPr marL="0" marR="0" lvl="0" indent="0" algn="l" defTabSz="914400" rtl="0" eaLnBrk="1" fontAlgn="auto" latinLnBrk="0" hangingPunct="1">
              <a:lnSpc>
                <a:spcPts val="1800"/>
              </a:lnSpc>
              <a:spcBef>
                <a:spcPts val="0"/>
              </a:spcBef>
              <a:spcAft>
                <a:spcPts val="0"/>
              </a:spcAft>
              <a:buClrTx/>
              <a:buSzTx/>
              <a:buFont typeface="Wingdings" panose="05000000000000000000" pitchFamily="2" charset="2"/>
              <a:buNone/>
              <a:tabLst/>
              <a:defRPr/>
            </a:pPr>
            <a:endParaRPr kumimoji="0" lang="en-US" altLang="zh-CN" sz="20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p:txBody>
      </p:sp>
      <p:sp>
        <p:nvSpPr>
          <p:cNvPr id="100" name="文本框 99"/>
          <p:cNvSpPr txBox="1"/>
          <p:nvPr/>
        </p:nvSpPr>
        <p:spPr>
          <a:xfrm>
            <a:off x="263091" y="501331"/>
            <a:ext cx="11747500" cy="830997"/>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 good Q&amp;A session-one that adds value to your presentation--</a:t>
            </a:r>
            <a:r>
              <a:rPr kumimoji="0" lang="en-US" sz="24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reauires</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planning and thoughtful contributions from both the audience and the speaker</a:t>
            </a:r>
            <a:endPar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0" name="矩形 6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1" name="矩形 70"/>
          <p:cNvSpPr/>
          <p:nvPr/>
        </p:nvSpPr>
        <p:spPr>
          <a:xfrm>
            <a:off x="2433320" y="254000"/>
            <a:ext cx="975868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72" name="组合 71"/>
          <p:cNvGrpSpPr>
            <a:grpSpLocks/>
          </p:cNvGrpSpPr>
          <p:nvPr/>
        </p:nvGrpSpPr>
        <p:grpSpPr bwMode="auto">
          <a:xfrm>
            <a:off x="-41900" y="80168"/>
            <a:ext cx="3669141" cy="585788"/>
            <a:chOff x="-168268" y="111376"/>
            <a:chExt cx="3291840" cy="584775"/>
          </a:xfrm>
        </p:grpSpPr>
        <p:sp>
          <p:nvSpPr>
            <p:cNvPr id="73" name="文本框 4"/>
            <p:cNvSpPr txBox="1">
              <a:spLocks noChangeArrowheads="1"/>
            </p:cNvSpPr>
            <p:nvPr/>
          </p:nvSpPr>
          <p:spPr bwMode="auto">
            <a:xfrm>
              <a:off x="-168268" y="142154"/>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smtClean="0">
                  <a:ln>
                    <a:noFill/>
                  </a:ln>
                  <a:solidFill>
                    <a:srgbClr val="044875"/>
                  </a:solidFill>
                  <a:effectLst/>
                  <a:uLnTx/>
                  <a:uFillTx/>
                  <a:latin typeface="微软雅黑" pitchFamily="34" charset="-122"/>
                  <a:ea typeface="微软雅黑" pitchFamily="34" charset="-122"/>
                  <a:cs typeface="+mn-cs"/>
                </a:rPr>
                <a:t>Q&amp;A</a:t>
              </a:r>
              <a:endPar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
          <p:nvSpPr>
            <p:cNvPr id="75" name="文本框 74"/>
            <p:cNvSpPr txBox="1"/>
            <p:nvPr/>
          </p:nvSpPr>
          <p:spPr>
            <a:xfrm>
              <a:off x="359267" y="111376"/>
              <a:ext cx="723631"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srgbClr val="E7E6E6">
                      <a:lumMod val="25000"/>
                    </a:srgbClr>
                  </a:solidFill>
                  <a:effectLst/>
                  <a:uLnTx/>
                  <a:uFillTx/>
                  <a:latin typeface="Impact" panose="020B0806030902050204" pitchFamily="34" charset="0"/>
                  <a:ea typeface="宋体" panose="02010600030101010101" pitchFamily="2" charset="-122"/>
                  <a:cs typeface="+mn-cs"/>
                </a:rPr>
                <a:t>05</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12" name="文本框 11"/>
          <p:cNvSpPr txBox="1"/>
          <p:nvPr/>
        </p:nvSpPr>
        <p:spPr>
          <a:xfrm>
            <a:off x="372179" y="2138451"/>
            <a:ext cx="5675426" cy="3785652"/>
          </a:xfrm>
          <a:prstGeom prst="rect">
            <a:avLst/>
          </a:prstGeom>
          <a:noFill/>
        </p:spPr>
        <p:txBody>
          <a:bodyPr wrap="square" rtlCol="0">
            <a:spAutoFit/>
          </a:bodyPr>
          <a:lstStyle/>
          <a:p>
            <a:pPr marL="285750" indent="-285750">
              <a:buFont typeface="Wingdings" panose="05000000000000000000" pitchFamily="2" charset="2"/>
              <a:buChar char="u"/>
            </a:pPr>
            <a:r>
              <a:rPr lang="en-US" altLang="zh-CN" sz="2000" b="1" dirty="0">
                <a:solidFill>
                  <a:srgbClr val="044875"/>
                </a:solidFill>
              </a:rPr>
              <a:t>Wait</a:t>
            </a:r>
            <a:r>
              <a:rPr lang="en-US" altLang="zh-CN" sz="2000" dirty="0"/>
              <a:t> for the microphone, if there is one.</a:t>
            </a:r>
          </a:p>
          <a:p>
            <a:pPr marL="285750" indent="-285750">
              <a:buFont typeface="Wingdings" panose="05000000000000000000" pitchFamily="2" charset="2"/>
              <a:buChar char="u"/>
            </a:pPr>
            <a:r>
              <a:rPr lang="en-US" altLang="zh-CN" sz="2000" b="1" dirty="0">
                <a:solidFill>
                  <a:srgbClr val="044875"/>
                </a:solidFill>
              </a:rPr>
              <a:t>Pause</a:t>
            </a:r>
            <a:r>
              <a:rPr lang="en-US" altLang="zh-CN" sz="2000" dirty="0"/>
              <a:t> for silence don't talk over </a:t>
            </a:r>
            <a:r>
              <a:rPr lang="en-US" altLang="zh-CN" sz="2000" dirty="0" smtClean="0"/>
              <a:t>a chattering crowd</a:t>
            </a:r>
            <a:r>
              <a:rPr lang="en-US" altLang="zh-CN" sz="2000" dirty="0"/>
              <a:t>.</a:t>
            </a:r>
          </a:p>
          <a:p>
            <a:pPr marL="285750" indent="-285750">
              <a:buFont typeface="Wingdings" panose="05000000000000000000" pitchFamily="2" charset="2"/>
              <a:buChar char="u"/>
            </a:pPr>
            <a:r>
              <a:rPr lang="en-US" altLang="zh-CN" sz="2000" b="1" dirty="0">
                <a:solidFill>
                  <a:srgbClr val="044875"/>
                </a:solidFill>
              </a:rPr>
              <a:t>Don't make excuses</a:t>
            </a:r>
            <a:r>
              <a:rPr lang="en-US" altLang="zh-CN" sz="2000" dirty="0"/>
              <a:t> for yourself. </a:t>
            </a:r>
            <a:endParaRPr lang="en-US" altLang="zh-CN" sz="2000" dirty="0" smtClean="0"/>
          </a:p>
          <a:p>
            <a:pPr marL="285750" indent="-285750">
              <a:buFont typeface="Wingdings" panose="05000000000000000000" pitchFamily="2" charset="2"/>
              <a:buChar char="u"/>
            </a:pPr>
            <a:r>
              <a:rPr lang="en-US" altLang="zh-CN" sz="2000" b="1" dirty="0" smtClean="0">
                <a:solidFill>
                  <a:srgbClr val="044875"/>
                </a:solidFill>
              </a:rPr>
              <a:t>Don't</a:t>
            </a:r>
            <a:r>
              <a:rPr lang="en-US" altLang="zh-CN" sz="2000" b="1" dirty="0">
                <a:solidFill>
                  <a:srgbClr val="044875"/>
                </a:solidFill>
              </a:rPr>
              <a:t> address speakers</a:t>
            </a:r>
            <a:r>
              <a:rPr lang="en-US" altLang="zh-CN" sz="2000" dirty="0"/>
              <a:t> by their first </a:t>
            </a:r>
            <a:r>
              <a:rPr lang="en-US" altLang="zh-CN" sz="2000" dirty="0" smtClean="0"/>
              <a:t>names. This</a:t>
            </a:r>
            <a:r>
              <a:rPr lang="en-US" altLang="zh-CN" sz="2000" dirty="0"/>
              <a:t> always sounds </a:t>
            </a:r>
            <a:r>
              <a:rPr lang="en-US" altLang="zh-CN" sz="2000" dirty="0" smtClean="0"/>
              <a:t>affected and</a:t>
            </a:r>
            <a:r>
              <a:rPr lang="en-US" altLang="zh-CN" sz="2000" dirty="0"/>
              <a:t> </a:t>
            </a:r>
            <a:r>
              <a:rPr lang="en-US" altLang="zh-CN" sz="2000" dirty="0" smtClean="0"/>
              <a:t>inappropriately familiar, unless</a:t>
            </a:r>
            <a:r>
              <a:rPr lang="en-US" altLang="zh-CN" sz="2000" dirty="0"/>
              <a:t> </a:t>
            </a:r>
            <a:r>
              <a:rPr lang="en-US" altLang="zh-CN" sz="2000" dirty="0" smtClean="0"/>
              <a:t>the atmosphere of</a:t>
            </a:r>
            <a:r>
              <a:rPr lang="en-US" altLang="zh-CN" sz="2000" dirty="0"/>
              <a:t> </a:t>
            </a:r>
            <a:r>
              <a:rPr lang="en-US" altLang="zh-CN" sz="2000" dirty="0" smtClean="0"/>
              <a:t>the presentation</a:t>
            </a:r>
            <a:r>
              <a:rPr lang="en-US" altLang="zh-CN" sz="2000" dirty="0"/>
              <a:t> is extremely casual.</a:t>
            </a:r>
          </a:p>
          <a:p>
            <a:pPr marL="285750" indent="-285750">
              <a:buFont typeface="Wingdings" panose="05000000000000000000" pitchFamily="2" charset="2"/>
              <a:buChar char="u"/>
            </a:pPr>
            <a:r>
              <a:rPr lang="en-US" altLang="zh-CN" sz="2000" b="1" dirty="0">
                <a:solidFill>
                  <a:srgbClr val="044875"/>
                </a:solidFill>
              </a:rPr>
              <a:t>Don't be longwinded.</a:t>
            </a:r>
            <a:r>
              <a:rPr lang="en-US" altLang="zh-CN" sz="2000" dirty="0">
                <a:solidFill>
                  <a:srgbClr val="044875"/>
                </a:solidFill>
              </a:rPr>
              <a:t> </a:t>
            </a:r>
            <a:r>
              <a:rPr lang="en-US" altLang="zh-CN" sz="2000" dirty="0"/>
              <a:t>Careful planning  will </a:t>
            </a:r>
            <a:r>
              <a:rPr lang="en-US" altLang="zh-CN" sz="2000" dirty="0" smtClean="0"/>
              <a:t>help you </a:t>
            </a:r>
            <a:r>
              <a:rPr lang="en-US" altLang="zh-CN" sz="2000" dirty="0"/>
              <a:t>avoid being long-winded.</a:t>
            </a:r>
          </a:p>
          <a:p>
            <a:pPr marL="285750" indent="-285750">
              <a:buFont typeface="Wingdings" panose="05000000000000000000" pitchFamily="2" charset="2"/>
              <a:buChar char="u"/>
            </a:pPr>
            <a:r>
              <a:rPr lang="en-US" altLang="zh-CN" sz="2000" b="1" dirty="0">
                <a:solidFill>
                  <a:srgbClr val="044875"/>
                </a:solidFill>
              </a:rPr>
              <a:t>Speak up. </a:t>
            </a:r>
            <a:r>
              <a:rPr lang="en-US" altLang="zh-CN" sz="2000" dirty="0"/>
              <a:t>Nothing's more frustrating </a:t>
            </a:r>
            <a:r>
              <a:rPr lang="en-US" altLang="zh-CN" sz="2000" dirty="0" smtClean="0"/>
              <a:t>to the</a:t>
            </a:r>
            <a:r>
              <a:rPr lang="en-US" altLang="zh-CN" sz="2000" dirty="0"/>
              <a:t> </a:t>
            </a:r>
            <a:r>
              <a:rPr lang="en-US" altLang="zh-CN" sz="2000" dirty="0" smtClean="0"/>
              <a:t>audience than</a:t>
            </a:r>
            <a:r>
              <a:rPr lang="en-US" altLang="zh-CN" sz="2000" dirty="0"/>
              <a:t> not being able </a:t>
            </a:r>
            <a:r>
              <a:rPr lang="en-US" altLang="zh-CN" sz="2000" dirty="0" err="1"/>
              <a:t>tohear</a:t>
            </a:r>
            <a:r>
              <a:rPr lang="en-US" altLang="zh-CN" sz="2000" dirty="0"/>
              <a:t> a question.</a:t>
            </a:r>
          </a:p>
        </p:txBody>
      </p:sp>
    </p:spTree>
    <p:extLst>
      <p:ext uri="{BB962C8B-B14F-4D97-AF65-F5344CB8AC3E}">
        <p14:creationId xmlns:p14="http://schemas.microsoft.com/office/powerpoint/2010/main" val="2546930806"/>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6629400"/>
            <a:ext cx="1219200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3" name="文本框 62"/>
          <p:cNvSpPr txBox="1"/>
          <p:nvPr/>
        </p:nvSpPr>
        <p:spPr bwMode="auto">
          <a:xfrm>
            <a:off x="392112" y="1248649"/>
            <a:ext cx="5297487" cy="553998"/>
          </a:xfrm>
          <a:prstGeom prst="rect">
            <a:avLst/>
          </a:prstGeom>
          <a:noFill/>
        </p:spPr>
        <p:txBody>
          <a:bodyPr wrap="squar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Anticipate likely questions and formulate possible responses before you present </a:t>
            </a:r>
          </a:p>
        </p:txBody>
      </p:sp>
      <p:grpSp>
        <p:nvGrpSpPr>
          <p:cNvPr id="2" name="组合 1"/>
          <p:cNvGrpSpPr/>
          <p:nvPr/>
        </p:nvGrpSpPr>
        <p:grpSpPr bwMode="auto">
          <a:xfrm>
            <a:off x="238125" y="777240"/>
            <a:ext cx="5729288" cy="1931035"/>
            <a:chOff x="238407" y="777423"/>
            <a:chExt cx="5728511" cy="1930233"/>
          </a:xfrm>
        </p:grpSpPr>
        <p:grpSp>
          <p:nvGrpSpPr>
            <p:cNvPr id="8259" name="组合 3"/>
            <p:cNvGrpSpPr/>
            <p:nvPr/>
          </p:nvGrpSpPr>
          <p:grpSpPr bwMode="auto">
            <a:xfrm>
              <a:off x="238407" y="777423"/>
              <a:ext cx="5724700" cy="1930233"/>
              <a:chOff x="238407" y="777423"/>
              <a:chExt cx="5724700" cy="1930233"/>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4" name="矩形 63"/>
              <p:cNvSpPr/>
              <p:nvPr/>
            </p:nvSpPr>
            <p:spPr>
              <a:xfrm>
                <a:off x="653959" y="777423"/>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8266" name="组合 78"/>
              <p:cNvGrpSpPr/>
              <p:nvPr/>
            </p:nvGrpSpPr>
            <p:grpSpPr bwMode="auto">
              <a:xfrm>
                <a:off x="5349240" y="2102118"/>
                <a:ext cx="613867" cy="605538"/>
                <a:chOff x="5502097" y="2295716"/>
                <a:chExt cx="461010" cy="454755"/>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8" name="矩形 77"/>
                <p:cNvSpPr/>
                <p:nvPr/>
              </p:nvSpPr>
              <p:spPr>
                <a:xfrm>
                  <a:off x="5502265" y="2295239"/>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sp>
          <p:nvSpPr>
            <p:cNvPr id="8260" name="文本框 79"/>
            <p:cNvSpPr txBox="1">
              <a:spLocks noChangeArrowheads="1"/>
            </p:cNvSpPr>
            <p:nvPr/>
          </p:nvSpPr>
          <p:spPr bwMode="auto">
            <a:xfrm>
              <a:off x="5488594"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01</a:t>
              </a:r>
              <a:endParaRPr kumimoji="0" lang="zh-CN" altLang="en-US"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68" name="文本框 67"/>
          <p:cNvSpPr txBox="1"/>
          <p:nvPr/>
        </p:nvSpPr>
        <p:spPr bwMode="auto">
          <a:xfrm>
            <a:off x="390240" y="3091502"/>
            <a:ext cx="5297487" cy="1246495"/>
          </a:xfrm>
          <a:prstGeom prst="rect">
            <a:avLst/>
          </a:prstGeom>
          <a:noFill/>
        </p:spPr>
        <p:txBody>
          <a:bodyPr wrap="squar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rgbClr val="044875"/>
                </a:solidFill>
                <a:effectLst/>
                <a:uLnTx/>
                <a:uFillTx/>
                <a:latin typeface="Arial" panose="020B0604020202020204" pitchFamily="34" charset="0"/>
                <a:ea typeface="微软雅黑"/>
                <a:cs typeface="Arial" panose="020B0604020202020204" pitchFamily="34" charset="0"/>
              </a:rPr>
              <a:t>Repeated practice</a:t>
            </a: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1900" b="0" i="0" u="none" strike="noStrike" kern="1200" cap="none" spc="0" normalizeH="0" baseline="0" noProof="0" dirty="0">
                <a:ln>
                  <a:noFill/>
                </a:ln>
                <a:solidFill>
                  <a:srgbClr val="044875"/>
                </a:solidFill>
                <a:effectLst/>
                <a:uLnTx/>
                <a:uFillTx/>
                <a:latin typeface="Arial" panose="020B0604020202020204" pitchFamily="34" charset="0"/>
                <a:ea typeface="微软雅黑"/>
                <a:cs typeface="Arial" panose="020B0604020202020204" pitchFamily="34" charset="0"/>
              </a:rPr>
              <a:t>When rehearsing your speech, Practice your question and answer session, too, so that you will have practice articulating responses to likely questions. </a:t>
            </a:r>
          </a:p>
        </p:txBody>
      </p:sp>
      <p:grpSp>
        <p:nvGrpSpPr>
          <p:cNvPr id="3" name="组合 2"/>
          <p:cNvGrpSpPr/>
          <p:nvPr/>
        </p:nvGrpSpPr>
        <p:grpSpPr bwMode="auto">
          <a:xfrm>
            <a:off x="238125" y="2614613"/>
            <a:ext cx="5729288" cy="1927225"/>
            <a:chOff x="238407" y="2614877"/>
            <a:chExt cx="5728511" cy="1926263"/>
          </a:xfrm>
        </p:grpSpPr>
        <p:grpSp>
          <p:nvGrpSpPr>
            <p:cNvPr id="8249" name="组合 4"/>
            <p:cNvGrpSpPr/>
            <p:nvPr/>
          </p:nvGrpSpPr>
          <p:grpSpPr bwMode="auto">
            <a:xfrm>
              <a:off x="238407" y="2614877"/>
              <a:ext cx="5724700" cy="1926263"/>
              <a:chOff x="238407" y="2614877"/>
              <a:chExt cx="5724700" cy="1926263"/>
            </a:xfrm>
          </p:grpSpPr>
          <p:sp>
            <p:nvSpPr>
              <p:cNvPr id="66" name="矩形 65"/>
              <p:cNvSpPr/>
              <p:nvPr/>
            </p:nvSpPr>
            <p:spPr>
              <a:xfrm>
                <a:off x="238407" y="2830669"/>
                <a:ext cx="571263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9" name="矩形 68"/>
              <p:cNvSpPr/>
              <p:nvPr/>
            </p:nvSpPr>
            <p:spPr>
              <a:xfrm>
                <a:off x="586023" y="2614877"/>
                <a:ext cx="171427"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8256" name="组合 82"/>
              <p:cNvGrpSpPr/>
              <p:nvPr/>
            </p:nvGrpSpPr>
            <p:grpSpPr bwMode="auto">
              <a:xfrm>
                <a:off x="5349240" y="3935602"/>
                <a:ext cx="613867" cy="605538"/>
                <a:chOff x="5502097" y="2295716"/>
                <a:chExt cx="461010" cy="454755"/>
              </a:xfrm>
            </p:grpSpPr>
            <p:sp>
              <p:nvSpPr>
                <p:cNvPr id="85" name="矩形 84"/>
                <p:cNvSpPr/>
                <p:nvPr/>
              </p:nvSpPr>
              <p:spPr>
                <a:xfrm>
                  <a:off x="5594053" y="2381073"/>
                  <a:ext cx="369533"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6" name="矩形 85"/>
                <p:cNvSpPr/>
                <p:nvPr/>
              </p:nvSpPr>
              <p:spPr>
                <a:xfrm>
                  <a:off x="5502265" y="2295277"/>
                  <a:ext cx="255097"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sp>
          <p:nvSpPr>
            <p:cNvPr id="8250" name="文本框 83"/>
            <p:cNvSpPr txBox="1">
              <a:spLocks noChangeArrowheads="1"/>
            </p:cNvSpPr>
            <p:nvPr/>
          </p:nvSpPr>
          <p:spPr bwMode="auto">
            <a:xfrm>
              <a:off x="5488594"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02</a:t>
              </a:r>
              <a:endParaRPr kumimoji="0" lang="zh-CN" altLang="en-US"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73" name="文本框 72"/>
          <p:cNvSpPr txBox="1"/>
          <p:nvPr/>
        </p:nvSpPr>
        <p:spPr bwMode="auto">
          <a:xfrm>
            <a:off x="390240" y="4907372"/>
            <a:ext cx="5095609" cy="1246495"/>
          </a:xfrm>
          <a:prstGeom prst="rect">
            <a:avLst/>
          </a:prstGeom>
          <a:noFill/>
        </p:spPr>
        <p:txBody>
          <a:bodyPr wrap="squar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lang="en-US" altLang="zh-CN" sz="1900" b="1" dirty="0">
                <a:solidFill>
                  <a:srgbClr val="E7E6E6">
                    <a:lumMod val="25000"/>
                  </a:srgbClr>
                </a:solidFill>
                <a:latin typeface="Arial" panose="020B0604020202020204" pitchFamily="34" charset="0"/>
                <a:ea typeface="微软雅黑"/>
                <a:cs typeface="Arial" panose="020B0604020202020204" pitchFamily="34" charset="0"/>
              </a:rPr>
              <a:t>Establish a time limit</a:t>
            </a:r>
          </a:p>
          <a:p>
            <a:pPr marL="0" marR="0" lvl="0" indent="0" algn="l" defTabSz="914400" rtl="0" eaLnBrk="1" fontAlgn="auto" latinLnBrk="0" hangingPunct="1">
              <a:lnSpc>
                <a:spcPts val="1800"/>
              </a:lnSpc>
              <a:spcBef>
                <a:spcPts val="0"/>
              </a:spcBef>
              <a:spcAft>
                <a:spcPts val="0"/>
              </a:spcAft>
              <a:buClrTx/>
              <a:buSzTx/>
              <a:buFontTx/>
              <a:buNone/>
              <a:tabLst/>
              <a:defRPr/>
            </a:pPr>
            <a:r>
              <a:rPr lang="en-US" altLang="zh-CN" sz="1900" dirty="0">
                <a:solidFill>
                  <a:srgbClr val="E7E6E6">
                    <a:lumMod val="25000"/>
                  </a:srgbClr>
                </a:solidFill>
                <a:latin typeface="Arial" panose="020B0604020202020204" pitchFamily="34" charset="0"/>
                <a:ea typeface="微软雅黑"/>
                <a:cs typeface="Arial" panose="020B0604020202020204" pitchFamily="34" charset="0"/>
              </a:rPr>
              <a:t>Inform your audience of the length when you begin the question and answer session. Be firm about cutting off questions when the predetermined time is up. </a:t>
            </a:r>
          </a:p>
        </p:txBody>
      </p:sp>
      <p:grpSp>
        <p:nvGrpSpPr>
          <p:cNvPr id="18" name="组合 17"/>
          <p:cNvGrpSpPr/>
          <p:nvPr/>
        </p:nvGrpSpPr>
        <p:grpSpPr bwMode="auto">
          <a:xfrm>
            <a:off x="238125" y="4448175"/>
            <a:ext cx="5729288" cy="1924050"/>
            <a:chOff x="238407" y="4448364"/>
            <a:chExt cx="5728511" cy="1923623"/>
          </a:xfrm>
        </p:grpSpPr>
        <p:grpSp>
          <p:nvGrpSpPr>
            <p:cNvPr id="8239" name="组合 5"/>
            <p:cNvGrpSpPr/>
            <p:nvPr/>
          </p:nvGrpSpPr>
          <p:grpSpPr bwMode="auto">
            <a:xfrm>
              <a:off x="238407" y="4448364"/>
              <a:ext cx="5724700" cy="1923623"/>
              <a:chOff x="238407" y="4448364"/>
              <a:chExt cx="5724700" cy="1923623"/>
            </a:xfrm>
          </p:grpSpPr>
          <p:sp>
            <p:nvSpPr>
              <p:cNvPr id="71" name="矩形 70"/>
              <p:cNvSpPr/>
              <p:nvPr/>
            </p:nvSpPr>
            <p:spPr>
              <a:xfrm>
                <a:off x="238407" y="4664216"/>
                <a:ext cx="571263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4" name="矩形 73"/>
              <p:cNvSpPr/>
              <p:nvPr/>
            </p:nvSpPr>
            <p:spPr>
              <a:xfrm>
                <a:off x="586023" y="4448364"/>
                <a:ext cx="171427"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8246" name="组合 87"/>
              <p:cNvGrpSpPr/>
              <p:nvPr/>
            </p:nvGrpSpPr>
            <p:grpSpPr bwMode="auto">
              <a:xfrm>
                <a:off x="5349240" y="5766449"/>
                <a:ext cx="613867" cy="605538"/>
                <a:chOff x="5502097" y="2295716"/>
                <a:chExt cx="461010" cy="454755"/>
              </a:xfrm>
            </p:grpSpPr>
            <p:sp>
              <p:nvSpPr>
                <p:cNvPr id="90" name="矩形 89"/>
                <p:cNvSpPr/>
                <p:nvPr/>
              </p:nvSpPr>
              <p:spPr>
                <a:xfrm>
                  <a:off x="5594053" y="2380970"/>
                  <a:ext cx="369533"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1" name="矩形 90"/>
                <p:cNvSpPr/>
                <p:nvPr/>
              </p:nvSpPr>
              <p:spPr>
                <a:xfrm>
                  <a:off x="5502265" y="2295151"/>
                  <a:ext cx="255097"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sp>
          <p:nvSpPr>
            <p:cNvPr id="8240" name="文本框 88"/>
            <p:cNvSpPr txBox="1">
              <a:spLocks noChangeArrowheads="1"/>
            </p:cNvSpPr>
            <p:nvPr/>
          </p:nvSpPr>
          <p:spPr bwMode="auto">
            <a:xfrm>
              <a:off x="5488594"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03</a:t>
              </a:r>
              <a:endParaRPr kumimoji="0" lang="zh-CN" altLang="en-US"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42" name="文本框 41"/>
          <p:cNvSpPr txBox="1"/>
          <p:nvPr/>
        </p:nvSpPr>
        <p:spPr bwMode="auto">
          <a:xfrm>
            <a:off x="6397836" y="1265550"/>
            <a:ext cx="5055977" cy="1246495"/>
          </a:xfrm>
          <a:prstGeom prst="rect">
            <a:avLst/>
          </a:prstGeom>
          <a:noFill/>
        </p:spPr>
        <p:txBody>
          <a:bodyPr wrap="squar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lang="en-US" altLang="zh-CN" sz="1900" b="1" dirty="0">
                <a:solidFill>
                  <a:srgbClr val="044875"/>
                </a:solidFill>
                <a:latin typeface="Arial" panose="020B0604020202020204" pitchFamily="34" charset="0"/>
                <a:ea typeface="微软雅黑"/>
                <a:cs typeface="Arial" panose="020B0604020202020204" pitchFamily="34" charset="0"/>
              </a:rPr>
              <a:t>Conclude smartly</a:t>
            </a:r>
          </a:p>
          <a:p>
            <a:pPr marL="0" marR="0" lvl="0" indent="0" algn="l" defTabSz="914400" rtl="0" eaLnBrk="1" fontAlgn="auto" latinLnBrk="0" hangingPunct="1">
              <a:lnSpc>
                <a:spcPts val="1800"/>
              </a:lnSpc>
              <a:spcBef>
                <a:spcPts val="0"/>
              </a:spcBef>
              <a:spcAft>
                <a:spcPts val="0"/>
              </a:spcAft>
              <a:buClrTx/>
              <a:buSzTx/>
              <a:buFontTx/>
              <a:buNone/>
              <a:tabLst/>
              <a:defRPr/>
            </a:pPr>
            <a:r>
              <a:rPr lang="en-US" altLang="zh-CN" sz="1900" dirty="0">
                <a:solidFill>
                  <a:srgbClr val="044875"/>
                </a:solidFill>
                <a:latin typeface="Arial" panose="020B0604020202020204" pitchFamily="34" charset="0"/>
                <a:ea typeface="微软雅黑"/>
                <a:cs typeface="Arial" panose="020B0604020202020204" pitchFamily="34" charset="0"/>
              </a:rPr>
              <a:t>Prepare a concluding statement to indicate the end of the question and answer session and to reinforce the main points of your presentation. </a:t>
            </a:r>
          </a:p>
        </p:txBody>
      </p:sp>
      <p:grpSp>
        <p:nvGrpSpPr>
          <p:cNvPr id="7" name="组合 6"/>
          <p:cNvGrpSpPr/>
          <p:nvPr/>
        </p:nvGrpSpPr>
        <p:grpSpPr bwMode="auto">
          <a:xfrm>
            <a:off x="6224588" y="996950"/>
            <a:ext cx="5727700" cy="1711325"/>
            <a:chOff x="6224731" y="997041"/>
            <a:chExt cx="5727203" cy="1710615"/>
          </a:xfrm>
        </p:grpSpPr>
        <p:sp>
          <p:nvSpPr>
            <p:cNvPr id="38" name="矩形 37"/>
            <p:cNvSpPr/>
            <p:nvPr/>
          </p:nvSpPr>
          <p:spPr>
            <a:xfrm>
              <a:off x="6224731" y="997041"/>
              <a:ext cx="571132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8235" name="组合 104"/>
            <p:cNvGrpSpPr/>
            <p:nvPr/>
          </p:nvGrpSpPr>
          <p:grpSpPr bwMode="auto">
            <a:xfrm>
              <a:off x="11334256" y="2102118"/>
              <a:ext cx="613867" cy="605538"/>
              <a:chOff x="5502097" y="2295716"/>
              <a:chExt cx="461010" cy="454755"/>
            </a:xfrm>
          </p:grpSpPr>
          <p:sp>
            <p:nvSpPr>
              <p:cNvPr id="107" name="矩形 106"/>
              <p:cNvSpPr/>
              <p:nvPr/>
            </p:nvSpPr>
            <p:spPr>
              <a:xfrm>
                <a:off x="5594035" y="2381042"/>
                <a:ext cx="369551"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08" name="矩形 107"/>
              <p:cNvSpPr/>
              <p:nvPr/>
            </p:nvSpPr>
            <p:spPr>
              <a:xfrm>
                <a:off x="5502243" y="2295239"/>
                <a:ext cx="255109"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8236" name="文本框 105"/>
            <p:cNvSpPr txBox="1">
              <a:spLocks noChangeArrowheads="1"/>
            </p:cNvSpPr>
            <p:nvPr/>
          </p:nvSpPr>
          <p:spPr bwMode="auto">
            <a:xfrm>
              <a:off x="11473610"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04</a:t>
              </a:r>
              <a:endParaRPr kumimoji="0" lang="zh-CN" altLang="en-US"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50" name="文本框 49"/>
          <p:cNvSpPr txBox="1"/>
          <p:nvPr/>
        </p:nvSpPr>
        <p:spPr bwMode="auto">
          <a:xfrm>
            <a:off x="6397836" y="3087086"/>
            <a:ext cx="5168688" cy="1246495"/>
          </a:xfrm>
          <a:prstGeom prst="rect">
            <a:avLst/>
          </a:prstGeom>
          <a:noFill/>
        </p:spPr>
        <p:txBody>
          <a:bodyPr wrap="squar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lang="en-US" altLang="zh-CN" sz="1900" b="1" dirty="0">
                <a:solidFill>
                  <a:srgbClr val="E7E6E6">
                    <a:lumMod val="25000"/>
                  </a:srgbClr>
                </a:solidFill>
                <a:latin typeface="Arial" panose="020B0604020202020204" pitchFamily="34" charset="0"/>
                <a:ea typeface="微软雅黑"/>
                <a:cs typeface="Arial" panose="020B0604020202020204" pitchFamily="34" charset="0"/>
              </a:rPr>
              <a:t>Restate each question clearly</a:t>
            </a:r>
          </a:p>
          <a:p>
            <a:pPr marL="0" marR="0" lvl="0" indent="0" algn="l" defTabSz="914400" rtl="0" eaLnBrk="1" fontAlgn="auto" latinLnBrk="0" hangingPunct="1">
              <a:lnSpc>
                <a:spcPts val="1800"/>
              </a:lnSpc>
              <a:spcBef>
                <a:spcPts val="0"/>
              </a:spcBef>
              <a:spcAft>
                <a:spcPts val="0"/>
              </a:spcAft>
              <a:buClrTx/>
              <a:buSzTx/>
              <a:buFontTx/>
              <a:buNone/>
              <a:tabLst/>
              <a:defRPr/>
            </a:pPr>
            <a:r>
              <a:rPr lang="en-US" altLang="zh-CN" sz="1900" dirty="0">
                <a:solidFill>
                  <a:srgbClr val="E7E6E6">
                    <a:lumMod val="25000"/>
                  </a:srgbClr>
                </a:solidFill>
                <a:latin typeface="Arial" panose="020B0604020202020204" pitchFamily="34" charset="0"/>
                <a:ea typeface="微软雅黑"/>
                <a:cs typeface="Arial" panose="020B0604020202020204" pitchFamily="34" charset="0"/>
              </a:rPr>
              <a:t>This helps you clarify the question, ensures that the entire audience hears the question, and gives you a moment to consider your response.  </a:t>
            </a:r>
          </a:p>
        </p:txBody>
      </p:sp>
      <p:grpSp>
        <p:nvGrpSpPr>
          <p:cNvPr id="8" name="组合 7"/>
          <p:cNvGrpSpPr/>
          <p:nvPr/>
        </p:nvGrpSpPr>
        <p:grpSpPr bwMode="auto">
          <a:xfrm>
            <a:off x="6224588" y="2830513"/>
            <a:ext cx="5727700" cy="1711325"/>
            <a:chOff x="6224731" y="2830669"/>
            <a:chExt cx="5727203" cy="1710471"/>
          </a:xfrm>
        </p:grpSpPr>
        <p:sp>
          <p:nvSpPr>
            <p:cNvPr id="48" name="矩形 47"/>
            <p:cNvSpPr/>
            <p:nvPr/>
          </p:nvSpPr>
          <p:spPr>
            <a:xfrm>
              <a:off x="6224731" y="2830669"/>
              <a:ext cx="571132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8226" name="组合 100"/>
            <p:cNvGrpSpPr/>
            <p:nvPr/>
          </p:nvGrpSpPr>
          <p:grpSpPr bwMode="auto">
            <a:xfrm>
              <a:off x="11334256" y="3935602"/>
              <a:ext cx="613867" cy="605538"/>
              <a:chOff x="5502097" y="2295716"/>
              <a:chExt cx="461010" cy="454755"/>
            </a:xfrm>
          </p:grpSpPr>
          <p:sp>
            <p:nvSpPr>
              <p:cNvPr id="103" name="矩形 102"/>
              <p:cNvSpPr/>
              <p:nvPr/>
            </p:nvSpPr>
            <p:spPr>
              <a:xfrm>
                <a:off x="5594035" y="2381073"/>
                <a:ext cx="369551"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04" name="矩形 103"/>
              <p:cNvSpPr/>
              <p:nvPr/>
            </p:nvSpPr>
            <p:spPr>
              <a:xfrm>
                <a:off x="5502243" y="2295277"/>
                <a:ext cx="255109"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8227" name="文本框 101"/>
            <p:cNvSpPr txBox="1">
              <a:spLocks noChangeArrowheads="1"/>
            </p:cNvSpPr>
            <p:nvPr/>
          </p:nvSpPr>
          <p:spPr bwMode="auto">
            <a:xfrm>
              <a:off x="11473610"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05</a:t>
              </a:r>
              <a:endParaRPr kumimoji="0" lang="zh-CN" altLang="en-US"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55" name="文本框 54"/>
          <p:cNvSpPr txBox="1"/>
          <p:nvPr/>
        </p:nvSpPr>
        <p:spPr bwMode="auto">
          <a:xfrm>
            <a:off x="6397835" y="4902710"/>
            <a:ext cx="5168689" cy="1246495"/>
          </a:xfrm>
          <a:prstGeom prst="rect">
            <a:avLst/>
          </a:prstGeom>
          <a:noFill/>
        </p:spPr>
        <p:txBody>
          <a:bodyPr wrap="squar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Be brief</a:t>
            </a:r>
            <a:endParaRPr kumimoji="0" lang="en-US" altLang="zh-CN" sz="19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endParaRP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19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Give simple answers to simple questions. When faced with a complicated or unwieldy question, answer concisely and </a:t>
            </a:r>
            <a:r>
              <a:rPr kumimoji="0" lang="en-US" altLang="zh-CN" sz="1900" b="0" i="0" u="none" strike="noStrike" kern="1200" cap="none" spc="0" normalizeH="0" baseline="0" noProof="0" dirty="0" smtClean="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offer </a:t>
            </a:r>
            <a:r>
              <a:rPr kumimoji="0" lang="en-US" altLang="zh-CN" sz="19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微软雅黑"/>
                <a:cs typeface="Arial" panose="020B0604020202020204" pitchFamily="34" charset="0"/>
              </a:rPr>
              <a:t>to meet the questioner later for further discussion. </a:t>
            </a:r>
          </a:p>
        </p:txBody>
      </p:sp>
      <p:grpSp>
        <p:nvGrpSpPr>
          <p:cNvPr id="9" name="组合 8"/>
          <p:cNvGrpSpPr/>
          <p:nvPr/>
        </p:nvGrpSpPr>
        <p:grpSpPr bwMode="auto">
          <a:xfrm>
            <a:off x="6224588" y="4448175"/>
            <a:ext cx="5727700" cy="1924050"/>
            <a:chOff x="6224731" y="4448364"/>
            <a:chExt cx="5727203" cy="1923623"/>
          </a:xfrm>
        </p:grpSpPr>
        <p:sp>
          <p:nvSpPr>
            <p:cNvPr id="53" name="矩形 52"/>
            <p:cNvSpPr/>
            <p:nvPr/>
          </p:nvSpPr>
          <p:spPr>
            <a:xfrm>
              <a:off x="6224731" y="4664216"/>
              <a:ext cx="571132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6" name="矩形 55"/>
            <p:cNvSpPr/>
            <p:nvPr/>
          </p:nvSpPr>
          <p:spPr>
            <a:xfrm>
              <a:off x="6572363" y="4448364"/>
              <a:ext cx="171435" cy="46186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8217" name="组合 96"/>
            <p:cNvGrpSpPr/>
            <p:nvPr/>
          </p:nvGrpSpPr>
          <p:grpSpPr bwMode="auto">
            <a:xfrm>
              <a:off x="11334256" y="5766449"/>
              <a:ext cx="613867" cy="605538"/>
              <a:chOff x="5502097" y="2295716"/>
              <a:chExt cx="461010" cy="454755"/>
            </a:xfrm>
          </p:grpSpPr>
          <p:sp>
            <p:nvSpPr>
              <p:cNvPr id="99" name="矩形 98"/>
              <p:cNvSpPr/>
              <p:nvPr/>
            </p:nvSpPr>
            <p:spPr>
              <a:xfrm>
                <a:off x="5594035" y="2380970"/>
                <a:ext cx="369551"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00" name="矩形 99"/>
              <p:cNvSpPr/>
              <p:nvPr/>
            </p:nvSpPr>
            <p:spPr>
              <a:xfrm>
                <a:off x="5502243" y="2295151"/>
                <a:ext cx="255109"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8218" name="文本框 97"/>
            <p:cNvSpPr txBox="1">
              <a:spLocks noChangeArrowheads="1"/>
            </p:cNvSpPr>
            <p:nvPr/>
          </p:nvSpPr>
          <p:spPr bwMode="auto">
            <a:xfrm>
              <a:off x="11473610"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06</a:t>
              </a:r>
              <a:endParaRPr kumimoji="0" lang="zh-CN" altLang="en-US"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5" name="矩形 4"/>
          <p:cNvSpPr/>
          <p:nvPr/>
        </p:nvSpPr>
        <p:spPr>
          <a:xfrm>
            <a:off x="6571933" y="2614613"/>
            <a:ext cx="171450" cy="461962"/>
          </a:xfrm>
          <a:prstGeom prst="rect">
            <a:avLst/>
          </a:pr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5" name="矩形 64"/>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矩形 66"/>
          <p:cNvSpPr/>
          <p:nvPr/>
        </p:nvSpPr>
        <p:spPr>
          <a:xfrm>
            <a:off x="2433320" y="254000"/>
            <a:ext cx="975868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70" name="组合 69"/>
          <p:cNvGrpSpPr>
            <a:grpSpLocks/>
          </p:cNvGrpSpPr>
          <p:nvPr/>
        </p:nvGrpSpPr>
        <p:grpSpPr bwMode="auto">
          <a:xfrm>
            <a:off x="-41900" y="80168"/>
            <a:ext cx="3669141" cy="585788"/>
            <a:chOff x="-168268" y="111376"/>
            <a:chExt cx="3291840" cy="584775"/>
          </a:xfrm>
        </p:grpSpPr>
        <p:sp>
          <p:nvSpPr>
            <p:cNvPr id="72" name="文本框 4"/>
            <p:cNvSpPr txBox="1">
              <a:spLocks noChangeArrowheads="1"/>
            </p:cNvSpPr>
            <p:nvPr/>
          </p:nvSpPr>
          <p:spPr bwMode="auto">
            <a:xfrm>
              <a:off x="-168268" y="142154"/>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smtClean="0">
                  <a:ln>
                    <a:noFill/>
                  </a:ln>
                  <a:solidFill>
                    <a:srgbClr val="044875"/>
                  </a:solidFill>
                  <a:effectLst/>
                  <a:uLnTx/>
                  <a:uFillTx/>
                  <a:latin typeface="微软雅黑" pitchFamily="34" charset="-122"/>
                  <a:ea typeface="微软雅黑" pitchFamily="34" charset="-122"/>
                  <a:cs typeface="+mn-cs"/>
                </a:rPr>
                <a:t>Tips</a:t>
              </a:r>
              <a:endParaRPr kumimoji="0" lang="zh-CN" altLang="en-US"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p:txBody>
        </p:sp>
        <p:sp>
          <p:nvSpPr>
            <p:cNvPr id="75" name="文本框 74"/>
            <p:cNvSpPr txBox="1"/>
            <p:nvPr/>
          </p:nvSpPr>
          <p:spPr>
            <a:xfrm>
              <a:off x="359267" y="111376"/>
              <a:ext cx="723631"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srgbClr val="E7E6E6">
                      <a:lumMod val="25000"/>
                    </a:srgbClr>
                  </a:solidFill>
                  <a:effectLst/>
                  <a:uLnTx/>
                  <a:uFillTx/>
                  <a:latin typeface="Impact" panose="020B0806030902050204" pitchFamily="34" charset="0"/>
                  <a:ea typeface="宋体" panose="02010600030101010101" pitchFamily="2" charset="-122"/>
                  <a:cs typeface="+mn-cs"/>
                </a:rPr>
                <a:t>05</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76" name="矩形 75"/>
          <p:cNvSpPr/>
          <p:nvPr/>
        </p:nvSpPr>
        <p:spPr>
          <a:xfrm>
            <a:off x="6571933" y="786687"/>
            <a:ext cx="171450" cy="461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333991560"/>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文本框 3"/>
          <p:cNvSpPr txBox="1">
            <a:spLocks noChangeArrowheads="1"/>
          </p:cNvSpPr>
          <p:nvPr/>
        </p:nvSpPr>
        <p:spPr bwMode="auto">
          <a:xfrm>
            <a:off x="946150" y="2000250"/>
            <a:ext cx="1539875" cy="186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6</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文本框 7"/>
          <p:cNvSpPr txBox="1">
            <a:spLocks noChangeArrowheads="1"/>
          </p:cNvSpPr>
          <p:nvPr/>
        </p:nvSpPr>
        <p:spPr bwMode="auto">
          <a:xfrm>
            <a:off x="5913755" y="3641725"/>
            <a:ext cx="597725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C</a:t>
            </a:r>
            <a:r>
              <a:rPr kumimoji="0" lang="zh-CN" altLang="en-US" sz="4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losing </a:t>
            </a:r>
            <a:r>
              <a:rPr kumimoji="0" lang="en-US" altLang="zh-CN" sz="4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S</a:t>
            </a:r>
            <a:r>
              <a:rPr kumimoji="0" lang="zh-CN" altLang="en-US" sz="4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peech</a:t>
            </a:r>
          </a:p>
        </p:txBody>
      </p:sp>
    </p:spTree>
    <p:extLst>
      <p:ext uri="{BB962C8B-B14F-4D97-AF65-F5344CB8AC3E}">
        <p14:creationId xmlns:p14="http://schemas.microsoft.com/office/powerpoint/2010/main" val="38876222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p:bldP spid="6" grpId="0" bldLvl="0" animBg="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bwMode="auto">
          <a:xfrm>
            <a:off x="768350" y="853726"/>
            <a:ext cx="10798175" cy="3790950"/>
            <a:chOff x="768985" y="967908"/>
            <a:chExt cx="10798175" cy="3790950"/>
          </a:xfrm>
        </p:grpSpPr>
        <p:pic>
          <p:nvPicPr>
            <p:cNvPr id="2" name="图片 1"/>
            <p:cNvPicPr>
              <a:picLocks noChangeAspect="1"/>
            </p:cNvPicPr>
            <p:nvPr/>
          </p:nvPicPr>
          <p:blipFill>
            <a:blip r:embed="rId2"/>
            <a:srcRect l="3429" t="21849" b="17825"/>
            <a:stretch>
              <a:fillRect/>
            </a:stretch>
          </p:blipFill>
          <p:spPr bwMode="auto">
            <a:xfrm>
              <a:off x="768985" y="967908"/>
              <a:ext cx="10798175" cy="3790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3" name="矩形 32"/>
            <p:cNvSpPr/>
            <p:nvPr/>
          </p:nvSpPr>
          <p:spPr>
            <a:xfrm>
              <a:off x="768985" y="991721"/>
              <a:ext cx="10798175" cy="376713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4" name="文本框 23"/>
          <p:cNvSpPr txBox="1">
            <a:spLocks noChangeArrowheads="1"/>
          </p:cNvSpPr>
          <p:nvPr/>
        </p:nvSpPr>
        <p:spPr bwMode="auto">
          <a:xfrm>
            <a:off x="466073" y="4897631"/>
            <a:ext cx="11402727" cy="150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ts val="22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44875"/>
                </a:solidFill>
                <a:effectLst/>
                <a:uLnTx/>
                <a:uFillTx/>
                <a:latin typeface="Arial" panose="020B0604020202020204" pitchFamily="34" charset="0"/>
                <a:ea typeface="宋体" panose="02010600030101010101" pitchFamily="2" charset="-122"/>
                <a:cs typeface="Arial" panose="020B0604020202020204" pitchFamily="34" charset="0"/>
              </a:rPr>
              <a:t>At a </a:t>
            </a:r>
            <a:r>
              <a:rPr kumimoji="0" lang="en-US" altLang="zh-CN" sz="2800" b="1" i="0" u="none" strike="noStrike" kern="1200" cap="none" spc="0" normalizeH="0" baseline="0" noProof="0" dirty="0">
                <a:ln>
                  <a:noFill/>
                </a:ln>
                <a:solidFill>
                  <a:srgbClr val="044875"/>
                </a:solidFill>
                <a:effectLst/>
                <a:uLnTx/>
                <a:uFillTx/>
                <a:latin typeface="Arial" panose="020B0604020202020204" pitchFamily="34" charset="0"/>
                <a:ea typeface="宋体" panose="02010600030101010101" pitchFamily="2" charset="-122"/>
                <a:cs typeface="Arial" panose="020B0604020202020204" pitchFamily="34" charset="0"/>
              </a:rPr>
              <a:t>closing session</a:t>
            </a:r>
            <a:r>
              <a:rPr kumimoji="0" lang="en-US" altLang="zh-CN" sz="2400" b="0" i="0" u="none" strike="noStrike" kern="1200" cap="none" spc="0" normalizeH="0" baseline="0" noProof="0" dirty="0">
                <a:ln>
                  <a:noFill/>
                </a:ln>
                <a:solidFill>
                  <a:srgbClr val="044875"/>
                </a:solidFill>
                <a:effectLst/>
                <a:uLnTx/>
                <a:uFillTx/>
                <a:latin typeface="Arial" panose="020B0604020202020204" pitchFamily="34" charset="0"/>
                <a:ea typeface="宋体" panose="02010600030101010101" pitchFamily="2" charset="-122"/>
                <a:cs typeface="Arial" panose="020B0604020202020204" pitchFamily="34" charset="0"/>
              </a:rPr>
              <a:t> of an academic conference, the </a:t>
            </a:r>
            <a:r>
              <a:rPr kumimoji="0" lang="en-US" altLang="zh-CN" sz="2800" b="1" i="0" u="none" strike="noStrike" kern="1200" cap="none" spc="0" normalizeH="0" baseline="0" noProof="0" dirty="0">
                <a:ln>
                  <a:noFill/>
                </a:ln>
                <a:solidFill>
                  <a:srgbClr val="044875"/>
                </a:solidFill>
                <a:effectLst/>
                <a:uLnTx/>
                <a:uFillTx/>
                <a:latin typeface="Arial" panose="020B0604020202020204" pitchFamily="34" charset="0"/>
                <a:ea typeface="宋体" panose="02010600030101010101" pitchFamily="2" charset="-122"/>
                <a:cs typeface="Arial" panose="020B0604020202020204" pitchFamily="34" charset="0"/>
              </a:rPr>
              <a:t>organizer</a:t>
            </a:r>
            <a:r>
              <a:rPr kumimoji="0" lang="en-US" altLang="zh-CN" sz="2800" b="0" i="0" u="none" strike="noStrike" kern="1200" cap="none" spc="0" normalizeH="0" baseline="0" noProof="0" dirty="0">
                <a:ln>
                  <a:noFill/>
                </a:ln>
                <a:solidFill>
                  <a:srgbClr val="044875"/>
                </a:solidFill>
                <a:effectLst/>
                <a:uLnTx/>
                <a:uFillTx/>
                <a:latin typeface="Arial" panose="020B0604020202020204" pitchFamily="34" charset="0"/>
                <a:ea typeface="宋体" panose="02010600030101010101" pitchFamily="2" charset="-122"/>
                <a:cs typeface="Arial" panose="020B0604020202020204" pitchFamily="34" charset="0"/>
              </a:rPr>
              <a:t> or </a:t>
            </a:r>
            <a:r>
              <a:rPr kumimoji="0" lang="en-US" altLang="zh-CN" sz="2800" b="1" i="0" u="none" strike="noStrike" kern="1200" cap="none" spc="0" normalizeH="0" baseline="0" noProof="0" dirty="0">
                <a:ln>
                  <a:noFill/>
                </a:ln>
                <a:solidFill>
                  <a:srgbClr val="044875"/>
                </a:solidFill>
                <a:effectLst/>
                <a:uLnTx/>
                <a:uFillTx/>
                <a:latin typeface="Arial" panose="020B0604020202020204" pitchFamily="34" charset="0"/>
                <a:ea typeface="宋体" panose="02010600030101010101" pitchFamily="2" charset="-122"/>
                <a:cs typeface="Arial" panose="020B0604020202020204" pitchFamily="34" charset="0"/>
              </a:rPr>
              <a:t>sponsor</a:t>
            </a:r>
            <a:r>
              <a:rPr kumimoji="0" lang="en-US" altLang="zh-CN" sz="2400" b="0" i="0" u="none" strike="noStrike" kern="1200" cap="none" spc="0" normalizeH="0" baseline="0" noProof="0" dirty="0">
                <a:ln>
                  <a:noFill/>
                </a:ln>
                <a:solidFill>
                  <a:srgbClr val="044875"/>
                </a:solidFill>
                <a:effectLst/>
                <a:uLnTx/>
                <a:uFillTx/>
                <a:latin typeface="Arial" panose="020B0604020202020204" pitchFamily="34" charset="0"/>
                <a:ea typeface="宋体" panose="02010600030101010101" pitchFamily="2" charset="-122"/>
                <a:cs typeface="Arial" panose="020B0604020202020204" pitchFamily="34" charset="0"/>
              </a:rPr>
              <a:t> would deliver a closing speech, expressing thanks to all the people concerned, summarizing the accomplishments of the conference, commenting on the contributions of the conference, announcing the next conference, extending invitation to the participants and declaring the conference closed.</a:t>
            </a:r>
          </a:p>
        </p:txBody>
      </p:sp>
      <p:sp>
        <p:nvSpPr>
          <p:cNvPr id="25" name="矩形 24"/>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矩形 25"/>
          <p:cNvSpPr/>
          <p:nvPr/>
        </p:nvSpPr>
        <p:spPr>
          <a:xfrm>
            <a:off x="4146550" y="254000"/>
            <a:ext cx="804545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27" name="组合 26"/>
          <p:cNvGrpSpPr/>
          <p:nvPr/>
        </p:nvGrpSpPr>
        <p:grpSpPr bwMode="auto">
          <a:xfrm>
            <a:off x="550863" y="82550"/>
            <a:ext cx="3596005" cy="583565"/>
            <a:chOff x="551544" y="82976"/>
            <a:chExt cx="3594903" cy="582556"/>
          </a:xfrm>
        </p:grpSpPr>
        <p:sp>
          <p:nvSpPr>
            <p:cNvPr id="16398" name="文本框 27"/>
            <p:cNvSpPr txBox="1">
              <a:spLocks noChangeArrowheads="1"/>
            </p:cNvSpPr>
            <p:nvPr/>
          </p:nvSpPr>
          <p:spPr bwMode="auto">
            <a:xfrm>
              <a:off x="854607"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C</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losing </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S</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peech</a:t>
              </a:r>
            </a:p>
          </p:txBody>
        </p:sp>
        <p:sp>
          <p:nvSpPr>
            <p:cNvPr id="29" name="文本框 28"/>
            <p:cNvSpPr txBox="1"/>
            <p:nvPr/>
          </p:nvSpPr>
          <p:spPr>
            <a:xfrm>
              <a:off x="551544" y="82976"/>
              <a:ext cx="723678"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0</a:t>
              </a:r>
              <a:r>
                <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6</a:t>
              </a:r>
            </a:p>
          </p:txBody>
        </p:sp>
      </p:grpSp>
      <p:sp>
        <p:nvSpPr>
          <p:cNvPr id="31" name="矩形 30"/>
          <p:cNvSpPr/>
          <p:nvPr/>
        </p:nvSpPr>
        <p:spPr>
          <a:xfrm>
            <a:off x="0" y="6653562"/>
            <a:ext cx="12192000" cy="2044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14250698"/>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矩形 10"/>
          <p:cNvSpPr/>
          <p:nvPr/>
        </p:nvSpPr>
        <p:spPr>
          <a:xfrm>
            <a:off x="3973830" y="254000"/>
            <a:ext cx="8218170" cy="28448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3" name="组合 2"/>
          <p:cNvGrpSpPr/>
          <p:nvPr/>
        </p:nvGrpSpPr>
        <p:grpSpPr bwMode="auto">
          <a:xfrm>
            <a:off x="826894" y="778708"/>
            <a:ext cx="11052368" cy="5556172"/>
            <a:chOff x="944502" y="1203939"/>
            <a:chExt cx="11051774" cy="5560588"/>
          </a:xfrm>
        </p:grpSpPr>
        <p:sp>
          <p:nvSpPr>
            <p:cNvPr id="2" name="矩形 1"/>
            <p:cNvSpPr/>
            <p:nvPr/>
          </p:nvSpPr>
          <p:spPr>
            <a:xfrm>
              <a:off x="944502" y="1203939"/>
              <a:ext cx="232441" cy="556058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3" name="矩形 52"/>
            <p:cNvSpPr/>
            <p:nvPr/>
          </p:nvSpPr>
          <p:spPr>
            <a:xfrm>
              <a:off x="1506640" y="1573746"/>
              <a:ext cx="10489636" cy="4702136"/>
            </a:xfrm>
            <a:prstGeom prst="rect">
              <a:avLst/>
            </a:prstGeom>
          </p:spPr>
          <p:txBody>
            <a:bodyPr wrap="square">
              <a:spAutoFit/>
            </a:bodyPr>
            <a:lstStyle/>
            <a:p>
              <a:pPr marL="342900" marR="0" lvl="0" indent="-342900" algn="l" defTabSz="914400" rtl="0" eaLnBrk="1" fontAlgn="auto" latinLnBrk="0" hangingPunct="1">
                <a:lnSpc>
                  <a:spcPct val="120000"/>
                </a:lnSpc>
                <a:spcBef>
                  <a:spcPts val="0"/>
                </a:spcBef>
                <a:spcAft>
                  <a:spcPts val="0"/>
                </a:spcAft>
                <a:buClrTx/>
                <a:buSzTx/>
                <a:buFont typeface="Wingdings" panose="05000000000000000000" pitchFamily="2" charset="2"/>
                <a:buChar char="ü"/>
                <a:tabLst/>
                <a:defRPr/>
              </a:pPr>
              <a:r>
                <a:rPr kumimoji="0" lang="en-US" altLang="zh-CN" sz="28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Paying compliments to the distinguished guests and all the participants</a:t>
              </a:r>
            </a:p>
            <a:p>
              <a:pPr marL="342900" marR="0" lvl="0" indent="-342900" algn="l" defTabSz="914400" rtl="0" eaLnBrk="1" fontAlgn="auto" latinLnBrk="0" hangingPunct="1">
                <a:lnSpc>
                  <a:spcPct val="120000"/>
                </a:lnSpc>
                <a:spcBef>
                  <a:spcPts val="0"/>
                </a:spcBef>
                <a:spcAft>
                  <a:spcPts val="0"/>
                </a:spcAft>
                <a:buClrTx/>
                <a:buSzTx/>
                <a:buFont typeface="Wingdings" panose="05000000000000000000" pitchFamily="2" charset="2"/>
                <a:buChar char="ü"/>
                <a:tabLst/>
                <a:defRPr/>
              </a:pPr>
              <a:r>
                <a:rPr kumimoji="0" lang="en-US" altLang="zh-CN" sz="28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Expressing </a:t>
              </a:r>
              <a:r>
                <a:rPr kumimoji="0" lang="en-US" altLang="zh-CN" sz="2800" b="1"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thanks </a:t>
              </a:r>
              <a:r>
                <a:rPr kumimoji="0" lang="en-US" altLang="zh-CN" sz="28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to the participants, keynote speakers, chairpersons, distinguished guests, etc.</a:t>
              </a:r>
            </a:p>
            <a:p>
              <a:pPr marL="342900" marR="0" lvl="0" indent="-342900" algn="l" defTabSz="914400" rtl="0" eaLnBrk="1" fontAlgn="auto" latinLnBrk="0" hangingPunct="1">
                <a:lnSpc>
                  <a:spcPct val="120000"/>
                </a:lnSpc>
                <a:spcBef>
                  <a:spcPts val="0"/>
                </a:spcBef>
                <a:spcAft>
                  <a:spcPts val="0"/>
                </a:spcAft>
                <a:buClrTx/>
                <a:buSzTx/>
                <a:buFont typeface="Wingdings" panose="05000000000000000000" pitchFamily="2" charset="2"/>
                <a:buChar char="ü"/>
                <a:tabLst/>
                <a:defRPr/>
              </a:pPr>
              <a:r>
                <a:rPr kumimoji="0" lang="en-US" altLang="zh-CN" sz="28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Congratulating on the success of the conference</a:t>
              </a:r>
            </a:p>
            <a:p>
              <a:pPr marL="342900" marR="0" lvl="0" indent="-342900" algn="l" defTabSz="914400" rtl="0" eaLnBrk="1" fontAlgn="auto" latinLnBrk="0" hangingPunct="1">
                <a:lnSpc>
                  <a:spcPct val="120000"/>
                </a:lnSpc>
                <a:spcBef>
                  <a:spcPts val="0"/>
                </a:spcBef>
                <a:spcAft>
                  <a:spcPts val="0"/>
                </a:spcAft>
                <a:buClrTx/>
                <a:buSzTx/>
                <a:buFont typeface="Wingdings" panose="05000000000000000000" pitchFamily="2" charset="2"/>
                <a:buChar char="ü"/>
                <a:tabLst/>
                <a:defRPr/>
              </a:pPr>
              <a:r>
                <a:rPr kumimoji="0" lang="en-US" altLang="zh-CN" sz="28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Summarizing the </a:t>
              </a:r>
              <a:r>
                <a:rPr kumimoji="0" lang="en-US" altLang="zh-CN" sz="2800" b="1"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contents</a:t>
              </a:r>
              <a:r>
                <a:rPr kumimoji="0" lang="en-US" altLang="zh-CN" sz="28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 and </a:t>
              </a:r>
              <a:r>
                <a:rPr kumimoji="0" lang="en-US" altLang="zh-CN" sz="2800" b="1"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accomplishments</a:t>
              </a:r>
              <a:r>
                <a:rPr kumimoji="0" lang="en-US" altLang="zh-CN" sz="28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 of the conference</a:t>
              </a:r>
            </a:p>
            <a:p>
              <a:pPr marL="342900" marR="0" lvl="0" indent="-342900" algn="l" defTabSz="914400" rtl="0" eaLnBrk="1" fontAlgn="auto" latinLnBrk="0" hangingPunct="1">
                <a:lnSpc>
                  <a:spcPct val="120000"/>
                </a:lnSpc>
                <a:spcBef>
                  <a:spcPts val="0"/>
                </a:spcBef>
                <a:spcAft>
                  <a:spcPts val="0"/>
                </a:spcAft>
                <a:buClrTx/>
                <a:buSzTx/>
                <a:buFont typeface="Wingdings" panose="05000000000000000000" pitchFamily="2" charset="2"/>
                <a:buChar char="ü"/>
                <a:tabLst/>
                <a:defRPr/>
              </a:pPr>
              <a:r>
                <a:rPr kumimoji="0" lang="en-US" altLang="zh-CN" sz="28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Inviting the participants to the</a:t>
              </a:r>
              <a:r>
                <a:rPr kumimoji="0" lang="en-US" altLang="zh-CN" sz="2800" b="1"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 next</a:t>
              </a:r>
              <a:r>
                <a:rPr kumimoji="0" lang="en-US" altLang="zh-CN" sz="28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 conference announced</a:t>
              </a:r>
            </a:p>
            <a:p>
              <a:pPr marL="342900" marR="0" lvl="0" indent="-342900" algn="l" defTabSz="914400" rtl="0" eaLnBrk="1" fontAlgn="auto" latinLnBrk="0" hangingPunct="1">
                <a:lnSpc>
                  <a:spcPct val="120000"/>
                </a:lnSpc>
                <a:spcBef>
                  <a:spcPts val="0"/>
                </a:spcBef>
                <a:spcAft>
                  <a:spcPts val="0"/>
                </a:spcAft>
                <a:buClrTx/>
                <a:buSzTx/>
                <a:buFont typeface="Wingdings" panose="05000000000000000000" pitchFamily="2" charset="2"/>
                <a:buChar char="ü"/>
                <a:tabLst/>
                <a:defRPr/>
              </a:pPr>
              <a:r>
                <a:rPr kumimoji="0" lang="en-US" altLang="zh-CN" sz="2800" b="0"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Extending best wishes to the </a:t>
              </a:r>
              <a:r>
                <a:rPr kumimoji="0" lang="en-US" altLang="zh-CN" sz="2800" b="1" i="0" u="none" strike="noStrike" kern="1200" cap="none" spc="0" normalizeH="0" baseline="0" noProof="0" dirty="0">
                  <a:ln>
                    <a:noFill/>
                  </a:ln>
                  <a:solidFill>
                    <a:srgbClr val="044875"/>
                  </a:solidFill>
                  <a:effectLst/>
                  <a:uLnTx/>
                  <a:uFillTx/>
                  <a:latin typeface="Arial"/>
                  <a:ea typeface="微软雅黑"/>
                  <a:cs typeface="Arial" panose="020B0604020202020204" pitchFamily="34" charset="0"/>
                </a:rPr>
                <a:t>participants</a:t>
              </a:r>
            </a:p>
          </p:txBody>
        </p:sp>
      </p:grpSp>
      <p:sp>
        <p:nvSpPr>
          <p:cNvPr id="16398" name="文本框 27"/>
          <p:cNvSpPr txBox="1">
            <a:spLocks noChangeArrowheads="1"/>
          </p:cNvSpPr>
          <p:nvPr/>
        </p:nvSpPr>
        <p:spPr bwMode="auto">
          <a:xfrm>
            <a:off x="854019" y="110901"/>
            <a:ext cx="3292849"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C</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losing </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S</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peech</a:t>
            </a:r>
          </a:p>
        </p:txBody>
      </p:sp>
      <p:sp>
        <p:nvSpPr>
          <p:cNvPr id="29" name="文本框 28"/>
          <p:cNvSpPr txBox="1"/>
          <p:nvPr/>
        </p:nvSpPr>
        <p:spPr>
          <a:xfrm>
            <a:off x="550863" y="82550"/>
            <a:ext cx="723900" cy="58356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0</a:t>
            </a:r>
            <a:r>
              <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6</a:t>
            </a:r>
          </a:p>
        </p:txBody>
      </p:sp>
      <p:pic>
        <p:nvPicPr>
          <p:cNvPr id="33" name="Picture 8">
            <a:extLst>
              <a:ext uri="{FF2B5EF4-FFF2-40B4-BE49-F238E27FC236}">
                <a16:creationId xmlns:a16="http://schemas.microsoft.com/office/drawing/2014/main" id="{F224CD98-744C-4034-B574-0FAB096A1B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33260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9" name="组合 18">
            <a:extLst>
              <a:ext uri="{FF2B5EF4-FFF2-40B4-BE49-F238E27FC236}">
                <a16:creationId xmlns:a16="http://schemas.microsoft.com/office/drawing/2014/main" id="{953BFEE3-49DE-4B0A-868A-0BAA6D05704C}"/>
              </a:ext>
            </a:extLst>
          </p:cNvPr>
          <p:cNvGrpSpPr/>
          <p:nvPr/>
        </p:nvGrpSpPr>
        <p:grpSpPr>
          <a:xfrm>
            <a:off x="6589713" y="2593975"/>
            <a:ext cx="5389954" cy="721002"/>
            <a:chOff x="6589713" y="2593975"/>
            <a:chExt cx="5389954" cy="721002"/>
          </a:xfrm>
        </p:grpSpPr>
        <p:sp>
          <p:nvSpPr>
            <p:cNvPr id="20" name="Freeform 74"/>
            <p:cNvSpPr>
              <a:spLocks noEditPoints="1"/>
            </p:cNvSpPr>
            <p:nvPr/>
          </p:nvSpPr>
          <p:spPr bwMode="auto">
            <a:xfrm>
              <a:off x="7747010" y="2768597"/>
              <a:ext cx="578541" cy="350837"/>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3107" name="组合 71"/>
            <p:cNvGrpSpPr>
              <a:grpSpLocks/>
            </p:cNvGrpSpPr>
            <p:nvPr/>
          </p:nvGrpSpPr>
          <p:grpSpPr bwMode="auto">
            <a:xfrm>
              <a:off x="6589713" y="2593975"/>
              <a:ext cx="5389954" cy="721002"/>
              <a:chOff x="6298049" y="1397569"/>
              <a:chExt cx="4842391" cy="721097"/>
            </a:xfrm>
          </p:grpSpPr>
          <p:sp>
            <p:nvSpPr>
              <p:cNvPr id="3109" name="文本框 73"/>
              <p:cNvSpPr txBox="1">
                <a:spLocks noChangeArrowheads="1"/>
              </p:cNvSpPr>
              <p:nvPr/>
            </p:nvSpPr>
            <p:spPr bwMode="auto">
              <a:xfrm>
                <a:off x="8045500" y="1491298"/>
                <a:ext cx="3058609"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Opening Speech</a:t>
                </a:r>
                <a:endParaRPr lang="zh-CN" altLang="en-US" sz="2800" dirty="0">
                  <a:solidFill>
                    <a:srgbClr val="044875"/>
                  </a:solidFill>
                  <a:latin typeface="微软雅黑" pitchFamily="34" charset="-122"/>
                  <a:ea typeface="微软雅黑" pitchFamily="34" charset="-122"/>
                </a:endParaRP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6" name="直接连接符 75"/>
              <p:cNvCxnSpPr/>
              <p:nvPr/>
            </p:nvCxnSpPr>
            <p:spPr>
              <a:xfrm flipH="1">
                <a:off x="7978034" y="1405784"/>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12" name="组合 76"/>
              <p:cNvGrpSpPr>
                <a:grpSpLocks/>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14" name="文本框 7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02</a:t>
                  </a:r>
                  <a:endParaRPr lang="zh-CN" altLang="en-US" sz="3600">
                    <a:solidFill>
                      <a:srgbClr val="044875"/>
                    </a:solidFill>
                    <a:latin typeface="Impact" pitchFamily="34" charset="0"/>
                  </a:endParaRPr>
                </a:p>
              </p:txBody>
            </p:sp>
          </p:grpSp>
        </p:grpSp>
      </p:grpSp>
      <p:grpSp>
        <p:nvGrpSpPr>
          <p:cNvPr id="22" name="组合 21"/>
          <p:cNvGrpSpPr>
            <a:grpSpLocks/>
          </p:cNvGrpSpPr>
          <p:nvPr/>
        </p:nvGrpSpPr>
        <p:grpSpPr bwMode="auto">
          <a:xfrm>
            <a:off x="6588642" y="3724272"/>
            <a:ext cx="5407619" cy="730885"/>
            <a:chOff x="6535248" y="3340628"/>
            <a:chExt cx="4858261" cy="730982"/>
          </a:xfrm>
        </p:grpSpPr>
        <p:grpSp>
          <p:nvGrpSpPr>
            <p:cNvPr id="3099" name="组合 115"/>
            <p:cNvGrpSpPr>
              <a:grpSpLocks/>
            </p:cNvGrpSpPr>
            <p:nvPr/>
          </p:nvGrpSpPr>
          <p:grpSpPr bwMode="auto">
            <a:xfrm>
              <a:off x="6535248" y="3340628"/>
              <a:ext cx="4858261" cy="730982"/>
              <a:chOff x="6298049" y="1397569"/>
              <a:chExt cx="4858261" cy="730982"/>
            </a:xfrm>
          </p:grpSpPr>
          <p:sp>
            <p:nvSpPr>
              <p:cNvPr id="3101" name="文本框 133"/>
              <p:cNvSpPr txBox="1">
                <a:spLocks noChangeArrowheads="1"/>
              </p:cNvSpPr>
              <p:nvPr/>
            </p:nvSpPr>
            <p:spPr bwMode="auto">
              <a:xfrm>
                <a:off x="8028809" y="1506484"/>
                <a:ext cx="3127501"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Keynote Speech</a:t>
                </a:r>
                <a:endParaRPr lang="zh-CN" altLang="en-US" sz="2800" dirty="0">
                  <a:solidFill>
                    <a:srgbClr val="044875"/>
                  </a:solidFill>
                  <a:latin typeface="微软雅黑" pitchFamily="34" charset="-122"/>
                  <a:ea typeface="微软雅黑" pitchFamily="34" charset="-122"/>
                </a:endParaRP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6" name="直接连接符 135"/>
              <p:cNvCxnSpPr/>
              <p:nvPr/>
            </p:nvCxnSpPr>
            <p:spPr>
              <a:xfrm flipH="1">
                <a:off x="7972647" y="14156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04" name="组合 136"/>
              <p:cNvGrpSpPr>
                <a:grpSpLocks/>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06" name="文本框 13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04</a:t>
                  </a:r>
                  <a:endParaRPr lang="zh-CN" altLang="en-US" sz="3600">
                    <a:solidFill>
                      <a:srgbClr val="044875"/>
                    </a:solidFill>
                    <a:latin typeface="Impact" pitchFamily="34" charset="0"/>
                  </a:endParaRPr>
                </a:p>
              </p:txBody>
            </p:sp>
          </p:grpSp>
        </p:grpSp>
        <p:sp>
          <p:nvSpPr>
            <p:cNvPr id="142" name="Freeform 59"/>
            <p:cNvSpPr>
              <a:spLocks noEditPoints="1"/>
            </p:cNvSpPr>
            <p:nvPr/>
          </p:nvSpPr>
          <p:spPr bwMode="auto">
            <a:xfrm>
              <a:off x="7614985" y="3469233"/>
              <a:ext cx="419527" cy="498544"/>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1" name="组合 20">
            <a:extLst>
              <a:ext uri="{FF2B5EF4-FFF2-40B4-BE49-F238E27FC236}">
                <a16:creationId xmlns:a16="http://schemas.microsoft.com/office/drawing/2014/main" id="{50F8EE93-EB8A-4975-A2EA-459E53BA4416}"/>
              </a:ext>
            </a:extLst>
          </p:cNvPr>
          <p:cNvGrpSpPr/>
          <p:nvPr/>
        </p:nvGrpSpPr>
        <p:grpSpPr>
          <a:xfrm>
            <a:off x="212333" y="4854574"/>
            <a:ext cx="5206863" cy="734764"/>
            <a:chOff x="212333" y="4854574"/>
            <a:chExt cx="5206863" cy="734764"/>
          </a:xfrm>
        </p:grpSpPr>
        <p:grpSp>
          <p:nvGrpSpPr>
            <p:cNvPr id="3115" name="组合 116"/>
            <p:cNvGrpSpPr>
              <a:grpSpLocks/>
            </p:cNvGrpSpPr>
            <p:nvPr/>
          </p:nvGrpSpPr>
          <p:grpSpPr bwMode="auto">
            <a:xfrm>
              <a:off x="212333" y="4854574"/>
              <a:ext cx="5206863" cy="734764"/>
              <a:chOff x="6298049" y="1397569"/>
              <a:chExt cx="4842391" cy="734861"/>
            </a:xfrm>
          </p:grpSpPr>
          <p:sp>
            <p:nvSpPr>
              <p:cNvPr id="3117" name="文本框 126"/>
              <p:cNvSpPr txBox="1">
                <a:spLocks noChangeArrowheads="1"/>
              </p:cNvSpPr>
              <p:nvPr/>
            </p:nvSpPr>
            <p:spPr bwMode="auto">
              <a:xfrm>
                <a:off x="8171597"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Q&amp;A</a:t>
                </a:r>
                <a:endParaRPr lang="zh-CN" altLang="en-US" sz="2800" dirty="0">
                  <a:solidFill>
                    <a:srgbClr val="044875"/>
                  </a:solidFill>
                  <a:latin typeface="微软雅黑" pitchFamily="34" charset="-122"/>
                  <a:ea typeface="微软雅黑" pitchFamily="34" charset="-122"/>
                </a:endParaRP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9" name="直接连接符 128"/>
              <p:cNvCxnSpPr/>
              <p:nvPr/>
            </p:nvCxnSpPr>
            <p:spPr>
              <a:xfrm flipH="1">
                <a:off x="7986937" y="1419548"/>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0" name="组合 129"/>
              <p:cNvGrpSpPr>
                <a:grpSpLocks/>
              </p:cNvGrpSpPr>
              <p:nvPr/>
            </p:nvGrpSpPr>
            <p:grpSpPr bwMode="auto">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22" name="文本框 131"/>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05</a:t>
                  </a:r>
                  <a:endParaRPr lang="zh-CN" altLang="en-US" sz="3600">
                    <a:solidFill>
                      <a:srgbClr val="044875"/>
                    </a:solidFill>
                    <a:latin typeface="Impact" pitchFamily="34" charset="0"/>
                  </a:endParaRPr>
                </a:p>
              </p:txBody>
            </p:sp>
          </p:grpSp>
        </p:grpSp>
        <p:sp>
          <p:nvSpPr>
            <p:cNvPr id="144" name="Freeform 48"/>
            <p:cNvSpPr>
              <a:spLocks noEditPoints="1"/>
            </p:cNvSpPr>
            <p:nvPr/>
          </p:nvSpPr>
          <p:spPr bwMode="auto">
            <a:xfrm>
              <a:off x="1410099" y="4924557"/>
              <a:ext cx="404557" cy="576263"/>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cxnSp>
        <p:nvCxnSpPr>
          <p:cNvPr id="108" name="直接连接符 107"/>
          <p:cNvCxnSpPr>
            <a:cxnSpLocks/>
          </p:cNvCxnSpPr>
          <p:nvPr/>
        </p:nvCxnSpPr>
        <p:spPr>
          <a:xfrm flipH="1">
            <a:off x="5622836" y="2949302"/>
            <a:ext cx="870431"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582613"/>
            <a:ext cx="6688138" cy="923925"/>
          </a:xfrm>
          <a:prstGeom prst="rect">
            <a:avLst/>
          </a:prstGeom>
          <a:noFill/>
        </p:spPr>
        <p:txBody>
          <a:bodyPr>
            <a:spAutoFit/>
          </a:bodyPr>
          <a:lstStyle/>
          <a:p>
            <a:pPr algn="ctr" eaLnBrk="1" fontAlgn="auto" hangingPunct="1">
              <a:spcBef>
                <a:spcPts val="0"/>
              </a:spcBef>
              <a:spcAft>
                <a:spcPts val="0"/>
              </a:spcAft>
              <a:defRPr/>
            </a:pPr>
            <a:r>
              <a:rPr lang="en-US" altLang="zh-CN" sz="5400" dirty="0">
                <a:solidFill>
                  <a:srgbClr val="044875"/>
                </a:solidFill>
                <a:latin typeface="+mj-lt"/>
                <a:ea typeface="+mn-ea"/>
              </a:rPr>
              <a:t>THE MAIN CONTENTS</a:t>
            </a:r>
            <a:endParaRPr lang="zh-CN" altLang="en-US" sz="5400" dirty="0">
              <a:solidFill>
                <a:srgbClr val="044875"/>
              </a:solidFill>
              <a:latin typeface="+mj-lt"/>
              <a:ea typeface="+mn-ea"/>
            </a:endParaRPr>
          </a:p>
        </p:txBody>
      </p:sp>
      <p:cxnSp>
        <p:nvCxnSpPr>
          <p:cNvPr id="157" name="直接连接符 156"/>
          <p:cNvCxnSpPr/>
          <p:nvPr/>
        </p:nvCxnSpPr>
        <p:spPr bwMode="auto">
          <a:xfrm flipV="1">
            <a:off x="3700463" y="1511300"/>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DEDC25D2-72F1-41D1-9C21-C8ACDA316359}"/>
              </a:ext>
            </a:extLst>
          </p:cNvPr>
          <p:cNvCxnSpPr>
            <a:cxnSpLocks/>
          </p:cNvCxnSpPr>
          <p:nvPr/>
        </p:nvCxnSpPr>
        <p:spPr>
          <a:xfrm flipH="1">
            <a:off x="5621629" y="4093109"/>
            <a:ext cx="924030"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2A72CD22-7EE4-4B95-9799-C678B32A6DAD}"/>
              </a:ext>
            </a:extLst>
          </p:cNvPr>
          <p:cNvCxnSpPr>
            <a:cxnSpLocks/>
          </p:cNvCxnSpPr>
          <p:nvPr/>
        </p:nvCxnSpPr>
        <p:spPr>
          <a:xfrm flipH="1">
            <a:off x="5641779" y="5184547"/>
            <a:ext cx="870431"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id="{880C3629-DB8D-4FAB-94EA-EAC97522C7B4}"/>
              </a:ext>
            </a:extLst>
          </p:cNvPr>
          <p:cNvGrpSpPr/>
          <p:nvPr/>
        </p:nvGrpSpPr>
        <p:grpSpPr>
          <a:xfrm>
            <a:off x="212333" y="2585972"/>
            <a:ext cx="5206863" cy="720791"/>
            <a:chOff x="212333" y="2585972"/>
            <a:chExt cx="5206863" cy="720791"/>
          </a:xfrm>
        </p:grpSpPr>
        <p:grpSp>
          <p:nvGrpSpPr>
            <p:cNvPr id="15" name="组合 14">
              <a:extLst>
                <a:ext uri="{FF2B5EF4-FFF2-40B4-BE49-F238E27FC236}">
                  <a16:creationId xmlns:a16="http://schemas.microsoft.com/office/drawing/2014/main" id="{D0A4DD34-7DB2-440A-BBDD-7B7FE3741875}"/>
                </a:ext>
              </a:extLst>
            </p:cNvPr>
            <p:cNvGrpSpPr/>
            <p:nvPr/>
          </p:nvGrpSpPr>
          <p:grpSpPr>
            <a:xfrm>
              <a:off x="212333" y="2585972"/>
              <a:ext cx="5206863" cy="720791"/>
              <a:chOff x="212333" y="2585972"/>
              <a:chExt cx="5206863" cy="720791"/>
            </a:xfrm>
          </p:grpSpPr>
          <p:sp>
            <p:nvSpPr>
              <p:cNvPr id="3132" name="文本框 20"/>
              <p:cNvSpPr txBox="1">
                <a:spLocks noChangeArrowheads="1"/>
              </p:cNvSpPr>
              <p:nvPr/>
            </p:nvSpPr>
            <p:spPr bwMode="auto">
              <a:xfrm>
                <a:off x="2237234" y="2702876"/>
                <a:ext cx="3054192"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Host / Hostess</a:t>
                </a:r>
                <a:endParaRPr lang="zh-CN" altLang="en-US" sz="2800" dirty="0">
                  <a:solidFill>
                    <a:srgbClr val="044875"/>
                  </a:solidFill>
                  <a:latin typeface="微软雅黑" pitchFamily="34" charset="-122"/>
                  <a:ea typeface="微软雅黑" pitchFamily="34" charset="-122"/>
                </a:endParaRPr>
              </a:p>
            </p:txBody>
          </p:sp>
          <p:sp>
            <p:nvSpPr>
              <p:cNvPr id="18" name="矩形 17"/>
              <p:cNvSpPr/>
              <p:nvPr/>
            </p:nvSpPr>
            <p:spPr bwMode="auto">
              <a:xfrm>
                <a:off x="1161208" y="2593975"/>
                <a:ext cx="4257988" cy="71278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3" name="直接连接符 22"/>
              <p:cNvCxnSpPr/>
              <p:nvPr/>
            </p:nvCxnSpPr>
            <p:spPr bwMode="auto">
              <a:xfrm flipH="1">
                <a:off x="2019313" y="2585972"/>
                <a:ext cx="13653" cy="712788"/>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35" name="组合 68"/>
              <p:cNvGrpSpPr>
                <a:grpSpLocks/>
              </p:cNvGrpSpPr>
              <p:nvPr/>
            </p:nvGrpSpPr>
            <p:grpSpPr bwMode="auto">
              <a:xfrm>
                <a:off x="212333" y="2593975"/>
                <a:ext cx="988427" cy="712788"/>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7"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01</a:t>
                  </a:r>
                  <a:endParaRPr lang="zh-CN" altLang="en-US" sz="3600">
                    <a:solidFill>
                      <a:srgbClr val="044875"/>
                    </a:solidFill>
                    <a:latin typeface="Impact" pitchFamily="34" charset="0"/>
                  </a:endParaRPr>
                </a:p>
              </p:txBody>
            </p:sp>
          </p:grpSp>
        </p:grpSp>
        <p:pic>
          <p:nvPicPr>
            <p:cNvPr id="3074" name="Picture 2">
              <a:extLst>
                <a:ext uri="{FF2B5EF4-FFF2-40B4-BE49-F238E27FC236}">
                  <a16:creationId xmlns:a16="http://schemas.microsoft.com/office/drawing/2014/main" id="{C9815267-1A07-4745-BDE1-9256DADDF8C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440" t="13333" r="2364" b="11161"/>
            <a:stretch/>
          </p:blipFill>
          <p:spPr bwMode="auto">
            <a:xfrm>
              <a:off x="1293170" y="2652949"/>
              <a:ext cx="638417" cy="5714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组合 25">
            <a:extLst>
              <a:ext uri="{FF2B5EF4-FFF2-40B4-BE49-F238E27FC236}">
                <a16:creationId xmlns:a16="http://schemas.microsoft.com/office/drawing/2014/main" id="{EE12C2C8-1606-41EE-9AA5-4C1985BC9EF4}"/>
              </a:ext>
            </a:extLst>
          </p:cNvPr>
          <p:cNvGrpSpPr/>
          <p:nvPr/>
        </p:nvGrpSpPr>
        <p:grpSpPr>
          <a:xfrm>
            <a:off x="6589713" y="4854575"/>
            <a:ext cx="5389954" cy="743130"/>
            <a:chOff x="6589713" y="4854575"/>
            <a:chExt cx="5389954" cy="743130"/>
          </a:xfrm>
        </p:grpSpPr>
        <p:grpSp>
          <p:nvGrpSpPr>
            <p:cNvPr id="3091" name="组合 117"/>
            <p:cNvGrpSpPr>
              <a:grpSpLocks/>
            </p:cNvGrpSpPr>
            <p:nvPr/>
          </p:nvGrpSpPr>
          <p:grpSpPr bwMode="auto">
            <a:xfrm>
              <a:off x="6589713" y="4854575"/>
              <a:ext cx="5389954" cy="743130"/>
              <a:chOff x="6298049" y="1397569"/>
              <a:chExt cx="4842391" cy="743228"/>
            </a:xfrm>
          </p:grpSpPr>
          <p:sp>
            <p:nvSpPr>
              <p:cNvPr id="3093" name="文本框 119"/>
              <p:cNvSpPr txBox="1">
                <a:spLocks noChangeArrowheads="1"/>
              </p:cNvSpPr>
              <p:nvPr/>
            </p:nvSpPr>
            <p:spPr bwMode="auto">
              <a:xfrm>
                <a:off x="8124857" y="1493261"/>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Closing Speech</a:t>
                </a:r>
                <a:endParaRPr lang="zh-CN" altLang="en-US" sz="2800" dirty="0">
                  <a:solidFill>
                    <a:srgbClr val="044875"/>
                  </a:solidFill>
                  <a:latin typeface="微软雅黑" pitchFamily="34" charset="-122"/>
                  <a:ea typeface="微软雅黑" pitchFamily="34" charset="-122"/>
                </a:endParaRP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2" name="直接连接符 121"/>
              <p:cNvCxnSpPr/>
              <p:nvPr/>
            </p:nvCxnSpPr>
            <p:spPr>
              <a:xfrm flipH="1">
                <a:off x="7972271" y="1427915"/>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096" name="组合 122"/>
              <p:cNvGrpSpPr>
                <a:grpSpLocks/>
              </p:cNvGrpSpPr>
              <p:nvPr/>
            </p:nvGrpSpPr>
            <p:grpSpPr bwMode="auto">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98" name="文本框 124"/>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06</a:t>
                  </a:r>
                  <a:endParaRPr lang="zh-CN" altLang="en-US" sz="3600">
                    <a:solidFill>
                      <a:srgbClr val="044875"/>
                    </a:solidFill>
                    <a:latin typeface="Impact" pitchFamily="34" charset="0"/>
                  </a:endParaRPr>
                </a:p>
              </p:txBody>
            </p:sp>
          </p:grpSp>
        </p:grpSp>
        <p:pic>
          <p:nvPicPr>
            <p:cNvPr id="3076" name="Picture 4">
              <a:extLst>
                <a:ext uri="{FF2B5EF4-FFF2-40B4-BE49-F238E27FC236}">
                  <a16:creationId xmlns:a16="http://schemas.microsoft.com/office/drawing/2014/main" id="{B6697812-ED29-44B8-8206-749D52470A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4026" y="4916778"/>
              <a:ext cx="591667" cy="591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组合 27">
            <a:extLst>
              <a:ext uri="{FF2B5EF4-FFF2-40B4-BE49-F238E27FC236}">
                <a16:creationId xmlns:a16="http://schemas.microsoft.com/office/drawing/2014/main" id="{7CF7811E-6F50-4DE3-916F-DF4817770DF3}"/>
              </a:ext>
            </a:extLst>
          </p:cNvPr>
          <p:cNvGrpSpPr/>
          <p:nvPr/>
        </p:nvGrpSpPr>
        <p:grpSpPr>
          <a:xfrm>
            <a:off x="203009" y="3716272"/>
            <a:ext cx="5430977" cy="720791"/>
            <a:chOff x="203009" y="3716272"/>
            <a:chExt cx="5430977" cy="720791"/>
          </a:xfrm>
        </p:grpSpPr>
        <p:grpSp>
          <p:nvGrpSpPr>
            <p:cNvPr id="3123" name="组合 79"/>
            <p:cNvGrpSpPr>
              <a:grpSpLocks/>
            </p:cNvGrpSpPr>
            <p:nvPr/>
          </p:nvGrpSpPr>
          <p:grpSpPr bwMode="auto">
            <a:xfrm>
              <a:off x="203009" y="3716272"/>
              <a:ext cx="5430977" cy="720791"/>
              <a:chOff x="6298049" y="1389565"/>
              <a:chExt cx="5050817" cy="720886"/>
            </a:xfrm>
          </p:grpSpPr>
          <p:sp>
            <p:nvSpPr>
              <p:cNvPr id="3125" name="文本框 81"/>
              <p:cNvSpPr txBox="1">
                <a:spLocks noChangeArrowheads="1"/>
              </p:cNvSpPr>
              <p:nvPr/>
            </p:nvSpPr>
            <p:spPr bwMode="auto">
              <a:xfrm>
                <a:off x="7787556" y="1504807"/>
                <a:ext cx="3561310"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Introducing Speech</a:t>
                </a:r>
                <a:endParaRPr lang="zh-CN" altLang="en-US" sz="2800" dirty="0">
                  <a:solidFill>
                    <a:srgbClr val="044875"/>
                  </a:solidFill>
                  <a:latin typeface="微软雅黑" pitchFamily="34" charset="-122"/>
                  <a:ea typeface="微软雅黑" pitchFamily="34" charset="-122"/>
                </a:endParaRP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4" name="直接连接符 83"/>
              <p:cNvCxnSpPr/>
              <p:nvPr/>
            </p:nvCxnSpPr>
            <p:spPr>
              <a:xfrm flipH="1">
                <a:off x="7987825" y="1389565"/>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8" name="组合 84"/>
              <p:cNvGrpSpPr>
                <a:grpSpLocks/>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0" name="文本框 86"/>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03</a:t>
                  </a:r>
                  <a:endParaRPr lang="zh-CN" altLang="en-US" sz="3600">
                    <a:solidFill>
                      <a:srgbClr val="044875"/>
                    </a:solidFill>
                    <a:latin typeface="Impact" pitchFamily="34" charset="0"/>
                  </a:endParaRPr>
                </a:p>
              </p:txBody>
            </p:sp>
          </p:grpSp>
        </p:grpSp>
        <p:pic>
          <p:nvPicPr>
            <p:cNvPr id="3078" name="Picture 6">
              <a:extLst>
                <a:ext uri="{FF2B5EF4-FFF2-40B4-BE49-F238E27FC236}">
                  <a16:creationId xmlns:a16="http://schemas.microsoft.com/office/drawing/2014/main" id="{A3C0C796-1916-4F17-A060-D5FDEAF5572C}"/>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240" t="53478" r="-2417" b="16949"/>
            <a:stretch/>
          </p:blipFill>
          <p:spPr bwMode="auto">
            <a:xfrm>
              <a:off x="1316018" y="3894528"/>
              <a:ext cx="629123" cy="382252"/>
            </a:xfrm>
            <a:prstGeom prst="rect">
              <a:avLst/>
            </a:prstGeom>
            <a:noFill/>
            <a:extLst>
              <a:ext uri="{909E8E84-426E-40DD-AFC4-6F175D3DCCD1}">
                <a14:hiddenFill xmlns:a14="http://schemas.microsoft.com/office/drawing/2010/main">
                  <a:solidFill>
                    <a:srgbClr val="FFFFFF"/>
                  </a:solidFill>
                </a14:hiddenFill>
              </a:ext>
            </a:extLst>
          </p:spPr>
        </p:pic>
      </p:grpSp>
      <p:pic>
        <p:nvPicPr>
          <p:cNvPr id="3080" name="Picture 8">
            <a:extLst>
              <a:ext uri="{FF2B5EF4-FFF2-40B4-BE49-F238E27FC236}">
                <a16:creationId xmlns:a16="http://schemas.microsoft.com/office/drawing/2014/main" id="{719E7F1B-9BF0-479F-907E-9589CA7A81C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par>
                          <p:cTn id="14" fill="hold" nodeType="withGroup">
                            <p:stCondLst>
                              <p:cond delay="500"/>
                            </p:stCondLst>
                            <p:childTnLst>
                              <p:par>
                                <p:cTn id="15" presetID="53" presetClass="entr" presetSubtype="16" fill="hold" grpId="0" nodeType="afterEffect">
                                  <p:stCondLst>
                                    <p:cond delay="0"/>
                                  </p:stCondLst>
                                  <p:iterate type="lt">
                                    <p:tmPct val="10000"/>
                                  </p:iterate>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2" presetClass="entr" presetSubtype="4"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ppt_x"/>
                                          </p:val>
                                        </p:tav>
                                        <p:tav tm="100000">
                                          <p:val>
                                            <p:strVal val="#ppt_x"/>
                                          </p:val>
                                        </p:tav>
                                      </p:tavLst>
                                    </p:anim>
                                    <p:anim calcmode="lin" valueType="num">
                                      <p:cBhvr additive="base">
                                        <p:cTn id="23" dur="500" fill="hold"/>
                                        <p:tgtEl>
                                          <p:spTgt spid="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ppt_x"/>
                                          </p:val>
                                        </p:tav>
                                        <p:tav tm="100000">
                                          <p:val>
                                            <p:strVal val="#ppt_x"/>
                                          </p:val>
                                        </p:tav>
                                      </p:tavLst>
                                    </p:anim>
                                    <p:anim calcmode="lin" valueType="num">
                                      <p:cBhvr additive="base">
                                        <p:cTn id="27" dur="500" fill="hold"/>
                                        <p:tgtEl>
                                          <p:spTgt spid="28"/>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500" fill="hold"/>
                                        <p:tgtEl>
                                          <p:spTgt spid="21"/>
                                        </p:tgtEl>
                                        <p:attrNameLst>
                                          <p:attrName>ppt_x</p:attrName>
                                        </p:attrNameLst>
                                      </p:cBhvr>
                                      <p:tavLst>
                                        <p:tav tm="0">
                                          <p:val>
                                            <p:strVal val="#ppt_x"/>
                                          </p:val>
                                        </p:tav>
                                        <p:tav tm="100000">
                                          <p:val>
                                            <p:strVal val="#ppt_x"/>
                                          </p:val>
                                        </p:tav>
                                      </p:tavLst>
                                    </p:anim>
                                    <p:anim calcmode="lin" valueType="num">
                                      <p:cBhvr additive="base">
                                        <p:cTn id="31" dur="500" fill="hold"/>
                                        <p:tgtEl>
                                          <p:spTgt spid="21"/>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74"/>
                                        </p:tgtEl>
                                        <p:attrNameLst>
                                          <p:attrName>style.visibility</p:attrName>
                                        </p:attrNameLst>
                                      </p:cBhvr>
                                      <p:to>
                                        <p:strVal val="visible"/>
                                      </p:to>
                                    </p:set>
                                    <p:anim calcmode="lin" valueType="num">
                                      <p:cBhvr additive="base">
                                        <p:cTn id="38" dur="500" fill="hold"/>
                                        <p:tgtEl>
                                          <p:spTgt spid="74"/>
                                        </p:tgtEl>
                                        <p:attrNameLst>
                                          <p:attrName>ppt_x</p:attrName>
                                        </p:attrNameLst>
                                      </p:cBhvr>
                                      <p:tavLst>
                                        <p:tav tm="0">
                                          <p:val>
                                            <p:strVal val="#ppt_x"/>
                                          </p:val>
                                        </p:tav>
                                        <p:tav tm="100000">
                                          <p:val>
                                            <p:strVal val="#ppt_x"/>
                                          </p:val>
                                        </p:tav>
                                      </p:tavLst>
                                    </p:anim>
                                    <p:anim calcmode="lin" valueType="num">
                                      <p:cBhvr additive="base">
                                        <p:cTn id="39" dur="500" fill="hold"/>
                                        <p:tgtEl>
                                          <p:spTgt spid="74"/>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77"/>
                                        </p:tgtEl>
                                        <p:attrNameLst>
                                          <p:attrName>style.visibility</p:attrName>
                                        </p:attrNameLst>
                                      </p:cBhvr>
                                      <p:to>
                                        <p:strVal val="visible"/>
                                      </p:to>
                                    </p:set>
                                    <p:anim calcmode="lin" valueType="num">
                                      <p:cBhvr additive="base">
                                        <p:cTn id="42" dur="500" fill="hold"/>
                                        <p:tgtEl>
                                          <p:spTgt spid="77"/>
                                        </p:tgtEl>
                                        <p:attrNameLst>
                                          <p:attrName>ppt_x</p:attrName>
                                        </p:attrNameLst>
                                      </p:cBhvr>
                                      <p:tavLst>
                                        <p:tav tm="0">
                                          <p:val>
                                            <p:strVal val="#ppt_x"/>
                                          </p:val>
                                        </p:tav>
                                        <p:tav tm="100000">
                                          <p:val>
                                            <p:strVal val="#ppt_x"/>
                                          </p:val>
                                        </p:tav>
                                      </p:tavLst>
                                    </p:anim>
                                    <p:anim calcmode="lin" valueType="num">
                                      <p:cBhvr additive="base">
                                        <p:cTn id="43" dur="500" fill="hold"/>
                                        <p:tgtEl>
                                          <p:spTgt spid="77"/>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ppt_x"/>
                                          </p:val>
                                        </p:tav>
                                        <p:tav tm="100000">
                                          <p:val>
                                            <p:strVal val="#ppt_x"/>
                                          </p:val>
                                        </p:tav>
                                      </p:tavLst>
                                    </p:anim>
                                    <p:anim calcmode="lin" valueType="num">
                                      <p:cBhvr additive="base">
                                        <p:cTn id="47" dur="500" fill="hold"/>
                                        <p:tgtEl>
                                          <p:spTgt spid="19"/>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ppt_x"/>
                                          </p:val>
                                        </p:tav>
                                        <p:tav tm="100000">
                                          <p:val>
                                            <p:strVal val="#ppt_x"/>
                                          </p:val>
                                        </p:tav>
                                      </p:tavLst>
                                    </p:anim>
                                    <p:anim calcmode="lin" valueType="num">
                                      <p:cBhvr additive="base">
                                        <p:cTn id="51" dur="500" fill="hold"/>
                                        <p:tgtEl>
                                          <p:spTgt spid="22"/>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500" fill="hold"/>
                                        <p:tgtEl>
                                          <p:spTgt spid="26"/>
                                        </p:tgtEl>
                                        <p:attrNameLst>
                                          <p:attrName>ppt_x</p:attrName>
                                        </p:attrNameLst>
                                      </p:cBhvr>
                                      <p:tavLst>
                                        <p:tav tm="0">
                                          <p:val>
                                            <p:strVal val="#ppt_x"/>
                                          </p:val>
                                        </p:tav>
                                        <p:tav tm="100000">
                                          <p:val>
                                            <p:strVal val="#ppt_x"/>
                                          </p:val>
                                        </p:tav>
                                      </p:tavLst>
                                    </p:anim>
                                    <p:anim calcmode="lin" valueType="num">
                                      <p:cBhvr additive="base">
                                        <p:cTn id="55" dur="500" fill="hold"/>
                                        <p:tgtEl>
                                          <p:spTgt spid="26"/>
                                        </p:tgtEl>
                                        <p:attrNameLst>
                                          <p:attrName>ppt_y</p:attrName>
                                        </p:attrNameLst>
                                      </p:cBhvr>
                                      <p:tavLst>
                                        <p:tav tm="0">
                                          <p:val>
                                            <p:strVal val="1+#ppt_h/2"/>
                                          </p:val>
                                        </p:tav>
                                        <p:tav tm="100000">
                                          <p:val>
                                            <p:strVal val="#ppt_y"/>
                                          </p:val>
                                        </p:tav>
                                      </p:tavLst>
                                    </p:anim>
                                  </p:childTnLst>
                                </p:cTn>
                              </p:par>
                              <p:par>
                                <p:cTn id="56" presetID="53" presetClass="entr" presetSubtype="16" fill="hold" nodeType="withEffect">
                                  <p:stCondLst>
                                    <p:cond delay="0"/>
                                  </p:stCondLst>
                                  <p:childTnLst>
                                    <p:set>
                                      <p:cBhvr>
                                        <p:cTn id="57" dur="1" fill="hold">
                                          <p:stCondLst>
                                            <p:cond delay="0"/>
                                          </p:stCondLst>
                                        </p:cTn>
                                        <p:tgtEl>
                                          <p:spTgt spid="157"/>
                                        </p:tgtEl>
                                        <p:attrNameLst>
                                          <p:attrName>style.visibility</p:attrName>
                                        </p:attrNameLst>
                                      </p:cBhvr>
                                      <p:to>
                                        <p:strVal val="visible"/>
                                      </p:to>
                                    </p:set>
                                    <p:anim calcmode="lin" valueType="num">
                                      <p:cBhvr>
                                        <p:cTn id="58" dur="500" fill="hold"/>
                                        <p:tgtEl>
                                          <p:spTgt spid="157"/>
                                        </p:tgtEl>
                                        <p:attrNameLst>
                                          <p:attrName>ppt_w</p:attrName>
                                        </p:attrNameLst>
                                      </p:cBhvr>
                                      <p:tavLst>
                                        <p:tav tm="0">
                                          <p:val>
                                            <p:fltVal val="0"/>
                                          </p:val>
                                        </p:tav>
                                        <p:tav tm="100000">
                                          <p:val>
                                            <p:strVal val="#ppt_w"/>
                                          </p:val>
                                        </p:tav>
                                      </p:tavLst>
                                    </p:anim>
                                    <p:anim calcmode="lin" valueType="num">
                                      <p:cBhvr>
                                        <p:cTn id="59" dur="500" fill="hold"/>
                                        <p:tgtEl>
                                          <p:spTgt spid="157"/>
                                        </p:tgtEl>
                                        <p:attrNameLst>
                                          <p:attrName>ppt_h</p:attrName>
                                        </p:attrNameLst>
                                      </p:cBhvr>
                                      <p:tavLst>
                                        <p:tav tm="0">
                                          <p:val>
                                            <p:fltVal val="0"/>
                                          </p:val>
                                        </p:tav>
                                        <p:tav tm="100000">
                                          <p:val>
                                            <p:strVal val="#ppt_h"/>
                                          </p:val>
                                        </p:tav>
                                      </p:tavLst>
                                    </p:anim>
                                    <p:animEffect transition="in" filter="fade">
                                      <p:cBhvr>
                                        <p:cTn id="60"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83605" y="1520190"/>
            <a:ext cx="5903595" cy="44900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文本框 59"/>
          <p:cNvSpPr txBox="1"/>
          <p:nvPr/>
        </p:nvSpPr>
        <p:spPr>
          <a:xfrm>
            <a:off x="6001068" y="1594803"/>
            <a:ext cx="5903912" cy="4950073"/>
          </a:xfrm>
          <a:prstGeom prst="rect">
            <a:avLst/>
          </a:prstGeom>
          <a:noFill/>
        </p:spPr>
        <p:txBody>
          <a:bodyPr>
            <a:spAutoFit/>
          </a:bodyPr>
          <a:lstStyle/>
          <a:p>
            <a:pPr marL="0" marR="0" lvl="0" indent="0" algn="l" defTabSz="914400" rtl="0" eaLnBrk="1" fontAlgn="auto" latinLnBrk="0" hangingPunct="1">
              <a:lnSpc>
                <a:spcPts val="2000"/>
              </a:lnSpc>
              <a:spcBef>
                <a:spcPts val="0"/>
              </a:spcBef>
              <a:spcAft>
                <a:spcPts val="0"/>
              </a:spcAft>
              <a:buClr>
                <a:srgbClr val="044875"/>
              </a:buClr>
              <a:buSzTx/>
              <a:buFont typeface="Wingdings" panose="05000000000000000000" pitchFamily="2" charset="2"/>
              <a:buNone/>
              <a:tabLst/>
              <a:defRPr/>
            </a:pPr>
            <a:endParaRPr kumimoji="0" lang="en-US" altLang="zh-CN" sz="18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Delivering a good summary </a:t>
            </a: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You should recap the key points and </a:t>
            </a:r>
            <a:endPar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provide</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 concise reminder of what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you</a:t>
            </a:r>
            <a:r>
              <a:rPr kumimoji="0" lang="en-US" altLang="zh-CN" sz="2400" b="0" i="0" u="none" strike="noStrike" kern="1200" cap="none" spc="0" normalizeH="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wanted</a:t>
            </a:r>
            <a:r>
              <a:rPr lang="en-US" altLang="zh-CN" sz="2400" dirty="0" smtClean="0">
                <a:solidFill>
                  <a:prstClr val="black"/>
                </a:solidFill>
                <a:latin typeface="Times New Roman" panose="02020603050405020304" pitchFamily="18" charset="0"/>
                <a:ea typeface="微软雅黑"/>
                <a:cs typeface="Times New Roman" panose="02020603050405020304" pitchFamily="18" charset="0"/>
              </a:rPr>
              <a:t> </a:t>
            </a:r>
            <a:r>
              <a:rPr kumimoji="0" lang="en-US" altLang="zh-CN" sz="2400" b="0" i="0" u="none" strike="noStrike" kern="1200" cap="none" spc="0" normalizeH="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the</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audience to remember after </a:t>
            </a:r>
            <a:endPar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listening</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to your presentation. This is called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the sandwich</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effect, because you begin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and</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endPar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end</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with the same idea, a main point that </a:t>
            </a:r>
            <a:endPar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focuses</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on your presentation and draws the </a:t>
            </a:r>
            <a:endPar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audience's</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attention throughout it. </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altLang="zh-CN" sz="28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285750" marR="0" lvl="0" indent="-285750" algn="l" defTabSz="914400" rtl="0" eaLnBrk="1" fontAlgn="auto" latinLnBrk="0" hangingPunct="1">
              <a:lnSpc>
                <a:spcPts val="2000"/>
              </a:lnSpc>
              <a:spcBef>
                <a:spcPts val="0"/>
              </a:spcBef>
              <a:spcAft>
                <a:spcPts val="0"/>
              </a:spcAft>
              <a:buClrTx/>
              <a:buSzTx/>
              <a:buFont typeface="Wingdings" panose="05000000000000000000" pitchFamily="2" charset="2"/>
              <a:buChar char="Ø"/>
              <a:tabLst/>
              <a:defRPr/>
            </a:pPr>
            <a:endParaRPr kumimoji="0" lang="en-US" altLang="zh-CN" sz="32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0" marR="0" lvl="0" indent="0" algn="l" defTabSz="914400" rtl="0" eaLnBrk="1" fontAlgn="auto" latinLnBrk="0" hangingPunct="1">
              <a:lnSpc>
                <a:spcPts val="22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white"/>
              </a:solidFill>
              <a:effectLst/>
              <a:uLnTx/>
              <a:uFillTx/>
              <a:latin typeface="Arial"/>
              <a:ea typeface="微软雅黑"/>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52" name="组合 51"/>
          <p:cNvGrpSpPr/>
          <p:nvPr/>
        </p:nvGrpSpPr>
        <p:grpSpPr bwMode="auto">
          <a:xfrm>
            <a:off x="5983288" y="1072515"/>
            <a:ext cx="8411226" cy="522288"/>
            <a:chOff x="5982652" y="1917541"/>
            <a:chExt cx="8412376" cy="523220"/>
          </a:xfrm>
        </p:grpSpPr>
        <p:sp>
          <p:nvSpPr>
            <p:cNvPr id="53" name="矩形 52"/>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145" name="文本框 53"/>
            <p:cNvSpPr txBox="1">
              <a:spLocks noChangeArrowheads="1"/>
            </p:cNvSpPr>
            <p:nvPr/>
          </p:nvSpPr>
          <p:spPr bwMode="auto">
            <a:xfrm>
              <a:off x="7417012" y="2025366"/>
              <a:ext cx="6978016" cy="37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ts val="22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Tips for </a:t>
              </a:r>
              <a:r>
                <a:rPr kumimoji="0" lang="en-US" altLang="zh-CN" sz="2400" b="1" i="0"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C</a:t>
              </a:r>
              <a:r>
                <a:rPr kumimoji="0" lang="zh-CN" altLang="en-US" sz="2400" b="1" i="0"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losing </a:t>
              </a:r>
              <a:r>
                <a:rPr kumimoji="0" lang="en-US" altLang="zh-CN" sz="2400" b="1" i="0"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S</a:t>
              </a:r>
              <a:r>
                <a:rPr kumimoji="0" lang="zh-CN" altLang="en-US" sz="2400" b="1" i="0"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peech </a:t>
              </a:r>
              <a:endPar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endParaRPr>
            </a:p>
          </p:txBody>
        </p:sp>
      </p:grpSp>
      <p:grpSp>
        <p:nvGrpSpPr>
          <p:cNvPr id="77" name="组合 76"/>
          <p:cNvGrpSpPr/>
          <p:nvPr/>
        </p:nvGrpSpPr>
        <p:grpSpPr bwMode="auto">
          <a:xfrm>
            <a:off x="568960" y="1072515"/>
            <a:ext cx="5432425" cy="4937760"/>
            <a:chOff x="551544" y="1319389"/>
            <a:chExt cx="5431108" cy="3420798"/>
          </a:xfrm>
        </p:grpSpPr>
        <p:grpSp>
          <p:nvGrpSpPr>
            <p:cNvPr id="5136" name="组合 63"/>
            <p:cNvGrpSpPr/>
            <p:nvPr/>
          </p:nvGrpSpPr>
          <p:grpSpPr bwMode="auto">
            <a:xfrm>
              <a:off x="551544" y="1319389"/>
              <a:ext cx="5431108" cy="3420798"/>
              <a:chOff x="7991473" y="1270307"/>
              <a:chExt cx="3781426" cy="2481187"/>
            </a:xfrm>
          </p:grpSpPr>
          <p:pic>
            <p:nvPicPr>
              <p:cNvPr id="5138" name="图片 6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91474" y="1270307"/>
                <a:ext cx="3781425" cy="24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矩形 66"/>
              <p:cNvSpPr/>
              <p:nvPr/>
            </p:nvSpPr>
            <p:spPr>
              <a:xfrm>
                <a:off x="7991473" y="1270307"/>
                <a:ext cx="3781426" cy="248118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5137" name="Freeform 74"/>
            <p:cNvSpPr>
              <a:spLocks noEditPoints="1"/>
            </p:cNvSpPr>
            <p:nvPr/>
          </p:nvSpPr>
          <p:spPr bwMode="auto">
            <a:xfrm>
              <a:off x="2845992" y="2742460"/>
              <a:ext cx="878884" cy="574655"/>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5" name="文本框 27"/>
          <p:cNvSpPr txBox="1">
            <a:spLocks noChangeArrowheads="1"/>
          </p:cNvSpPr>
          <p:nvPr/>
        </p:nvSpPr>
        <p:spPr bwMode="auto">
          <a:xfrm>
            <a:off x="855289" y="81056"/>
            <a:ext cx="3292849"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C</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losing </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S</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peech</a:t>
            </a:r>
          </a:p>
        </p:txBody>
      </p:sp>
      <p:sp>
        <p:nvSpPr>
          <p:cNvPr id="10" name="文本框 9"/>
          <p:cNvSpPr txBox="1"/>
          <p:nvPr/>
        </p:nvSpPr>
        <p:spPr>
          <a:xfrm>
            <a:off x="550863" y="81280"/>
            <a:ext cx="723900" cy="58356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0</a:t>
            </a:r>
            <a:r>
              <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6</a:t>
            </a:r>
          </a:p>
        </p:txBody>
      </p:sp>
      <p:pic>
        <p:nvPicPr>
          <p:cNvPr id="19" name="Picture 8">
            <a:extLst>
              <a:ext uri="{FF2B5EF4-FFF2-40B4-BE49-F238E27FC236}">
                <a16:creationId xmlns:a16="http://schemas.microsoft.com/office/drawing/2014/main" id="{F224CD98-744C-4034-B574-0FAB096A1B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081271"/>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38612" y="1398112"/>
            <a:ext cx="5903595" cy="44900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文本框 59"/>
          <p:cNvSpPr txBox="1"/>
          <p:nvPr/>
        </p:nvSpPr>
        <p:spPr>
          <a:xfrm>
            <a:off x="6020047" y="1333452"/>
            <a:ext cx="5903912" cy="5319405"/>
          </a:xfrm>
          <a:prstGeom prst="rect">
            <a:avLst/>
          </a:prstGeom>
          <a:noFill/>
        </p:spPr>
        <p:txBody>
          <a:bodyPr>
            <a:spAutoFit/>
          </a:bodyPr>
          <a:lstStyle/>
          <a:p>
            <a:pPr marL="0" marR="0" lvl="0" indent="0" algn="l" defTabSz="914400" rtl="0" eaLnBrk="1" fontAlgn="auto" latinLnBrk="0" hangingPunct="1">
              <a:lnSpc>
                <a:spcPts val="2000"/>
              </a:lnSpc>
              <a:spcBef>
                <a:spcPts val="0"/>
              </a:spcBef>
              <a:spcAft>
                <a:spcPts val="0"/>
              </a:spcAft>
              <a:buClr>
                <a:srgbClr val="044875"/>
              </a:buClr>
              <a:buSzTx/>
              <a:buFont typeface="Wingdings" panose="05000000000000000000" pitchFamily="2" charset="2"/>
              <a:buNone/>
              <a:tabLst/>
              <a:defRPr/>
            </a:pPr>
            <a:endParaRPr kumimoji="0" lang="en-US" altLang="zh-CN" sz="18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Presenting a short ending </a:t>
            </a: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You may deliver a message that logically comes </a:t>
            </a:r>
            <a:endPar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out</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of the ideas developed in your presentation. It </a:t>
            </a:r>
            <a:endPar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could</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be a</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comment, a lesson learned, a </a:t>
            </a:r>
            <a:endPar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recommendation</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and so on.fou may also deliver a message that </a:t>
            </a:r>
            <a:r>
              <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is</a:t>
            </a:r>
            <a:r>
              <a:rPr lang="en-US" altLang="zh-CN" sz="2000" noProof="0" dirty="0">
                <a:solidFill>
                  <a:prstClr val="black"/>
                </a:solidFill>
                <a:latin typeface="Times New Roman" panose="02020603050405020304" pitchFamily="18" charset="0"/>
                <a:ea typeface="微软雅黑"/>
                <a:cs typeface="Times New Roman" panose="02020603050405020304" pitchFamily="18" charset="0"/>
              </a:rPr>
              <a:t> </a:t>
            </a:r>
            <a:r>
              <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the</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realization of the ideas and </a:t>
            </a:r>
            <a:endPar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opinions</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developed in</a:t>
            </a:r>
            <a:r>
              <a:rPr kumimoji="0" lang="en-US" altLang="zh-CN" sz="2000" b="0" i="0" u="none" strike="noStrike" kern="1200" cap="none" spc="0" normalizeH="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your</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presentation. When </a:t>
            </a:r>
            <a:endPar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quoting</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some famous </a:t>
            </a:r>
            <a:r>
              <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lines</a:t>
            </a:r>
            <a:r>
              <a:rPr lang="en-US" altLang="zh-CN" sz="2000" noProof="0" dirty="0">
                <a:solidFill>
                  <a:prstClr val="black"/>
                </a:solidFill>
                <a:latin typeface="Times New Roman" panose="02020603050405020304" pitchFamily="18" charset="0"/>
                <a:ea typeface="微软雅黑"/>
                <a:cs typeface="Times New Roman" panose="02020603050405020304" pitchFamily="18" charset="0"/>
              </a:rPr>
              <a:t> </a:t>
            </a:r>
            <a:r>
              <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of</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well-known figures, </a:t>
            </a:r>
            <a:endPar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you </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should credit the sources of the quotes. The message should encourage </a:t>
            </a:r>
            <a:r>
              <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the</a:t>
            </a:r>
            <a:r>
              <a:rPr kumimoji="0" lang="en-US" altLang="zh-CN" sz="2000" b="0" i="0" u="none" strike="noStrike" kern="1200" cap="none" spc="0" normalizeH="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audience</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to think about or </a:t>
            </a:r>
            <a:endPar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reflect</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on your </a:t>
            </a:r>
            <a:r>
              <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presentation</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If you want to suggest </a:t>
            </a:r>
            <a:endPar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additional</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sources</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of information, you can give </a:t>
            </a:r>
            <a:endPar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your</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audience</a:t>
            </a:r>
            <a:r>
              <a:rPr kumimoji="0" lang="en-US" altLang="zh-CN" sz="2000" b="0" i="0" u="none" strike="noStrike" kern="1200" cap="none" spc="0" normalizeH="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altLang="zh-CN"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some</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ways to expand on your ideas.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altLang="zh-CN" sz="28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285750" marR="0" lvl="0" indent="-285750" algn="l" defTabSz="914400" rtl="0" eaLnBrk="1" fontAlgn="auto" latinLnBrk="0" hangingPunct="1">
              <a:lnSpc>
                <a:spcPts val="2000"/>
              </a:lnSpc>
              <a:spcBef>
                <a:spcPts val="0"/>
              </a:spcBef>
              <a:spcAft>
                <a:spcPts val="0"/>
              </a:spcAft>
              <a:buClrTx/>
              <a:buSzTx/>
              <a:buFont typeface="Wingdings" panose="05000000000000000000" pitchFamily="2" charset="2"/>
              <a:buChar char="Ø"/>
              <a:tabLst/>
              <a:defRPr/>
            </a:pPr>
            <a:endParaRPr kumimoji="0" lang="en-US" altLang="zh-CN" sz="32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0" marR="0" lvl="0" indent="0" algn="l" defTabSz="914400" rtl="0" eaLnBrk="1" fontAlgn="auto" latinLnBrk="0" hangingPunct="1">
              <a:lnSpc>
                <a:spcPts val="22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white"/>
              </a:solidFill>
              <a:effectLst/>
              <a:uLnTx/>
              <a:uFillTx/>
              <a:latin typeface="Arial"/>
              <a:ea typeface="微软雅黑"/>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52" name="组合 51"/>
          <p:cNvGrpSpPr/>
          <p:nvPr/>
        </p:nvGrpSpPr>
        <p:grpSpPr bwMode="auto">
          <a:xfrm>
            <a:off x="5983288" y="1072515"/>
            <a:ext cx="8314973" cy="522288"/>
            <a:chOff x="5982652" y="1917541"/>
            <a:chExt cx="8316110" cy="523220"/>
          </a:xfrm>
        </p:grpSpPr>
        <p:sp>
          <p:nvSpPr>
            <p:cNvPr id="53" name="矩形 52"/>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145" name="文本框 53"/>
            <p:cNvSpPr txBox="1">
              <a:spLocks noChangeArrowheads="1"/>
            </p:cNvSpPr>
            <p:nvPr/>
          </p:nvSpPr>
          <p:spPr bwMode="auto">
            <a:xfrm>
              <a:off x="7320746" y="1982447"/>
              <a:ext cx="6978016" cy="37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ts val="22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Tips for </a:t>
              </a:r>
              <a:r>
                <a:rPr kumimoji="0" lang="en-US" altLang="zh-CN" sz="2400" b="1" i="0"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C</a:t>
              </a:r>
              <a:r>
                <a:rPr kumimoji="0" lang="zh-CN" altLang="en-US" sz="2400" b="1" i="0"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losing </a:t>
              </a:r>
              <a:r>
                <a:rPr lang="en-US" altLang="zh-CN" sz="2400" b="1" dirty="0">
                  <a:solidFill>
                    <a:prstClr val="white"/>
                  </a:solidFill>
                  <a:latin typeface="Times New Roman" panose="02020603050405020304" pitchFamily="18" charset="0"/>
                  <a:ea typeface="微软雅黑"/>
                  <a:cs typeface="Times New Roman" panose="02020603050405020304" pitchFamily="18" charset="0"/>
                  <a:sym typeface="Times New Roman" panose="02020603050405020304" pitchFamily="18" charset="0"/>
                </a:rPr>
                <a:t>S</a:t>
              </a:r>
              <a:r>
                <a:rPr kumimoji="0" lang="zh-CN" altLang="en-US" sz="2400" b="1" i="0"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peech </a:t>
              </a:r>
              <a:endPar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endParaRPr>
            </a:p>
          </p:txBody>
        </p:sp>
      </p:grpSp>
      <p:grpSp>
        <p:nvGrpSpPr>
          <p:cNvPr id="77" name="组合 76"/>
          <p:cNvGrpSpPr/>
          <p:nvPr/>
        </p:nvGrpSpPr>
        <p:grpSpPr bwMode="auto">
          <a:xfrm>
            <a:off x="609600" y="950437"/>
            <a:ext cx="5432425" cy="4937760"/>
            <a:chOff x="551544" y="1319389"/>
            <a:chExt cx="5431108" cy="3420798"/>
          </a:xfrm>
        </p:grpSpPr>
        <p:grpSp>
          <p:nvGrpSpPr>
            <p:cNvPr id="5136" name="组合 63"/>
            <p:cNvGrpSpPr/>
            <p:nvPr/>
          </p:nvGrpSpPr>
          <p:grpSpPr bwMode="auto">
            <a:xfrm>
              <a:off x="551544" y="1319389"/>
              <a:ext cx="5431108" cy="3420798"/>
              <a:chOff x="7991473" y="1270307"/>
              <a:chExt cx="3781426" cy="2481187"/>
            </a:xfrm>
          </p:grpSpPr>
          <p:pic>
            <p:nvPicPr>
              <p:cNvPr id="5138" name="图片 6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91474" y="1270307"/>
                <a:ext cx="3781425" cy="24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矩形 66"/>
              <p:cNvSpPr/>
              <p:nvPr/>
            </p:nvSpPr>
            <p:spPr>
              <a:xfrm>
                <a:off x="7991473" y="1270307"/>
                <a:ext cx="3781426" cy="248118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5137" name="Freeform 74"/>
            <p:cNvSpPr>
              <a:spLocks noEditPoints="1"/>
            </p:cNvSpPr>
            <p:nvPr/>
          </p:nvSpPr>
          <p:spPr bwMode="auto">
            <a:xfrm>
              <a:off x="2845992" y="2742460"/>
              <a:ext cx="878884" cy="574655"/>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5" name="文本框 27"/>
          <p:cNvSpPr txBox="1">
            <a:spLocks noChangeArrowheads="1"/>
          </p:cNvSpPr>
          <p:nvPr/>
        </p:nvSpPr>
        <p:spPr bwMode="auto">
          <a:xfrm>
            <a:off x="855289" y="81056"/>
            <a:ext cx="3292849"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C</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losing </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S</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peech</a:t>
            </a:r>
          </a:p>
        </p:txBody>
      </p:sp>
      <p:sp>
        <p:nvSpPr>
          <p:cNvPr id="10" name="文本框 9"/>
          <p:cNvSpPr txBox="1"/>
          <p:nvPr/>
        </p:nvSpPr>
        <p:spPr>
          <a:xfrm>
            <a:off x="550863" y="81280"/>
            <a:ext cx="723900" cy="58356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0</a:t>
            </a:r>
            <a:r>
              <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6</a:t>
            </a:r>
          </a:p>
        </p:txBody>
      </p:sp>
      <p:pic>
        <p:nvPicPr>
          <p:cNvPr id="19" name="Picture 8">
            <a:extLst>
              <a:ext uri="{FF2B5EF4-FFF2-40B4-BE49-F238E27FC236}">
                <a16:creationId xmlns:a16="http://schemas.microsoft.com/office/drawing/2014/main" id="{F224CD98-744C-4034-B574-0FAB096A1B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427965"/>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83605" y="1520190"/>
            <a:ext cx="5903595" cy="44900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文本框 59"/>
          <p:cNvSpPr txBox="1"/>
          <p:nvPr/>
        </p:nvSpPr>
        <p:spPr>
          <a:xfrm>
            <a:off x="6001068" y="1594803"/>
            <a:ext cx="5903912" cy="3103414"/>
          </a:xfrm>
          <a:prstGeom prst="rect">
            <a:avLst/>
          </a:prstGeom>
          <a:noFill/>
        </p:spPr>
        <p:txBody>
          <a:bodyPr>
            <a:spAutoFit/>
          </a:bodyPr>
          <a:lstStyle/>
          <a:p>
            <a:pPr marL="0" marR="0" lvl="0" indent="0" algn="l" defTabSz="914400" rtl="0" eaLnBrk="1" fontAlgn="auto" latinLnBrk="0" hangingPunct="1">
              <a:lnSpc>
                <a:spcPts val="2000"/>
              </a:lnSpc>
              <a:spcBef>
                <a:spcPts val="0"/>
              </a:spcBef>
              <a:spcAft>
                <a:spcPts val="0"/>
              </a:spcAft>
              <a:buClr>
                <a:srgbClr val="044875"/>
              </a:buClr>
              <a:buSzTx/>
              <a:buFont typeface="Wingdings" panose="05000000000000000000" pitchFamily="2" charset="2"/>
              <a:buNone/>
              <a:tabLst/>
              <a:defRPr/>
            </a:pPr>
            <a:endParaRPr kumimoji="0" lang="en-US" altLang="zh-CN" sz="24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Thanking the audience </a:t>
            </a: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The audience would appreciate it if their </a:t>
            </a:r>
            <a:endPar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attendance</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is recognized even with just a </a:t>
            </a:r>
            <a:endPar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829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simple</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expression of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gratitude</a:t>
            </a:r>
            <a:r>
              <a:rPr lang="en-US" altLang="zh-CN" sz="2400" dirty="0" smtClean="0">
                <a:solidFill>
                  <a:prstClr val="black"/>
                </a:solidFill>
                <a:latin typeface="Times New Roman" panose="02020603050405020304" pitchFamily="18" charset="0"/>
                <a:ea typeface="微软雅黑"/>
                <a:cs typeface="Times New Roman" panose="02020603050405020304" pitchFamily="18" charset="0"/>
              </a:rPr>
              <a:t>. </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altLang="zh-CN" sz="24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285750" marR="0" lvl="0" indent="-285750" algn="l" defTabSz="914400" rtl="0" eaLnBrk="1" fontAlgn="auto" latinLnBrk="0" hangingPunct="1">
              <a:lnSpc>
                <a:spcPts val="2000"/>
              </a:lnSpc>
              <a:spcBef>
                <a:spcPts val="0"/>
              </a:spcBef>
              <a:spcAft>
                <a:spcPts val="0"/>
              </a:spcAft>
              <a:buClrTx/>
              <a:buSzTx/>
              <a:buFont typeface="Wingdings" panose="05000000000000000000" pitchFamily="2" charset="2"/>
              <a:buChar char="Ø"/>
              <a:tabLst/>
              <a:defRPr/>
            </a:pPr>
            <a:endParaRPr kumimoji="0" lang="en-US" altLang="zh-CN" sz="2400" b="0" i="0" u="none" strike="noStrike" kern="1200" cap="none" spc="0" normalizeH="0" baseline="0" noProof="0" dirty="0">
              <a:ln>
                <a:noFill/>
              </a:ln>
              <a:solidFill>
                <a:srgbClr val="E7E6E6">
                  <a:lumMod val="25000"/>
                </a:srgbClr>
              </a:solidFill>
              <a:effectLst/>
              <a:uLnTx/>
              <a:uFillTx/>
              <a:latin typeface="Arial"/>
              <a:ea typeface="微软雅黑"/>
              <a:cs typeface="Arial" panose="020B0604020202020204" pitchFamily="34" charset="0"/>
            </a:endParaRPr>
          </a:p>
          <a:p>
            <a:pPr marL="0" marR="0" lvl="0" indent="0" algn="l" defTabSz="914400" rtl="0" eaLnBrk="1" fontAlgn="auto" latinLnBrk="0" hangingPunct="1">
              <a:lnSpc>
                <a:spcPts val="22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white"/>
              </a:solidFill>
              <a:effectLst/>
              <a:uLnTx/>
              <a:uFillTx/>
              <a:latin typeface="Arial"/>
              <a:ea typeface="微软雅黑"/>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52" name="组合 51"/>
          <p:cNvGrpSpPr/>
          <p:nvPr/>
        </p:nvGrpSpPr>
        <p:grpSpPr bwMode="auto">
          <a:xfrm>
            <a:off x="5983288" y="1072515"/>
            <a:ext cx="8382350" cy="522288"/>
            <a:chOff x="5982652" y="1917541"/>
            <a:chExt cx="8383496" cy="523220"/>
          </a:xfrm>
        </p:grpSpPr>
        <p:sp>
          <p:nvSpPr>
            <p:cNvPr id="53" name="矩形 52"/>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145" name="文本框 53"/>
            <p:cNvSpPr txBox="1">
              <a:spLocks noChangeArrowheads="1"/>
            </p:cNvSpPr>
            <p:nvPr/>
          </p:nvSpPr>
          <p:spPr bwMode="auto">
            <a:xfrm>
              <a:off x="7388132" y="2013932"/>
              <a:ext cx="6978016" cy="37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ts val="22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Tips for </a:t>
              </a:r>
              <a:r>
                <a:rPr kumimoji="0" lang="en-US" altLang="zh-CN" sz="2400" b="1" i="0"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C</a:t>
              </a:r>
              <a:r>
                <a:rPr kumimoji="0" lang="zh-CN" altLang="en-US" sz="2400" b="1" i="0"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losing </a:t>
              </a:r>
              <a:r>
                <a:rPr kumimoji="0" lang="en-US" altLang="zh-CN" sz="2400" b="1" i="0"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S</a:t>
              </a:r>
              <a:r>
                <a:rPr kumimoji="0" lang="zh-CN" altLang="en-US" sz="2400" b="1" i="0"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peech </a:t>
              </a:r>
              <a:endPar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endParaRPr>
            </a:p>
          </p:txBody>
        </p:sp>
      </p:grpSp>
      <p:grpSp>
        <p:nvGrpSpPr>
          <p:cNvPr id="77" name="组合 76"/>
          <p:cNvGrpSpPr/>
          <p:nvPr/>
        </p:nvGrpSpPr>
        <p:grpSpPr bwMode="auto">
          <a:xfrm>
            <a:off x="568960" y="1072515"/>
            <a:ext cx="5432425" cy="4937760"/>
            <a:chOff x="551544" y="1319389"/>
            <a:chExt cx="5431108" cy="3420798"/>
          </a:xfrm>
        </p:grpSpPr>
        <p:grpSp>
          <p:nvGrpSpPr>
            <p:cNvPr id="5136" name="组合 63"/>
            <p:cNvGrpSpPr/>
            <p:nvPr/>
          </p:nvGrpSpPr>
          <p:grpSpPr bwMode="auto">
            <a:xfrm>
              <a:off x="551544" y="1319389"/>
              <a:ext cx="5431108" cy="3420798"/>
              <a:chOff x="7991473" y="1270307"/>
              <a:chExt cx="3781426" cy="2481187"/>
            </a:xfrm>
          </p:grpSpPr>
          <p:pic>
            <p:nvPicPr>
              <p:cNvPr id="5138" name="图片 6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91474" y="1270307"/>
                <a:ext cx="3781425" cy="24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矩形 66"/>
              <p:cNvSpPr/>
              <p:nvPr/>
            </p:nvSpPr>
            <p:spPr>
              <a:xfrm>
                <a:off x="7991473" y="1270307"/>
                <a:ext cx="3781426" cy="248118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5137" name="Freeform 74"/>
            <p:cNvSpPr>
              <a:spLocks noEditPoints="1"/>
            </p:cNvSpPr>
            <p:nvPr/>
          </p:nvSpPr>
          <p:spPr bwMode="auto">
            <a:xfrm>
              <a:off x="2845992" y="2742460"/>
              <a:ext cx="878884" cy="574655"/>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5" name="文本框 27"/>
          <p:cNvSpPr txBox="1">
            <a:spLocks noChangeArrowheads="1"/>
          </p:cNvSpPr>
          <p:nvPr/>
        </p:nvSpPr>
        <p:spPr bwMode="auto">
          <a:xfrm>
            <a:off x="855289" y="81056"/>
            <a:ext cx="3292849"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C</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losing </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S</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peech</a:t>
            </a:r>
          </a:p>
        </p:txBody>
      </p:sp>
      <p:sp>
        <p:nvSpPr>
          <p:cNvPr id="10" name="文本框 9"/>
          <p:cNvSpPr txBox="1"/>
          <p:nvPr/>
        </p:nvSpPr>
        <p:spPr>
          <a:xfrm>
            <a:off x="550863" y="81280"/>
            <a:ext cx="723900" cy="58356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0</a:t>
            </a:r>
            <a:r>
              <a:rPr kumimoji="0" 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微软雅黑"/>
                <a:cs typeface="+mn-cs"/>
              </a:rPr>
              <a:t>6</a:t>
            </a:r>
          </a:p>
        </p:txBody>
      </p:sp>
      <p:pic>
        <p:nvPicPr>
          <p:cNvPr id="19" name="Picture 8">
            <a:extLst>
              <a:ext uri="{FF2B5EF4-FFF2-40B4-BE49-F238E27FC236}">
                <a16:creationId xmlns:a16="http://schemas.microsoft.com/office/drawing/2014/main" id="{F224CD98-744C-4034-B574-0FAB096A1B9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03867"/>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679573" y="2117953"/>
            <a:ext cx="8962981" cy="156966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300" normalizeH="0" baseline="0" noProof="0" dirty="0" smtClean="0">
                <a:ln>
                  <a:noFill/>
                </a:ln>
                <a:solidFill>
                  <a:srgbClr val="044875"/>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Thank</a:t>
            </a:r>
            <a:r>
              <a:rPr kumimoji="0" lang="en-US" altLang="zh-CN" sz="4800" b="1" i="0" u="none" strike="noStrike" kern="1200" cap="none" spc="300" normalizeH="0" noProof="0" dirty="0" smtClean="0">
                <a:ln>
                  <a:noFill/>
                </a:ln>
                <a:solidFill>
                  <a:srgbClr val="044875"/>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You for Your Listening! </a:t>
            </a:r>
            <a:endParaRPr kumimoji="0" lang="zh-CN" altLang="en-US" sz="4800" b="1" i="0" u="none" strike="noStrike" kern="1200" cap="none" spc="300" normalizeH="0" baseline="0" noProof="0" dirty="0">
              <a:ln>
                <a:noFill/>
              </a:ln>
              <a:solidFill>
                <a:srgbClr val="044875"/>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9" name="组合 58"/>
          <p:cNvGrpSpPr>
            <a:grpSpLocks/>
          </p:cNvGrpSpPr>
          <p:nvPr/>
        </p:nvGrpSpPr>
        <p:grpSpPr bwMode="auto">
          <a:xfrm>
            <a:off x="4237810" y="4268158"/>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文本框 28"/>
          <p:cNvSpPr txBox="1">
            <a:spLocks noChangeArrowheads="1"/>
          </p:cNvSpPr>
          <p:nvPr/>
        </p:nvSpPr>
        <p:spPr bwMode="auto">
          <a:xfrm>
            <a:off x="4626184" y="4848227"/>
            <a:ext cx="306976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Group 5</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Class 19-13</a:t>
            </a:r>
          </a:p>
        </p:txBody>
      </p:sp>
      <p:sp>
        <p:nvSpPr>
          <p:cNvPr id="9" name="矩形 8"/>
          <p:cNvSpPr/>
          <p:nvPr/>
        </p:nvSpPr>
        <p:spPr>
          <a:xfrm>
            <a:off x="1231267" y="1455739"/>
            <a:ext cx="9739901" cy="2685033"/>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3" name="组合 42"/>
          <p:cNvGrpSpPr>
            <a:grpSpLocks/>
          </p:cNvGrpSpPr>
          <p:nvPr/>
        </p:nvGrpSpPr>
        <p:grpSpPr bwMode="auto">
          <a:xfrm>
            <a:off x="10391730" y="3506695"/>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44" name="组合 43"/>
          <p:cNvGrpSpPr>
            <a:grpSpLocks/>
          </p:cNvGrpSpPr>
          <p:nvPr/>
        </p:nvGrpSpPr>
        <p:grpSpPr bwMode="auto">
          <a:xfrm>
            <a:off x="676436" y="889795"/>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矩形 53"/>
          <p:cNvSpPr/>
          <p:nvPr/>
        </p:nvSpPr>
        <p:spPr>
          <a:xfrm>
            <a:off x="0" y="6523038"/>
            <a:ext cx="12192000" cy="33495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1028" name="Picture 4">
            <a:extLst>
              <a:ext uri="{FF2B5EF4-FFF2-40B4-BE49-F238E27FC236}">
                <a16:creationId xmlns:a16="http://schemas.microsoft.com/office/drawing/2014/main" id="{05DF53FB-B134-4396-9FD5-E9993135440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24045" y="367507"/>
            <a:ext cx="3167955" cy="900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9855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childTnLst>
                          </p:cTn>
                        </p:par>
                        <p:par>
                          <p:cTn id="14" fill="hold" nodeType="withGroup">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childTnLst>
                          </p:cTn>
                        </p:par>
                        <p:par>
                          <p:cTn id="18" fill="hold" nodeType="withGroup">
                            <p:stCondLst>
                              <p:cond delay="2500"/>
                            </p:stCondLst>
                            <p:childTnLst>
                              <p:par>
                                <p:cTn id="19" presetID="53" presetClass="entr" presetSubtype="16" fill="hold" nodeType="after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childTnLst>
                                </p:cTn>
                              </p:par>
                              <p:par>
                                <p:cTn id="24" presetID="53" presetClass="entr" presetSubtype="16" fill="hold" nodeType="with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500" fill="hold"/>
                                        <p:tgtEl>
                                          <p:spTgt spid="43"/>
                                        </p:tgtEl>
                                        <p:attrNameLst>
                                          <p:attrName>ppt_w</p:attrName>
                                        </p:attrNameLst>
                                      </p:cBhvr>
                                      <p:tavLst>
                                        <p:tav tm="0">
                                          <p:val>
                                            <p:fltVal val="0"/>
                                          </p:val>
                                        </p:tav>
                                        <p:tav tm="100000">
                                          <p:val>
                                            <p:strVal val="#ppt_w"/>
                                          </p:val>
                                        </p:tav>
                                      </p:tavLst>
                                    </p:anim>
                                    <p:anim calcmode="lin" valueType="num">
                                      <p:cBhvr>
                                        <p:cTn id="27" dur="500" fill="hold"/>
                                        <p:tgtEl>
                                          <p:spTgt spid="43"/>
                                        </p:tgtEl>
                                        <p:attrNameLst>
                                          <p:attrName>ppt_h</p:attrName>
                                        </p:attrNameLst>
                                      </p:cBhvr>
                                      <p:tavLst>
                                        <p:tav tm="0">
                                          <p:val>
                                            <p:fltVal val="0"/>
                                          </p:val>
                                        </p:tav>
                                        <p:tav tm="100000">
                                          <p:val>
                                            <p:strVal val="#ppt_h"/>
                                          </p:val>
                                        </p:tav>
                                      </p:tavLst>
                                    </p:anim>
                                    <p:animEffect transition="in" filter="fade">
                                      <p:cBhvr>
                                        <p:cTn id="28" dur="500"/>
                                        <p:tgtEl>
                                          <p:spTgt spid="43"/>
                                        </p:tgtEl>
                                      </p:cBhvr>
                                    </p:animEffect>
                                  </p:childTnLst>
                                </p:cTn>
                              </p:par>
                            </p:childTnLst>
                          </p:cTn>
                        </p:par>
                        <p:par>
                          <p:cTn id="29" fill="hold" nodeType="withGroup">
                            <p:stCondLst>
                              <p:cond delay="3000"/>
                            </p:stCondLst>
                            <p:childTnLst>
                              <p:par>
                                <p:cTn id="30" presetID="53" presetClass="entr" presetSubtype="16" fill="hold" grpId="0" nodeType="afterEffect">
                                  <p:stCondLst>
                                    <p:cond delay="0"/>
                                  </p:stCondLst>
                                  <p:iterate type="lt">
                                    <p:tmPct val="10000"/>
                                  </p:iterate>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childTnLst>
                          </p:cTn>
                        </p:par>
                        <p:par>
                          <p:cTn id="35" fill="hold" nodeType="withGroup">
                            <p:stCondLst>
                              <p:cond delay="4700"/>
                            </p:stCondLst>
                            <p:childTnLst>
                              <p:par>
                                <p:cTn id="36" presetID="22" presetClass="entr" presetSubtype="1" fill="hold" nodeType="after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wipe(up)">
                                      <p:cBhvr>
                                        <p:cTn id="38" dur="500"/>
                                        <p:tgtEl>
                                          <p:spTgt spid="59"/>
                                        </p:tgtEl>
                                      </p:cBhvr>
                                    </p:animEffect>
                                  </p:childTnLst>
                                </p:cTn>
                              </p:par>
                              <p:par>
                                <p:cTn id="39" presetID="22" presetClass="entr" presetSubtype="4" fill="hold" grpId="0" nodeType="withEffect">
                                  <p:stCondLst>
                                    <p:cond delay="500"/>
                                  </p:stCondLst>
                                  <p:childTnLst>
                                    <p:set>
                                      <p:cBhvr>
                                        <p:cTn id="40" dur="1" fill="hold">
                                          <p:stCondLst>
                                            <p:cond delay="0"/>
                                          </p:stCondLst>
                                        </p:cTn>
                                        <p:tgtEl>
                                          <p:spTgt spid="29"/>
                                        </p:tgtEl>
                                        <p:attrNameLst>
                                          <p:attrName>style.visibility</p:attrName>
                                        </p:attrNameLst>
                                      </p:cBhvr>
                                      <p:to>
                                        <p:strVal val="visible"/>
                                      </p:to>
                                    </p:set>
                                    <p:animEffect transition="in" filter="wipe(down)">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p:bldP spid="9" grpId="0" animBg="1"/>
      <p:bldP spid="49" grpId="0" animBg="1"/>
      <p:bldP spid="53" grpId="0" animBg="1"/>
      <p:bldP spid="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1</a:t>
            </a:r>
            <a:endParaRPr lang="zh-CN" altLang="en-US" sz="11500">
              <a:solidFill>
                <a:schemeClr val="bg1"/>
              </a:solidFill>
              <a:latin typeface="Impact" pitchFamily="34" charset="0"/>
            </a:endParaRP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文本框 11"/>
          <p:cNvSpPr txBox="1">
            <a:spLocks noChangeArrowheads="1"/>
          </p:cNvSpPr>
          <p:nvPr/>
        </p:nvSpPr>
        <p:spPr bwMode="auto">
          <a:xfrm>
            <a:off x="6096000" y="3618706"/>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4800" b="1" dirty="0">
                <a:solidFill>
                  <a:schemeClr val="bg1"/>
                </a:solidFill>
                <a:latin typeface="微软雅黑" pitchFamily="34" charset="-122"/>
                <a:ea typeface="微软雅黑" pitchFamily="34" charset="-122"/>
              </a:rPr>
              <a:t>Host / Hostess</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nodeType="withGroup">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par>
                          <p:cTn id="21" fill="hold" nodeType="withGroup">
                            <p:stCondLst>
                              <p:cond delay="20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10"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4706248" y="2894683"/>
            <a:ext cx="5903912" cy="2949975"/>
          </a:xfrm>
          <a:prstGeom prst="rect">
            <a:avLst/>
          </a:prstGeom>
          <a:noFill/>
        </p:spPr>
        <p:txBody>
          <a:bodyPr>
            <a:spAutoFit/>
          </a:bodyPr>
          <a:lstStyle/>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en-US" altLang="zh-CN" sz="2000" b="1" dirty="0">
                <a:solidFill>
                  <a:schemeClr val="bg2">
                    <a:lumMod val="25000"/>
                  </a:schemeClr>
                </a:solidFill>
                <a:latin typeface="Times New Roman" panose="02020603050405020304" pitchFamily="18" charset="0"/>
                <a:ea typeface="+mn-ea"/>
                <a:cs typeface="Times New Roman" panose="02020603050405020304" pitchFamily="18" charset="0"/>
              </a:rPr>
              <a:t>Greeting guests and introducing the conference</a:t>
            </a: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en-US" altLang="zh-CN" sz="2000" b="1" dirty="0">
              <a:solidFill>
                <a:schemeClr val="bg2">
                  <a:lumMod val="25000"/>
                </a:schemeClr>
              </a:solidFill>
              <a:latin typeface="Times New Roman" panose="02020603050405020304" pitchFamily="18" charset="0"/>
              <a:ea typeface="+mn-ea"/>
              <a:cs typeface="Times New Roman" panose="02020603050405020304" pitchFamily="18"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en-US" altLang="zh-CN" sz="2000" b="1" dirty="0">
                <a:solidFill>
                  <a:schemeClr val="bg2">
                    <a:lumMod val="25000"/>
                  </a:schemeClr>
                </a:solidFill>
                <a:latin typeface="Times New Roman" panose="02020603050405020304" pitchFamily="18" charset="0"/>
                <a:ea typeface="+mn-ea"/>
                <a:cs typeface="Times New Roman" panose="02020603050405020304" pitchFamily="18" charset="0"/>
              </a:rPr>
              <a:t>Introducing the speakers and connecting different parts of the conference</a:t>
            </a:r>
          </a:p>
          <a:p>
            <a:pPr marL="285750" indent="-285750" eaLnBrk="1" fontAlgn="auto" hangingPunct="1">
              <a:lnSpc>
                <a:spcPts val="2000"/>
              </a:lnSpc>
              <a:spcBef>
                <a:spcPts val="0"/>
              </a:spcBef>
              <a:spcAft>
                <a:spcPts val="0"/>
              </a:spcAft>
              <a:buFont typeface="Wingdings" panose="05000000000000000000" pitchFamily="2" charset="2"/>
              <a:buChar char="Ø"/>
              <a:defRPr/>
            </a:pPr>
            <a:endParaRPr lang="en-US" altLang="zh-CN" sz="2000" b="1" dirty="0">
              <a:solidFill>
                <a:schemeClr val="bg2">
                  <a:lumMod val="25000"/>
                </a:schemeClr>
              </a:solidFill>
              <a:latin typeface="Times New Roman" panose="02020603050405020304" pitchFamily="18" charset="0"/>
              <a:ea typeface="+mn-ea"/>
              <a:cs typeface="Times New Roman" panose="02020603050405020304" pitchFamily="18"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en-US" altLang="zh-CN" sz="2000" b="1" dirty="0">
                <a:solidFill>
                  <a:srgbClr val="E7E6E6">
                    <a:lumMod val="25000"/>
                  </a:srgbClr>
                </a:solidFill>
                <a:latin typeface="Times New Roman" panose="02020603050405020304" pitchFamily="18" charset="0"/>
                <a:ea typeface="+mn-ea"/>
                <a:cs typeface="Times New Roman" panose="02020603050405020304" pitchFamily="18" charset="0"/>
              </a:rPr>
              <a:t>Promoting the interaction between guests and speakers</a:t>
            </a: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en-US" altLang="zh-CN" sz="2000" b="1" dirty="0">
              <a:solidFill>
                <a:srgbClr val="E7E6E6">
                  <a:lumMod val="25000"/>
                </a:srgbClr>
              </a:solidFill>
              <a:latin typeface="Times New Roman" panose="02020603050405020304" pitchFamily="18" charset="0"/>
              <a:ea typeface="+mn-ea"/>
              <a:cs typeface="Times New Roman" panose="02020603050405020304" pitchFamily="18"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en-US" altLang="zh-CN" sz="2000" b="1" dirty="0">
                <a:solidFill>
                  <a:srgbClr val="E7E6E6">
                    <a:lumMod val="25000"/>
                  </a:srgbClr>
                </a:solidFill>
                <a:latin typeface="Times New Roman" panose="02020603050405020304" pitchFamily="18" charset="0"/>
                <a:ea typeface="+mn-ea"/>
                <a:cs typeface="Times New Roman" panose="02020603050405020304" pitchFamily="18" charset="0"/>
              </a:rPr>
              <a:t>Dealing with emergencies</a:t>
            </a:r>
          </a:p>
          <a:p>
            <a:pPr marL="285750" indent="-285750" eaLnBrk="1" fontAlgn="auto" hangingPunct="1">
              <a:lnSpc>
                <a:spcPts val="2000"/>
              </a:lnSpc>
              <a:spcBef>
                <a:spcPts val="0"/>
              </a:spcBef>
              <a:spcAft>
                <a:spcPts val="0"/>
              </a:spcAft>
              <a:buFont typeface="Wingdings" panose="05000000000000000000" pitchFamily="2" charset="2"/>
              <a:buChar char="Ø"/>
              <a:defRPr/>
            </a:pPr>
            <a:endParaRPr lang="en-US" altLang="zh-CN" sz="3200" dirty="0">
              <a:solidFill>
                <a:schemeClr val="bg2">
                  <a:lumMod val="25000"/>
                </a:schemeClr>
              </a:solidFill>
              <a:latin typeface="+mn-lt"/>
              <a:ea typeface="+mn-ea"/>
              <a:cs typeface="Arial" panose="020B0604020202020204" pitchFamily="34" charset="0"/>
            </a:endParaRPr>
          </a:p>
          <a:p>
            <a:pPr eaLnBrk="1" fontAlgn="auto" hangingPunct="1">
              <a:lnSpc>
                <a:spcPts val="2200"/>
              </a:lnSpc>
              <a:spcBef>
                <a:spcPts val="0"/>
              </a:spcBef>
              <a:spcAft>
                <a:spcPts val="0"/>
              </a:spcAft>
              <a:defRPr/>
            </a:pPr>
            <a:endParaRPr lang="en-US" altLang="zh-CN" sz="2400" dirty="0">
              <a:solidFill>
                <a:schemeClr val="bg1"/>
              </a:solidFill>
              <a:latin typeface="+mn-lt"/>
              <a:ea typeface="+mn-ea"/>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5146"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Host / Hostess</a:t>
              </a:r>
              <a:endParaRPr lang="zh-CN" altLang="en-US" sz="2800"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2" name="组合 51"/>
          <p:cNvGrpSpPr>
            <a:grpSpLocks/>
          </p:cNvGrpSpPr>
          <p:nvPr/>
        </p:nvGrpSpPr>
        <p:grpSpPr bwMode="auto">
          <a:xfrm>
            <a:off x="4616796" y="1873766"/>
            <a:ext cx="6208712" cy="741545"/>
            <a:chOff x="5982652" y="1917540"/>
            <a:chExt cx="6130782" cy="742868"/>
          </a:xfrm>
        </p:grpSpPr>
        <p:sp>
          <p:nvSpPr>
            <p:cNvPr id="53" name="矩形 52"/>
            <p:cNvSpPr/>
            <p:nvPr/>
          </p:nvSpPr>
          <p:spPr>
            <a:xfrm>
              <a:off x="5982652" y="1917540"/>
              <a:ext cx="6130782" cy="74286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45" name="文本框 53"/>
            <p:cNvSpPr txBox="1">
              <a:spLocks noChangeArrowheads="1"/>
            </p:cNvSpPr>
            <p:nvPr/>
          </p:nvSpPr>
          <p:spPr bwMode="auto">
            <a:xfrm>
              <a:off x="5982652" y="1961043"/>
              <a:ext cx="6105540" cy="66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200"/>
                </a:lnSpc>
              </a:pPr>
              <a:r>
                <a:rPr lang="en-US" altLang="zh-CN" sz="2000" dirty="0">
                  <a:solidFill>
                    <a:schemeClr val="bg1"/>
                  </a:solidFill>
                  <a:cs typeface="Arial" pitchFamily="34" charset="0"/>
                </a:rPr>
                <a:t>a person responsible for guests at an event or for providing hospitality during it</a:t>
              </a:r>
            </a:p>
          </p:txBody>
        </p:sp>
      </p:grpSp>
      <p:grpSp>
        <p:nvGrpSpPr>
          <p:cNvPr id="55" name="组合 54"/>
          <p:cNvGrpSpPr>
            <a:grpSpLocks/>
          </p:cNvGrpSpPr>
          <p:nvPr/>
        </p:nvGrpSpPr>
        <p:grpSpPr bwMode="auto">
          <a:xfrm>
            <a:off x="4616796" y="1003946"/>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文本框 56"/>
            <p:cNvSpPr txBox="1"/>
            <p:nvPr/>
          </p:nvSpPr>
          <p:spPr>
            <a:xfrm>
              <a:off x="5982652" y="1336094"/>
              <a:ext cx="3235645" cy="462788"/>
            </a:xfrm>
            <a:prstGeom prst="rect">
              <a:avLst/>
            </a:prstGeom>
            <a:noFill/>
          </p:spPr>
          <p:txBody>
            <a:bodyPr>
              <a:spAutoFit/>
            </a:bodyPr>
            <a:lstStyle/>
            <a:p>
              <a:pPr eaLnBrk="1" fontAlgn="auto" hangingPunct="1">
                <a:spcBef>
                  <a:spcPts val="0"/>
                </a:spcBef>
                <a:spcAft>
                  <a:spcPts val="0"/>
                </a:spcAft>
                <a:defRPr/>
              </a:pPr>
              <a:r>
                <a:rPr lang="en-US" altLang="zh-CN" sz="2400" b="1" dirty="0">
                  <a:solidFill>
                    <a:schemeClr val="bg1"/>
                  </a:solidFill>
                  <a:latin typeface="+mj-lt"/>
                  <a:ea typeface="+mn-ea"/>
                  <a:cs typeface="Arial" panose="020B0604020202020204" pitchFamily="34" charset="0"/>
                </a:rPr>
                <a:t>Duties of a host / hostess</a:t>
              </a:r>
              <a:endParaRPr lang="zh-CN" altLang="en-US" sz="2400" b="1" dirty="0">
                <a:solidFill>
                  <a:schemeClr val="bg1"/>
                </a:solidFill>
                <a:latin typeface="+mj-lt"/>
                <a:ea typeface="+mn-ea"/>
                <a:cs typeface="Arial" panose="020B0604020202020204" pitchFamily="34" charset="0"/>
              </a:endParaRPr>
            </a:p>
          </p:txBody>
        </p:sp>
      </p:grpSp>
      <p:cxnSp>
        <p:nvCxnSpPr>
          <p:cNvPr id="74" name="直接连接符 73"/>
          <p:cNvCxnSpPr/>
          <p:nvPr/>
        </p:nvCxnSpPr>
        <p:spPr>
          <a:xfrm>
            <a:off x="5115206" y="3360971"/>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pic>
        <p:nvPicPr>
          <p:cNvPr id="28" name="Picture 8">
            <a:extLst>
              <a:ext uri="{FF2B5EF4-FFF2-40B4-BE49-F238E27FC236}">
                <a16:creationId xmlns:a16="http://schemas.microsoft.com/office/drawing/2014/main" id="{17724747-866B-484F-8A00-FB867F0C9E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直接连接符 28">
            <a:extLst>
              <a:ext uri="{FF2B5EF4-FFF2-40B4-BE49-F238E27FC236}">
                <a16:creationId xmlns:a16="http://schemas.microsoft.com/office/drawing/2014/main" id="{5CBB6623-5367-4EF1-A9A5-ECA40EC62AF5}"/>
              </a:ext>
            </a:extLst>
          </p:cNvPr>
          <p:cNvCxnSpPr/>
          <p:nvPr/>
        </p:nvCxnSpPr>
        <p:spPr>
          <a:xfrm>
            <a:off x="5125480" y="4057901"/>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F298826-4A0C-4695-B0BA-D1AA5DBFEB49}"/>
              </a:ext>
            </a:extLst>
          </p:cNvPr>
          <p:cNvCxnSpPr/>
          <p:nvPr/>
        </p:nvCxnSpPr>
        <p:spPr>
          <a:xfrm>
            <a:off x="5107803" y="4857908"/>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pic>
        <p:nvPicPr>
          <p:cNvPr id="6146" name="Picture 2">
            <a:extLst>
              <a:ext uri="{FF2B5EF4-FFF2-40B4-BE49-F238E27FC236}">
                <a16:creationId xmlns:a16="http://schemas.microsoft.com/office/drawing/2014/main" id="{C602D6B2-6E2B-4D14-8BB5-EBE6313128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342" r="9467"/>
          <a:stretch/>
        </p:blipFill>
        <p:spPr bwMode="auto">
          <a:xfrm>
            <a:off x="1274763" y="1072633"/>
            <a:ext cx="3021496" cy="4772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Picture 8">
            <a:extLst>
              <a:ext uri="{FF2B5EF4-FFF2-40B4-BE49-F238E27FC236}">
                <a16:creationId xmlns:a16="http://schemas.microsoft.com/office/drawing/2014/main" id="{F224CD98-744C-4034-B574-0FAB096A1B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50863" y="82550"/>
            <a:ext cx="3541712" cy="585788"/>
            <a:chOff x="551544" y="82976"/>
            <a:chExt cx="3540396" cy="584775"/>
          </a:xfrm>
        </p:grpSpPr>
        <p:sp>
          <p:nvSpPr>
            <p:cNvPr id="6227" name="文本框 3"/>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Host / Hostess</a:t>
              </a:r>
              <a:endParaRPr lang="zh-CN" altLang="en-US" sz="2800"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任意多边形 9"/>
          <p:cNvSpPr/>
          <p:nvPr/>
        </p:nvSpPr>
        <p:spPr bwMode="auto">
          <a:xfrm>
            <a:off x="6907213" y="2650089"/>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8416" tIns="208416" rIns="208416" bIns="208416" spcCol="1270" anchor="ctr"/>
          <a:lstStyle/>
          <a:p>
            <a:pPr algn="ctr" defTabSz="1955800" eaLnBrk="1" fontAlgn="auto" hangingPunct="1">
              <a:lnSpc>
                <a:spcPct val="90000"/>
              </a:lnSpc>
              <a:spcAft>
                <a:spcPct val="35000"/>
              </a:spcAft>
              <a:defRPr/>
            </a:pPr>
            <a:endParaRPr lang="zh-CN" altLang="en-US" sz="4400"/>
          </a:p>
        </p:txBody>
      </p:sp>
      <p:sp>
        <p:nvSpPr>
          <p:cNvPr id="22" name="任意多边形 21"/>
          <p:cNvSpPr/>
          <p:nvPr/>
        </p:nvSpPr>
        <p:spPr bwMode="auto">
          <a:xfrm>
            <a:off x="4198938" y="2650089"/>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12" name="任意多边形 11"/>
          <p:cNvSpPr/>
          <p:nvPr/>
        </p:nvSpPr>
        <p:spPr bwMode="auto">
          <a:xfrm>
            <a:off x="6907213" y="4213777"/>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18" name="任意多边形 17"/>
          <p:cNvSpPr/>
          <p:nvPr/>
        </p:nvSpPr>
        <p:spPr bwMode="auto">
          <a:xfrm>
            <a:off x="4198938" y="4213777"/>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14" name="任意多边形 13"/>
          <p:cNvSpPr/>
          <p:nvPr/>
        </p:nvSpPr>
        <p:spPr bwMode="auto">
          <a:xfrm>
            <a:off x="5553075" y="4994827"/>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grpSp>
        <p:nvGrpSpPr>
          <p:cNvPr id="23" name="组合 22"/>
          <p:cNvGrpSpPr>
            <a:grpSpLocks/>
          </p:cNvGrpSpPr>
          <p:nvPr/>
        </p:nvGrpSpPr>
        <p:grpSpPr bwMode="auto">
          <a:xfrm>
            <a:off x="4610100" y="2646914"/>
            <a:ext cx="2914650" cy="2640013"/>
            <a:chOff x="4609333" y="2151997"/>
            <a:chExt cx="2915626" cy="2641183"/>
          </a:xfrm>
        </p:grpSpPr>
        <p:cxnSp>
          <p:nvCxnSpPr>
            <p:cNvPr id="26" name="直接箭头连接符 25"/>
            <p:cNvCxnSpPr/>
            <p:nvPr/>
          </p:nvCxnSpPr>
          <p:spPr>
            <a:xfrm rot="4020000" flipV="1">
              <a:off x="6591975" y="2200448"/>
              <a:ext cx="289053" cy="192151"/>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4020000" flipH="1">
              <a:off x="5275496" y="4552578"/>
              <a:ext cx="289053" cy="192152"/>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619781" y="4531126"/>
              <a:ext cx="287434" cy="192173"/>
            </a:xfrm>
            <a:prstGeom prst="straightConnector1">
              <a:avLst/>
            </a:prstGeom>
            <a:ln w="38100">
              <a:solidFill>
                <a:schemeClr val="bg2">
                  <a:lumMod val="2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7560000" flipH="1">
              <a:off x="4561676" y="3347925"/>
              <a:ext cx="289053" cy="193740"/>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14160000" flipH="1" flipV="1">
              <a:off x="7284357" y="3355071"/>
              <a:ext cx="287465" cy="193740"/>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5266778" y="2199643"/>
              <a:ext cx="289022" cy="193761"/>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8" name="任意多边形 7"/>
          <p:cNvSpPr/>
          <p:nvPr/>
        </p:nvSpPr>
        <p:spPr bwMode="auto">
          <a:xfrm>
            <a:off x="5553075" y="1867452"/>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grpSp>
        <p:nvGrpSpPr>
          <p:cNvPr id="24" name="组合 23"/>
          <p:cNvGrpSpPr>
            <a:grpSpLocks/>
          </p:cNvGrpSpPr>
          <p:nvPr/>
        </p:nvGrpSpPr>
        <p:grpSpPr bwMode="auto">
          <a:xfrm>
            <a:off x="5224463" y="2951714"/>
            <a:ext cx="1687512" cy="1954213"/>
            <a:chOff x="5225107" y="2457523"/>
            <a:chExt cx="1687472" cy="1954095"/>
          </a:xfrm>
        </p:grpSpPr>
        <p:sp>
          <p:nvSpPr>
            <p:cNvPr id="50" name="等腰三角形 49"/>
            <p:cNvSpPr/>
            <p:nvPr/>
          </p:nvSpPr>
          <p:spPr>
            <a:xfrm>
              <a:off x="5266381" y="2457523"/>
              <a:ext cx="1614449" cy="406375"/>
            </a:xfrm>
            <a:prstGeom prst="triangle">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任意多边形 52"/>
            <p:cNvSpPr/>
            <p:nvPr/>
          </p:nvSpPr>
          <p:spPr>
            <a:xfrm>
              <a:off x="5225107" y="2911521"/>
              <a:ext cx="765157" cy="1500097"/>
            </a:xfrm>
            <a:custGeom>
              <a:avLst/>
              <a:gdLst>
                <a:gd name="connsiteX0" fmla="*/ 0 w 850900"/>
                <a:gd name="connsiteY0" fmla="*/ 0 h 1536700"/>
                <a:gd name="connsiteX1" fmla="*/ 850900 w 850900"/>
                <a:gd name="connsiteY1" fmla="*/ 1536700 h 1536700"/>
                <a:gd name="connsiteX2" fmla="*/ 0 w 850900"/>
                <a:gd name="connsiteY2" fmla="*/ 1117600 h 1536700"/>
                <a:gd name="connsiteX3" fmla="*/ 0 w 850900"/>
                <a:gd name="connsiteY3" fmla="*/ 0 h 1536700"/>
              </a:gdLst>
              <a:ahLst/>
              <a:cxnLst>
                <a:cxn ang="0">
                  <a:pos x="connsiteX0" y="connsiteY0"/>
                </a:cxn>
                <a:cxn ang="0">
                  <a:pos x="connsiteX1" y="connsiteY1"/>
                </a:cxn>
                <a:cxn ang="0">
                  <a:pos x="connsiteX2" y="connsiteY2"/>
                </a:cxn>
                <a:cxn ang="0">
                  <a:pos x="connsiteX3" y="connsiteY3"/>
                </a:cxn>
              </a:cxnLst>
              <a:rect l="l" t="t" r="r" b="b"/>
              <a:pathLst>
                <a:path w="850900" h="1536700">
                  <a:moveTo>
                    <a:pt x="0" y="0"/>
                  </a:moveTo>
                  <a:lnTo>
                    <a:pt x="850900" y="1536700"/>
                  </a:lnTo>
                  <a:lnTo>
                    <a:pt x="0" y="1117600"/>
                  </a:lnTo>
                  <a:cubicBezTo>
                    <a:pt x="2117" y="745067"/>
                    <a:pt x="4233" y="372533"/>
                    <a:pt x="0" y="0"/>
                  </a:cubicBezTo>
                  <a:close/>
                </a:path>
              </a:pathLst>
            </a:custGeom>
            <a:noFill/>
            <a:ln w="381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任意多边形 53"/>
            <p:cNvSpPr/>
            <p:nvPr/>
          </p:nvSpPr>
          <p:spPr>
            <a:xfrm flipH="1">
              <a:off x="6074399" y="2903584"/>
              <a:ext cx="838180" cy="1508034"/>
            </a:xfrm>
            <a:custGeom>
              <a:avLst/>
              <a:gdLst>
                <a:gd name="connsiteX0" fmla="*/ 0 w 850900"/>
                <a:gd name="connsiteY0" fmla="*/ 0 h 1536700"/>
                <a:gd name="connsiteX1" fmla="*/ 850900 w 850900"/>
                <a:gd name="connsiteY1" fmla="*/ 1536700 h 1536700"/>
                <a:gd name="connsiteX2" fmla="*/ 0 w 850900"/>
                <a:gd name="connsiteY2" fmla="*/ 1117600 h 1536700"/>
                <a:gd name="connsiteX3" fmla="*/ 0 w 850900"/>
                <a:gd name="connsiteY3" fmla="*/ 0 h 1536700"/>
              </a:gdLst>
              <a:ahLst/>
              <a:cxnLst>
                <a:cxn ang="0">
                  <a:pos x="connsiteX0" y="connsiteY0"/>
                </a:cxn>
                <a:cxn ang="0">
                  <a:pos x="connsiteX1" y="connsiteY1"/>
                </a:cxn>
                <a:cxn ang="0">
                  <a:pos x="connsiteX2" y="connsiteY2"/>
                </a:cxn>
                <a:cxn ang="0">
                  <a:pos x="connsiteX3" y="connsiteY3"/>
                </a:cxn>
              </a:cxnLst>
              <a:rect l="l" t="t" r="r" b="b"/>
              <a:pathLst>
                <a:path w="850900" h="1536700">
                  <a:moveTo>
                    <a:pt x="0" y="0"/>
                  </a:moveTo>
                  <a:lnTo>
                    <a:pt x="850900" y="1536700"/>
                  </a:lnTo>
                  <a:lnTo>
                    <a:pt x="0" y="1117600"/>
                  </a:lnTo>
                  <a:cubicBezTo>
                    <a:pt x="2117" y="745067"/>
                    <a:pt x="4233" y="372533"/>
                    <a:pt x="0" y="0"/>
                  </a:cubicBezTo>
                  <a:close/>
                </a:path>
              </a:pathLst>
            </a:custGeom>
            <a:noFill/>
            <a:ln w="381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9" name="文本框 58"/>
          <p:cNvSpPr txBox="1"/>
          <p:nvPr/>
        </p:nvSpPr>
        <p:spPr bwMode="auto">
          <a:xfrm>
            <a:off x="8174921" y="4326270"/>
            <a:ext cx="4700484" cy="892552"/>
          </a:xfrm>
          <a:prstGeom prst="rect">
            <a:avLst/>
          </a:prstGeom>
          <a:noFill/>
        </p:spPr>
        <p:txBody>
          <a:bodyPr wrap="square">
            <a:spAutoFit/>
          </a:bodyPr>
          <a:lstStyle/>
          <a:p>
            <a:pPr eaLnBrk="1" fontAlgn="auto" hangingPunct="1">
              <a:spcBef>
                <a:spcPts val="0"/>
              </a:spcBef>
              <a:spcAft>
                <a:spcPts val="0"/>
              </a:spcAft>
              <a:defRPr/>
            </a:pPr>
            <a:r>
              <a:rPr lang="en-US" altLang="zh-CN" sz="2600" b="1" dirty="0">
                <a:solidFill>
                  <a:srgbClr val="044875"/>
                </a:solidFill>
                <a:latin typeface="+mj-lt"/>
                <a:ea typeface="+mn-ea"/>
                <a:cs typeface="Arial" panose="020B0604020202020204" pitchFamily="34" charset="0"/>
              </a:rPr>
              <a:t>Conclusion and </a:t>
            </a:r>
            <a:endParaRPr lang="en-US" altLang="zh-CN" sz="2600" b="1" dirty="0" smtClean="0">
              <a:solidFill>
                <a:srgbClr val="044875"/>
              </a:solidFill>
              <a:latin typeface="+mj-lt"/>
              <a:ea typeface="+mn-ea"/>
              <a:cs typeface="Arial" panose="020B0604020202020204" pitchFamily="34" charset="0"/>
            </a:endParaRPr>
          </a:p>
          <a:p>
            <a:pPr eaLnBrk="1" fontAlgn="auto" hangingPunct="1">
              <a:spcBef>
                <a:spcPts val="0"/>
              </a:spcBef>
              <a:spcAft>
                <a:spcPts val="0"/>
              </a:spcAft>
              <a:defRPr/>
            </a:pPr>
            <a:r>
              <a:rPr lang="en-US" altLang="zh-CN" sz="2600" b="1" dirty="0" smtClean="0">
                <a:solidFill>
                  <a:srgbClr val="044875"/>
                </a:solidFill>
                <a:latin typeface="+mj-lt"/>
                <a:ea typeface="+mn-ea"/>
                <a:cs typeface="Arial" panose="020B0604020202020204" pitchFamily="34" charset="0"/>
              </a:rPr>
              <a:t>Acknowledgement</a:t>
            </a:r>
            <a:endParaRPr lang="zh-CN" altLang="en-US" sz="2600" b="1" dirty="0">
              <a:solidFill>
                <a:srgbClr val="044875"/>
              </a:solidFill>
              <a:latin typeface="+mj-lt"/>
              <a:ea typeface="+mn-ea"/>
              <a:cs typeface="Arial" panose="020B0604020202020204" pitchFamily="34" charset="0"/>
            </a:endParaRPr>
          </a:p>
        </p:txBody>
      </p:sp>
      <p:sp>
        <p:nvSpPr>
          <p:cNvPr id="58" name="文本框 57"/>
          <p:cNvSpPr txBox="1"/>
          <p:nvPr/>
        </p:nvSpPr>
        <p:spPr bwMode="auto">
          <a:xfrm>
            <a:off x="5308087" y="5201774"/>
            <a:ext cx="1500188" cy="646113"/>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04</a:t>
            </a:r>
            <a:endParaRPr lang="zh-CN" altLang="en-US" sz="3600" dirty="0">
              <a:solidFill>
                <a:schemeClr val="bg2">
                  <a:lumMod val="25000"/>
                </a:schemeClr>
              </a:solidFill>
              <a:latin typeface="Impact" panose="020B0806030902050204" pitchFamily="34" charset="0"/>
              <a:ea typeface="+mn-ea"/>
            </a:endParaRPr>
          </a:p>
        </p:txBody>
      </p:sp>
      <p:sp>
        <p:nvSpPr>
          <p:cNvPr id="6195" name="文本框 96"/>
          <p:cNvSpPr txBox="1">
            <a:spLocks noChangeArrowheads="1"/>
          </p:cNvSpPr>
          <p:nvPr/>
        </p:nvSpPr>
        <p:spPr bwMode="auto">
          <a:xfrm>
            <a:off x="6675379" y="4442934"/>
            <a:ext cx="1499542" cy="646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05</a:t>
            </a:r>
            <a:endParaRPr lang="zh-CN" altLang="en-US" sz="3600" dirty="0">
              <a:solidFill>
                <a:srgbClr val="044875"/>
              </a:solidFill>
              <a:latin typeface="Impact" pitchFamily="34" charset="0"/>
            </a:endParaRPr>
          </a:p>
        </p:txBody>
      </p:sp>
      <p:sp>
        <p:nvSpPr>
          <p:cNvPr id="99" name="文本框 98"/>
          <p:cNvSpPr txBox="1"/>
          <p:nvPr/>
        </p:nvSpPr>
        <p:spPr bwMode="auto">
          <a:xfrm>
            <a:off x="6675378" y="5628180"/>
            <a:ext cx="3942379" cy="492443"/>
          </a:xfrm>
          <a:prstGeom prst="rect">
            <a:avLst/>
          </a:prstGeom>
          <a:noFill/>
        </p:spPr>
        <p:txBody>
          <a:bodyPr wrap="square">
            <a:spAutoFit/>
          </a:bodyPr>
          <a:lstStyle/>
          <a:p>
            <a:pPr eaLnBrk="1" fontAlgn="auto" hangingPunct="1">
              <a:spcBef>
                <a:spcPts val="0"/>
              </a:spcBef>
              <a:spcAft>
                <a:spcPts val="0"/>
              </a:spcAft>
              <a:defRPr/>
            </a:pPr>
            <a:r>
              <a:rPr lang="en-US" altLang="zh-CN" sz="2600" dirty="0">
                <a:solidFill>
                  <a:schemeClr val="bg2">
                    <a:lumMod val="25000"/>
                  </a:schemeClr>
                </a:solidFill>
                <a:latin typeface="Arial" panose="020B0604020202020204" pitchFamily="34" charset="0"/>
                <a:ea typeface="+mn-ea"/>
                <a:cs typeface="Arial" panose="020B0604020202020204" pitchFamily="34" charset="0"/>
              </a:rPr>
              <a:t>Facilitating I</a:t>
            </a:r>
            <a:r>
              <a:rPr lang="en-US" altLang="zh-CN" sz="2600" dirty="0" smtClean="0">
                <a:solidFill>
                  <a:schemeClr val="bg2">
                    <a:lumMod val="25000"/>
                  </a:schemeClr>
                </a:solidFill>
                <a:latin typeface="Arial" panose="020B0604020202020204" pitchFamily="34" charset="0"/>
                <a:ea typeface="+mn-ea"/>
                <a:cs typeface="Arial" panose="020B0604020202020204" pitchFamily="34" charset="0"/>
              </a:rPr>
              <a:t>nteraction</a:t>
            </a:r>
            <a:endParaRPr lang="zh-CN" altLang="en-US" sz="2600"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102" name="组合 101"/>
          <p:cNvGrpSpPr>
            <a:grpSpLocks/>
          </p:cNvGrpSpPr>
          <p:nvPr/>
        </p:nvGrpSpPr>
        <p:grpSpPr bwMode="auto">
          <a:xfrm>
            <a:off x="6705110" y="1584600"/>
            <a:ext cx="5300687" cy="2461323"/>
            <a:chOff x="6718470" y="312894"/>
            <a:chExt cx="5300267" cy="2461003"/>
          </a:xfrm>
        </p:grpSpPr>
        <p:grpSp>
          <p:nvGrpSpPr>
            <p:cNvPr id="6188" name="组合 102"/>
            <p:cNvGrpSpPr>
              <a:grpSpLocks/>
            </p:cNvGrpSpPr>
            <p:nvPr/>
          </p:nvGrpSpPr>
          <p:grpSpPr bwMode="auto">
            <a:xfrm>
              <a:off x="8048069" y="312894"/>
              <a:ext cx="3970668" cy="2461003"/>
              <a:chOff x="5988352" y="46687"/>
              <a:chExt cx="3970668" cy="2461003"/>
            </a:xfrm>
          </p:grpSpPr>
          <p:sp>
            <p:nvSpPr>
              <p:cNvPr id="106" name="文本框 105"/>
              <p:cNvSpPr txBox="1"/>
              <p:nvPr/>
            </p:nvSpPr>
            <p:spPr>
              <a:xfrm>
                <a:off x="5988352" y="46687"/>
                <a:ext cx="3782458" cy="892436"/>
              </a:xfrm>
              <a:prstGeom prst="rect">
                <a:avLst/>
              </a:prstGeom>
              <a:noFill/>
            </p:spPr>
            <p:txBody>
              <a:bodyPr wrap="square">
                <a:spAutoFit/>
              </a:bodyPr>
              <a:lstStyle/>
              <a:p>
                <a:pPr eaLnBrk="1" fontAlgn="auto" hangingPunct="1">
                  <a:spcBef>
                    <a:spcPts val="0"/>
                  </a:spcBef>
                  <a:spcAft>
                    <a:spcPts val="0"/>
                  </a:spcAft>
                  <a:defRPr/>
                </a:pPr>
                <a:r>
                  <a:rPr lang="en-US" altLang="zh-CN" sz="2600" b="1" dirty="0">
                    <a:solidFill>
                      <a:schemeClr val="bg2">
                        <a:lumMod val="25000"/>
                      </a:schemeClr>
                    </a:solidFill>
                    <a:latin typeface="+mj-lt"/>
                    <a:ea typeface="+mn-ea"/>
                    <a:cs typeface="Arial" panose="020B0604020202020204" pitchFamily="34" charset="0"/>
                  </a:rPr>
                  <a:t>Make </a:t>
                </a:r>
                <a:r>
                  <a:rPr lang="en-US" altLang="zh-CN" sz="2600" b="1" dirty="0" smtClean="0">
                    <a:solidFill>
                      <a:schemeClr val="bg2">
                        <a:lumMod val="25000"/>
                      </a:schemeClr>
                    </a:solidFill>
                    <a:latin typeface="+mj-lt"/>
                    <a:ea typeface="+mn-ea"/>
                    <a:cs typeface="Arial" panose="020B0604020202020204" pitchFamily="34" charset="0"/>
                  </a:rPr>
                  <a:t>Transitions </a:t>
                </a:r>
                <a:r>
                  <a:rPr lang="en-US" altLang="zh-CN" sz="2600" b="1" dirty="0">
                    <a:solidFill>
                      <a:schemeClr val="bg2">
                        <a:lumMod val="25000"/>
                      </a:schemeClr>
                    </a:solidFill>
                    <a:latin typeface="+mj-lt"/>
                    <a:ea typeface="+mn-ea"/>
                    <a:cs typeface="Arial" panose="020B0604020202020204" pitchFamily="34" charset="0"/>
                  </a:rPr>
                  <a:t>as </a:t>
                </a:r>
                <a:r>
                  <a:rPr lang="en-US" altLang="zh-CN" sz="2600" b="1" dirty="0" smtClean="0">
                    <a:solidFill>
                      <a:schemeClr val="bg2">
                        <a:lumMod val="25000"/>
                      </a:schemeClr>
                    </a:solidFill>
                    <a:latin typeface="+mj-lt"/>
                    <a:ea typeface="+mn-ea"/>
                    <a:cs typeface="Arial" panose="020B0604020202020204" pitchFamily="34" charset="0"/>
                  </a:rPr>
                  <a:t>Smooth </a:t>
                </a:r>
                <a:r>
                  <a:rPr lang="en-US" altLang="zh-CN" sz="2600" b="1" dirty="0">
                    <a:solidFill>
                      <a:schemeClr val="bg2">
                        <a:lumMod val="25000"/>
                      </a:schemeClr>
                    </a:solidFill>
                    <a:latin typeface="+mj-lt"/>
                    <a:ea typeface="+mn-ea"/>
                    <a:cs typeface="Arial" panose="020B0604020202020204" pitchFamily="34" charset="0"/>
                  </a:rPr>
                  <a:t>as </a:t>
                </a:r>
                <a:r>
                  <a:rPr lang="en-US" altLang="zh-CN" sz="2600" b="1" dirty="0" smtClean="0">
                    <a:solidFill>
                      <a:schemeClr val="bg2">
                        <a:lumMod val="25000"/>
                      </a:schemeClr>
                    </a:solidFill>
                    <a:latin typeface="+mj-lt"/>
                    <a:ea typeface="+mn-ea"/>
                    <a:cs typeface="Arial" panose="020B0604020202020204" pitchFamily="34" charset="0"/>
                  </a:rPr>
                  <a:t>Possible</a:t>
                </a:r>
                <a:endParaRPr lang="en-US" altLang="zh-CN" sz="2600" b="1" dirty="0">
                  <a:solidFill>
                    <a:schemeClr val="bg2">
                      <a:lumMod val="25000"/>
                    </a:schemeClr>
                  </a:solidFill>
                  <a:latin typeface="+mj-lt"/>
                  <a:ea typeface="+mn-ea"/>
                  <a:cs typeface="Arial" panose="020B0604020202020204" pitchFamily="34" charset="0"/>
                </a:endParaRPr>
              </a:p>
            </p:txBody>
          </p:sp>
          <p:sp>
            <p:nvSpPr>
              <p:cNvPr id="107" name="文本框 106"/>
              <p:cNvSpPr txBox="1"/>
              <p:nvPr/>
            </p:nvSpPr>
            <p:spPr bwMode="auto">
              <a:xfrm>
                <a:off x="6015468" y="876686"/>
                <a:ext cx="3943552" cy="1631004"/>
              </a:xfrm>
              <a:prstGeom prst="rect">
                <a:avLst/>
              </a:prstGeom>
              <a:noFill/>
            </p:spPr>
            <p:txBody>
              <a:bodyPr wrap="square">
                <a:spAutoFit/>
              </a:bodyPr>
              <a:lstStyle/>
              <a:p>
                <a:pPr marL="285750" indent="-285750" eaLnBrk="1" fontAlgn="auto" hangingPunct="1">
                  <a:spcBef>
                    <a:spcPts val="0"/>
                  </a:spcBef>
                  <a:spcAft>
                    <a:spcPts val="0"/>
                  </a:spcAft>
                  <a:buFont typeface="Arial" panose="020B0604020202020204" pitchFamily="34" charset="0"/>
                  <a:buChar char="•"/>
                  <a:defRPr/>
                </a:pPr>
                <a:r>
                  <a:rPr lang="en-US" altLang="zh-CN" sz="2000" dirty="0">
                    <a:solidFill>
                      <a:schemeClr val="bg2">
                        <a:lumMod val="25000"/>
                      </a:schemeClr>
                    </a:solidFill>
                    <a:latin typeface="Arial" panose="020B0604020202020204" pitchFamily="34" charset="0"/>
                    <a:ea typeface="+mn-ea"/>
                    <a:cs typeface="Arial" panose="020B0604020202020204" pitchFamily="34" charset="0"/>
                  </a:rPr>
                  <a:t>get some applause from audience</a:t>
                </a:r>
              </a:p>
              <a:p>
                <a:pPr marL="285750" indent="-285750" eaLnBrk="1" fontAlgn="auto" hangingPunct="1">
                  <a:spcBef>
                    <a:spcPts val="0"/>
                  </a:spcBef>
                  <a:spcAft>
                    <a:spcPts val="0"/>
                  </a:spcAft>
                  <a:buFont typeface="Arial" panose="020B0604020202020204" pitchFamily="34" charset="0"/>
                  <a:buChar char="•"/>
                  <a:defRPr/>
                </a:pPr>
                <a:r>
                  <a:rPr lang="en-US" altLang="zh-CN" sz="2000" dirty="0">
                    <a:solidFill>
                      <a:schemeClr val="bg2">
                        <a:lumMod val="25000"/>
                      </a:schemeClr>
                    </a:solidFill>
                    <a:latin typeface="Arial" panose="020B0604020202020204" pitchFamily="34" charset="0"/>
                    <a:ea typeface="+mn-ea"/>
                    <a:cs typeface="Arial" panose="020B0604020202020204" pitchFamily="34" charset="0"/>
                  </a:rPr>
                  <a:t>conclude the former speech </a:t>
                </a:r>
              </a:p>
              <a:p>
                <a:pPr marL="285750" indent="-285750" eaLnBrk="1" fontAlgn="auto" hangingPunct="1">
                  <a:spcBef>
                    <a:spcPts val="0"/>
                  </a:spcBef>
                  <a:spcAft>
                    <a:spcPts val="0"/>
                  </a:spcAft>
                  <a:buFont typeface="Arial" panose="020B0604020202020204" pitchFamily="34" charset="0"/>
                  <a:buChar char="•"/>
                  <a:defRPr/>
                </a:pPr>
                <a:r>
                  <a:rPr lang="en-US" altLang="zh-CN" sz="2000" dirty="0">
                    <a:solidFill>
                      <a:schemeClr val="bg2">
                        <a:lumMod val="25000"/>
                      </a:schemeClr>
                    </a:solidFill>
                    <a:latin typeface="Arial" panose="020B0604020202020204" pitchFamily="34" charset="0"/>
                    <a:ea typeface="+mn-ea"/>
                    <a:cs typeface="Arial" panose="020B0604020202020204" pitchFamily="34" charset="0"/>
                  </a:rPr>
                  <a:t>introduce next speaker and his topic</a:t>
                </a:r>
              </a:p>
            </p:txBody>
          </p:sp>
          <p:cxnSp>
            <p:nvCxnSpPr>
              <p:cNvPr id="108" name="直接连接符 107"/>
              <p:cNvCxnSpPr>
                <a:cxnSpLocks/>
              </p:cNvCxnSpPr>
              <p:nvPr/>
            </p:nvCxnSpPr>
            <p:spPr>
              <a:xfrm>
                <a:off x="6059785" y="927477"/>
                <a:ext cx="3639593"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04" name="文本框 103"/>
            <p:cNvSpPr txBox="1"/>
            <p:nvPr/>
          </p:nvSpPr>
          <p:spPr>
            <a:xfrm>
              <a:off x="6718470" y="1565074"/>
              <a:ext cx="1500069" cy="646028"/>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06</a:t>
              </a:r>
              <a:endParaRPr lang="zh-CN" altLang="en-US" sz="3600" dirty="0">
                <a:solidFill>
                  <a:schemeClr val="bg2">
                    <a:lumMod val="25000"/>
                  </a:schemeClr>
                </a:solidFill>
                <a:latin typeface="Impact" panose="020B0806030902050204" pitchFamily="34" charset="0"/>
                <a:ea typeface="+mn-ea"/>
              </a:endParaRPr>
            </a:p>
          </p:txBody>
        </p:sp>
      </p:grpSp>
      <p:grpSp>
        <p:nvGrpSpPr>
          <p:cNvPr id="112" name="组合 111"/>
          <p:cNvGrpSpPr>
            <a:grpSpLocks/>
          </p:cNvGrpSpPr>
          <p:nvPr/>
        </p:nvGrpSpPr>
        <p:grpSpPr bwMode="auto">
          <a:xfrm>
            <a:off x="85725" y="1830937"/>
            <a:ext cx="6732410" cy="858852"/>
            <a:chOff x="307975" y="1323561"/>
            <a:chExt cx="6733341" cy="858821"/>
          </a:xfrm>
        </p:grpSpPr>
        <p:grpSp>
          <p:nvGrpSpPr>
            <p:cNvPr id="6181" name="组合 86"/>
            <p:cNvGrpSpPr>
              <a:grpSpLocks/>
            </p:cNvGrpSpPr>
            <p:nvPr/>
          </p:nvGrpSpPr>
          <p:grpSpPr bwMode="auto">
            <a:xfrm>
              <a:off x="307975" y="1323561"/>
              <a:ext cx="5380531" cy="835776"/>
              <a:chOff x="399947" y="2014463"/>
              <a:chExt cx="5380531" cy="835776"/>
            </a:xfrm>
          </p:grpSpPr>
          <p:sp>
            <p:nvSpPr>
              <p:cNvPr id="89" name="文本框 88"/>
              <p:cNvSpPr txBox="1"/>
              <p:nvPr/>
            </p:nvSpPr>
            <p:spPr>
              <a:xfrm>
                <a:off x="2335123" y="2014463"/>
                <a:ext cx="3445355" cy="492425"/>
              </a:xfrm>
              <a:prstGeom prst="rect">
                <a:avLst/>
              </a:prstGeom>
              <a:noFill/>
            </p:spPr>
            <p:txBody>
              <a:bodyPr wrap="square">
                <a:spAutoFit/>
              </a:bodyPr>
              <a:lstStyle/>
              <a:p>
                <a:pPr algn="r" eaLnBrk="1" fontAlgn="auto" hangingPunct="1">
                  <a:spcBef>
                    <a:spcPts val="0"/>
                  </a:spcBef>
                  <a:spcAft>
                    <a:spcPts val="0"/>
                  </a:spcAft>
                  <a:defRPr/>
                </a:pPr>
                <a:r>
                  <a:rPr lang="en-US" altLang="zh-CN" sz="2600" dirty="0">
                    <a:solidFill>
                      <a:srgbClr val="044875"/>
                    </a:solidFill>
                    <a:cs typeface="Arial" panose="020B0604020202020204" pitchFamily="34" charset="0"/>
                  </a:rPr>
                  <a:t>Greeting the </a:t>
                </a:r>
                <a:r>
                  <a:rPr lang="en-US" altLang="zh-CN" sz="2600" dirty="0" smtClean="0">
                    <a:solidFill>
                      <a:srgbClr val="044875"/>
                    </a:solidFill>
                    <a:cs typeface="Arial" panose="020B0604020202020204" pitchFamily="34" charset="0"/>
                  </a:rPr>
                  <a:t>Audience</a:t>
                </a:r>
                <a:endParaRPr lang="zh-CN" altLang="en-US" sz="2600" dirty="0">
                  <a:solidFill>
                    <a:srgbClr val="044875"/>
                  </a:solidFill>
                  <a:latin typeface="+mj-lt"/>
                  <a:ea typeface="+mn-ea"/>
                  <a:cs typeface="Arial" panose="020B0604020202020204" pitchFamily="34" charset="0"/>
                </a:endParaRPr>
              </a:p>
            </p:txBody>
          </p:sp>
          <p:sp>
            <p:nvSpPr>
              <p:cNvPr id="90" name="文本框 89"/>
              <p:cNvSpPr txBox="1"/>
              <p:nvPr/>
            </p:nvSpPr>
            <p:spPr bwMode="auto">
              <a:xfrm>
                <a:off x="399947" y="2539909"/>
                <a:ext cx="3894633" cy="310330"/>
              </a:xfrm>
              <a:prstGeom prst="rect">
                <a:avLst/>
              </a:prstGeom>
              <a:noFill/>
            </p:spPr>
            <p:txBody>
              <a:bodyPr wrap="square">
                <a:spAutoFit/>
              </a:bodyPr>
              <a:lstStyle/>
              <a:p>
                <a:pPr algn="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a:t>
                </a:r>
              </a:p>
            </p:txBody>
          </p:sp>
        </p:grpSp>
        <p:sp>
          <p:nvSpPr>
            <p:cNvPr id="6183" name="文本框 87"/>
            <p:cNvSpPr txBox="1">
              <a:spLocks noChangeArrowheads="1"/>
            </p:cNvSpPr>
            <p:nvPr/>
          </p:nvSpPr>
          <p:spPr bwMode="auto">
            <a:xfrm>
              <a:off x="5541893" y="1536051"/>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01</a:t>
              </a:r>
              <a:endParaRPr lang="zh-CN" altLang="en-US" sz="3600" dirty="0">
                <a:solidFill>
                  <a:srgbClr val="044875"/>
                </a:solidFill>
                <a:latin typeface="Impact" pitchFamily="34" charset="0"/>
              </a:endParaRPr>
            </a:p>
          </p:txBody>
        </p:sp>
      </p:grpSp>
      <p:grpSp>
        <p:nvGrpSpPr>
          <p:cNvPr id="113" name="组合 112"/>
          <p:cNvGrpSpPr>
            <a:grpSpLocks/>
          </p:cNvGrpSpPr>
          <p:nvPr/>
        </p:nvGrpSpPr>
        <p:grpSpPr bwMode="auto">
          <a:xfrm>
            <a:off x="228014" y="3905034"/>
            <a:ext cx="5241540" cy="1447462"/>
            <a:chOff x="503724" y="674545"/>
            <a:chExt cx="5242266" cy="1447408"/>
          </a:xfrm>
        </p:grpSpPr>
        <p:grpSp>
          <p:nvGrpSpPr>
            <p:cNvPr id="6174" name="组合 113"/>
            <p:cNvGrpSpPr>
              <a:grpSpLocks/>
            </p:cNvGrpSpPr>
            <p:nvPr/>
          </p:nvGrpSpPr>
          <p:grpSpPr bwMode="auto">
            <a:xfrm>
              <a:off x="503724" y="674545"/>
              <a:ext cx="3860082" cy="1447408"/>
              <a:chOff x="595696" y="1365447"/>
              <a:chExt cx="3860082" cy="1447408"/>
            </a:xfrm>
          </p:grpSpPr>
          <p:sp>
            <p:nvSpPr>
              <p:cNvPr id="118" name="文本框 117"/>
              <p:cNvSpPr txBox="1"/>
              <p:nvPr/>
            </p:nvSpPr>
            <p:spPr>
              <a:xfrm>
                <a:off x="595696" y="1365447"/>
                <a:ext cx="3805210" cy="492425"/>
              </a:xfrm>
              <a:prstGeom prst="rect">
                <a:avLst/>
              </a:prstGeom>
              <a:noFill/>
            </p:spPr>
            <p:txBody>
              <a:bodyPr wrap="square">
                <a:spAutoFit/>
              </a:bodyPr>
              <a:lstStyle/>
              <a:p>
                <a:pPr algn="r" eaLnBrk="1" fontAlgn="auto" hangingPunct="1">
                  <a:spcBef>
                    <a:spcPts val="0"/>
                  </a:spcBef>
                  <a:spcAft>
                    <a:spcPts val="0"/>
                  </a:spcAft>
                  <a:defRPr/>
                </a:pPr>
                <a:r>
                  <a:rPr lang="en-US" altLang="zh-CN" sz="2600" b="1" dirty="0">
                    <a:solidFill>
                      <a:srgbClr val="044875"/>
                    </a:solidFill>
                    <a:latin typeface="+mj-lt"/>
                    <a:ea typeface="+mn-ea"/>
                    <a:cs typeface="Arial" panose="020B0604020202020204" pitchFamily="34" charset="0"/>
                  </a:rPr>
                  <a:t>Introducing the conference</a:t>
                </a:r>
                <a:endParaRPr lang="zh-CN" altLang="en-US" sz="2600" b="1" dirty="0">
                  <a:solidFill>
                    <a:srgbClr val="044875"/>
                  </a:solidFill>
                  <a:latin typeface="+mj-lt"/>
                  <a:ea typeface="+mn-ea"/>
                  <a:cs typeface="Arial" panose="020B0604020202020204" pitchFamily="34" charset="0"/>
                </a:endParaRPr>
              </a:p>
            </p:txBody>
          </p:sp>
          <p:sp>
            <p:nvSpPr>
              <p:cNvPr id="119" name="文本框 118"/>
              <p:cNvSpPr txBox="1"/>
              <p:nvPr/>
            </p:nvSpPr>
            <p:spPr bwMode="auto">
              <a:xfrm>
                <a:off x="595698" y="1797230"/>
                <a:ext cx="3860080" cy="1015625"/>
              </a:xfrm>
              <a:prstGeom prst="rect">
                <a:avLst/>
              </a:prstGeom>
              <a:noFill/>
            </p:spPr>
            <p:txBody>
              <a:bodyPr wrap="square">
                <a:spAutoFit/>
              </a:bodyPr>
              <a:lstStyle/>
              <a:p>
                <a:pPr marL="285750" indent="-285750" algn="r" eaLnBrk="1" fontAlgn="auto" hangingPunct="1">
                  <a:spcBef>
                    <a:spcPts val="0"/>
                  </a:spcBef>
                  <a:spcAft>
                    <a:spcPts val="0"/>
                  </a:spcAft>
                  <a:buFont typeface="Arial" panose="020B0604020202020204" pitchFamily="34" charset="0"/>
                  <a:buChar char="•"/>
                  <a:defRPr/>
                </a:pPr>
                <a:r>
                  <a:rPr lang="en-US" altLang="zh-CN" sz="2000" dirty="0">
                    <a:solidFill>
                      <a:schemeClr val="bg2">
                        <a:lumMod val="25000"/>
                      </a:schemeClr>
                    </a:solidFill>
                    <a:latin typeface="Arial" panose="020B0604020202020204" pitchFamily="34" charset="0"/>
                    <a:ea typeface="+mn-ea"/>
                    <a:cs typeface="Arial" panose="020B0604020202020204" pitchFamily="34" charset="0"/>
                  </a:rPr>
                  <a:t>Background</a:t>
                </a:r>
              </a:p>
              <a:p>
                <a:pPr marL="285750" indent="-285750" algn="r" eaLnBrk="1" fontAlgn="auto" hangingPunct="1">
                  <a:spcBef>
                    <a:spcPts val="0"/>
                  </a:spcBef>
                  <a:spcAft>
                    <a:spcPts val="0"/>
                  </a:spcAft>
                  <a:buFont typeface="Arial" panose="020B0604020202020204" pitchFamily="34" charset="0"/>
                  <a:buChar char="•"/>
                  <a:defRPr/>
                </a:pPr>
                <a:r>
                  <a:rPr lang="en-US" altLang="zh-CN" sz="2000" dirty="0">
                    <a:solidFill>
                      <a:schemeClr val="bg2">
                        <a:lumMod val="25000"/>
                      </a:schemeClr>
                    </a:solidFill>
                    <a:latin typeface="Arial" panose="020B0604020202020204" pitchFamily="34" charset="0"/>
                    <a:ea typeface="+mn-ea"/>
                    <a:cs typeface="Arial" panose="020B0604020202020204" pitchFamily="34" charset="0"/>
                  </a:rPr>
                  <a:t>This year’s topic</a:t>
                </a:r>
              </a:p>
              <a:p>
                <a:pPr marL="285750" indent="-285750" algn="r" eaLnBrk="1" fontAlgn="auto" hangingPunct="1">
                  <a:spcBef>
                    <a:spcPts val="0"/>
                  </a:spcBef>
                  <a:spcAft>
                    <a:spcPts val="0"/>
                  </a:spcAft>
                  <a:buFont typeface="Arial" panose="020B0604020202020204" pitchFamily="34" charset="0"/>
                  <a:buChar char="•"/>
                  <a:defRPr/>
                </a:pPr>
                <a:r>
                  <a:rPr lang="en-US" altLang="zh-CN" sz="2000" dirty="0">
                    <a:solidFill>
                      <a:schemeClr val="bg2">
                        <a:lumMod val="25000"/>
                      </a:schemeClr>
                    </a:solidFill>
                    <a:latin typeface="Arial" panose="020B0604020202020204" pitchFamily="34" charset="0"/>
                    <a:ea typeface="+mn-ea"/>
                    <a:cs typeface="Arial" panose="020B0604020202020204" pitchFamily="34" charset="0"/>
                  </a:rPr>
                  <a:t>Conference agenda</a:t>
                </a:r>
              </a:p>
            </p:txBody>
          </p:sp>
          <p:cxnSp>
            <p:nvCxnSpPr>
              <p:cNvPr id="120" name="直接连接符 119"/>
              <p:cNvCxnSpPr>
                <a:cxnSpLocks/>
              </p:cNvCxnSpPr>
              <p:nvPr/>
            </p:nvCxnSpPr>
            <p:spPr>
              <a:xfrm flipV="1">
                <a:off x="806564" y="1803579"/>
                <a:ext cx="3513925" cy="3175"/>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sp>
          <p:nvSpPr>
            <p:cNvPr id="6176" name="文本框 115"/>
            <p:cNvSpPr txBox="1">
              <a:spLocks noChangeArrowheads="1"/>
            </p:cNvSpPr>
            <p:nvPr/>
          </p:nvSpPr>
          <p:spPr bwMode="auto">
            <a:xfrm>
              <a:off x="4246567" y="1195500"/>
              <a:ext cx="1499423" cy="6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03</a:t>
              </a:r>
              <a:endParaRPr lang="zh-CN" altLang="en-US" sz="3600" dirty="0">
                <a:solidFill>
                  <a:srgbClr val="044875"/>
                </a:solidFill>
                <a:latin typeface="Impact" pitchFamily="34" charset="0"/>
              </a:endParaRPr>
            </a:p>
          </p:txBody>
        </p:sp>
      </p:grpSp>
      <p:grpSp>
        <p:nvGrpSpPr>
          <p:cNvPr id="121" name="组合 120"/>
          <p:cNvGrpSpPr>
            <a:grpSpLocks/>
          </p:cNvGrpSpPr>
          <p:nvPr/>
        </p:nvGrpSpPr>
        <p:grpSpPr bwMode="auto">
          <a:xfrm>
            <a:off x="85725" y="2776122"/>
            <a:ext cx="5383213" cy="1416207"/>
            <a:chOff x="307975" y="743182"/>
            <a:chExt cx="5383959" cy="1416154"/>
          </a:xfrm>
        </p:grpSpPr>
        <p:grpSp>
          <p:nvGrpSpPr>
            <p:cNvPr id="6167" name="组合 121"/>
            <p:cNvGrpSpPr>
              <a:grpSpLocks/>
            </p:cNvGrpSpPr>
            <p:nvPr/>
          </p:nvGrpSpPr>
          <p:grpSpPr bwMode="auto">
            <a:xfrm>
              <a:off x="307975" y="743182"/>
              <a:ext cx="3919112" cy="1416154"/>
              <a:chOff x="399947" y="1434084"/>
              <a:chExt cx="3919112" cy="1416154"/>
            </a:xfrm>
          </p:grpSpPr>
          <p:sp>
            <p:nvSpPr>
              <p:cNvPr id="126" name="文本框 125"/>
              <p:cNvSpPr txBox="1"/>
              <p:nvPr/>
            </p:nvSpPr>
            <p:spPr>
              <a:xfrm>
                <a:off x="1250383" y="1434084"/>
                <a:ext cx="3068676" cy="492425"/>
              </a:xfrm>
              <a:prstGeom prst="rect">
                <a:avLst/>
              </a:prstGeom>
              <a:noFill/>
            </p:spPr>
            <p:txBody>
              <a:bodyPr wrap="square">
                <a:spAutoFit/>
              </a:bodyPr>
              <a:lstStyle/>
              <a:p>
                <a:pPr algn="r" eaLnBrk="1" fontAlgn="auto" hangingPunct="1">
                  <a:spcBef>
                    <a:spcPts val="0"/>
                  </a:spcBef>
                  <a:spcAft>
                    <a:spcPts val="0"/>
                  </a:spcAft>
                  <a:defRPr/>
                </a:pPr>
                <a:r>
                  <a:rPr lang="en-US" altLang="zh-CN" sz="2600" b="1" dirty="0">
                    <a:latin typeface="+mj-lt"/>
                    <a:ea typeface="+mn-ea"/>
                    <a:cs typeface="Arial" panose="020B0604020202020204" pitchFamily="34" charset="0"/>
                  </a:rPr>
                  <a:t>Self-introduction</a:t>
                </a:r>
                <a:endParaRPr lang="zh-CN" altLang="en-US" sz="2600" b="1" dirty="0">
                  <a:latin typeface="+mj-lt"/>
                  <a:ea typeface="+mn-ea"/>
                  <a:cs typeface="Arial" panose="020B0604020202020204" pitchFamily="34" charset="0"/>
                </a:endParaRPr>
              </a:p>
            </p:txBody>
          </p:sp>
          <p:sp>
            <p:nvSpPr>
              <p:cNvPr id="127" name="文本框 126"/>
              <p:cNvSpPr txBox="1"/>
              <p:nvPr/>
            </p:nvSpPr>
            <p:spPr bwMode="auto">
              <a:xfrm>
                <a:off x="399947" y="2539909"/>
                <a:ext cx="3870354" cy="310329"/>
              </a:xfrm>
              <a:prstGeom prst="rect">
                <a:avLst/>
              </a:prstGeom>
              <a:noFill/>
            </p:spPr>
            <p:txBody>
              <a:bodyPr wrap="square">
                <a:spAutoFit/>
              </a:bodyPr>
              <a:lstStyle/>
              <a:p>
                <a:pPr algn="r" eaLnBrk="1" fontAlgn="auto" hangingPunct="1">
                  <a:lnSpc>
                    <a:spcPts val="1700"/>
                  </a:lnSpc>
                  <a:spcBef>
                    <a:spcPts val="0"/>
                  </a:spcBef>
                  <a:spcAft>
                    <a:spcPts val="0"/>
                  </a:spcAft>
                  <a:defRPr/>
                </a:pP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grpSp>
        <p:sp>
          <p:nvSpPr>
            <p:cNvPr id="124" name="文本框 123"/>
            <p:cNvSpPr txBox="1"/>
            <p:nvPr/>
          </p:nvSpPr>
          <p:spPr bwMode="auto">
            <a:xfrm>
              <a:off x="4193126" y="829504"/>
              <a:ext cx="1498808" cy="646089"/>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02</a:t>
              </a:r>
              <a:endParaRPr lang="zh-CN" altLang="en-US" sz="3600" dirty="0">
                <a:solidFill>
                  <a:schemeClr val="bg2">
                    <a:lumMod val="25000"/>
                  </a:schemeClr>
                </a:solidFill>
                <a:latin typeface="Impact" panose="020B0806030902050204" pitchFamily="34" charset="0"/>
                <a:ea typeface="+mn-ea"/>
              </a:endParaRPr>
            </a:p>
          </p:txBody>
        </p:sp>
      </p:grpSp>
      <p:sp>
        <p:nvSpPr>
          <p:cNvPr id="85" name="文本框 84">
            <a:extLst>
              <a:ext uri="{FF2B5EF4-FFF2-40B4-BE49-F238E27FC236}">
                <a16:creationId xmlns:a16="http://schemas.microsoft.com/office/drawing/2014/main" id="{C0E07350-7D1C-474B-B86A-7B11CD8A9F86}"/>
              </a:ext>
            </a:extLst>
          </p:cNvPr>
          <p:cNvSpPr txBox="1"/>
          <p:nvPr/>
        </p:nvSpPr>
        <p:spPr>
          <a:xfrm>
            <a:off x="2057400" y="582613"/>
            <a:ext cx="8382000" cy="954107"/>
          </a:xfrm>
          <a:prstGeom prst="rect">
            <a:avLst/>
          </a:prstGeom>
          <a:noFill/>
        </p:spPr>
        <p:txBody>
          <a:bodyPr wrap="square">
            <a:spAutoFit/>
          </a:bodyPr>
          <a:lstStyle/>
          <a:p>
            <a:pPr algn="ctr" eaLnBrk="1" fontAlgn="auto" hangingPunct="1">
              <a:spcBef>
                <a:spcPts val="0"/>
              </a:spcBef>
              <a:spcAft>
                <a:spcPts val="0"/>
              </a:spcAft>
              <a:defRPr/>
            </a:pPr>
            <a:r>
              <a:rPr lang="en-US" altLang="zh-CN" sz="2800" b="1" dirty="0">
                <a:solidFill>
                  <a:srgbClr val="044875"/>
                </a:solidFill>
                <a:latin typeface="+mj-lt"/>
                <a:ea typeface="+mn-ea"/>
              </a:rPr>
              <a:t>What should the host or hostess do in the simulated international conference presentation?</a:t>
            </a:r>
            <a:endParaRPr lang="zh-CN" altLang="en-US" sz="2800" b="1" dirty="0">
              <a:solidFill>
                <a:srgbClr val="044875"/>
              </a:solidFill>
              <a:latin typeface="+mj-lt"/>
              <a:ea typeface="+mn-ea"/>
            </a:endParaRPr>
          </a:p>
        </p:txBody>
      </p:sp>
      <p:cxnSp>
        <p:nvCxnSpPr>
          <p:cNvPr id="86" name="直接连接符 85">
            <a:extLst>
              <a:ext uri="{FF2B5EF4-FFF2-40B4-BE49-F238E27FC236}">
                <a16:creationId xmlns:a16="http://schemas.microsoft.com/office/drawing/2014/main" id="{BB51F07D-80C7-4B92-B3B5-D8D1D64B73A8}"/>
              </a:ext>
            </a:extLst>
          </p:cNvPr>
          <p:cNvCxnSpPr>
            <a:cxnSpLocks/>
          </p:cNvCxnSpPr>
          <p:nvPr/>
        </p:nvCxnSpPr>
        <p:spPr bwMode="auto">
          <a:xfrm>
            <a:off x="2357866" y="1536720"/>
            <a:ext cx="7781067"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5146"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Host / Hostess</a:t>
              </a:r>
              <a:endParaRPr lang="zh-CN" altLang="en-US" sz="2800"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8" name="Picture 8">
            <a:extLst>
              <a:ext uri="{FF2B5EF4-FFF2-40B4-BE49-F238E27FC236}">
                <a16:creationId xmlns:a16="http://schemas.microsoft.com/office/drawing/2014/main" id="{17724747-866B-484F-8A00-FB867F0C9E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组合 21">
            <a:extLst>
              <a:ext uri="{FF2B5EF4-FFF2-40B4-BE49-F238E27FC236}">
                <a16:creationId xmlns:a16="http://schemas.microsoft.com/office/drawing/2014/main" id="{8C688AC3-3CDF-42E7-8C17-7BDE23AA82F3}"/>
              </a:ext>
            </a:extLst>
          </p:cNvPr>
          <p:cNvGrpSpPr>
            <a:grpSpLocks/>
          </p:cNvGrpSpPr>
          <p:nvPr/>
        </p:nvGrpSpPr>
        <p:grpSpPr bwMode="auto">
          <a:xfrm>
            <a:off x="857167" y="969430"/>
            <a:ext cx="6795238" cy="505047"/>
            <a:chOff x="374813" y="962885"/>
            <a:chExt cx="7229086" cy="1438292"/>
          </a:xfrm>
        </p:grpSpPr>
        <p:sp>
          <p:nvSpPr>
            <p:cNvPr id="23" name="矩形 22">
              <a:extLst>
                <a:ext uri="{FF2B5EF4-FFF2-40B4-BE49-F238E27FC236}">
                  <a16:creationId xmlns:a16="http://schemas.microsoft.com/office/drawing/2014/main" id="{3C151731-6234-48E5-850D-B56E0594FA92}"/>
                </a:ext>
              </a:extLst>
            </p:cNvPr>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矩形 23">
              <a:extLst>
                <a:ext uri="{FF2B5EF4-FFF2-40B4-BE49-F238E27FC236}">
                  <a16:creationId xmlns:a16="http://schemas.microsoft.com/office/drawing/2014/main" id="{0D30D804-CDD0-48C8-8C0A-5823A912A988}"/>
                </a:ext>
              </a:extLst>
            </p:cNvPr>
            <p:cNvSpPr/>
            <p:nvPr/>
          </p:nvSpPr>
          <p:spPr>
            <a:xfrm>
              <a:off x="581177" y="1172255"/>
              <a:ext cx="7022722" cy="1228922"/>
            </a:xfrm>
            <a:prstGeom prst="rect">
              <a:avLst/>
            </a:prstGeom>
          </p:spPr>
          <p:txBody>
            <a:bodyPr>
              <a:spAutoFit/>
            </a:bodyPr>
            <a:lstStyle/>
            <a:p>
              <a:pPr eaLnBrk="1" fontAlgn="auto" hangingPunct="1">
                <a:lnSpc>
                  <a:spcPts val="2400"/>
                </a:lnSpc>
                <a:spcBef>
                  <a:spcPts val="0"/>
                </a:spcBef>
                <a:spcAft>
                  <a:spcPts val="0"/>
                </a:spcAft>
                <a:defRPr/>
              </a:pPr>
              <a:r>
                <a:rPr lang="en-US" altLang="zh-CN" sz="3200" b="1" dirty="0">
                  <a:solidFill>
                    <a:srgbClr val="044875"/>
                  </a:solidFill>
                  <a:latin typeface="+mj-lt"/>
                  <a:ea typeface="+mn-ea"/>
                  <a:cs typeface="Arial" panose="020B0604020202020204" pitchFamily="34" charset="0"/>
                </a:rPr>
                <a:t>TIPS</a:t>
              </a:r>
            </a:p>
          </p:txBody>
        </p:sp>
      </p:grpSp>
      <p:grpSp>
        <p:nvGrpSpPr>
          <p:cNvPr id="25" name="组合 24">
            <a:extLst>
              <a:ext uri="{FF2B5EF4-FFF2-40B4-BE49-F238E27FC236}">
                <a16:creationId xmlns:a16="http://schemas.microsoft.com/office/drawing/2014/main" id="{96D972FB-3E5C-4C56-B53D-C593C097BF4D}"/>
              </a:ext>
            </a:extLst>
          </p:cNvPr>
          <p:cNvGrpSpPr>
            <a:grpSpLocks/>
          </p:cNvGrpSpPr>
          <p:nvPr/>
        </p:nvGrpSpPr>
        <p:grpSpPr bwMode="auto">
          <a:xfrm>
            <a:off x="857165" y="1835140"/>
            <a:ext cx="4560243" cy="4031276"/>
            <a:chOff x="146663" y="1194708"/>
            <a:chExt cx="2956560" cy="4838700"/>
          </a:xfrm>
        </p:grpSpPr>
        <p:grpSp>
          <p:nvGrpSpPr>
            <p:cNvPr id="26" name="组合 8">
              <a:extLst>
                <a:ext uri="{FF2B5EF4-FFF2-40B4-BE49-F238E27FC236}">
                  <a16:creationId xmlns:a16="http://schemas.microsoft.com/office/drawing/2014/main" id="{E4F5B1A0-4F37-4CFD-AA8A-DF0E175092DF}"/>
                </a:ext>
              </a:extLst>
            </p:cNvPr>
            <p:cNvGrpSpPr>
              <a:grpSpLocks/>
            </p:cNvGrpSpPr>
            <p:nvPr/>
          </p:nvGrpSpPr>
          <p:grpSpPr bwMode="auto">
            <a:xfrm>
              <a:off x="146663" y="1194708"/>
              <a:ext cx="2956560" cy="4838700"/>
              <a:chOff x="146663" y="1194708"/>
              <a:chExt cx="2956560" cy="4838700"/>
            </a:xfrm>
          </p:grpSpPr>
          <p:grpSp>
            <p:nvGrpSpPr>
              <p:cNvPr id="31" name="组合 3">
                <a:extLst>
                  <a:ext uri="{FF2B5EF4-FFF2-40B4-BE49-F238E27FC236}">
                    <a16:creationId xmlns:a16="http://schemas.microsoft.com/office/drawing/2014/main" id="{6BE00DA9-60A3-4547-9397-BA5F3D723D26}"/>
                  </a:ext>
                </a:extLst>
              </p:cNvPr>
              <p:cNvGrpSpPr>
                <a:grpSpLocks/>
              </p:cNvGrpSpPr>
              <p:nvPr/>
            </p:nvGrpSpPr>
            <p:grpSpPr bwMode="auto">
              <a:xfrm>
                <a:off x="146663" y="1194708"/>
                <a:ext cx="2956560" cy="4838699"/>
                <a:chOff x="304800" y="1466850"/>
                <a:chExt cx="2705100" cy="4838699"/>
              </a:xfrm>
            </p:grpSpPr>
            <p:sp>
              <p:nvSpPr>
                <p:cNvPr id="33" name="矩形 32">
                  <a:extLst>
                    <a:ext uri="{FF2B5EF4-FFF2-40B4-BE49-F238E27FC236}">
                      <a16:creationId xmlns:a16="http://schemas.microsoft.com/office/drawing/2014/main" id="{B043DA85-260B-478D-BCEF-0ADF471C6D36}"/>
                    </a:ext>
                  </a:extLst>
                </p:cNvPr>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3">
                  <a:extLst>
                    <a:ext uri="{FF2B5EF4-FFF2-40B4-BE49-F238E27FC236}">
                      <a16:creationId xmlns:a16="http://schemas.microsoft.com/office/drawing/2014/main" id="{8ABAA073-C26F-44A7-A022-A1123A630BB7}"/>
                    </a:ext>
                  </a:extLst>
                </p:cNvPr>
                <p:cNvSpPr/>
                <p:nvPr/>
              </p:nvSpPr>
              <p:spPr>
                <a:xfrm>
                  <a:off x="304800" y="2171699"/>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marL="285750" indent="-285750" eaLnBrk="1" fontAlgn="auto" hangingPunct="1">
                    <a:spcBef>
                      <a:spcPts val="0"/>
                    </a:spcBef>
                    <a:spcAft>
                      <a:spcPts val="0"/>
                    </a:spcAft>
                    <a:buFont typeface="Arial" panose="020B0604020202020204" pitchFamily="34" charset="0"/>
                    <a:buChar char="•"/>
                    <a:defRPr/>
                  </a:pPr>
                  <a:r>
                    <a:rPr lang="en-US" altLang="zh-CN" sz="2400" dirty="0">
                      <a:solidFill>
                        <a:schemeClr val="tx1"/>
                      </a:solidFill>
                      <a:latin typeface="Times New Roman" panose="02020603050405020304" pitchFamily="18" charset="0"/>
                      <a:cs typeface="Times New Roman" panose="02020603050405020304" pitchFamily="18" charset="0"/>
                    </a:rPr>
                    <a:t>Speak in a positive attitude</a:t>
                  </a:r>
                </a:p>
                <a:p>
                  <a:pPr marL="285750" indent="-285750" eaLnBrk="1" fontAlgn="auto" hangingPunct="1">
                    <a:spcBef>
                      <a:spcPts val="0"/>
                    </a:spcBef>
                    <a:spcAft>
                      <a:spcPts val="0"/>
                    </a:spcAft>
                    <a:buFont typeface="Arial" panose="020B0604020202020204" pitchFamily="34" charset="0"/>
                    <a:buChar char="•"/>
                    <a:defRPr/>
                  </a:pPr>
                  <a:r>
                    <a:rPr lang="en-US" altLang="zh-CN" sz="2400" dirty="0">
                      <a:solidFill>
                        <a:schemeClr val="tx1"/>
                      </a:solidFill>
                      <a:latin typeface="Times New Roman" panose="02020603050405020304" pitchFamily="18" charset="0"/>
                      <a:cs typeface="Times New Roman" panose="02020603050405020304" pitchFamily="18" charset="0"/>
                    </a:rPr>
                    <a:t>Do not speak too fast so that the audience could keep up with you</a:t>
                  </a:r>
                </a:p>
                <a:p>
                  <a:pPr marL="285750" indent="-285750" eaLnBrk="1" fontAlgn="auto" hangingPunct="1">
                    <a:spcBef>
                      <a:spcPts val="0"/>
                    </a:spcBef>
                    <a:spcAft>
                      <a:spcPts val="0"/>
                    </a:spcAft>
                    <a:buFont typeface="Arial" panose="020B0604020202020204" pitchFamily="34" charset="0"/>
                    <a:buChar char="•"/>
                    <a:defRPr/>
                  </a:pPr>
                  <a:r>
                    <a:rPr lang="en-US" altLang="zh-CN" sz="2400" dirty="0" smtClean="0">
                      <a:solidFill>
                        <a:schemeClr val="tx1"/>
                      </a:solidFill>
                      <a:latin typeface="Times New Roman" panose="02020603050405020304" pitchFamily="18" charset="0"/>
                      <a:cs typeface="Times New Roman" panose="02020603050405020304" pitchFamily="18" charset="0"/>
                    </a:rPr>
                    <a:t>Stress </a:t>
                  </a:r>
                  <a:r>
                    <a:rPr lang="en-US" altLang="zh-CN" sz="2400" dirty="0">
                      <a:solidFill>
                        <a:schemeClr val="tx1"/>
                      </a:solidFill>
                      <a:latin typeface="Times New Roman" panose="02020603050405020304" pitchFamily="18" charset="0"/>
                      <a:cs typeface="Times New Roman" panose="02020603050405020304" pitchFamily="18" charset="0"/>
                    </a:rPr>
                    <a:t>should fall on some important words </a:t>
                  </a:r>
                </a:p>
                <a:p>
                  <a:pPr marL="285750" indent="-285750" eaLnBrk="1" fontAlgn="auto" hangingPunct="1">
                    <a:spcBef>
                      <a:spcPts val="0"/>
                    </a:spcBef>
                    <a:spcAft>
                      <a:spcPts val="0"/>
                    </a:spcAft>
                    <a:buFont typeface="Arial" panose="020B0604020202020204" pitchFamily="34" charset="0"/>
                    <a:buChar char="•"/>
                    <a:defRPr/>
                  </a:pPr>
                  <a:r>
                    <a:rPr lang="en-US" altLang="zh-CN" sz="2400" dirty="0">
                      <a:solidFill>
                        <a:schemeClr val="tx1"/>
                      </a:solidFill>
                      <a:latin typeface="Times New Roman" panose="02020603050405020304" pitchFamily="18" charset="0"/>
                      <a:cs typeface="Times New Roman" panose="02020603050405020304" pitchFamily="18" charset="0"/>
                    </a:rPr>
                    <a:t>Remember to interact with audience and say thanks to speakers</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grpSp>
          <p:sp>
            <p:nvSpPr>
              <p:cNvPr id="32" name="矩形 31">
                <a:extLst>
                  <a:ext uri="{FF2B5EF4-FFF2-40B4-BE49-F238E27FC236}">
                    <a16:creationId xmlns:a16="http://schemas.microsoft.com/office/drawing/2014/main" id="{04F10F41-2CB3-48B8-950C-0B2CEE5501AB}"/>
                  </a:ext>
                </a:extLst>
              </p:cNvPr>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7" name="文本框 2">
              <a:extLst>
                <a:ext uri="{FF2B5EF4-FFF2-40B4-BE49-F238E27FC236}">
                  <a16:creationId xmlns:a16="http://schemas.microsoft.com/office/drawing/2014/main" id="{5EE2DBA3-38E2-49D7-B057-06143927CE64}"/>
                </a:ext>
              </a:extLst>
            </p:cNvPr>
            <p:cNvSpPr txBox="1">
              <a:spLocks noChangeArrowheads="1"/>
            </p:cNvSpPr>
            <p:nvPr/>
          </p:nvSpPr>
          <p:spPr bwMode="auto">
            <a:xfrm>
              <a:off x="272393" y="1316300"/>
              <a:ext cx="2705100" cy="554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dirty="0">
                  <a:solidFill>
                    <a:schemeClr val="bg1"/>
                  </a:solidFill>
                </a:rPr>
                <a:t>Oral Language</a:t>
              </a:r>
              <a:endParaRPr lang="zh-CN" altLang="en-US" sz="2400" b="1" dirty="0">
                <a:solidFill>
                  <a:schemeClr val="bg1"/>
                </a:solidFill>
              </a:endParaRPr>
            </a:p>
          </p:txBody>
        </p:sp>
      </p:grpSp>
      <p:grpSp>
        <p:nvGrpSpPr>
          <p:cNvPr id="35" name="组合 34">
            <a:extLst>
              <a:ext uri="{FF2B5EF4-FFF2-40B4-BE49-F238E27FC236}">
                <a16:creationId xmlns:a16="http://schemas.microsoft.com/office/drawing/2014/main" id="{BCD8EB29-00C3-42B7-9DB4-4B2BA7932494}"/>
              </a:ext>
            </a:extLst>
          </p:cNvPr>
          <p:cNvGrpSpPr>
            <a:grpSpLocks/>
          </p:cNvGrpSpPr>
          <p:nvPr/>
        </p:nvGrpSpPr>
        <p:grpSpPr bwMode="auto">
          <a:xfrm>
            <a:off x="7006282" y="1835140"/>
            <a:ext cx="4560243" cy="4031275"/>
            <a:chOff x="3179561" y="1194708"/>
            <a:chExt cx="2956560" cy="4838700"/>
          </a:xfrm>
        </p:grpSpPr>
        <p:grpSp>
          <p:nvGrpSpPr>
            <p:cNvPr id="36" name="组合 19">
              <a:extLst>
                <a:ext uri="{FF2B5EF4-FFF2-40B4-BE49-F238E27FC236}">
                  <a16:creationId xmlns:a16="http://schemas.microsoft.com/office/drawing/2014/main" id="{6F45F41A-8A2D-4768-866C-9A6610370F11}"/>
                </a:ext>
              </a:extLst>
            </p:cNvPr>
            <p:cNvGrpSpPr>
              <a:grpSpLocks/>
            </p:cNvGrpSpPr>
            <p:nvPr/>
          </p:nvGrpSpPr>
          <p:grpSpPr bwMode="auto">
            <a:xfrm>
              <a:off x="3179561" y="1194708"/>
              <a:ext cx="2956560" cy="4838700"/>
              <a:chOff x="3179561" y="1194708"/>
              <a:chExt cx="2956560" cy="4838700"/>
            </a:xfrm>
          </p:grpSpPr>
          <p:grpSp>
            <p:nvGrpSpPr>
              <p:cNvPr id="38" name="组合 27">
                <a:extLst>
                  <a:ext uri="{FF2B5EF4-FFF2-40B4-BE49-F238E27FC236}">
                    <a16:creationId xmlns:a16="http://schemas.microsoft.com/office/drawing/2014/main" id="{0C42575D-9179-4658-8798-C08A1AE128EE}"/>
                  </a:ext>
                </a:extLst>
              </p:cNvPr>
              <p:cNvGrpSpPr>
                <a:grpSpLocks/>
              </p:cNvGrpSpPr>
              <p:nvPr/>
            </p:nvGrpSpPr>
            <p:grpSpPr bwMode="auto">
              <a:xfrm>
                <a:off x="3179561" y="1194708"/>
                <a:ext cx="2956560" cy="4838700"/>
                <a:chOff x="304800" y="1466850"/>
                <a:chExt cx="2705100" cy="4838700"/>
              </a:xfrm>
            </p:grpSpPr>
            <p:sp>
              <p:nvSpPr>
                <p:cNvPr id="40" name="矩形 39">
                  <a:extLst>
                    <a:ext uri="{FF2B5EF4-FFF2-40B4-BE49-F238E27FC236}">
                      <a16:creationId xmlns:a16="http://schemas.microsoft.com/office/drawing/2014/main" id="{F36AE0B0-22F7-4A33-9F4E-4EBFDDB64445}"/>
                    </a:ext>
                  </a:extLst>
                </p:cNvPr>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a:extLst>
                    <a:ext uri="{FF2B5EF4-FFF2-40B4-BE49-F238E27FC236}">
                      <a16:creationId xmlns:a16="http://schemas.microsoft.com/office/drawing/2014/main" id="{0F971004-3D88-4728-9A66-338628438762}"/>
                    </a:ext>
                  </a:extLst>
                </p:cNvPr>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marL="285750" indent="-285750" eaLnBrk="1" fontAlgn="auto" hangingPunct="1">
                    <a:spcBef>
                      <a:spcPts val="0"/>
                    </a:spcBef>
                    <a:spcAft>
                      <a:spcPts val="0"/>
                    </a:spcAft>
                    <a:buFont typeface="Arial" panose="020B0604020202020204" pitchFamily="34" charset="0"/>
                    <a:buChar char="•"/>
                    <a:defRPr/>
                  </a:pPr>
                  <a:r>
                    <a:rPr lang="en-US" altLang="zh-CN" sz="2400" dirty="0">
                      <a:solidFill>
                        <a:schemeClr val="tx1"/>
                      </a:solidFill>
                      <a:latin typeface="Times New Roman" panose="02020603050405020304" pitchFamily="18" charset="0"/>
                      <a:cs typeface="Times New Roman" panose="02020603050405020304" pitchFamily="18" charset="0"/>
                    </a:rPr>
                    <a:t>Stand in the middle of the stage or a little bit left of the </a:t>
                  </a:r>
                  <a:r>
                    <a:rPr lang="en-US" altLang="zh-CN" sz="2400" dirty="0" err="1">
                      <a:solidFill>
                        <a:schemeClr val="tx1"/>
                      </a:solidFill>
                      <a:latin typeface="Times New Roman" panose="02020603050405020304" pitchFamily="18" charset="0"/>
                      <a:cs typeface="Times New Roman" panose="02020603050405020304" pitchFamily="18" charset="0"/>
                    </a:rPr>
                    <a:t>centre</a:t>
                  </a:r>
                  <a:endParaRPr lang="en-US" altLang="zh-CN" sz="2400" dirty="0">
                    <a:solidFill>
                      <a:schemeClr val="tx1"/>
                    </a:solidFill>
                    <a:latin typeface="Times New Roman" panose="02020603050405020304" pitchFamily="18" charset="0"/>
                    <a:cs typeface="Times New Roman" panose="02020603050405020304" pitchFamily="18" charset="0"/>
                  </a:endParaRPr>
                </a:p>
                <a:p>
                  <a:pPr marL="285750" indent="-285750" eaLnBrk="1" fontAlgn="auto" hangingPunct="1">
                    <a:spcBef>
                      <a:spcPts val="0"/>
                    </a:spcBef>
                    <a:spcAft>
                      <a:spcPts val="0"/>
                    </a:spcAft>
                    <a:buFont typeface="Arial" panose="020B0604020202020204" pitchFamily="34" charset="0"/>
                    <a:buChar char="•"/>
                    <a:defRPr/>
                  </a:pPr>
                  <a:r>
                    <a:rPr lang="en-US" altLang="zh-CN" sz="2400" dirty="0">
                      <a:solidFill>
                        <a:schemeClr val="tx1"/>
                      </a:solidFill>
                      <a:latin typeface="Times New Roman" panose="02020603050405020304" pitchFamily="18" charset="0"/>
                      <a:cs typeface="Times New Roman" panose="02020603050405020304" pitchFamily="18" charset="0"/>
                    </a:rPr>
                    <a:t>Eliminate the telltale signs of nervousness</a:t>
                  </a:r>
                </a:p>
                <a:p>
                  <a:pPr marL="285750" indent="-285750" eaLnBrk="1" fontAlgn="auto" hangingPunct="1">
                    <a:spcBef>
                      <a:spcPts val="0"/>
                    </a:spcBef>
                    <a:spcAft>
                      <a:spcPts val="0"/>
                    </a:spcAft>
                    <a:buFont typeface="Arial" panose="020B0604020202020204" pitchFamily="34" charset="0"/>
                    <a:buChar char="•"/>
                    <a:defRPr/>
                  </a:pPr>
                  <a:r>
                    <a:rPr lang="en-US" altLang="zh-CN" sz="2400" dirty="0">
                      <a:solidFill>
                        <a:schemeClr val="tx1"/>
                      </a:solidFill>
                      <a:latin typeface="Times New Roman" panose="02020603050405020304" pitchFamily="18" charset="0"/>
                      <a:cs typeface="Times New Roman" panose="02020603050405020304" pitchFamily="18" charset="0"/>
                    </a:rPr>
                    <a:t>Show respect for speakers and audience by using the suitable gestures</a:t>
                  </a:r>
                </a:p>
              </p:txBody>
            </p:sp>
          </p:grpSp>
          <p:sp>
            <p:nvSpPr>
              <p:cNvPr id="39" name="矩形 38">
                <a:extLst>
                  <a:ext uri="{FF2B5EF4-FFF2-40B4-BE49-F238E27FC236}">
                    <a16:creationId xmlns:a16="http://schemas.microsoft.com/office/drawing/2014/main" id="{4F6C135F-7035-4FCD-AF20-8B00043D03A0}"/>
                  </a:ext>
                </a:extLst>
              </p:cNvPr>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7" name="文本框 25">
              <a:extLst>
                <a:ext uri="{FF2B5EF4-FFF2-40B4-BE49-F238E27FC236}">
                  <a16:creationId xmlns:a16="http://schemas.microsoft.com/office/drawing/2014/main" id="{5F9F512C-C068-48E7-8552-098FAC5A92A3}"/>
                </a:ext>
              </a:extLst>
            </p:cNvPr>
            <p:cNvSpPr txBox="1">
              <a:spLocks noChangeArrowheads="1"/>
            </p:cNvSpPr>
            <p:nvPr/>
          </p:nvSpPr>
          <p:spPr bwMode="auto">
            <a:xfrm>
              <a:off x="3305291" y="1316300"/>
              <a:ext cx="2705100" cy="554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dirty="0">
                  <a:solidFill>
                    <a:schemeClr val="bg1"/>
                  </a:solidFill>
                </a:rPr>
                <a:t>Body Language</a:t>
              </a:r>
              <a:endParaRPr lang="zh-CN" altLang="en-US" sz="2400" b="1" dirty="0">
                <a:solidFill>
                  <a:schemeClr val="bg1"/>
                </a:solidFill>
              </a:endParaRPr>
            </a:p>
          </p:txBody>
        </p:sp>
      </p:grpSp>
    </p:spTree>
    <p:extLst>
      <p:ext uri="{BB962C8B-B14F-4D97-AF65-F5344CB8AC3E}">
        <p14:creationId xmlns:p14="http://schemas.microsoft.com/office/powerpoint/2010/main" val="173696042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dirty="0" smtClean="0">
                <a:solidFill>
                  <a:schemeClr val="bg1"/>
                </a:solidFill>
                <a:latin typeface="Impact" pitchFamily="34" charset="0"/>
              </a:rPr>
              <a:t>2</a:t>
            </a:r>
            <a:endParaRPr lang="zh-CN" altLang="en-US" sz="11500" dirty="0">
              <a:solidFill>
                <a:schemeClr val="bg1"/>
              </a:solidFill>
              <a:latin typeface="Impact" pitchFamily="34" charset="0"/>
            </a:endParaRP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文本框 11"/>
          <p:cNvSpPr txBox="1">
            <a:spLocks noChangeArrowheads="1"/>
          </p:cNvSpPr>
          <p:nvPr/>
        </p:nvSpPr>
        <p:spPr bwMode="auto">
          <a:xfrm>
            <a:off x="5419725" y="3618706"/>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lvl="0" algn="ctr" eaLnBrk="1" hangingPunct="1">
              <a:defRPr/>
            </a:pPr>
            <a:r>
              <a:rPr lang="en-US" altLang="zh-CN" sz="4800" b="1" dirty="0">
                <a:solidFill>
                  <a:prstClr val="white"/>
                </a:solidFill>
                <a:latin typeface="微软雅黑" panose="020B0503020204020204" pitchFamily="34" charset="-122"/>
                <a:ea typeface="微软雅黑" panose="020B0503020204020204" pitchFamily="34" charset="-122"/>
              </a:rPr>
              <a:t>Opening Speech</a:t>
            </a:r>
          </a:p>
        </p:txBody>
      </p:sp>
    </p:spTree>
    <p:extLst>
      <p:ext uri="{BB962C8B-B14F-4D97-AF65-F5344CB8AC3E}">
        <p14:creationId xmlns:p14="http://schemas.microsoft.com/office/powerpoint/2010/main" val="3407716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nodeType="withGroup">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par>
                          <p:cTn id="21" fill="hold" nodeType="withGroup">
                            <p:stCondLst>
                              <p:cond delay="20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10"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3" name="组合 2"/>
          <p:cNvGrpSpPr/>
          <p:nvPr/>
        </p:nvGrpSpPr>
        <p:grpSpPr bwMode="auto">
          <a:xfrm>
            <a:off x="550863" y="82550"/>
            <a:ext cx="3783965" cy="583565"/>
            <a:chOff x="551544" y="82976"/>
            <a:chExt cx="3783765" cy="582556"/>
          </a:xfrm>
        </p:grpSpPr>
        <p:sp>
          <p:nvSpPr>
            <p:cNvPr id="4" name="文本框 12"/>
            <p:cNvSpPr txBox="1">
              <a:spLocks noChangeArrowheads="1"/>
            </p:cNvSpPr>
            <p:nvPr/>
          </p:nvSpPr>
          <p:spPr bwMode="auto">
            <a:xfrm>
              <a:off x="1176986" y="144465"/>
              <a:ext cx="3158323"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Opening Speech</a:t>
              </a:r>
            </a:p>
          </p:txBody>
        </p:sp>
        <p:sp>
          <p:nvSpPr>
            <p:cNvPr id="5" name="文本框 4"/>
            <p:cNvSpPr txBox="1"/>
            <p:nvPr/>
          </p:nvSpPr>
          <p:spPr>
            <a:xfrm>
              <a:off x="551544" y="82976"/>
              <a:ext cx="723862" cy="58255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FFFFFF">
                      <a:lumMod val="25000"/>
                    </a:srgbClr>
                  </a:solidFill>
                  <a:effectLst/>
                  <a:uLnTx/>
                  <a:uFillTx/>
                  <a:latin typeface="Impact" panose="020B0806030902050204" pitchFamily="34" charset="0"/>
                  <a:ea typeface="微软雅黑"/>
                  <a:cs typeface="+mn-cs"/>
                </a:rPr>
                <a:t>02</a:t>
              </a:r>
              <a:endParaRPr kumimoji="0" lang="zh-CN" altLang="en-US" sz="3200" b="0" i="0" u="none" strike="noStrike" kern="1200" cap="none" spc="0" normalizeH="0" baseline="0" noProof="0" dirty="0">
                <a:ln>
                  <a:noFill/>
                </a:ln>
                <a:solidFill>
                  <a:srgbClr val="FFFFFF">
                    <a:lumMod val="25000"/>
                  </a:srgbClr>
                </a:solidFill>
                <a:effectLst/>
                <a:uLnTx/>
                <a:uFillTx/>
                <a:latin typeface="Impact" panose="020B0806030902050204" pitchFamily="34" charset="0"/>
                <a:ea typeface="微软雅黑"/>
                <a:cs typeface="+mn-cs"/>
              </a:endParaRPr>
            </a:p>
          </p:txBody>
        </p:sp>
      </p:grpSp>
      <p:sp>
        <p:nvSpPr>
          <p:cNvPr id="6" name="矩形 5"/>
          <p:cNvSpPr/>
          <p:nvPr/>
        </p:nvSpPr>
        <p:spPr>
          <a:xfrm>
            <a:off x="4234815" y="254000"/>
            <a:ext cx="795718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矩形 6"/>
          <p:cNvSpPr/>
          <p:nvPr/>
        </p:nvSpPr>
        <p:spPr>
          <a:xfrm>
            <a:off x="4234180" y="254000"/>
            <a:ext cx="795782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文本框 7"/>
          <p:cNvSpPr txBox="1"/>
          <p:nvPr/>
        </p:nvSpPr>
        <p:spPr>
          <a:xfrm>
            <a:off x="1114107" y="991871"/>
            <a:ext cx="7175128" cy="5847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44875"/>
                </a:solidFill>
                <a:effectLst/>
                <a:uLnTx/>
                <a:uFillTx/>
                <a:latin typeface="Arial"/>
                <a:ea typeface="微软雅黑"/>
                <a:cs typeface="+mn-cs"/>
              </a:rPr>
              <a:t>What does an opening speech do?</a:t>
            </a:r>
            <a:endParaRPr kumimoji="0" lang="en-US" altLang="zh-CN" sz="3200" b="0" i="0" u="none" strike="noStrike" kern="1200" cap="none" spc="0" normalizeH="0" baseline="0" noProof="0" dirty="0">
              <a:ln>
                <a:noFill/>
              </a:ln>
              <a:solidFill>
                <a:prstClr val="black"/>
              </a:solidFill>
              <a:effectLst/>
              <a:uLnTx/>
              <a:uFillTx/>
              <a:cs typeface="+mn-cs"/>
            </a:endParaRPr>
          </a:p>
        </p:txBody>
      </p:sp>
      <p:sp>
        <p:nvSpPr>
          <p:cNvPr id="9" name="Freeform 46"/>
          <p:cNvSpPr>
            <a:spLocks noEditPoints="1"/>
          </p:cNvSpPr>
          <p:nvPr/>
        </p:nvSpPr>
        <p:spPr bwMode="auto">
          <a:xfrm>
            <a:off x="1394669" y="2001145"/>
            <a:ext cx="681780" cy="687717"/>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0" name="文本框 9"/>
          <p:cNvSpPr txBox="1"/>
          <p:nvPr/>
        </p:nvSpPr>
        <p:spPr>
          <a:xfrm>
            <a:off x="2076449" y="3326617"/>
            <a:ext cx="7663898" cy="9541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rPr>
              <a:t>It represents the start of any special event or occasion requiring a formal opening.</a:t>
            </a:r>
          </a:p>
        </p:txBody>
      </p:sp>
      <p:sp>
        <p:nvSpPr>
          <p:cNvPr id="11" name="文本框 10"/>
          <p:cNvSpPr txBox="1"/>
          <p:nvPr/>
        </p:nvSpPr>
        <p:spPr>
          <a:xfrm>
            <a:off x="2076449" y="1881268"/>
            <a:ext cx="8478908" cy="9541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rPr>
              <a:t>It is usually delivered by the chairperson or a well-known authority in the field or a distinguished guest.</a:t>
            </a:r>
          </a:p>
        </p:txBody>
      </p:sp>
      <p:sp>
        <p:nvSpPr>
          <p:cNvPr id="12" name="文本框 11"/>
          <p:cNvSpPr txBox="1"/>
          <p:nvPr/>
        </p:nvSpPr>
        <p:spPr>
          <a:xfrm>
            <a:off x="2076449" y="4785285"/>
            <a:ext cx="8121099" cy="9541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sym typeface="+mn-ea"/>
              </a:rPr>
              <a:t>It is </a:t>
            </a:r>
            <a:r>
              <a:rPr kumimoji="0" lang="en-US" altLang="zh-CN" sz="2800" b="0" i="0" u="none" strike="noStrike" kern="1200" cap="none" spc="0" normalizeH="0" baseline="0" noProof="0" dirty="0">
                <a:ln>
                  <a:noFill/>
                </a:ln>
                <a:solidFill>
                  <a:srgbClr val="FFFFFF">
                    <a:lumMod val="25000"/>
                  </a:srgbClr>
                </a:solidFill>
                <a:effectLst/>
                <a:uLnTx/>
                <a:uFillTx/>
                <a:latin typeface="Arial" panose="020B0604020202020204" pitchFamily="34" charset="0"/>
                <a:ea typeface="微软雅黑"/>
                <a:cs typeface="Arial" panose="020B0604020202020204" pitchFamily="34" charset="0"/>
              </a:rPr>
              <a:t>a prelude to a conference, setting the keynote of the conference.</a:t>
            </a:r>
          </a:p>
        </p:txBody>
      </p:sp>
      <p:sp>
        <p:nvSpPr>
          <p:cNvPr id="13" name="Freeform 46"/>
          <p:cNvSpPr>
            <a:spLocks noEditPoints="1"/>
          </p:cNvSpPr>
          <p:nvPr/>
        </p:nvSpPr>
        <p:spPr bwMode="auto">
          <a:xfrm>
            <a:off x="1394669" y="4918481"/>
            <a:ext cx="681780" cy="687717"/>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14" name="Freeform 46"/>
          <p:cNvSpPr>
            <a:spLocks noEditPoints="1"/>
          </p:cNvSpPr>
          <p:nvPr/>
        </p:nvSpPr>
        <p:spPr bwMode="auto">
          <a:xfrm>
            <a:off x="1394669" y="3459813"/>
            <a:ext cx="681780" cy="687717"/>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pic>
        <p:nvPicPr>
          <p:cNvPr id="15" name="Picture 8">
            <a:extLst>
              <a:ext uri="{FF2B5EF4-FFF2-40B4-BE49-F238E27FC236}">
                <a16:creationId xmlns:a16="http://schemas.microsoft.com/office/drawing/2014/main" id="{F224CD98-744C-4034-B574-0FAB096A1B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1972146772"/>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1.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7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33.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4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4.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4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55.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5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6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6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6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6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i"/>
  <p:tag name="KSO_WM_UNIT_INDEX" val="1_1"/>
  <p:tag name="KSO_WM_UNIT_ID" val="diagram160108_5*m_i*1_1"/>
  <p:tag name="KSO_WM_UNIT_LAYERLEVEL" val="1_1"/>
  <p:tag name="KSO_WM_DIAGRAM_GROUP_CODE" val="m1-1"/>
  <p:tag name="KSO_WM_UNIT_HIGHLIGHT" val="0"/>
  <p:tag name="KSO_WM_UNIT_COMPATIBLE" val="0"/>
  <p:tag name="KSO_WM_UNIT_DIAGRAM_ISNUMVISUAL" val="0"/>
  <p:tag name="KSO_WM_UNIT_DIAGRAM_ISREFERUNIT" val="0"/>
  <p:tag name="KSO_WM_UNIT_LINE_FORE_SCHEMECOLOR_INDEX" val="15"/>
  <p:tag name="KSO_WM_UNIT_LINE_FILL_TYPE" val="2"/>
  <p:tag name="KSO_WM_UNIT_TEXT_FILL_FORE_SCHEMECOLOR_INDEX" val="2"/>
  <p:tag name="KSO_WM_UNIT_TEXT_FILL_TYPE" val="1"/>
</p:tagLst>
</file>

<file path=ppt/tags/tag6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1_2"/>
  <p:tag name="KSO_WM_UNIT_ID" val="diagram160108_5*m_h_i*1_1_2"/>
  <p:tag name="KSO_WM_UNIT_LAYERLEVEL" val="1_1_1"/>
  <p:tag name="KSO_WM_DIAGRAM_GROUP_CODE" val="m1-1"/>
  <p:tag name="KSO_WM_UNIT_HIGHLIGHT" val="0"/>
  <p:tag name="KSO_WM_UNIT_COMPATIBLE" val="0"/>
  <p:tag name="KSO_WM_UNIT_DIAGRAM_ISNUMVISUAL" val="0"/>
  <p:tag name="KSO_WM_UNIT_DIAGRAM_ISREFERUNIT" val="0"/>
  <p:tag name="KSO_WM_UNIT_LINE_FORE_SCHEMECOLOR_INDEX" val="15"/>
  <p:tag name="KSO_WM_UNIT_LINE_FILL_TYPE" val="2"/>
</p:tagLst>
</file>

<file path=ppt/tags/tag6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1_1"/>
  <p:tag name="KSO_WM_UNIT_ID" val="diagram160108_5*m_h_i*1_1_1"/>
  <p:tag name="KSO_WM_UNIT_LAYERLEVEL" val="1_1_1"/>
  <p:tag name="KSO_WM_DIAGRAM_GROUP_CODE" val="m1-1"/>
  <p:tag name="KSO_WM_UNIT_HIGHLIGHT" val="0"/>
  <p:tag name="KSO_WM_UNIT_COMPATIBLE" val="0"/>
  <p:tag name="KSO_WM_UNIT_DIAGRAM_ISNUMVISUAL" val="0"/>
  <p:tag name="KSO_WM_UNIT_DIAGRAM_ISREFERUNIT" val="0"/>
  <p:tag name="KSO_WM_UNIT_FILL_FORE_SCHEMECOLOR_INDEX" val="5"/>
  <p:tag name="KSO_WM_UNIT_FILL_TYPE" val="1"/>
</p:tagLst>
</file>

<file path=ppt/tags/tag6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2_2"/>
  <p:tag name="KSO_WM_UNIT_ID" val="diagram160108_5*m_h_i*1_2_2"/>
  <p:tag name="KSO_WM_UNIT_LAYERLEVEL" val="1_1_1"/>
  <p:tag name="KSO_WM_DIAGRAM_GROUP_CODE" val="m1-1"/>
  <p:tag name="KSO_WM_UNIT_HIGHLIGHT" val="0"/>
  <p:tag name="KSO_WM_UNIT_COMPATIBLE" val="0"/>
  <p:tag name="KSO_WM_UNIT_DIAGRAM_ISNUMVISUAL" val="0"/>
  <p:tag name="KSO_WM_UNIT_DIAGRAM_ISREFERUNIT" val="0"/>
  <p:tag name="KSO_WM_UNIT_LINE_FORE_SCHEMECOLOR_INDEX" val="15"/>
  <p:tag name="KSO_WM_UNIT_LINE_FILL_TYPE" val="2"/>
</p:tagLst>
</file>

<file path=ppt/tags/tag6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2_1"/>
  <p:tag name="KSO_WM_UNIT_ID" val="diagram160108_5*m_h_i*1_2_1"/>
  <p:tag name="KSO_WM_UNIT_LAYERLEVEL" val="1_1_1"/>
  <p:tag name="KSO_WM_DIAGRAM_GROUP_CODE" val="m1-1"/>
  <p:tag name="KSO_WM_UNIT_HIGHLIGHT" val="0"/>
  <p:tag name="KSO_WM_UNIT_COMPATIBLE" val="0"/>
  <p:tag name="KSO_WM_UNIT_DIAGRAM_ISNUMVISUAL" val="0"/>
  <p:tag name="KSO_WM_UNIT_DIAGRAM_ISREFERUNIT" val="0"/>
  <p:tag name="KSO_WM_UNIT_FILL_FORE_SCHEMECOLOR_INDEX" val="6"/>
  <p:tag name="KSO_WM_UNIT_FILL_TYPE" val="1"/>
</p:tagLst>
</file>

<file path=ppt/tags/tag6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3_2"/>
  <p:tag name="KSO_WM_UNIT_ID" val="diagram160108_5*m_h_i*1_3_2"/>
  <p:tag name="KSO_WM_UNIT_LAYERLEVEL" val="1_1_1"/>
  <p:tag name="KSO_WM_DIAGRAM_GROUP_CODE" val="m1-1"/>
  <p:tag name="KSO_WM_UNIT_HIGHLIGHT" val="0"/>
  <p:tag name="KSO_WM_UNIT_COMPATIBLE" val="0"/>
  <p:tag name="KSO_WM_UNIT_DIAGRAM_ISNUMVISUAL" val="0"/>
  <p:tag name="KSO_WM_UNIT_DIAGRAM_ISREFERUNIT" val="0"/>
  <p:tag name="KSO_WM_UNIT_LINE_FORE_SCHEMECOLOR_INDEX" val="15"/>
  <p:tag name="KSO_WM_UNIT_LINE_FILL_TYPE" val="2"/>
</p:tagLst>
</file>

<file path=ppt/tags/tag6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3_1"/>
  <p:tag name="KSO_WM_UNIT_ID" val="diagram160108_5*m_h_i*1_3_1"/>
  <p:tag name="KSO_WM_UNIT_LAYERLEVEL" val="1_1_1"/>
  <p:tag name="KSO_WM_DIAGRAM_GROUP_CODE" val="m1-1"/>
  <p:tag name="KSO_WM_UNIT_HIGHLIGHT" val="0"/>
  <p:tag name="KSO_WM_UNIT_COMPATIBLE" val="0"/>
  <p:tag name="KSO_WM_UNIT_DIAGRAM_ISNUMVISUAL" val="0"/>
  <p:tag name="KSO_WM_UNIT_DIAGRAM_ISREFERUNIT" val="0"/>
  <p:tag name="KSO_WM_UNIT_FILL_FORE_SCHEMECOLOR_INDEX" val="7"/>
  <p:tag name="KSO_WM_UNIT_FILL_TYPE" val="1"/>
</p:tagLst>
</file>

<file path=ppt/tags/tag6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4_2"/>
  <p:tag name="KSO_WM_UNIT_ID" val="diagram160108_5*m_h_i*1_4_2"/>
  <p:tag name="KSO_WM_UNIT_LAYERLEVEL" val="1_1_1"/>
  <p:tag name="KSO_WM_DIAGRAM_GROUP_CODE" val="m1-1"/>
  <p:tag name="KSO_WM_UNIT_HIGHLIGHT" val="0"/>
  <p:tag name="KSO_WM_UNIT_COMPATIBLE" val="0"/>
  <p:tag name="KSO_WM_UNIT_DIAGRAM_ISNUMVISUAL" val="0"/>
  <p:tag name="KSO_WM_UNIT_DIAGRAM_ISREFERUNIT" val="0"/>
  <p:tag name="KSO_WM_UNIT_LINE_FORE_SCHEMECOLOR_INDEX" val="15"/>
  <p:tag name="KSO_WM_UNIT_LINE_FILL_TYPE" val="2"/>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4_1"/>
  <p:tag name="KSO_WM_UNIT_ID" val="diagram160108_5*m_h_i*1_4_1"/>
  <p:tag name="KSO_WM_UNIT_LAYERLEVEL" val="1_1_1"/>
  <p:tag name="KSO_WM_DIAGRAM_GROUP_CODE" val="m1-1"/>
  <p:tag name="KSO_WM_UNIT_HIGHLIGHT" val="0"/>
  <p:tag name="KSO_WM_UNIT_COMPATIBLE" val="0"/>
  <p:tag name="KSO_WM_UNIT_DIAGRAM_ISNUMVISUAL" val="0"/>
  <p:tag name="KSO_WM_UNIT_DIAGRAM_ISREFERUNIT" val="0"/>
  <p:tag name="KSO_WM_UNIT_FILL_FORE_SCHEMECOLOR_INDEX" val="8"/>
  <p:tag name="KSO_WM_UNIT_FILL_TYPE" val="1"/>
</p:tagLst>
</file>

<file path=ppt/tags/tag6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5_2"/>
  <p:tag name="KSO_WM_UNIT_ID" val="diagram160108_5*m_h_i*1_5_2"/>
  <p:tag name="KSO_WM_UNIT_LAYERLEVEL" val="1_1_1"/>
  <p:tag name="KSO_WM_DIAGRAM_GROUP_CODE" val="m1-1"/>
  <p:tag name="KSO_WM_UNIT_HIGHLIGHT" val="0"/>
  <p:tag name="KSO_WM_UNIT_COMPATIBLE" val="0"/>
  <p:tag name="KSO_WM_UNIT_DIAGRAM_ISNUMVISUAL" val="0"/>
  <p:tag name="KSO_WM_UNIT_DIAGRAM_ISREFERUNIT" val="0"/>
  <p:tag name="KSO_WM_UNIT_LINE_FORE_SCHEMECOLOR_INDEX" val="15"/>
  <p:tag name="KSO_WM_UNIT_LINE_FILL_TYPE" val="2"/>
</p:tagLst>
</file>

<file path=ppt/tags/tag6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5_1"/>
  <p:tag name="KSO_WM_UNIT_ID" val="diagram160108_5*m_h_i*1_5_1"/>
  <p:tag name="KSO_WM_UNIT_LAYERLEVEL" val="1_1_1"/>
  <p:tag name="KSO_WM_DIAGRAM_GROUP_CODE" val="m1-1"/>
  <p:tag name="KSO_WM_UNIT_HIGHLIGHT" val="0"/>
  <p:tag name="KSO_WM_UNIT_COMPATIBLE" val="0"/>
  <p:tag name="KSO_WM_UNIT_DIAGRAM_ISNUMVISUAL" val="0"/>
  <p:tag name="KSO_WM_UNIT_DIAGRAM_ISREFERUNIT" val="0"/>
  <p:tag name="KSO_WM_UNIT_FILL_FORE_SCHEMECOLOR_INDEX" val="9"/>
  <p:tag name="KSO_WM_UNIT_FILL_TYPE" val="1"/>
</p:tagLst>
</file>

<file path=ppt/tags/tag6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6_2"/>
  <p:tag name="KSO_WM_UNIT_ID" val="diagram160108_5*m_h_i*1_6_2"/>
  <p:tag name="KSO_WM_UNIT_LAYERLEVEL" val="1_1_1"/>
  <p:tag name="KSO_WM_DIAGRAM_GROUP_CODE" val="m1-1"/>
  <p:tag name="KSO_WM_UNIT_HIGHLIGHT" val="0"/>
  <p:tag name="KSO_WM_UNIT_COMPATIBLE" val="0"/>
  <p:tag name="KSO_WM_UNIT_DIAGRAM_ISNUMVISUAL" val="0"/>
  <p:tag name="KSO_WM_UNIT_DIAGRAM_ISREFERUNIT" val="0"/>
  <p:tag name="KSO_WM_UNIT_LINE_FORE_SCHEMECOLOR_INDEX" val="15"/>
  <p:tag name="KSO_WM_UNIT_LINE_FILL_TYPE" val="2"/>
</p:tagLst>
</file>

<file path=ppt/tags/tag6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6_3"/>
  <p:tag name="KSO_WM_UNIT_ID" val="diagram160108_5*m_h_i*1_6_3"/>
  <p:tag name="KSO_WM_UNIT_LAYERLEVEL" val="1_1_1"/>
  <p:tag name="KSO_WM_DIAGRAM_GROUP_CODE" val="m1-1"/>
  <p:tag name="KSO_WM_UNIT_HIGHLIGHT" val="0"/>
  <p:tag name="KSO_WM_UNIT_COMPATIBLE" val="0"/>
  <p:tag name="KSO_WM_UNIT_DIAGRAM_ISNUMVISUAL" val="0"/>
  <p:tag name="KSO_WM_UNIT_DIAGRAM_ISREFERUNIT" val="0"/>
  <p:tag name="KSO_WM_UNIT_FILL_FORE_SCHEMECOLOR_INDEX" val="10"/>
  <p:tag name="KSO_WM_UNIT_FILL_TYPE" val="1"/>
</p:tagLst>
</file>

<file path=ppt/tags/tag6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1_3"/>
  <p:tag name="KSO_WM_UNIT_ID" val="diagram160108_5*m_h_i*1_1_3"/>
  <p:tag name="KSO_WM_UNIT_LAYERLEVEL" val="1_1_1"/>
  <p:tag name="KSO_WM_UNIT_HIGHLIGHT" val="0"/>
  <p:tag name="KSO_WM_UNIT_COMPATIBLE" val="0"/>
  <p:tag name="KSO_WM_DIAGRAM_GROUP_CODE" val="m1-1"/>
  <p:tag name="KSO_WM_UNIT_ISCONTENTSTITLE" val="0"/>
  <p:tag name="KSO_WM_UNIT_NOCLEAR" val="0"/>
  <p:tag name="KSO_WM_UNIT_DIAGRAM_ISNUMVISUAL" val="0"/>
  <p:tag name="KSO_WM_UNIT_DIAGRAM_ISREFERUNIT" val="0"/>
  <p:tag name="KSO_WM_UNIT_BIND_DECORATION_IDS" val="diagram160108_5*m_i*1_2;diagram160108_5*m_i*1_3"/>
  <p:tag name="KSO_WM_UNIT_FILL_FORE_SCHEMECOLOR_INDEX" val="5"/>
  <p:tag name="KSO_WM_UNIT_FILL_TYPE" val="1"/>
  <p:tag name="KSO_WM_UNIT_TEXT_FILL_FORE_SCHEMECOLOR_INDEX" val="14"/>
  <p:tag name="KSO_WM_UNIT_TEXT_FILL_TYPE" val="1"/>
</p:tagLst>
</file>

<file path=ppt/tags/tag6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f"/>
  <p:tag name="KSO_WM_UNIT_INDEX" val="1_1_1"/>
  <p:tag name="KSO_WM_UNIT_ID" val="diagram160108_5*m_h_f*1_1_1"/>
  <p:tag name="KSO_WM_UNIT_LAYERLEVEL" val="1_1_1"/>
  <p:tag name="KSO_WM_UNIT_VALUE" val="18"/>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
  <p:tag name="KSO_WM_UNIT_TEXT_FILL_FORE_SCHEMECOLOR_INDEX" val="13"/>
  <p:tag name="KSO_WM_UNIT_TEXT_FILL_TYPE" val="1"/>
</p:tagLst>
</file>

<file path=ppt/tags/tag6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160108_5*m_h_a*1_1_1"/>
  <p:tag name="KSO_WM_TEMPLATE_CATEGORY" val="diagram"/>
  <p:tag name="KSO_WM_TEMPLATE_INDEX" val="160108"/>
  <p:tag name="KSO_WM_UNIT_LAYERLEVEL" val="1_1_1"/>
  <p:tag name="KSO_WM_TAG_VERSION" val="1.0"/>
  <p:tag name="KSO_WM_BEAUTIFY_FLAG" val="#wm#"/>
  <p:tag name="KSO_WM_UNIT_ISCONTENTSTITLE" val="0"/>
  <p:tag name="KSO_WM_UNIT_NOCLEAR" val="0"/>
  <p:tag name="KSO_WM_UNIT_VALUE" val="7"/>
  <p:tag name="KSO_WM_UNIT_TYPE" val="m_h_a"/>
  <p:tag name="KSO_WM_UNIT_INDEX" val="1_1_1"/>
  <p:tag name="KSO_WM_UNIT_PRESET_TEXT" val="添加标题"/>
  <p:tag name="KSO_WM_UNIT_TEXT_FILL_FORE_SCHEMECOLOR_INDEX" val="14"/>
  <p:tag name="KSO_WM_UNIT_TEXT_FILL_TYPE" val="1"/>
</p:tagLst>
</file>

<file path=ppt/tags/tag6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160108_5*m_h_a*1_3_1"/>
  <p:tag name="KSO_WM_TEMPLATE_CATEGORY" val="diagram"/>
  <p:tag name="KSO_WM_TEMPLATE_INDEX" val="160108"/>
  <p:tag name="KSO_WM_UNIT_LAYERLEVEL" val="1_1_1"/>
  <p:tag name="KSO_WM_TAG_VERSION" val="1.0"/>
  <p:tag name="KSO_WM_BEAUTIFY_FLAG" val="#wm#"/>
  <p:tag name="KSO_WM_UNIT_ISCONTENTSTITLE" val="0"/>
  <p:tag name="KSO_WM_UNIT_NOCLEAR" val="0"/>
  <p:tag name="KSO_WM_UNIT_VALUE" val="7"/>
  <p:tag name="KSO_WM_UNIT_TYPE" val="m_h_a"/>
  <p:tag name="KSO_WM_UNIT_INDEX" val="1_3_1"/>
  <p:tag name="KSO_WM_UNIT_PRESET_TEXT" val="添加标题"/>
  <p:tag name="KSO_WM_UNIT_TEXT_FILL_FORE_SCHEMECOLOR_INDEX" val="14"/>
  <p:tag name="KSO_WM_UNIT_TEXT_FILL_TYPE" val="1"/>
</p:tagLst>
</file>

<file path=ppt/tags/tag6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f"/>
  <p:tag name="KSO_WM_UNIT_INDEX" val="1_3_1"/>
  <p:tag name="KSO_WM_UNIT_ID" val="diagram160108_5*m_h_f*1_3_1"/>
  <p:tag name="KSO_WM_UNIT_LAYERLEVEL" val="1_1_1"/>
  <p:tag name="KSO_WM_UNIT_VALUE" val="18"/>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160108_5*m_h_a*1_5_1"/>
  <p:tag name="KSO_WM_TEMPLATE_CATEGORY" val="diagram"/>
  <p:tag name="KSO_WM_TEMPLATE_INDEX" val="160108"/>
  <p:tag name="KSO_WM_UNIT_LAYERLEVEL" val="1_1_1"/>
  <p:tag name="KSO_WM_TAG_VERSION" val="1.0"/>
  <p:tag name="KSO_WM_BEAUTIFY_FLAG" val="#wm#"/>
  <p:tag name="KSO_WM_UNIT_ISCONTENTSTITLE" val="0"/>
  <p:tag name="KSO_WM_UNIT_NOCLEAR" val="0"/>
  <p:tag name="KSO_WM_UNIT_VALUE" val="7"/>
  <p:tag name="KSO_WM_UNIT_TYPE" val="m_h_a"/>
  <p:tag name="KSO_WM_UNIT_INDEX" val="1_5_1"/>
  <p:tag name="KSO_WM_UNIT_PRESET_TEXT" val="添加标题"/>
  <p:tag name="KSO_WM_UNIT_TEXT_FILL_FORE_SCHEMECOLOR_INDEX" val="14"/>
  <p:tag name="KSO_WM_UNIT_TEXT_FILL_TYPE" val="1"/>
</p:tagLst>
</file>

<file path=ppt/tags/tag6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f"/>
  <p:tag name="KSO_WM_UNIT_INDEX" val="1_5_1"/>
  <p:tag name="KSO_WM_UNIT_ID" val="diagram160108_5*m_h_f*1_5_1"/>
  <p:tag name="KSO_WM_UNIT_LAYERLEVEL" val="1_1_1"/>
  <p:tag name="KSO_WM_UNIT_VALUE" val="18"/>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
  <p:tag name="KSO_WM_UNIT_TEXT_FILL_FORE_SCHEMECOLOR_INDEX" val="13"/>
  <p:tag name="KSO_WM_UNIT_TEXT_FILL_TYPE" val="1"/>
</p:tagLst>
</file>

<file path=ppt/tags/tag6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2_3"/>
  <p:tag name="KSO_WM_UNIT_ID" val="diagram160108_5*m_h_i*1_2_3"/>
  <p:tag name="KSO_WM_UNIT_LAYERLEVEL" val="1_1_1"/>
  <p:tag name="KSO_WM_UNIT_HIGHLIGHT" val="0"/>
  <p:tag name="KSO_WM_UNIT_COMPATIBLE" val="0"/>
  <p:tag name="KSO_WM_DIAGRAM_GROUP_CODE" val="m1-1"/>
  <p:tag name="KSO_WM_UNIT_ISCONTENTSTITLE" val="0"/>
  <p:tag name="KSO_WM_UNIT_NOCLEAR" val="0"/>
  <p:tag name="KSO_WM_UNIT_DIAGRAM_ISNUMVISUAL" val="0"/>
  <p:tag name="KSO_WM_UNIT_DIAGRAM_ISREFERUNIT" val="0"/>
  <p:tag name="KSO_WM_UNIT_BIND_DECORATION_IDS" val="diagram160108_5*m_i*1_4;diagram160108_5*m_i*1_5"/>
  <p:tag name="KSO_WM_UNIT_FILL_FORE_SCHEMECOLOR_INDEX" val="6"/>
  <p:tag name="KSO_WM_UNIT_FILL_TYPE" val="1"/>
  <p:tag name="KSO_WM_UNIT_TEXT_FILL_FORE_SCHEMECOLOR_INDEX" val="14"/>
  <p:tag name="KSO_WM_UNIT_TEXT_FILL_TYPE" val="1"/>
</p:tagLst>
</file>

<file path=ppt/tags/tag6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160108_5*m_h_a*1_2_1"/>
  <p:tag name="KSO_WM_TEMPLATE_CATEGORY" val="diagram"/>
  <p:tag name="KSO_WM_TEMPLATE_INDEX" val="160108"/>
  <p:tag name="KSO_WM_UNIT_LAYERLEVEL" val="1_1_1"/>
  <p:tag name="KSO_WM_TAG_VERSION" val="1.0"/>
  <p:tag name="KSO_WM_BEAUTIFY_FLAG" val="#wm#"/>
  <p:tag name="KSO_WM_UNIT_ISCONTENTSTITLE" val="0"/>
  <p:tag name="KSO_WM_UNIT_NOCLEAR" val="0"/>
  <p:tag name="KSO_WM_UNIT_VALUE" val="7"/>
  <p:tag name="KSO_WM_UNIT_TYPE" val="m_h_a"/>
  <p:tag name="KSO_WM_UNIT_INDEX" val="1_2_1"/>
  <p:tag name="KSO_WM_UNIT_PRESET_TEXT" val="添加标题"/>
  <p:tag name="KSO_WM_UNIT_TEXT_FILL_FORE_SCHEMECOLOR_INDEX" val="14"/>
  <p:tag name="KSO_WM_UNIT_TEXT_FILL_TYPE" val="1"/>
</p:tagLst>
</file>

<file path=ppt/tags/tag6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f"/>
  <p:tag name="KSO_WM_UNIT_INDEX" val="1_2_1"/>
  <p:tag name="KSO_WM_UNIT_ID" val="diagram160108_5*m_h_f*1_2_1"/>
  <p:tag name="KSO_WM_UNIT_LAYERLEVEL" val="1_1_1"/>
  <p:tag name="KSO_WM_UNIT_VALUE" val="18"/>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
  <p:tag name="KSO_WM_UNIT_TEXT_FILL_FORE_SCHEMECOLOR_INDEX" val="13"/>
  <p:tag name="KSO_WM_UNIT_TEXT_FILL_TYPE" val="1"/>
</p:tagLst>
</file>

<file path=ppt/tags/tag6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160108_5*m_h_a*1_4_1"/>
  <p:tag name="KSO_WM_TEMPLATE_CATEGORY" val="diagram"/>
  <p:tag name="KSO_WM_TEMPLATE_INDEX" val="160108"/>
  <p:tag name="KSO_WM_UNIT_LAYERLEVEL" val="1_1_1"/>
  <p:tag name="KSO_WM_TAG_VERSION" val="1.0"/>
  <p:tag name="KSO_WM_BEAUTIFY_FLAG" val="#wm#"/>
  <p:tag name="KSO_WM_UNIT_ISCONTENTSTITLE" val="0"/>
  <p:tag name="KSO_WM_UNIT_NOCLEAR" val="0"/>
  <p:tag name="KSO_WM_UNIT_VALUE" val="7"/>
  <p:tag name="KSO_WM_UNIT_TYPE" val="m_h_a"/>
  <p:tag name="KSO_WM_UNIT_INDEX" val="1_4_1"/>
  <p:tag name="KSO_WM_UNIT_PRESET_TEXT" val="添加标题"/>
  <p:tag name="KSO_WM_UNIT_TEXT_FILL_FORE_SCHEMECOLOR_INDEX" val="14"/>
  <p:tag name="KSO_WM_UNIT_TEXT_FILL_TYPE" val="1"/>
</p:tagLst>
</file>

<file path=ppt/tags/tag6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f"/>
  <p:tag name="KSO_WM_UNIT_INDEX" val="1_4_1"/>
  <p:tag name="KSO_WM_UNIT_ID" val="diagram160108_5*m_h_f*1_4_1"/>
  <p:tag name="KSO_WM_UNIT_LAYERLEVEL" val="1_1_1"/>
  <p:tag name="KSO_WM_UNIT_VALUE" val="18"/>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
  <p:tag name="KSO_WM_UNIT_TEXT_FILL_FORE_SCHEMECOLOR_INDEX" val="13"/>
  <p:tag name="KSO_WM_UNIT_TEXT_FILL_TYPE" val="1"/>
</p:tagLst>
</file>

<file path=ppt/tags/tag6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i"/>
  <p:tag name="KSO_WM_UNIT_INDEX" val="1_6_1"/>
  <p:tag name="KSO_WM_UNIT_ID" val="diagram160108_5*m_h_i*1_6_1"/>
  <p:tag name="KSO_WM_UNIT_LAYERLEVEL" val="1_1_1"/>
  <p:tag name="KSO_WM_UNIT_HIGHLIGHT" val="0"/>
  <p:tag name="KSO_WM_UNIT_COMPATIBLE" val="0"/>
  <p:tag name="KSO_WM_DIAGRAM_GROUP_CODE" val="m1-1"/>
  <p:tag name="KSO_WM_UNIT_ISCONTENTSTITLE" val="0"/>
  <p:tag name="KSO_WM_UNIT_NOCLEAR" val="0"/>
  <p:tag name="KSO_WM_UNIT_DIAGRAM_ISNUMVISUAL" val="0"/>
  <p:tag name="KSO_WM_UNIT_DIAGRAM_ISREFERUNIT" val="0"/>
  <p:tag name="KSO_WM_UNIT_BIND_DECORATION_IDS" val="diagram160108_5*m_i*1_12;diagram160108_5*m_i*1_13"/>
  <p:tag name="KSO_WM_UNIT_FILL_FORE_SCHEMECOLOR_INDEX" val="10"/>
  <p:tag name="KSO_WM_UNIT_FILL_TYPE" val="1"/>
  <p:tag name="KSO_WM_UNIT_TEXT_FILL_FORE_SCHEMECOLOR_INDEX" val="14"/>
  <p:tag name="KSO_WM_UNIT_TEXT_FILL_TYPE" val="1"/>
</p:tagLst>
</file>

<file path=ppt/tags/tag6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160108_5*m_h_a*1_6_1"/>
  <p:tag name="KSO_WM_TEMPLATE_CATEGORY" val="diagram"/>
  <p:tag name="KSO_WM_TEMPLATE_INDEX" val="160108"/>
  <p:tag name="KSO_WM_UNIT_LAYERLEVEL" val="1_1_1"/>
  <p:tag name="KSO_WM_TAG_VERSION" val="1.0"/>
  <p:tag name="KSO_WM_BEAUTIFY_FLAG" val="#wm#"/>
  <p:tag name="KSO_WM_UNIT_ISCONTENTSTITLE" val="0"/>
  <p:tag name="KSO_WM_UNIT_NOCLEAR" val="0"/>
  <p:tag name="KSO_WM_UNIT_VALUE" val="7"/>
  <p:tag name="KSO_WM_UNIT_TYPE" val="m_h_a"/>
  <p:tag name="KSO_WM_UNIT_INDEX" val="1_6_1"/>
  <p:tag name="KSO_WM_UNIT_PRESET_TEXT" val="添加标题"/>
  <p:tag name="KSO_WM_UNIT_TEXT_FILL_FORE_SCHEMECOLOR_INDEX" val="14"/>
  <p:tag name="KSO_WM_UNIT_TEXT_FILL_TYPE" val="1"/>
</p:tagLst>
</file>

<file path=ppt/tags/tag6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08"/>
  <p:tag name="KSO_WM_UNIT_TYPE" val="m_h_f"/>
  <p:tag name="KSO_WM_UNIT_INDEX" val="1_6_1"/>
  <p:tag name="KSO_WM_UNIT_ID" val="diagram160108_5*m_h_f*1_6_1"/>
  <p:tag name="KSO_WM_UNIT_LAYERLEVEL" val="1_1_1"/>
  <p:tag name="KSO_WM_UNIT_VALUE" val="18"/>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1530</TotalTime>
  <Words>1557</Words>
  <Application>Microsoft Office PowerPoint</Application>
  <PresentationFormat>宽屏</PresentationFormat>
  <Paragraphs>304</Paragraphs>
  <Slides>33</Slides>
  <Notes>8</Notes>
  <HiddenSlides>0</HiddenSlides>
  <MMClips>0</MMClips>
  <ScaleCrop>false</ScaleCrop>
  <HeadingPairs>
    <vt:vector size="6" baseType="variant">
      <vt:variant>
        <vt:lpstr>已用的字体</vt:lpstr>
      </vt:variant>
      <vt:variant>
        <vt:i4>9</vt:i4>
      </vt:variant>
      <vt:variant>
        <vt:lpstr>主题</vt:lpstr>
      </vt:variant>
      <vt:variant>
        <vt:i4>12</vt:i4>
      </vt:variant>
      <vt:variant>
        <vt:lpstr>幻灯片标题</vt:lpstr>
      </vt:variant>
      <vt:variant>
        <vt:i4>33</vt:i4>
      </vt:variant>
    </vt:vector>
  </HeadingPairs>
  <TitlesOfParts>
    <vt:vector size="54" baseType="lpstr">
      <vt:lpstr>等线</vt:lpstr>
      <vt:lpstr>宋体</vt:lpstr>
      <vt:lpstr>微软雅黑</vt:lpstr>
      <vt:lpstr>Arial</vt:lpstr>
      <vt:lpstr>Calibri</vt:lpstr>
      <vt:lpstr>Calibri Light</vt:lpstr>
      <vt:lpstr>Impact</vt:lpstr>
      <vt:lpstr>Times New Roman</vt:lpstr>
      <vt:lpstr>Wingdings</vt:lpstr>
      <vt:lpstr>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哎呀小小草</dc:creator>
  <cp:lastModifiedBy>焦 蔚然</cp:lastModifiedBy>
  <cp:revision>115</cp:revision>
  <dcterms:created xsi:type="dcterms:W3CDTF">2015-04-13T12:15:43Z</dcterms:created>
  <dcterms:modified xsi:type="dcterms:W3CDTF">2019-10-07T15:21:14Z</dcterms:modified>
</cp:coreProperties>
</file>