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76" r:id="rId3"/>
    <p:sldId id="265" r:id="rId4"/>
    <p:sldId id="278" r:id="rId5"/>
    <p:sldId id="277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49" d="100"/>
          <a:sy n="49" d="100"/>
        </p:scale>
        <p:origin x="381" y="18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CC59-7429-445D-BAE0-358BE0347FFD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E253-D3BF-4559-8A2C-CDB2BE60C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3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F7932-C6AE-40A1-B6FA-C5F5B1FEBB2E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652EF-4544-4093-871B-25305319A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C895C-9A98-4DE3-834F-4F1D4FF740BA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6A6E2-CD39-4BA2-A9B4-E9E5128CB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A010-B11A-4E6A-AA38-9F2AE9009429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FFA1A-D0B4-4265-96FA-DC2DDE5F7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CF3F-3A40-4CDD-BF43-128F813AC02F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3FF4C-BB62-49AB-B1EF-5892AD9169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D7F18-6211-4DD6-B170-033515E48EAF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29208-2B95-4501-8097-7C00C782E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5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43EC-DE47-4C27-8B88-1E4DDF8FFBCB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8AD0A-3957-449F-B4D8-B319C8C104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F3941-DFB8-4418-A5BB-7D6DD72F53FC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9F4B1-00C0-4327-B5B6-ED01D2C4E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C3CA-CBC9-4733-87F7-BFEDA09160BD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C285-00DF-4744-8B5E-80B604119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4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0AB4-D84A-4327-A8BC-70DE83E0B027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F645-6846-42A7-86F7-C200F70417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0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0252-ECF1-4104-9C35-300D8CADD3CB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2A24-5B99-492F-B19C-FE11DFEC91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7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908B-BFA8-4126-8B73-F825AE93A50C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7C3C-522F-4D43-AC78-EC28CF104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F5E8AB-654F-4267-BE6E-C23F9561EEEC}" type="datetimeFigureOut">
              <a:rPr lang="zh-CN" altLang="en-US"/>
              <a:pPr>
                <a:defRPr/>
              </a:pPr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7E2100-9FB6-423B-92F0-E204CA9CA4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2706" y="26638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924129" y="3633753"/>
            <a:ext cx="75778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Introducing speaker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0A16911-F56D-4E62-8A4B-ADFF89E934CE}"/>
              </a:ext>
            </a:extLst>
          </p:cNvPr>
          <p:cNvGrpSpPr>
            <a:grpSpLocks/>
          </p:cNvGrpSpPr>
          <p:nvPr/>
        </p:nvGrpSpPr>
        <p:grpSpPr bwMode="auto">
          <a:xfrm>
            <a:off x="215624" y="1126316"/>
            <a:ext cx="11285371" cy="1196974"/>
            <a:chOff x="374813" y="962885"/>
            <a:chExt cx="11284764" cy="119792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F5E5DA-AF24-4073-A536-9376F1F283AF}"/>
                </a:ext>
              </a:extLst>
            </p:cNvPr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7867F2F-8177-4BA3-95CE-D315BED3B15D}"/>
                </a:ext>
              </a:extLst>
            </p:cNvPr>
            <p:cNvSpPr/>
            <p:nvPr/>
          </p:nvSpPr>
          <p:spPr>
            <a:xfrm>
              <a:off x="708130" y="1361260"/>
              <a:ext cx="10951447" cy="486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What is the </a:t>
              </a:r>
              <a:r>
                <a:rPr lang="en-US" altLang="zh-CN" sz="4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significance</a:t>
              </a:r>
              <a:r>
                <a:rPr lang="en-US" altLang="zh-CN" sz="48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 of an introduction?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8F8A28-AF6B-4335-BE2E-41D729FCD74E}"/>
              </a:ext>
            </a:extLst>
          </p:cNvPr>
          <p:cNvGrpSpPr>
            <a:grpSpLocks/>
          </p:cNvGrpSpPr>
          <p:nvPr/>
        </p:nvGrpSpPr>
        <p:grpSpPr bwMode="auto">
          <a:xfrm>
            <a:off x="1067333" y="2323291"/>
            <a:ext cx="9294694" cy="2029768"/>
            <a:chOff x="238407" y="766951"/>
            <a:chExt cx="5826273" cy="2028926"/>
          </a:xfrm>
        </p:grpSpPr>
        <p:grpSp>
          <p:nvGrpSpPr>
            <p:cNvPr id="6" name="组合 3">
              <a:extLst>
                <a:ext uri="{FF2B5EF4-FFF2-40B4-BE49-F238E27FC236}">
                  <a16:creationId xmlns:a16="http://schemas.microsoft.com/office/drawing/2014/main" id="{B866D652-DE27-4AF2-BCCD-263CB7B2E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407" y="766951"/>
              <a:ext cx="5826273" cy="2028926"/>
              <a:chOff x="238407" y="766951"/>
              <a:chExt cx="5826273" cy="202892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37918D0-6878-4219-9070-2118E818D34A}"/>
                  </a:ext>
                </a:extLst>
              </p:cNvPr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D418A8-413D-4FF8-AB0D-0EA5E0E307AC}"/>
                  </a:ext>
                </a:extLst>
              </p:cNvPr>
              <p:cNvSpPr txBox="1"/>
              <p:nvPr/>
            </p:nvSpPr>
            <p:spPr>
              <a:xfrm>
                <a:off x="405330" y="766951"/>
                <a:ext cx="2207944" cy="646063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A bridge</a:t>
                </a:r>
                <a:r>
                  <a:rPr lang="zh-CN" altLang="en-US" sz="36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🌉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AAB5E2-1587-4CD7-A8FB-05020AF812B4}"/>
                  </a:ext>
                </a:extLst>
              </p:cNvPr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1" name="组合 78">
                <a:extLst>
                  <a:ext uri="{FF2B5EF4-FFF2-40B4-BE49-F238E27FC236}">
                    <a16:creationId xmlns:a16="http://schemas.microsoft.com/office/drawing/2014/main" id="{8773AE64-6488-4645-8FF7-95754A45B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37774" y="2189703"/>
                <a:ext cx="426906" cy="606174"/>
                <a:chOff x="5718792" y="2361493"/>
                <a:chExt cx="320604" cy="455233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C43AC33-23F6-4369-95C5-A57E6363B802}"/>
                    </a:ext>
                  </a:extLst>
                </p:cNvPr>
                <p:cNvSpPr/>
                <p:nvPr/>
              </p:nvSpPr>
              <p:spPr>
                <a:xfrm>
                  <a:off x="5810582" y="2447297"/>
                  <a:ext cx="228814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8A2235E-2E00-4DF0-9005-19EFB99753CA}"/>
                    </a:ext>
                  </a:extLst>
                </p:cNvPr>
                <p:cNvSpPr/>
                <p:nvPr/>
              </p:nvSpPr>
              <p:spPr>
                <a:xfrm>
                  <a:off x="5718792" y="2361493"/>
                  <a:ext cx="208156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7" name="文本框 79">
              <a:extLst>
                <a:ext uri="{FF2B5EF4-FFF2-40B4-BE49-F238E27FC236}">
                  <a16:creationId xmlns:a16="http://schemas.microsoft.com/office/drawing/2014/main" id="{2362BD45-7C1F-44D8-8802-595DB538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915" y="2329669"/>
              <a:ext cx="2771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E884783-4D4A-439B-A8B6-BE65C1931493}"/>
              </a:ext>
            </a:extLst>
          </p:cNvPr>
          <p:cNvSpPr/>
          <p:nvPr/>
        </p:nvSpPr>
        <p:spPr bwMode="auto">
          <a:xfrm>
            <a:off x="999179" y="4619347"/>
            <a:ext cx="9201826" cy="1522412"/>
          </a:xfrm>
          <a:prstGeom prst="rect">
            <a:avLst/>
          </a:prstGeom>
          <a:noFill/>
          <a:ln w="1905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E865FF-EED4-4A75-AB51-6270AF73FDDE}"/>
              </a:ext>
            </a:extLst>
          </p:cNvPr>
          <p:cNvSpPr/>
          <p:nvPr/>
        </p:nvSpPr>
        <p:spPr bwMode="auto">
          <a:xfrm>
            <a:off x="9885169" y="5915921"/>
            <a:ext cx="492126" cy="492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5FFC3F-1119-426A-BDE1-78B8E3A389E4}"/>
              </a:ext>
            </a:extLst>
          </p:cNvPr>
          <p:cNvSpPr/>
          <p:nvPr/>
        </p:nvSpPr>
        <p:spPr bwMode="auto">
          <a:xfrm>
            <a:off x="9762931" y="5801621"/>
            <a:ext cx="339725" cy="3397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83">
            <a:extLst>
              <a:ext uri="{FF2B5EF4-FFF2-40B4-BE49-F238E27FC236}">
                <a16:creationId xmlns:a16="http://schemas.microsoft.com/office/drawing/2014/main" id="{0A167FAD-4FF1-4006-A6C5-84600417A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2080" y="5941604"/>
            <a:ext cx="478389" cy="4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  <a:latin typeface="Impact" pitchFamily="34" charset="0"/>
              </a:rPr>
              <a:t>02</a:t>
            </a:r>
            <a:endParaRPr lang="zh-CN" altLang="en-US" sz="20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9AB2A9-0FC6-413D-9C4F-060DF5F23953}"/>
              </a:ext>
            </a:extLst>
          </p:cNvPr>
          <p:cNvSpPr txBox="1"/>
          <p:nvPr/>
        </p:nvSpPr>
        <p:spPr bwMode="auto">
          <a:xfrm>
            <a:off x="1621887" y="4376316"/>
            <a:ext cx="3474589" cy="646331"/>
          </a:xfrm>
          <a:prstGeom prst="rect">
            <a:avLst/>
          </a:prstGeom>
          <a:blipFill>
            <a:blip r:embed="rId2"/>
            <a:stretch>
              <a:fillRect t="-45000"/>
            </a:stretch>
          </a:blip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rgbClr val="044875"/>
                </a:solidFill>
                <a:latin typeface="+mn-lt"/>
                <a:ea typeface="+mn-ea"/>
              </a:rPr>
              <a:t>A simulant</a:t>
            </a:r>
            <a:r>
              <a:rPr lang="zh-CN" altLang="en-US" sz="3600" dirty="0">
                <a:solidFill>
                  <a:srgbClr val="044875"/>
                </a:solidFill>
                <a:latin typeface="+mn-lt"/>
                <a:ea typeface="+mn-ea"/>
              </a:rPr>
              <a:t>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BA5A2A-64F3-44E0-9E90-203AEF95D1F4}"/>
              </a:ext>
            </a:extLst>
          </p:cNvPr>
          <p:cNvSpPr/>
          <p:nvPr/>
        </p:nvSpPr>
        <p:spPr bwMode="auto">
          <a:xfrm>
            <a:off x="1621887" y="4419192"/>
            <a:ext cx="263122" cy="461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2524A7-314F-46D0-ACBB-DFE643A8C52A}"/>
              </a:ext>
            </a:extLst>
          </p:cNvPr>
          <p:cNvSpPr txBox="1"/>
          <p:nvPr/>
        </p:nvSpPr>
        <p:spPr bwMode="auto">
          <a:xfrm>
            <a:off x="1242317" y="2924621"/>
            <a:ext cx="9316437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introduction helps build a bridge between different sections and the emotional shift.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ED8928-84A7-4D09-B76D-159FBDAB9305}"/>
              </a:ext>
            </a:extLst>
          </p:cNvPr>
          <p:cNvSpPr txBox="1"/>
          <p:nvPr/>
        </p:nvSpPr>
        <p:spPr bwMode="auto">
          <a:xfrm>
            <a:off x="1333626" y="5043309"/>
            <a:ext cx="9316437" cy="937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introduction could motivate audience’s sense of openness and anticipation.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23FADF-D7EA-47B1-B8F6-505A256FF6C2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DAF24D7-680B-44CA-803E-6D2814D1B33E}"/>
              </a:ext>
            </a:extLst>
          </p:cNvPr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605CEC-0062-4E7F-B88B-ADAA5694A762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381375" cy="982458"/>
            <a:chOff x="551544" y="82976"/>
            <a:chExt cx="3380742" cy="980759"/>
          </a:xfrm>
        </p:grpSpPr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3EADAD30-0451-4299-BF38-0EB6B5FF7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95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Introducing</a:t>
              </a:r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speaker</a:t>
              </a:r>
              <a:endPara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B578A88-6C4F-4BE2-A63C-D79B7B80972B}"/>
                </a:ext>
              </a:extLst>
            </p:cNvPr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46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982458"/>
            <a:chOff x="551544" y="82976"/>
            <a:chExt cx="3380742" cy="980759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95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Introducing</a:t>
              </a:r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speaker</a:t>
              </a:r>
              <a:endPara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-212428" y="1195388"/>
            <a:ext cx="9585824" cy="5169994"/>
            <a:chOff x="-44726" y="1194708"/>
            <a:chExt cx="3410732" cy="4838700"/>
          </a:xfrm>
        </p:grpSpPr>
        <p:grpSp>
          <p:nvGrpSpPr>
            <p:cNvPr id="10308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10310" name="组合 3"/>
              <p:cNvGrpSpPr>
                <a:grpSpLocks/>
              </p:cNvGrpSpPr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309" name="文本框 2"/>
            <p:cNvSpPr txBox="1">
              <a:spLocks noChangeArrowheads="1"/>
            </p:cNvSpPr>
            <p:nvPr/>
          </p:nvSpPr>
          <p:spPr bwMode="auto">
            <a:xfrm>
              <a:off x="-44726" y="1303003"/>
              <a:ext cx="341073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chemeClr val="bg1"/>
                  </a:solidFill>
                </a:rPr>
                <a:t>How to prepare an introduction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96649" y="2081807"/>
            <a:ext cx="7861870" cy="377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To prepare a good introduction, you need to pay attention to following three aspects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You need to remember the speaker’s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name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and practice the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pronounce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of it to show the basic respect for the speaker.</a:t>
            </a:r>
          </a:p>
          <a:p>
            <a:pPr marL="285750" indent="-285750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You need to know the speaker’s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title and position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. You also need to know the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education background and academic achievements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of the speaker.</a:t>
            </a:r>
          </a:p>
          <a:p>
            <a:pPr marL="285750" indent="-285750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You need to know enough about the subject to talk about  in this conference to sound knowledgeable.</a:t>
            </a: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8870332" y="1195388"/>
            <a:ext cx="3107285" cy="1533524"/>
            <a:chOff x="8868314" y="1194708"/>
            <a:chExt cx="3038804" cy="1533978"/>
          </a:xfrm>
        </p:grpSpPr>
        <p:sp>
          <p:nvSpPr>
            <p:cNvPr id="7" name="矩形 6"/>
            <p:cNvSpPr/>
            <p:nvPr/>
          </p:nvSpPr>
          <p:spPr>
            <a:xfrm>
              <a:off x="8933467" y="1194708"/>
              <a:ext cx="2890780" cy="153397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91" name="组合 21"/>
            <p:cNvGrpSpPr>
              <a:grpSpLocks/>
            </p:cNvGrpSpPr>
            <p:nvPr/>
          </p:nvGrpSpPr>
          <p:grpSpPr bwMode="auto">
            <a:xfrm>
              <a:off x="8868314" y="1528070"/>
              <a:ext cx="3038804" cy="1171263"/>
              <a:chOff x="8868314" y="1528070"/>
              <a:chExt cx="3038804" cy="1171263"/>
            </a:xfrm>
          </p:grpSpPr>
          <p:sp>
            <p:nvSpPr>
              <p:cNvPr id="10292" name="Freeform 74"/>
              <p:cNvSpPr>
                <a:spLocks noEditPoints="1"/>
              </p:cNvSpPr>
              <p:nvPr/>
            </p:nvSpPr>
            <p:spPr bwMode="auto">
              <a:xfrm>
                <a:off x="10109729" y="1528070"/>
                <a:ext cx="538255" cy="351936"/>
              </a:xfrm>
              <a:custGeom>
                <a:avLst/>
                <a:gdLst>
                  <a:gd name="T0" fmla="*/ 2147483647 w 99"/>
                  <a:gd name="T1" fmla="*/ 2147483647 h 65"/>
                  <a:gd name="T2" fmla="*/ 2147483647 w 99"/>
                  <a:gd name="T3" fmla="*/ 2147483647 h 65"/>
                  <a:gd name="T4" fmla="*/ 2147483647 w 99"/>
                  <a:gd name="T5" fmla="*/ 2147483647 h 65"/>
                  <a:gd name="T6" fmla="*/ 2147483647 w 99"/>
                  <a:gd name="T7" fmla="*/ 2147483647 h 65"/>
                  <a:gd name="T8" fmla="*/ 2147483647 w 99"/>
                  <a:gd name="T9" fmla="*/ 2147483647 h 65"/>
                  <a:gd name="T10" fmla="*/ 2147483647 w 99"/>
                  <a:gd name="T11" fmla="*/ 2147483647 h 65"/>
                  <a:gd name="T12" fmla="*/ 2147483647 w 99"/>
                  <a:gd name="T13" fmla="*/ 2147483647 h 65"/>
                  <a:gd name="T14" fmla="*/ 2147483647 w 99"/>
                  <a:gd name="T15" fmla="*/ 2147483647 h 65"/>
                  <a:gd name="T16" fmla="*/ 2147483647 w 99"/>
                  <a:gd name="T17" fmla="*/ 2147483647 h 65"/>
                  <a:gd name="T18" fmla="*/ 2147483647 w 99"/>
                  <a:gd name="T19" fmla="*/ 2147483647 h 65"/>
                  <a:gd name="T20" fmla="*/ 2147483647 w 99"/>
                  <a:gd name="T21" fmla="*/ 2147483647 h 65"/>
                  <a:gd name="T22" fmla="*/ 2147483647 w 99"/>
                  <a:gd name="T23" fmla="*/ 2147483647 h 65"/>
                  <a:gd name="T24" fmla="*/ 2147483647 w 99"/>
                  <a:gd name="T25" fmla="*/ 2147483647 h 65"/>
                  <a:gd name="T26" fmla="*/ 2147483647 w 99"/>
                  <a:gd name="T27" fmla="*/ 2147483647 h 65"/>
                  <a:gd name="T28" fmla="*/ 2147483647 w 99"/>
                  <a:gd name="T29" fmla="*/ 2147483647 h 65"/>
                  <a:gd name="T30" fmla="*/ 2147483647 w 99"/>
                  <a:gd name="T31" fmla="*/ 2147483647 h 65"/>
                  <a:gd name="T32" fmla="*/ 2147483647 w 99"/>
                  <a:gd name="T33" fmla="*/ 2147483647 h 65"/>
                  <a:gd name="T34" fmla="*/ 2147483647 w 99"/>
                  <a:gd name="T35" fmla="*/ 0 h 65"/>
                  <a:gd name="T36" fmla="*/ 2147483647 w 99"/>
                  <a:gd name="T37" fmla="*/ 2147483647 h 65"/>
                  <a:gd name="T38" fmla="*/ 2147483647 w 99"/>
                  <a:gd name="T39" fmla="*/ 2147483647 h 65"/>
                  <a:gd name="T40" fmla="*/ 2147483647 w 99"/>
                  <a:gd name="T41" fmla="*/ 2147483647 h 65"/>
                  <a:gd name="T42" fmla="*/ 0 w 99"/>
                  <a:gd name="T43" fmla="*/ 2147483647 h 65"/>
                  <a:gd name="T44" fmla="*/ 2147483647 w 99"/>
                  <a:gd name="T45" fmla="*/ 2147483647 h 65"/>
                  <a:gd name="T46" fmla="*/ 2147483647 w 99"/>
                  <a:gd name="T47" fmla="*/ 2147483647 h 65"/>
                  <a:gd name="T48" fmla="*/ 2147483647 w 99"/>
                  <a:gd name="T49" fmla="*/ 2147483647 h 65"/>
                  <a:gd name="T50" fmla="*/ 2147483647 w 99"/>
                  <a:gd name="T51" fmla="*/ 2147483647 h 65"/>
                  <a:gd name="T52" fmla="*/ 2147483647 w 99"/>
                  <a:gd name="T53" fmla="*/ 2147483647 h 65"/>
                  <a:gd name="T54" fmla="*/ 2147483647 w 99"/>
                  <a:gd name="T55" fmla="*/ 2147483647 h 65"/>
                  <a:gd name="T56" fmla="*/ 2147483647 w 99"/>
                  <a:gd name="T57" fmla="*/ 2147483647 h 65"/>
                  <a:gd name="T58" fmla="*/ 2147483647 w 99"/>
                  <a:gd name="T59" fmla="*/ 2147483647 h 65"/>
                  <a:gd name="T60" fmla="*/ 2147483647 w 99"/>
                  <a:gd name="T61" fmla="*/ 2147483647 h 65"/>
                  <a:gd name="T62" fmla="*/ 2147483647 w 99"/>
                  <a:gd name="T63" fmla="*/ 2147483647 h 65"/>
                  <a:gd name="T64" fmla="*/ 2147483647 w 99"/>
                  <a:gd name="T65" fmla="*/ 2147483647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93" name="组合 70"/>
              <p:cNvGrpSpPr>
                <a:grpSpLocks/>
              </p:cNvGrpSpPr>
              <p:nvPr/>
            </p:nvGrpSpPr>
            <p:grpSpPr bwMode="auto">
              <a:xfrm>
                <a:off x="8868314" y="2088734"/>
                <a:ext cx="3038804" cy="610599"/>
                <a:chOff x="8809329" y="2106876"/>
                <a:chExt cx="3038804" cy="610599"/>
              </a:xfrm>
            </p:grpSpPr>
            <p:sp>
              <p:nvSpPr>
                <p:cNvPr id="10294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8809329" y="2255674"/>
                  <a:ext cx="3038804" cy="4618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400" dirty="0">
                      <a:solidFill>
                        <a:schemeClr val="bg1"/>
                      </a:solidFill>
                    </a:rPr>
                    <a:t>Education background</a:t>
                  </a:r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9" name="直接连接符 68"/>
                <p:cNvCxnSpPr>
                  <a:cxnSpLocks/>
                </p:cNvCxnSpPr>
                <p:nvPr/>
              </p:nvCxnSpPr>
              <p:spPr>
                <a:xfrm>
                  <a:off x="9622861" y="2106876"/>
                  <a:ext cx="1681392" cy="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8936953" y="2978494"/>
            <a:ext cx="2938194" cy="1527176"/>
            <a:chOff x="9296155" y="2846424"/>
            <a:chExt cx="2937640" cy="1527514"/>
          </a:xfrm>
        </p:grpSpPr>
        <p:sp>
          <p:nvSpPr>
            <p:cNvPr id="59" name="矩形 58"/>
            <p:cNvSpPr/>
            <p:nvPr/>
          </p:nvSpPr>
          <p:spPr>
            <a:xfrm>
              <a:off x="9296155" y="2846424"/>
              <a:ext cx="2937640" cy="152751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79" name="组合 40"/>
            <p:cNvGrpSpPr>
              <a:grpSpLocks/>
            </p:cNvGrpSpPr>
            <p:nvPr/>
          </p:nvGrpSpPr>
          <p:grpSpPr bwMode="auto">
            <a:xfrm>
              <a:off x="9372888" y="3144012"/>
              <a:ext cx="2761611" cy="1134643"/>
              <a:chOff x="9372888" y="3144012"/>
              <a:chExt cx="2761611" cy="1134643"/>
            </a:xfrm>
          </p:grpSpPr>
          <p:sp>
            <p:nvSpPr>
              <p:cNvPr id="10280" name="Freeform 71"/>
              <p:cNvSpPr>
                <a:spLocks noEditPoints="1"/>
              </p:cNvSpPr>
              <p:nvPr/>
            </p:nvSpPr>
            <p:spPr bwMode="auto">
              <a:xfrm>
                <a:off x="10498367" y="3144012"/>
                <a:ext cx="510652" cy="540555"/>
              </a:xfrm>
              <a:custGeom>
                <a:avLst/>
                <a:gdLst>
                  <a:gd name="T0" fmla="*/ 2147483647 w 222"/>
                  <a:gd name="T1" fmla="*/ 2147483647 h 235"/>
                  <a:gd name="T2" fmla="*/ 2147483647 w 222"/>
                  <a:gd name="T3" fmla="*/ 2147483647 h 235"/>
                  <a:gd name="T4" fmla="*/ 2147483647 w 222"/>
                  <a:gd name="T5" fmla="*/ 2147483647 h 235"/>
                  <a:gd name="T6" fmla="*/ 2147483647 w 222"/>
                  <a:gd name="T7" fmla="*/ 2147483647 h 235"/>
                  <a:gd name="T8" fmla="*/ 2147483647 w 222"/>
                  <a:gd name="T9" fmla="*/ 2147483647 h 235"/>
                  <a:gd name="T10" fmla="*/ 2147483647 w 222"/>
                  <a:gd name="T11" fmla="*/ 2147483647 h 235"/>
                  <a:gd name="T12" fmla="*/ 2147483647 w 222"/>
                  <a:gd name="T13" fmla="*/ 2147483647 h 235"/>
                  <a:gd name="T14" fmla="*/ 2147483647 w 222"/>
                  <a:gd name="T15" fmla="*/ 2147483647 h 235"/>
                  <a:gd name="T16" fmla="*/ 2147483647 w 222"/>
                  <a:gd name="T17" fmla="*/ 2147483647 h 235"/>
                  <a:gd name="T18" fmla="*/ 2147483647 w 222"/>
                  <a:gd name="T19" fmla="*/ 2147483647 h 235"/>
                  <a:gd name="T20" fmla="*/ 2147483647 w 222"/>
                  <a:gd name="T21" fmla="*/ 2147483647 h 235"/>
                  <a:gd name="T22" fmla="*/ 2147483647 w 222"/>
                  <a:gd name="T23" fmla="*/ 2147483647 h 235"/>
                  <a:gd name="T24" fmla="*/ 2147483647 w 222"/>
                  <a:gd name="T25" fmla="*/ 2147483647 h 235"/>
                  <a:gd name="T26" fmla="*/ 2147483647 w 222"/>
                  <a:gd name="T27" fmla="*/ 0 h 235"/>
                  <a:gd name="T28" fmla="*/ 2147483647 w 222"/>
                  <a:gd name="T29" fmla="*/ 0 h 235"/>
                  <a:gd name="T30" fmla="*/ 2147483647 w 222"/>
                  <a:gd name="T31" fmla="*/ 2147483647 h 235"/>
                  <a:gd name="T32" fmla="*/ 2147483647 w 222"/>
                  <a:gd name="T33" fmla="*/ 2147483647 h 235"/>
                  <a:gd name="T34" fmla="*/ 2147483647 w 222"/>
                  <a:gd name="T35" fmla="*/ 2147483647 h 235"/>
                  <a:gd name="T36" fmla="*/ 2147483647 w 222"/>
                  <a:gd name="T37" fmla="*/ 2147483647 h 235"/>
                  <a:gd name="T38" fmla="*/ 2147483647 w 222"/>
                  <a:gd name="T39" fmla="*/ 2147483647 h 235"/>
                  <a:gd name="T40" fmla="*/ 2147483647 w 222"/>
                  <a:gd name="T41" fmla="*/ 2147483647 h 235"/>
                  <a:gd name="T42" fmla="*/ 2147483647 w 222"/>
                  <a:gd name="T43" fmla="*/ 2147483647 h 235"/>
                  <a:gd name="T44" fmla="*/ 0 w 222"/>
                  <a:gd name="T45" fmla="*/ 2147483647 h 235"/>
                  <a:gd name="T46" fmla="*/ 0 w 222"/>
                  <a:gd name="T47" fmla="*/ 2147483647 h 235"/>
                  <a:gd name="T48" fmla="*/ 2147483647 w 222"/>
                  <a:gd name="T49" fmla="*/ 2147483647 h 235"/>
                  <a:gd name="T50" fmla="*/ 2147483647 w 222"/>
                  <a:gd name="T51" fmla="*/ 2147483647 h 235"/>
                  <a:gd name="T52" fmla="*/ 2147483647 w 222"/>
                  <a:gd name="T53" fmla="*/ 2147483647 h 235"/>
                  <a:gd name="T54" fmla="*/ 2147483647 w 222"/>
                  <a:gd name="T55" fmla="*/ 2147483647 h 235"/>
                  <a:gd name="T56" fmla="*/ 2147483647 w 222"/>
                  <a:gd name="T57" fmla="*/ 2147483647 h 235"/>
                  <a:gd name="T58" fmla="*/ 2147483647 w 222"/>
                  <a:gd name="T59" fmla="*/ 2147483647 h 235"/>
                  <a:gd name="T60" fmla="*/ 2147483647 w 222"/>
                  <a:gd name="T61" fmla="*/ 2147483647 h 235"/>
                  <a:gd name="T62" fmla="*/ 2147483647 w 222"/>
                  <a:gd name="T63" fmla="*/ 2147483647 h 235"/>
                  <a:gd name="T64" fmla="*/ 2147483647 w 222"/>
                  <a:gd name="T65" fmla="*/ 2147483647 h 235"/>
                  <a:gd name="T66" fmla="*/ 2147483647 w 222"/>
                  <a:gd name="T67" fmla="*/ 2147483647 h 235"/>
                  <a:gd name="T68" fmla="*/ 2147483647 w 222"/>
                  <a:gd name="T69" fmla="*/ 2147483647 h 235"/>
                  <a:gd name="T70" fmla="*/ 2147483647 w 222"/>
                  <a:gd name="T71" fmla="*/ 2147483647 h 235"/>
                  <a:gd name="T72" fmla="*/ 2147483647 w 222"/>
                  <a:gd name="T73" fmla="*/ 2147483647 h 235"/>
                  <a:gd name="T74" fmla="*/ 2147483647 w 222"/>
                  <a:gd name="T75" fmla="*/ 2147483647 h 235"/>
                  <a:gd name="T76" fmla="*/ 2147483647 w 222"/>
                  <a:gd name="T77" fmla="*/ 2147483647 h 235"/>
                  <a:gd name="T78" fmla="*/ 2147483647 w 222"/>
                  <a:gd name="T79" fmla="*/ 2147483647 h 235"/>
                  <a:gd name="T80" fmla="*/ 2147483647 w 222"/>
                  <a:gd name="T81" fmla="*/ 2147483647 h 2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81" name="组合 76"/>
              <p:cNvGrpSpPr>
                <a:grpSpLocks/>
              </p:cNvGrpSpPr>
              <p:nvPr/>
            </p:nvGrpSpPr>
            <p:grpSpPr bwMode="auto">
              <a:xfrm>
                <a:off x="9372888" y="3780081"/>
                <a:ext cx="2761611" cy="498574"/>
                <a:chOff x="9313903" y="2105936"/>
                <a:chExt cx="2761611" cy="498574"/>
              </a:xfrm>
            </p:grpSpPr>
            <p:sp>
              <p:nvSpPr>
                <p:cNvPr id="10282" name="文本框 80"/>
                <p:cNvSpPr txBox="1">
                  <a:spLocks noChangeArrowheads="1"/>
                </p:cNvSpPr>
                <p:nvPr/>
              </p:nvSpPr>
              <p:spPr bwMode="auto">
                <a:xfrm>
                  <a:off x="9313903" y="2142743"/>
                  <a:ext cx="2761611" cy="461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400" dirty="0">
                      <a:solidFill>
                        <a:schemeClr val="bg1"/>
                      </a:solidFill>
                    </a:rPr>
                    <a:t>Knowledge reserves</a:t>
                  </a:r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2" name="直接连接符 81"/>
                <p:cNvCxnSpPr>
                  <a:cxnSpLocks/>
                </p:cNvCxnSpPr>
                <p:nvPr/>
              </p:nvCxnSpPr>
              <p:spPr>
                <a:xfrm>
                  <a:off x="9904371" y="2105936"/>
                  <a:ext cx="1859183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8936953" y="4718050"/>
            <a:ext cx="3007011" cy="1527175"/>
            <a:chOff x="10054079" y="2846424"/>
            <a:chExt cx="2025673" cy="1527514"/>
          </a:xfrm>
        </p:grpSpPr>
        <p:sp>
          <p:nvSpPr>
            <p:cNvPr id="60" name="矩形 59"/>
            <p:cNvSpPr/>
            <p:nvPr/>
          </p:nvSpPr>
          <p:spPr>
            <a:xfrm>
              <a:off x="10054079" y="2846424"/>
              <a:ext cx="2025673" cy="1527514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73" name="组合 41"/>
            <p:cNvGrpSpPr>
              <a:grpSpLocks/>
            </p:cNvGrpSpPr>
            <p:nvPr/>
          </p:nvGrpSpPr>
          <p:grpSpPr bwMode="auto">
            <a:xfrm>
              <a:off x="10220130" y="3159341"/>
              <a:ext cx="1692144" cy="1155722"/>
              <a:chOff x="10220130" y="3159341"/>
              <a:chExt cx="1692144" cy="1155722"/>
            </a:xfrm>
          </p:grpSpPr>
          <p:sp>
            <p:nvSpPr>
              <p:cNvPr id="10274" name="Freeform 59"/>
              <p:cNvSpPr>
                <a:spLocks noEditPoints="1"/>
              </p:cNvSpPr>
              <p:nvPr/>
            </p:nvSpPr>
            <p:spPr bwMode="auto">
              <a:xfrm>
                <a:off x="10885714" y="3159341"/>
                <a:ext cx="417784" cy="417294"/>
              </a:xfrm>
              <a:custGeom>
                <a:avLst/>
                <a:gdLst>
                  <a:gd name="T0" fmla="*/ 2147483647 w 111"/>
                  <a:gd name="T1" fmla="*/ 2147483647 h 84"/>
                  <a:gd name="T2" fmla="*/ 2147483647 w 111"/>
                  <a:gd name="T3" fmla="*/ 2147483647 h 84"/>
                  <a:gd name="T4" fmla="*/ 2147483647 w 111"/>
                  <a:gd name="T5" fmla="*/ 2147483647 h 84"/>
                  <a:gd name="T6" fmla="*/ 2147483647 w 111"/>
                  <a:gd name="T7" fmla="*/ 2147483647 h 84"/>
                  <a:gd name="T8" fmla="*/ 2147483647 w 111"/>
                  <a:gd name="T9" fmla="*/ 2147483647 h 84"/>
                  <a:gd name="T10" fmla="*/ 2147483647 w 111"/>
                  <a:gd name="T11" fmla="*/ 2147483647 h 84"/>
                  <a:gd name="T12" fmla="*/ 2147483647 w 111"/>
                  <a:gd name="T13" fmla="*/ 2147483647 h 84"/>
                  <a:gd name="T14" fmla="*/ 2147483647 w 111"/>
                  <a:gd name="T15" fmla="*/ 2147483647 h 84"/>
                  <a:gd name="T16" fmla="*/ 2147483647 w 111"/>
                  <a:gd name="T17" fmla="*/ 2147483647 h 84"/>
                  <a:gd name="T18" fmla="*/ 2147483647 w 111"/>
                  <a:gd name="T19" fmla="*/ 2147483647 h 84"/>
                  <a:gd name="T20" fmla="*/ 2147483647 w 111"/>
                  <a:gd name="T21" fmla="*/ 2147483647 h 84"/>
                  <a:gd name="T22" fmla="*/ 2147483647 w 111"/>
                  <a:gd name="T23" fmla="*/ 2147483647 h 84"/>
                  <a:gd name="T24" fmla="*/ 2147483647 w 111"/>
                  <a:gd name="T25" fmla="*/ 2147483647 h 84"/>
                  <a:gd name="T26" fmla="*/ 2147483647 w 111"/>
                  <a:gd name="T27" fmla="*/ 2147483647 h 84"/>
                  <a:gd name="T28" fmla="*/ 2147483647 w 111"/>
                  <a:gd name="T29" fmla="*/ 2147483647 h 84"/>
                  <a:gd name="T30" fmla="*/ 2147483647 w 111"/>
                  <a:gd name="T31" fmla="*/ 2147483647 h 84"/>
                  <a:gd name="T32" fmla="*/ 2147483647 w 111"/>
                  <a:gd name="T33" fmla="*/ 2147483647 h 84"/>
                  <a:gd name="T34" fmla="*/ 2147483647 w 111"/>
                  <a:gd name="T35" fmla="*/ 2147483647 h 84"/>
                  <a:gd name="T36" fmla="*/ 2147483647 w 111"/>
                  <a:gd name="T37" fmla="*/ 2147483647 h 84"/>
                  <a:gd name="T38" fmla="*/ 2147483647 w 111"/>
                  <a:gd name="T39" fmla="*/ 2147483647 h 84"/>
                  <a:gd name="T40" fmla="*/ 2147483647 w 111"/>
                  <a:gd name="T41" fmla="*/ 2147483647 h 84"/>
                  <a:gd name="T42" fmla="*/ 2147483647 w 111"/>
                  <a:gd name="T43" fmla="*/ 2147483647 h 84"/>
                  <a:gd name="T44" fmla="*/ 2147483647 w 111"/>
                  <a:gd name="T45" fmla="*/ 2147483647 h 84"/>
                  <a:gd name="T46" fmla="*/ 2147483647 w 111"/>
                  <a:gd name="T47" fmla="*/ 2147483647 h 84"/>
                  <a:gd name="T48" fmla="*/ 2147483647 w 111"/>
                  <a:gd name="T49" fmla="*/ 2147483647 h 84"/>
                  <a:gd name="T50" fmla="*/ 2147483647 w 111"/>
                  <a:gd name="T51" fmla="*/ 2147483647 h 84"/>
                  <a:gd name="T52" fmla="*/ 2147483647 w 111"/>
                  <a:gd name="T53" fmla="*/ 2147483647 h 84"/>
                  <a:gd name="T54" fmla="*/ 2147483647 w 111"/>
                  <a:gd name="T55" fmla="*/ 2147483647 h 84"/>
                  <a:gd name="T56" fmla="*/ 2147483647 w 111"/>
                  <a:gd name="T57" fmla="*/ 2147483647 h 84"/>
                  <a:gd name="T58" fmla="*/ 2147483647 w 111"/>
                  <a:gd name="T59" fmla="*/ 2147483647 h 84"/>
                  <a:gd name="T60" fmla="*/ 2147483647 w 111"/>
                  <a:gd name="T61" fmla="*/ 2147483647 h 84"/>
                  <a:gd name="T62" fmla="*/ 2147483647 w 111"/>
                  <a:gd name="T63" fmla="*/ 2147483647 h 84"/>
                  <a:gd name="T64" fmla="*/ 2147483647 w 111"/>
                  <a:gd name="T65" fmla="*/ 2147483647 h 84"/>
                  <a:gd name="T66" fmla="*/ 2147483647 w 111"/>
                  <a:gd name="T67" fmla="*/ 2147483647 h 84"/>
                  <a:gd name="T68" fmla="*/ 2147483647 w 111"/>
                  <a:gd name="T69" fmla="*/ 2147483647 h 84"/>
                  <a:gd name="T70" fmla="*/ 2147483647 w 111"/>
                  <a:gd name="T71" fmla="*/ 2147483647 h 84"/>
                  <a:gd name="T72" fmla="*/ 2147483647 w 111"/>
                  <a:gd name="T73" fmla="*/ 2147483647 h 84"/>
                  <a:gd name="T74" fmla="*/ 2147483647 w 111"/>
                  <a:gd name="T75" fmla="*/ 2147483647 h 84"/>
                  <a:gd name="T76" fmla="*/ 2147483647 w 111"/>
                  <a:gd name="T77" fmla="*/ 2147483647 h 84"/>
                  <a:gd name="T78" fmla="*/ 2147483647 w 111"/>
                  <a:gd name="T79" fmla="*/ 2147483647 h 84"/>
                  <a:gd name="T80" fmla="*/ 2147483647 w 111"/>
                  <a:gd name="T81" fmla="*/ 2147483647 h 84"/>
                  <a:gd name="T82" fmla="*/ 2147483647 w 111"/>
                  <a:gd name="T83" fmla="*/ 2147483647 h 84"/>
                  <a:gd name="T84" fmla="*/ 2147483647 w 111"/>
                  <a:gd name="T85" fmla="*/ 2147483647 h 84"/>
                  <a:gd name="T86" fmla="*/ 2147483647 w 111"/>
                  <a:gd name="T87" fmla="*/ 2147483647 h 84"/>
                  <a:gd name="T88" fmla="*/ 2147483647 w 111"/>
                  <a:gd name="T89" fmla="*/ 2147483647 h 84"/>
                  <a:gd name="T90" fmla="*/ 2147483647 w 111"/>
                  <a:gd name="T91" fmla="*/ 2147483647 h 84"/>
                  <a:gd name="T92" fmla="*/ 2147483647 w 111"/>
                  <a:gd name="T93" fmla="*/ 2147483647 h 84"/>
                  <a:gd name="T94" fmla="*/ 2147483647 w 111"/>
                  <a:gd name="T95" fmla="*/ 2147483647 h 84"/>
                  <a:gd name="T96" fmla="*/ 2147483647 w 111"/>
                  <a:gd name="T97" fmla="*/ 2147483647 h 84"/>
                  <a:gd name="T98" fmla="*/ 0 w 111"/>
                  <a:gd name="T99" fmla="*/ 2147483647 h 84"/>
                  <a:gd name="T100" fmla="*/ 2147483647 w 111"/>
                  <a:gd name="T101" fmla="*/ 2147483647 h 84"/>
                  <a:gd name="T102" fmla="*/ 2147483647 w 111"/>
                  <a:gd name="T103" fmla="*/ 2147483647 h 84"/>
                  <a:gd name="T104" fmla="*/ 2147483647 w 111"/>
                  <a:gd name="T105" fmla="*/ 2147483647 h 84"/>
                  <a:gd name="T106" fmla="*/ 2147483647 w 111"/>
                  <a:gd name="T107" fmla="*/ 2147483647 h 84"/>
                  <a:gd name="T108" fmla="*/ 2147483647 w 111"/>
                  <a:gd name="T109" fmla="*/ 2147483647 h 84"/>
                  <a:gd name="T110" fmla="*/ 2147483647 w 111"/>
                  <a:gd name="T111" fmla="*/ 2147483647 h 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1" h="84">
                    <a:moveTo>
                      <a:pt x="17" y="2"/>
                    </a:moveTo>
                    <a:cubicBezTo>
                      <a:pt x="22" y="0"/>
                      <a:pt x="26" y="1"/>
                      <a:pt x="29" y="4"/>
                    </a:cubicBezTo>
                    <a:cubicBezTo>
                      <a:pt x="27" y="21"/>
                      <a:pt x="24" y="37"/>
                      <a:pt x="20" y="51"/>
                    </a:cubicBezTo>
                    <a:cubicBezTo>
                      <a:pt x="15" y="50"/>
                      <a:pt x="10" y="49"/>
                      <a:pt x="5" y="48"/>
                    </a:cubicBezTo>
                    <a:cubicBezTo>
                      <a:pt x="6" y="31"/>
                      <a:pt x="11" y="15"/>
                      <a:pt x="17" y="2"/>
                    </a:cubicBezTo>
                    <a:close/>
                    <a:moveTo>
                      <a:pt x="20" y="68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74" y="76"/>
                      <a:pt x="80" y="76"/>
                      <a:pt x="107" y="76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11" y="26"/>
                      <a:pt x="111" y="26"/>
                      <a:pt x="111" y="26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5"/>
                      <a:pt x="33" y="17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84" y="68"/>
                      <a:pt x="61" y="68"/>
                      <a:pt x="20" y="68"/>
                    </a:cubicBezTo>
                    <a:close/>
                    <a:moveTo>
                      <a:pt x="102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102" y="27"/>
                      <a:pt x="102" y="27"/>
                      <a:pt x="102" y="27"/>
                    </a:cubicBezTo>
                    <a:close/>
                    <a:moveTo>
                      <a:pt x="34" y="45"/>
                    </a:move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5"/>
                      <a:pt x="34" y="45"/>
                      <a:pt x="34" y="45"/>
                    </a:cubicBezTo>
                    <a:close/>
                    <a:moveTo>
                      <a:pt x="34" y="34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34" y="23"/>
                    </a:move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3"/>
                      <a:pt x="34" y="23"/>
                      <a:pt x="34" y="23"/>
                    </a:cubicBezTo>
                    <a:close/>
                    <a:moveTo>
                      <a:pt x="4" y="70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4" y="84"/>
                      <a:pt x="3" y="83"/>
                      <a:pt x="2" y="83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" y="70"/>
                      <a:pt x="4" y="70"/>
                      <a:pt x="4" y="70"/>
                    </a:cubicBezTo>
                    <a:close/>
                    <a:moveTo>
                      <a:pt x="4" y="51"/>
                    </a:moveTo>
                    <a:cubicBezTo>
                      <a:pt x="4" y="57"/>
                      <a:pt x="3" y="63"/>
                      <a:pt x="2" y="68"/>
                    </a:cubicBezTo>
                    <a:cubicBezTo>
                      <a:pt x="6" y="69"/>
                      <a:pt x="9" y="70"/>
                      <a:pt x="13" y="71"/>
                    </a:cubicBezTo>
                    <a:cubicBezTo>
                      <a:pt x="14" y="65"/>
                      <a:pt x="16" y="60"/>
                      <a:pt x="18" y="54"/>
                    </a:cubicBezTo>
                    <a:cubicBezTo>
                      <a:pt x="14" y="53"/>
                      <a:pt x="9" y="52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75" name="组合 77"/>
              <p:cNvGrpSpPr>
                <a:grpSpLocks/>
              </p:cNvGrpSpPr>
              <p:nvPr/>
            </p:nvGrpSpPr>
            <p:grpSpPr bwMode="auto">
              <a:xfrm>
                <a:off x="10220130" y="3773730"/>
                <a:ext cx="1692144" cy="541333"/>
                <a:chOff x="8748385" y="2099585"/>
                <a:chExt cx="1692144" cy="541333"/>
              </a:xfrm>
            </p:grpSpPr>
            <p:sp>
              <p:nvSpPr>
                <p:cNvPr id="10276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8748385" y="2179150"/>
                  <a:ext cx="1692144" cy="461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400" dirty="0">
                      <a:solidFill>
                        <a:schemeClr val="bg1"/>
                      </a:solidFill>
                    </a:rPr>
                    <a:t>Achievements</a:t>
                  </a:r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0" name="直接连接符 79"/>
                <p:cNvCxnSpPr>
                  <a:cxnSpLocks/>
                </p:cNvCxnSpPr>
                <p:nvPr/>
              </p:nvCxnSpPr>
              <p:spPr>
                <a:xfrm>
                  <a:off x="9043822" y="2099585"/>
                  <a:ext cx="1125037" cy="635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2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BAF31D78-734A-4307-9C01-5CA95AB60C9D}"/>
              </a:ext>
            </a:extLst>
          </p:cNvPr>
          <p:cNvGrpSpPr>
            <a:grpSpLocks/>
          </p:cNvGrpSpPr>
          <p:nvPr/>
        </p:nvGrpSpPr>
        <p:grpSpPr bwMode="auto">
          <a:xfrm>
            <a:off x="221484" y="1236458"/>
            <a:ext cx="8328402" cy="5196886"/>
            <a:chOff x="3179561" y="1194708"/>
            <a:chExt cx="2956560" cy="4838700"/>
          </a:xfrm>
        </p:grpSpPr>
        <p:grpSp>
          <p:nvGrpSpPr>
            <p:cNvPr id="40" name="组合 19">
              <a:extLst>
                <a:ext uri="{FF2B5EF4-FFF2-40B4-BE49-F238E27FC236}">
                  <a16:creationId xmlns:a16="http://schemas.microsoft.com/office/drawing/2014/main" id="{2CCFC4E5-89F1-4D07-A260-740485EB8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42" name="组合 27">
                <a:extLst>
                  <a:ext uri="{FF2B5EF4-FFF2-40B4-BE49-F238E27FC236}">
                    <a16:creationId xmlns:a16="http://schemas.microsoft.com/office/drawing/2014/main" id="{AC8F6A04-BFF7-4745-B51F-8C5CA6906A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ED11A8BC-E78B-4C55-B91B-827CC1481A47}"/>
                    </a:ext>
                  </a:extLst>
                </p:cNvPr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DE3D453D-73A9-4041-B359-ADBA5C406A90}"/>
                    </a:ext>
                  </a:extLst>
                </p:cNvPr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2800B6E-1E0F-4CD1-B5B4-433083D1B444}"/>
                  </a:ext>
                </a:extLst>
              </p:cNvPr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1" name="文本框 25">
              <a:extLst>
                <a:ext uri="{FF2B5EF4-FFF2-40B4-BE49-F238E27FC236}">
                  <a16:creationId xmlns:a16="http://schemas.microsoft.com/office/drawing/2014/main" id="{3F5EB91B-A5AE-481F-A2DC-09F3919B2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291" y="1316300"/>
              <a:ext cx="27051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chemeClr val="bg1"/>
                  </a:solidFill>
                </a:rPr>
                <a:t>Other tips to make the introduction excellent: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982458"/>
            <a:chOff x="551544" y="82976"/>
            <a:chExt cx="3380742" cy="980759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95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Introducing</a:t>
              </a:r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speaker</a:t>
              </a:r>
              <a:endPara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8035" y="1993486"/>
            <a:ext cx="7902052" cy="4053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   </a:t>
            </a:r>
          </a:p>
          <a:p>
            <a:pPr marL="285750" indent="-28575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Avoid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using sensitive or embarrassing information without approval or could lead to misunderstanding.</a:t>
            </a:r>
          </a:p>
          <a:p>
            <a:pPr marL="285750" indent="-28575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Search for 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more information 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like the biographical information and previous speeches about the speaker.</a:t>
            </a:r>
          </a:p>
          <a:p>
            <a:pPr marL="285750" indent="-28575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Using appropriate 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gestures, pause and emphasis 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to attract the audience arouse their interest bout keynote speaker.</a:t>
            </a: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8870332" y="1195388"/>
            <a:ext cx="3107285" cy="1533524"/>
            <a:chOff x="8868314" y="1194708"/>
            <a:chExt cx="3038804" cy="1533978"/>
          </a:xfrm>
        </p:grpSpPr>
        <p:sp>
          <p:nvSpPr>
            <p:cNvPr id="7" name="矩形 6"/>
            <p:cNvSpPr/>
            <p:nvPr/>
          </p:nvSpPr>
          <p:spPr>
            <a:xfrm>
              <a:off x="8933467" y="1194708"/>
              <a:ext cx="2890780" cy="153397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93" name="组合 70"/>
            <p:cNvGrpSpPr>
              <a:grpSpLocks/>
            </p:cNvGrpSpPr>
            <p:nvPr/>
          </p:nvGrpSpPr>
          <p:grpSpPr bwMode="auto">
            <a:xfrm>
              <a:off x="8868314" y="2088734"/>
              <a:ext cx="3038804" cy="610599"/>
              <a:chOff x="8809329" y="2106876"/>
              <a:chExt cx="3038804" cy="610599"/>
            </a:xfrm>
          </p:grpSpPr>
          <p:sp>
            <p:nvSpPr>
              <p:cNvPr id="10294" name="文本框 7"/>
              <p:cNvSpPr txBox="1">
                <a:spLocks noChangeArrowheads="1"/>
              </p:cNvSpPr>
              <p:nvPr/>
            </p:nvSpPr>
            <p:spPr bwMode="auto">
              <a:xfrm>
                <a:off x="8809329" y="2255674"/>
                <a:ext cx="3038804" cy="461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</a:rPr>
                  <a:t>Gesture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" name="直接连接符 68"/>
              <p:cNvCxnSpPr>
                <a:cxnSpLocks/>
              </p:cNvCxnSpPr>
              <p:nvPr/>
            </p:nvCxnSpPr>
            <p:spPr>
              <a:xfrm>
                <a:off x="9622861" y="2106876"/>
                <a:ext cx="1681392" cy="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8936953" y="2978494"/>
            <a:ext cx="2938194" cy="1527176"/>
            <a:chOff x="9296155" y="2846424"/>
            <a:chExt cx="2937640" cy="1527514"/>
          </a:xfrm>
        </p:grpSpPr>
        <p:sp>
          <p:nvSpPr>
            <p:cNvPr id="59" name="矩形 58"/>
            <p:cNvSpPr/>
            <p:nvPr/>
          </p:nvSpPr>
          <p:spPr>
            <a:xfrm>
              <a:off x="9296155" y="2846424"/>
              <a:ext cx="2937640" cy="152751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79" name="组合 40"/>
            <p:cNvGrpSpPr>
              <a:grpSpLocks/>
            </p:cNvGrpSpPr>
            <p:nvPr/>
          </p:nvGrpSpPr>
          <p:grpSpPr bwMode="auto">
            <a:xfrm>
              <a:off x="9372888" y="3144012"/>
              <a:ext cx="2761611" cy="1134643"/>
              <a:chOff x="9372888" y="3144012"/>
              <a:chExt cx="2761611" cy="1134643"/>
            </a:xfrm>
          </p:grpSpPr>
          <p:sp>
            <p:nvSpPr>
              <p:cNvPr id="10280" name="Freeform 71"/>
              <p:cNvSpPr>
                <a:spLocks noEditPoints="1"/>
              </p:cNvSpPr>
              <p:nvPr/>
            </p:nvSpPr>
            <p:spPr bwMode="auto">
              <a:xfrm>
                <a:off x="10498367" y="3144012"/>
                <a:ext cx="510652" cy="540555"/>
              </a:xfrm>
              <a:custGeom>
                <a:avLst/>
                <a:gdLst>
                  <a:gd name="T0" fmla="*/ 2147483647 w 222"/>
                  <a:gd name="T1" fmla="*/ 2147483647 h 235"/>
                  <a:gd name="T2" fmla="*/ 2147483647 w 222"/>
                  <a:gd name="T3" fmla="*/ 2147483647 h 235"/>
                  <a:gd name="T4" fmla="*/ 2147483647 w 222"/>
                  <a:gd name="T5" fmla="*/ 2147483647 h 235"/>
                  <a:gd name="T6" fmla="*/ 2147483647 w 222"/>
                  <a:gd name="T7" fmla="*/ 2147483647 h 235"/>
                  <a:gd name="T8" fmla="*/ 2147483647 w 222"/>
                  <a:gd name="T9" fmla="*/ 2147483647 h 235"/>
                  <a:gd name="T10" fmla="*/ 2147483647 w 222"/>
                  <a:gd name="T11" fmla="*/ 2147483647 h 235"/>
                  <a:gd name="T12" fmla="*/ 2147483647 w 222"/>
                  <a:gd name="T13" fmla="*/ 2147483647 h 235"/>
                  <a:gd name="T14" fmla="*/ 2147483647 w 222"/>
                  <a:gd name="T15" fmla="*/ 2147483647 h 235"/>
                  <a:gd name="T16" fmla="*/ 2147483647 w 222"/>
                  <a:gd name="T17" fmla="*/ 2147483647 h 235"/>
                  <a:gd name="T18" fmla="*/ 2147483647 w 222"/>
                  <a:gd name="T19" fmla="*/ 2147483647 h 235"/>
                  <a:gd name="T20" fmla="*/ 2147483647 w 222"/>
                  <a:gd name="T21" fmla="*/ 2147483647 h 235"/>
                  <a:gd name="T22" fmla="*/ 2147483647 w 222"/>
                  <a:gd name="T23" fmla="*/ 2147483647 h 235"/>
                  <a:gd name="T24" fmla="*/ 2147483647 w 222"/>
                  <a:gd name="T25" fmla="*/ 2147483647 h 235"/>
                  <a:gd name="T26" fmla="*/ 2147483647 w 222"/>
                  <a:gd name="T27" fmla="*/ 0 h 235"/>
                  <a:gd name="T28" fmla="*/ 2147483647 w 222"/>
                  <a:gd name="T29" fmla="*/ 0 h 235"/>
                  <a:gd name="T30" fmla="*/ 2147483647 w 222"/>
                  <a:gd name="T31" fmla="*/ 2147483647 h 235"/>
                  <a:gd name="T32" fmla="*/ 2147483647 w 222"/>
                  <a:gd name="T33" fmla="*/ 2147483647 h 235"/>
                  <a:gd name="T34" fmla="*/ 2147483647 w 222"/>
                  <a:gd name="T35" fmla="*/ 2147483647 h 235"/>
                  <a:gd name="T36" fmla="*/ 2147483647 w 222"/>
                  <a:gd name="T37" fmla="*/ 2147483647 h 235"/>
                  <a:gd name="T38" fmla="*/ 2147483647 w 222"/>
                  <a:gd name="T39" fmla="*/ 2147483647 h 235"/>
                  <a:gd name="T40" fmla="*/ 2147483647 w 222"/>
                  <a:gd name="T41" fmla="*/ 2147483647 h 235"/>
                  <a:gd name="T42" fmla="*/ 2147483647 w 222"/>
                  <a:gd name="T43" fmla="*/ 2147483647 h 235"/>
                  <a:gd name="T44" fmla="*/ 0 w 222"/>
                  <a:gd name="T45" fmla="*/ 2147483647 h 235"/>
                  <a:gd name="T46" fmla="*/ 0 w 222"/>
                  <a:gd name="T47" fmla="*/ 2147483647 h 235"/>
                  <a:gd name="T48" fmla="*/ 2147483647 w 222"/>
                  <a:gd name="T49" fmla="*/ 2147483647 h 235"/>
                  <a:gd name="T50" fmla="*/ 2147483647 w 222"/>
                  <a:gd name="T51" fmla="*/ 2147483647 h 235"/>
                  <a:gd name="T52" fmla="*/ 2147483647 w 222"/>
                  <a:gd name="T53" fmla="*/ 2147483647 h 235"/>
                  <a:gd name="T54" fmla="*/ 2147483647 w 222"/>
                  <a:gd name="T55" fmla="*/ 2147483647 h 235"/>
                  <a:gd name="T56" fmla="*/ 2147483647 w 222"/>
                  <a:gd name="T57" fmla="*/ 2147483647 h 235"/>
                  <a:gd name="T58" fmla="*/ 2147483647 w 222"/>
                  <a:gd name="T59" fmla="*/ 2147483647 h 235"/>
                  <a:gd name="T60" fmla="*/ 2147483647 w 222"/>
                  <a:gd name="T61" fmla="*/ 2147483647 h 235"/>
                  <a:gd name="T62" fmla="*/ 2147483647 w 222"/>
                  <a:gd name="T63" fmla="*/ 2147483647 h 235"/>
                  <a:gd name="T64" fmla="*/ 2147483647 w 222"/>
                  <a:gd name="T65" fmla="*/ 2147483647 h 235"/>
                  <a:gd name="T66" fmla="*/ 2147483647 w 222"/>
                  <a:gd name="T67" fmla="*/ 2147483647 h 235"/>
                  <a:gd name="T68" fmla="*/ 2147483647 w 222"/>
                  <a:gd name="T69" fmla="*/ 2147483647 h 235"/>
                  <a:gd name="T70" fmla="*/ 2147483647 w 222"/>
                  <a:gd name="T71" fmla="*/ 2147483647 h 235"/>
                  <a:gd name="T72" fmla="*/ 2147483647 w 222"/>
                  <a:gd name="T73" fmla="*/ 2147483647 h 235"/>
                  <a:gd name="T74" fmla="*/ 2147483647 w 222"/>
                  <a:gd name="T75" fmla="*/ 2147483647 h 235"/>
                  <a:gd name="T76" fmla="*/ 2147483647 w 222"/>
                  <a:gd name="T77" fmla="*/ 2147483647 h 235"/>
                  <a:gd name="T78" fmla="*/ 2147483647 w 222"/>
                  <a:gd name="T79" fmla="*/ 2147483647 h 235"/>
                  <a:gd name="T80" fmla="*/ 2147483647 w 222"/>
                  <a:gd name="T81" fmla="*/ 2147483647 h 2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81" name="组合 76"/>
              <p:cNvGrpSpPr>
                <a:grpSpLocks/>
              </p:cNvGrpSpPr>
              <p:nvPr/>
            </p:nvGrpSpPr>
            <p:grpSpPr bwMode="auto">
              <a:xfrm>
                <a:off x="9372888" y="3780081"/>
                <a:ext cx="2761611" cy="498574"/>
                <a:chOff x="9313903" y="2105936"/>
                <a:chExt cx="2761611" cy="498574"/>
              </a:xfrm>
            </p:grpSpPr>
            <p:sp>
              <p:nvSpPr>
                <p:cNvPr id="10282" name="文本框 80"/>
                <p:cNvSpPr txBox="1">
                  <a:spLocks noChangeArrowheads="1"/>
                </p:cNvSpPr>
                <p:nvPr/>
              </p:nvSpPr>
              <p:spPr bwMode="auto">
                <a:xfrm>
                  <a:off x="9313903" y="2142743"/>
                  <a:ext cx="2761611" cy="461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400" dirty="0">
                      <a:solidFill>
                        <a:schemeClr val="bg1"/>
                      </a:solidFill>
                    </a:rPr>
                    <a:t>More information</a:t>
                  </a:r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2" name="直接连接符 81"/>
                <p:cNvCxnSpPr>
                  <a:cxnSpLocks/>
                </p:cNvCxnSpPr>
                <p:nvPr/>
              </p:nvCxnSpPr>
              <p:spPr>
                <a:xfrm>
                  <a:off x="9904371" y="2105936"/>
                  <a:ext cx="1859183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8936953" y="4701011"/>
            <a:ext cx="3007011" cy="1527175"/>
            <a:chOff x="10054079" y="2846424"/>
            <a:chExt cx="2025673" cy="1527514"/>
          </a:xfrm>
        </p:grpSpPr>
        <p:sp>
          <p:nvSpPr>
            <p:cNvPr id="60" name="矩形 59"/>
            <p:cNvSpPr/>
            <p:nvPr/>
          </p:nvSpPr>
          <p:spPr>
            <a:xfrm>
              <a:off x="10054079" y="2846424"/>
              <a:ext cx="2025673" cy="1527514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75" name="组合 77"/>
            <p:cNvGrpSpPr>
              <a:grpSpLocks/>
            </p:cNvGrpSpPr>
            <p:nvPr/>
          </p:nvGrpSpPr>
          <p:grpSpPr bwMode="auto">
            <a:xfrm>
              <a:off x="10148988" y="3773730"/>
              <a:ext cx="1858195" cy="524722"/>
              <a:chOff x="8677243" y="2099585"/>
              <a:chExt cx="1858195" cy="524722"/>
            </a:xfrm>
          </p:grpSpPr>
          <p:sp>
            <p:nvSpPr>
              <p:cNvPr id="10276" name="文本框 78"/>
              <p:cNvSpPr txBox="1">
                <a:spLocks noChangeArrowheads="1"/>
              </p:cNvSpPr>
              <p:nvPr/>
            </p:nvSpPr>
            <p:spPr bwMode="auto">
              <a:xfrm>
                <a:off x="8677243" y="2162540"/>
                <a:ext cx="1858195" cy="461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</a:rPr>
                  <a:t>Avoid awkwardness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0" name="直接连接符 79"/>
              <p:cNvCxnSpPr>
                <a:cxnSpLocks/>
              </p:cNvCxnSpPr>
              <p:nvPr/>
            </p:nvCxnSpPr>
            <p:spPr>
              <a:xfrm>
                <a:off x="9043822" y="2099585"/>
                <a:ext cx="1125037" cy="635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Freeform 288">
            <a:extLst>
              <a:ext uri="{FF2B5EF4-FFF2-40B4-BE49-F238E27FC236}">
                <a16:creationId xmlns:a16="http://schemas.microsoft.com/office/drawing/2014/main" id="{489CB7B3-D984-4EE4-B4E8-B71B6160F1DD}"/>
              </a:ext>
            </a:extLst>
          </p:cNvPr>
          <p:cNvSpPr>
            <a:spLocks noEditPoints="1"/>
          </p:cNvSpPr>
          <p:nvPr/>
        </p:nvSpPr>
        <p:spPr bwMode="auto">
          <a:xfrm>
            <a:off x="10083158" y="1335322"/>
            <a:ext cx="697837" cy="634372"/>
          </a:xfrm>
          <a:custGeom>
            <a:avLst/>
            <a:gdLst>
              <a:gd name="T0" fmla="*/ 2147483647 w 109"/>
              <a:gd name="T1" fmla="*/ 2147483647 h 104"/>
              <a:gd name="T2" fmla="*/ 2147483647 w 109"/>
              <a:gd name="T3" fmla="*/ 2147483647 h 104"/>
              <a:gd name="T4" fmla="*/ 2147483647 w 109"/>
              <a:gd name="T5" fmla="*/ 2147483647 h 104"/>
              <a:gd name="T6" fmla="*/ 2147483647 w 109"/>
              <a:gd name="T7" fmla="*/ 2147483647 h 104"/>
              <a:gd name="T8" fmla="*/ 2147483647 w 109"/>
              <a:gd name="T9" fmla="*/ 2147483647 h 104"/>
              <a:gd name="T10" fmla="*/ 2147483647 w 109"/>
              <a:gd name="T11" fmla="*/ 2147483647 h 104"/>
              <a:gd name="T12" fmla="*/ 2147483647 w 109"/>
              <a:gd name="T13" fmla="*/ 2147483647 h 104"/>
              <a:gd name="T14" fmla="*/ 2147483647 w 109"/>
              <a:gd name="T15" fmla="*/ 2147483647 h 104"/>
              <a:gd name="T16" fmla="*/ 2147483647 w 109"/>
              <a:gd name="T17" fmla="*/ 2147483647 h 104"/>
              <a:gd name="T18" fmla="*/ 2147483647 w 109"/>
              <a:gd name="T19" fmla="*/ 0 h 104"/>
              <a:gd name="T20" fmla="*/ 2147483647 w 109"/>
              <a:gd name="T21" fmla="*/ 2147483647 h 104"/>
              <a:gd name="T22" fmla="*/ 2147483647 w 109"/>
              <a:gd name="T23" fmla="*/ 2147483647 h 104"/>
              <a:gd name="T24" fmla="*/ 2147483647 w 109"/>
              <a:gd name="T25" fmla="*/ 2147483647 h 104"/>
              <a:gd name="T26" fmla="*/ 2147483647 w 109"/>
              <a:gd name="T27" fmla="*/ 2147483647 h 104"/>
              <a:gd name="T28" fmla="*/ 2147483647 w 109"/>
              <a:gd name="T29" fmla="*/ 2147483647 h 104"/>
              <a:gd name="T30" fmla="*/ 2147483647 w 109"/>
              <a:gd name="T31" fmla="*/ 2147483647 h 104"/>
              <a:gd name="T32" fmla="*/ 2147483647 w 109"/>
              <a:gd name="T33" fmla="*/ 2147483647 h 104"/>
              <a:gd name="T34" fmla="*/ 2147483647 w 109"/>
              <a:gd name="T35" fmla="*/ 2147483647 h 104"/>
              <a:gd name="T36" fmla="*/ 2147483647 w 109"/>
              <a:gd name="T37" fmla="*/ 2147483647 h 104"/>
              <a:gd name="T38" fmla="*/ 2147483647 w 109"/>
              <a:gd name="T39" fmla="*/ 2147483647 h 104"/>
              <a:gd name="T40" fmla="*/ 2147483647 w 109"/>
              <a:gd name="T41" fmla="*/ 2147483647 h 104"/>
              <a:gd name="T42" fmla="*/ 2147483647 w 109"/>
              <a:gd name="T43" fmla="*/ 2147483647 h 104"/>
              <a:gd name="T44" fmla="*/ 2147483647 w 109"/>
              <a:gd name="T45" fmla="*/ 2147483647 h 104"/>
              <a:gd name="T46" fmla="*/ 2147483647 w 109"/>
              <a:gd name="T47" fmla="*/ 2147483647 h 104"/>
              <a:gd name="T48" fmla="*/ 2147483647 w 109"/>
              <a:gd name="T49" fmla="*/ 2147483647 h 104"/>
              <a:gd name="T50" fmla="*/ 2147483647 w 109"/>
              <a:gd name="T51" fmla="*/ 2147483647 h 104"/>
              <a:gd name="T52" fmla="*/ 2147483647 w 109"/>
              <a:gd name="T53" fmla="*/ 2147483647 h 104"/>
              <a:gd name="T54" fmla="*/ 2147483647 w 109"/>
              <a:gd name="T55" fmla="*/ 2147483647 h 104"/>
              <a:gd name="T56" fmla="*/ 2147483647 w 109"/>
              <a:gd name="T57" fmla="*/ 2147483647 h 104"/>
              <a:gd name="T58" fmla="*/ 2147483647 w 109"/>
              <a:gd name="T59" fmla="*/ 2147483647 h 104"/>
              <a:gd name="T60" fmla="*/ 2147483647 w 109"/>
              <a:gd name="T61" fmla="*/ 2147483647 h 104"/>
              <a:gd name="T62" fmla="*/ 2147483647 w 109"/>
              <a:gd name="T63" fmla="*/ 2147483647 h 104"/>
              <a:gd name="T64" fmla="*/ 2147483647 w 109"/>
              <a:gd name="T65" fmla="*/ 2147483647 h 104"/>
              <a:gd name="T66" fmla="*/ 2147483647 w 109"/>
              <a:gd name="T67" fmla="*/ 2147483647 h 104"/>
              <a:gd name="T68" fmla="*/ 2147483647 w 109"/>
              <a:gd name="T69" fmla="*/ 2147483647 h 104"/>
              <a:gd name="T70" fmla="*/ 2147483647 w 109"/>
              <a:gd name="T71" fmla="*/ 2147483647 h 104"/>
              <a:gd name="T72" fmla="*/ 2147483647 w 109"/>
              <a:gd name="T73" fmla="*/ 2147483647 h 104"/>
              <a:gd name="T74" fmla="*/ 2147483647 w 109"/>
              <a:gd name="T75" fmla="*/ 2147483647 h 104"/>
              <a:gd name="T76" fmla="*/ 2147483647 w 109"/>
              <a:gd name="T77" fmla="*/ 2147483647 h 104"/>
              <a:gd name="T78" fmla="*/ 2147483647 w 109"/>
              <a:gd name="T79" fmla="*/ 2147483647 h 104"/>
              <a:gd name="T80" fmla="*/ 2147483647 w 109"/>
              <a:gd name="T81" fmla="*/ 2147483647 h 104"/>
              <a:gd name="T82" fmla="*/ 2147483647 w 109"/>
              <a:gd name="T83" fmla="*/ 2147483647 h 104"/>
              <a:gd name="T84" fmla="*/ 2147483647 w 109"/>
              <a:gd name="T85" fmla="*/ 2147483647 h 104"/>
              <a:gd name="T86" fmla="*/ 2147483647 w 109"/>
              <a:gd name="T87" fmla="*/ 2147483647 h 104"/>
              <a:gd name="T88" fmla="*/ 2147483647 w 109"/>
              <a:gd name="T89" fmla="*/ 2147483647 h 104"/>
              <a:gd name="T90" fmla="*/ 2147483647 w 109"/>
              <a:gd name="T91" fmla="*/ 2147483647 h 104"/>
              <a:gd name="T92" fmla="*/ 2147483647 w 109"/>
              <a:gd name="T93" fmla="*/ 2147483647 h 1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9" h="104">
                <a:moveTo>
                  <a:pt x="62" y="0"/>
                </a:moveTo>
                <a:cubicBezTo>
                  <a:pt x="71" y="0"/>
                  <a:pt x="80" y="3"/>
                  <a:pt x="86" y="10"/>
                </a:cubicBezTo>
                <a:cubicBezTo>
                  <a:pt x="92" y="16"/>
                  <a:pt x="96" y="24"/>
                  <a:pt x="96" y="34"/>
                </a:cubicBezTo>
                <a:cubicBezTo>
                  <a:pt x="96" y="38"/>
                  <a:pt x="95" y="42"/>
                  <a:pt x="94" y="46"/>
                </a:cubicBezTo>
                <a:cubicBezTo>
                  <a:pt x="92" y="48"/>
                  <a:pt x="92" y="48"/>
                  <a:pt x="92" y="48"/>
                </a:cubicBezTo>
                <a:cubicBezTo>
                  <a:pt x="89" y="52"/>
                  <a:pt x="86" y="56"/>
                  <a:pt x="83" y="58"/>
                </a:cubicBezTo>
                <a:cubicBezTo>
                  <a:pt x="83" y="53"/>
                  <a:pt x="83" y="53"/>
                  <a:pt x="83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4" y="51"/>
                  <a:pt x="86" y="49"/>
                  <a:pt x="87" y="46"/>
                </a:cubicBezTo>
                <a:cubicBezTo>
                  <a:pt x="86" y="46"/>
                  <a:pt x="86" y="47"/>
                  <a:pt x="85" y="47"/>
                </a:cubicBezTo>
                <a:cubicBezTo>
                  <a:pt x="83" y="48"/>
                  <a:pt x="80" y="49"/>
                  <a:pt x="78" y="50"/>
                </a:cubicBezTo>
                <a:cubicBezTo>
                  <a:pt x="78" y="50"/>
                  <a:pt x="77" y="51"/>
                  <a:pt x="77" y="51"/>
                </a:cubicBezTo>
                <a:cubicBezTo>
                  <a:pt x="65" y="47"/>
                  <a:pt x="54" y="47"/>
                  <a:pt x="44" y="49"/>
                </a:cubicBezTo>
                <a:cubicBezTo>
                  <a:pt x="42" y="49"/>
                  <a:pt x="40" y="48"/>
                  <a:pt x="38" y="47"/>
                </a:cubicBezTo>
                <a:cubicBezTo>
                  <a:pt x="38" y="47"/>
                  <a:pt x="37" y="46"/>
                  <a:pt x="36" y="46"/>
                </a:cubicBezTo>
                <a:cubicBezTo>
                  <a:pt x="37" y="48"/>
                  <a:pt x="38" y="49"/>
                  <a:pt x="39" y="51"/>
                </a:cubicBezTo>
                <a:cubicBezTo>
                  <a:pt x="38" y="52"/>
                  <a:pt x="36" y="52"/>
                  <a:pt x="34" y="53"/>
                </a:cubicBezTo>
                <a:cubicBezTo>
                  <a:pt x="30" y="48"/>
                  <a:pt x="28" y="41"/>
                  <a:pt x="28" y="34"/>
                </a:cubicBezTo>
                <a:cubicBezTo>
                  <a:pt x="28" y="24"/>
                  <a:pt x="31" y="16"/>
                  <a:pt x="38" y="10"/>
                </a:cubicBezTo>
                <a:cubicBezTo>
                  <a:pt x="44" y="3"/>
                  <a:pt x="52" y="0"/>
                  <a:pt x="62" y="0"/>
                </a:cubicBezTo>
                <a:close/>
                <a:moveTo>
                  <a:pt x="0" y="104"/>
                </a:moveTo>
                <a:cubicBezTo>
                  <a:pt x="37" y="103"/>
                  <a:pt x="37" y="103"/>
                  <a:pt x="37" y="103"/>
                </a:cubicBezTo>
                <a:cubicBezTo>
                  <a:pt x="42" y="86"/>
                  <a:pt x="42" y="86"/>
                  <a:pt x="42" y="86"/>
                </a:cubicBezTo>
                <a:cubicBezTo>
                  <a:pt x="88" y="84"/>
                  <a:pt x="88" y="84"/>
                  <a:pt x="88" y="84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98" y="51"/>
                  <a:pt x="98" y="51"/>
                  <a:pt x="98" y="51"/>
                </a:cubicBezTo>
                <a:cubicBezTo>
                  <a:pt x="83" y="72"/>
                  <a:pt x="70" y="74"/>
                  <a:pt x="49" y="68"/>
                </a:cubicBezTo>
                <a:cubicBezTo>
                  <a:pt x="49" y="67"/>
                  <a:pt x="49" y="67"/>
                  <a:pt x="49" y="67"/>
                </a:cubicBezTo>
                <a:cubicBezTo>
                  <a:pt x="66" y="70"/>
                  <a:pt x="73" y="68"/>
                  <a:pt x="77" y="64"/>
                </a:cubicBezTo>
                <a:cubicBezTo>
                  <a:pt x="77" y="58"/>
                  <a:pt x="77" y="58"/>
                  <a:pt x="77" y="58"/>
                </a:cubicBezTo>
                <a:cubicBezTo>
                  <a:pt x="38" y="44"/>
                  <a:pt x="15" y="73"/>
                  <a:pt x="0" y="104"/>
                </a:cubicBezTo>
                <a:close/>
                <a:moveTo>
                  <a:pt x="90" y="35"/>
                </a:moveTo>
                <a:cubicBezTo>
                  <a:pt x="80" y="35"/>
                  <a:pt x="80" y="35"/>
                  <a:pt x="80" y="35"/>
                </a:cubicBezTo>
                <a:cubicBezTo>
                  <a:pt x="80" y="38"/>
                  <a:pt x="80" y="41"/>
                  <a:pt x="79" y="43"/>
                </a:cubicBezTo>
                <a:cubicBezTo>
                  <a:pt x="80" y="43"/>
                  <a:pt x="81" y="42"/>
                  <a:pt x="83" y="42"/>
                </a:cubicBezTo>
                <a:cubicBezTo>
                  <a:pt x="86" y="40"/>
                  <a:pt x="89" y="38"/>
                  <a:pt x="90" y="35"/>
                </a:cubicBezTo>
                <a:close/>
                <a:moveTo>
                  <a:pt x="74" y="35"/>
                </a:moveTo>
                <a:cubicBezTo>
                  <a:pt x="64" y="35"/>
                  <a:pt x="64" y="35"/>
                  <a:pt x="64" y="35"/>
                </a:cubicBezTo>
                <a:cubicBezTo>
                  <a:pt x="64" y="46"/>
                  <a:pt x="64" y="46"/>
                  <a:pt x="64" y="46"/>
                </a:cubicBezTo>
                <a:cubicBezTo>
                  <a:pt x="67" y="46"/>
                  <a:pt x="70" y="46"/>
                  <a:pt x="73" y="45"/>
                </a:cubicBezTo>
                <a:cubicBezTo>
                  <a:pt x="74" y="42"/>
                  <a:pt x="74" y="39"/>
                  <a:pt x="74" y="35"/>
                </a:cubicBezTo>
                <a:close/>
                <a:moveTo>
                  <a:pt x="59" y="35"/>
                </a:moveTo>
                <a:cubicBezTo>
                  <a:pt x="50" y="35"/>
                  <a:pt x="50" y="35"/>
                  <a:pt x="50" y="35"/>
                </a:cubicBezTo>
                <a:cubicBezTo>
                  <a:pt x="50" y="39"/>
                  <a:pt x="50" y="42"/>
                  <a:pt x="51" y="45"/>
                </a:cubicBezTo>
                <a:cubicBezTo>
                  <a:pt x="53" y="46"/>
                  <a:pt x="56" y="46"/>
                  <a:pt x="59" y="46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4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5" y="38"/>
                  <a:pt x="37" y="40"/>
                  <a:pt x="41" y="42"/>
                </a:cubicBezTo>
                <a:cubicBezTo>
                  <a:pt x="42" y="42"/>
                  <a:pt x="43" y="43"/>
                  <a:pt x="44" y="43"/>
                </a:cubicBezTo>
                <a:cubicBezTo>
                  <a:pt x="44" y="41"/>
                  <a:pt x="44" y="38"/>
                  <a:pt x="44" y="35"/>
                </a:cubicBezTo>
                <a:close/>
                <a:moveTo>
                  <a:pt x="35" y="30"/>
                </a:moveTo>
                <a:cubicBezTo>
                  <a:pt x="44" y="30"/>
                  <a:pt x="44" y="30"/>
                  <a:pt x="44" y="30"/>
                </a:cubicBezTo>
                <a:cubicBezTo>
                  <a:pt x="44" y="28"/>
                  <a:pt x="44" y="26"/>
                  <a:pt x="44" y="24"/>
                </a:cubicBezTo>
                <a:cubicBezTo>
                  <a:pt x="43" y="24"/>
                  <a:pt x="42" y="25"/>
                  <a:pt x="41" y="25"/>
                </a:cubicBezTo>
                <a:cubicBezTo>
                  <a:pt x="38" y="27"/>
                  <a:pt x="36" y="28"/>
                  <a:pt x="35" y="30"/>
                </a:cubicBezTo>
                <a:close/>
                <a:moveTo>
                  <a:pt x="50" y="30"/>
                </a:moveTo>
                <a:cubicBezTo>
                  <a:pt x="59" y="30"/>
                  <a:pt x="59" y="30"/>
                  <a:pt x="59" y="30"/>
                </a:cubicBezTo>
                <a:cubicBezTo>
                  <a:pt x="59" y="21"/>
                  <a:pt x="59" y="21"/>
                  <a:pt x="59" y="21"/>
                </a:cubicBezTo>
                <a:cubicBezTo>
                  <a:pt x="56" y="21"/>
                  <a:pt x="53" y="22"/>
                  <a:pt x="51" y="22"/>
                </a:cubicBezTo>
                <a:cubicBezTo>
                  <a:pt x="50" y="25"/>
                  <a:pt x="50" y="27"/>
                  <a:pt x="50" y="30"/>
                </a:cubicBezTo>
                <a:close/>
                <a:moveTo>
                  <a:pt x="64" y="30"/>
                </a:moveTo>
                <a:cubicBezTo>
                  <a:pt x="74" y="30"/>
                  <a:pt x="74" y="30"/>
                  <a:pt x="74" y="30"/>
                </a:cubicBezTo>
                <a:cubicBezTo>
                  <a:pt x="74" y="27"/>
                  <a:pt x="73" y="25"/>
                  <a:pt x="73" y="22"/>
                </a:cubicBezTo>
                <a:cubicBezTo>
                  <a:pt x="70" y="22"/>
                  <a:pt x="67" y="21"/>
                  <a:pt x="64" y="21"/>
                </a:cubicBezTo>
                <a:cubicBezTo>
                  <a:pt x="64" y="30"/>
                  <a:pt x="64" y="30"/>
                  <a:pt x="64" y="30"/>
                </a:cubicBezTo>
                <a:close/>
                <a:moveTo>
                  <a:pt x="80" y="30"/>
                </a:moveTo>
                <a:cubicBezTo>
                  <a:pt x="89" y="30"/>
                  <a:pt x="89" y="30"/>
                  <a:pt x="89" y="30"/>
                </a:cubicBezTo>
                <a:cubicBezTo>
                  <a:pt x="87" y="28"/>
                  <a:pt x="85" y="27"/>
                  <a:pt x="83" y="25"/>
                </a:cubicBezTo>
                <a:cubicBezTo>
                  <a:pt x="81" y="25"/>
                  <a:pt x="80" y="24"/>
                  <a:pt x="79" y="24"/>
                </a:cubicBezTo>
                <a:cubicBezTo>
                  <a:pt x="79" y="26"/>
                  <a:pt x="80" y="28"/>
                  <a:pt x="80" y="30"/>
                </a:cubicBezTo>
                <a:close/>
                <a:moveTo>
                  <a:pt x="64" y="6"/>
                </a:moveTo>
                <a:cubicBezTo>
                  <a:pt x="64" y="15"/>
                  <a:pt x="64" y="15"/>
                  <a:pt x="64" y="15"/>
                </a:cubicBezTo>
                <a:cubicBezTo>
                  <a:pt x="67" y="15"/>
                  <a:pt x="69" y="16"/>
                  <a:pt x="71" y="16"/>
                </a:cubicBezTo>
                <a:cubicBezTo>
                  <a:pt x="71" y="15"/>
                  <a:pt x="70" y="14"/>
                  <a:pt x="70" y="13"/>
                </a:cubicBezTo>
                <a:cubicBezTo>
                  <a:pt x="68" y="10"/>
                  <a:pt x="66" y="7"/>
                  <a:pt x="64" y="6"/>
                </a:cubicBezTo>
                <a:close/>
                <a:moveTo>
                  <a:pt x="59" y="15"/>
                </a:moveTo>
                <a:cubicBezTo>
                  <a:pt x="59" y="6"/>
                  <a:pt x="59" y="6"/>
                  <a:pt x="59" y="6"/>
                </a:cubicBezTo>
                <a:cubicBezTo>
                  <a:pt x="57" y="7"/>
                  <a:pt x="55" y="10"/>
                  <a:pt x="54" y="13"/>
                </a:cubicBezTo>
                <a:cubicBezTo>
                  <a:pt x="53" y="14"/>
                  <a:pt x="53" y="15"/>
                  <a:pt x="52" y="16"/>
                </a:cubicBezTo>
                <a:cubicBezTo>
                  <a:pt x="55" y="16"/>
                  <a:pt x="57" y="15"/>
                  <a:pt x="59" y="15"/>
                </a:cubicBezTo>
                <a:close/>
                <a:moveTo>
                  <a:pt x="46" y="17"/>
                </a:moveTo>
                <a:cubicBezTo>
                  <a:pt x="46" y="15"/>
                  <a:pt x="47" y="12"/>
                  <a:pt x="48" y="10"/>
                </a:cubicBezTo>
                <a:cubicBezTo>
                  <a:pt x="49" y="10"/>
                  <a:pt x="49" y="9"/>
                  <a:pt x="50" y="8"/>
                </a:cubicBezTo>
                <a:cubicBezTo>
                  <a:pt x="47" y="10"/>
                  <a:pt x="44" y="11"/>
                  <a:pt x="42" y="14"/>
                </a:cubicBezTo>
                <a:cubicBezTo>
                  <a:pt x="40" y="16"/>
                  <a:pt x="38" y="18"/>
                  <a:pt x="36" y="21"/>
                </a:cubicBezTo>
                <a:cubicBezTo>
                  <a:pt x="37" y="21"/>
                  <a:pt x="38" y="20"/>
                  <a:pt x="38" y="20"/>
                </a:cubicBezTo>
                <a:cubicBezTo>
                  <a:pt x="41" y="19"/>
                  <a:pt x="43" y="18"/>
                  <a:pt x="46" y="17"/>
                </a:cubicBezTo>
                <a:close/>
                <a:moveTo>
                  <a:pt x="74" y="8"/>
                </a:moveTo>
                <a:cubicBezTo>
                  <a:pt x="74" y="9"/>
                  <a:pt x="75" y="10"/>
                  <a:pt x="75" y="10"/>
                </a:cubicBezTo>
                <a:cubicBezTo>
                  <a:pt x="76" y="12"/>
                  <a:pt x="77" y="15"/>
                  <a:pt x="78" y="17"/>
                </a:cubicBezTo>
                <a:cubicBezTo>
                  <a:pt x="80" y="18"/>
                  <a:pt x="83" y="19"/>
                  <a:pt x="85" y="20"/>
                </a:cubicBezTo>
                <a:cubicBezTo>
                  <a:pt x="86" y="20"/>
                  <a:pt x="86" y="21"/>
                  <a:pt x="87" y="21"/>
                </a:cubicBezTo>
                <a:cubicBezTo>
                  <a:pt x="86" y="18"/>
                  <a:pt x="84" y="16"/>
                  <a:pt x="82" y="14"/>
                </a:cubicBezTo>
                <a:cubicBezTo>
                  <a:pt x="79" y="11"/>
                  <a:pt x="77" y="10"/>
                  <a:pt x="74" y="8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46">
            <a:extLst>
              <a:ext uri="{FF2B5EF4-FFF2-40B4-BE49-F238E27FC236}">
                <a16:creationId xmlns:a16="http://schemas.microsoft.com/office/drawing/2014/main" id="{004D2897-1AE2-4A69-AA89-206FAD17EBDA}"/>
              </a:ext>
            </a:extLst>
          </p:cNvPr>
          <p:cNvSpPr>
            <a:spLocks noEditPoints="1"/>
          </p:cNvSpPr>
          <p:nvPr/>
        </p:nvSpPr>
        <p:spPr bwMode="auto">
          <a:xfrm>
            <a:off x="10209278" y="4927814"/>
            <a:ext cx="571717" cy="549723"/>
          </a:xfrm>
          <a:custGeom>
            <a:avLst/>
            <a:gdLst>
              <a:gd name="T0" fmla="*/ 2147483647 w 98"/>
              <a:gd name="T1" fmla="*/ 2147483647 h 99"/>
              <a:gd name="T2" fmla="*/ 2147483647 w 98"/>
              <a:gd name="T3" fmla="*/ 2147483647 h 99"/>
              <a:gd name="T4" fmla="*/ 2147483647 w 98"/>
              <a:gd name="T5" fmla="*/ 2147483647 h 99"/>
              <a:gd name="T6" fmla="*/ 2147483647 w 98"/>
              <a:gd name="T7" fmla="*/ 2147483647 h 99"/>
              <a:gd name="T8" fmla="*/ 2147483647 w 98"/>
              <a:gd name="T9" fmla="*/ 2147483647 h 99"/>
              <a:gd name="T10" fmla="*/ 2147483647 w 98"/>
              <a:gd name="T11" fmla="*/ 2147483647 h 99"/>
              <a:gd name="T12" fmla="*/ 2147483647 w 98"/>
              <a:gd name="T13" fmla="*/ 2147483647 h 99"/>
              <a:gd name="T14" fmla="*/ 2147483647 w 98"/>
              <a:gd name="T15" fmla="*/ 2147483647 h 99"/>
              <a:gd name="T16" fmla="*/ 2147483647 w 98"/>
              <a:gd name="T17" fmla="*/ 0 h 99"/>
              <a:gd name="T18" fmla="*/ 2147483647 w 98"/>
              <a:gd name="T19" fmla="*/ 2147483647 h 99"/>
              <a:gd name="T20" fmla="*/ 2147483647 w 98"/>
              <a:gd name="T21" fmla="*/ 2147483647 h 99"/>
              <a:gd name="T22" fmla="*/ 2147483647 w 98"/>
              <a:gd name="T23" fmla="*/ 2147483647 h 99"/>
              <a:gd name="T24" fmla="*/ 2147483647 w 98"/>
              <a:gd name="T25" fmla="*/ 2147483647 h 99"/>
              <a:gd name="T26" fmla="*/ 2147483647 w 98"/>
              <a:gd name="T27" fmla="*/ 2147483647 h 99"/>
              <a:gd name="T28" fmla="*/ 2147483647 w 98"/>
              <a:gd name="T29" fmla="*/ 2147483647 h 99"/>
              <a:gd name="T30" fmla="*/ 2147483647 w 98"/>
              <a:gd name="T31" fmla="*/ 2147483647 h 99"/>
              <a:gd name="T32" fmla="*/ 2147483647 w 98"/>
              <a:gd name="T33" fmla="*/ 2147483647 h 99"/>
              <a:gd name="T34" fmla="*/ 2147483647 w 98"/>
              <a:gd name="T35" fmla="*/ 2147483647 h 99"/>
              <a:gd name="T36" fmla="*/ 2147483647 w 98"/>
              <a:gd name="T37" fmla="*/ 2147483647 h 99"/>
              <a:gd name="T38" fmla="*/ 2147483647 w 98"/>
              <a:gd name="T39" fmla="*/ 2147483647 h 99"/>
              <a:gd name="T40" fmla="*/ 2147483647 w 98"/>
              <a:gd name="T41" fmla="*/ 2147483647 h 99"/>
              <a:gd name="T42" fmla="*/ 2147483647 w 98"/>
              <a:gd name="T43" fmla="*/ 2147483647 h 99"/>
              <a:gd name="T44" fmla="*/ 2147483647 w 98"/>
              <a:gd name="T45" fmla="*/ 2147483647 h 99"/>
              <a:gd name="T46" fmla="*/ 2147483647 w 98"/>
              <a:gd name="T47" fmla="*/ 2147483647 h 99"/>
              <a:gd name="T48" fmla="*/ 2147483647 w 98"/>
              <a:gd name="T49" fmla="*/ 2147483647 h 99"/>
              <a:gd name="T50" fmla="*/ 2147483647 w 98"/>
              <a:gd name="T51" fmla="*/ 2147483647 h 99"/>
              <a:gd name="T52" fmla="*/ 2147483647 w 98"/>
              <a:gd name="T53" fmla="*/ 2147483647 h 99"/>
              <a:gd name="T54" fmla="*/ 2147483647 w 98"/>
              <a:gd name="T55" fmla="*/ 2147483647 h 99"/>
              <a:gd name="T56" fmla="*/ 2147483647 w 98"/>
              <a:gd name="T57" fmla="*/ 2147483647 h 9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8" h="99">
                <a:moveTo>
                  <a:pt x="43" y="76"/>
                </a:moveTo>
                <a:cubicBezTo>
                  <a:pt x="42" y="75"/>
                  <a:pt x="41" y="73"/>
                  <a:pt x="40" y="70"/>
                </a:cubicBezTo>
                <a:cubicBezTo>
                  <a:pt x="39" y="71"/>
                  <a:pt x="38" y="73"/>
                  <a:pt x="37" y="74"/>
                </a:cubicBezTo>
                <a:cubicBezTo>
                  <a:pt x="35" y="76"/>
                  <a:pt x="35" y="76"/>
                  <a:pt x="35" y="76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2"/>
                  <a:pt x="4" y="62"/>
                  <a:pt x="2" y="45"/>
                </a:cubicBezTo>
                <a:cubicBezTo>
                  <a:pt x="0" y="28"/>
                  <a:pt x="10" y="19"/>
                  <a:pt x="7" y="10"/>
                </a:cubicBezTo>
                <a:cubicBezTo>
                  <a:pt x="21" y="13"/>
                  <a:pt x="33" y="19"/>
                  <a:pt x="40" y="26"/>
                </a:cubicBezTo>
                <a:cubicBezTo>
                  <a:pt x="52" y="11"/>
                  <a:pt x="67" y="11"/>
                  <a:pt x="71" y="0"/>
                </a:cubicBezTo>
                <a:cubicBezTo>
                  <a:pt x="98" y="38"/>
                  <a:pt x="94" y="74"/>
                  <a:pt x="48" y="79"/>
                </a:cubicBezTo>
                <a:cubicBezTo>
                  <a:pt x="44" y="86"/>
                  <a:pt x="40" y="93"/>
                  <a:pt x="35" y="99"/>
                </a:cubicBezTo>
                <a:cubicBezTo>
                  <a:pt x="29" y="95"/>
                  <a:pt x="29" y="95"/>
                  <a:pt x="29" y="95"/>
                </a:cubicBezTo>
                <a:cubicBezTo>
                  <a:pt x="34" y="89"/>
                  <a:pt x="39" y="83"/>
                  <a:pt x="43" y="76"/>
                </a:cubicBezTo>
                <a:close/>
                <a:moveTo>
                  <a:pt x="47" y="57"/>
                </a:moveTo>
                <a:cubicBezTo>
                  <a:pt x="48" y="60"/>
                  <a:pt x="49" y="62"/>
                  <a:pt x="50" y="63"/>
                </a:cubicBezTo>
                <a:cubicBezTo>
                  <a:pt x="56" y="49"/>
                  <a:pt x="61" y="33"/>
                  <a:pt x="65" y="18"/>
                </a:cubicBezTo>
                <a:cubicBezTo>
                  <a:pt x="61" y="22"/>
                  <a:pt x="53" y="24"/>
                  <a:pt x="47" y="32"/>
                </a:cubicBezTo>
                <a:cubicBezTo>
                  <a:pt x="47" y="33"/>
                  <a:pt x="46" y="33"/>
                  <a:pt x="46" y="34"/>
                </a:cubicBezTo>
                <a:cubicBezTo>
                  <a:pt x="50" y="41"/>
                  <a:pt x="50" y="49"/>
                  <a:pt x="47" y="57"/>
                </a:cubicBezTo>
                <a:close/>
                <a:moveTo>
                  <a:pt x="28" y="63"/>
                </a:moveTo>
                <a:cubicBezTo>
                  <a:pt x="25" y="49"/>
                  <a:pt x="22" y="36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22" y="33"/>
                  <a:pt x="29" y="46"/>
                  <a:pt x="33" y="61"/>
                </a:cubicBezTo>
                <a:cubicBezTo>
                  <a:pt x="47" y="44"/>
                  <a:pt x="38" y="27"/>
                  <a:pt x="13" y="21"/>
                </a:cubicBezTo>
                <a:cubicBezTo>
                  <a:pt x="15" y="27"/>
                  <a:pt x="9" y="33"/>
                  <a:pt x="10" y="44"/>
                </a:cubicBezTo>
                <a:cubicBezTo>
                  <a:pt x="11" y="56"/>
                  <a:pt x="24" y="61"/>
                  <a:pt x="28" y="63"/>
                </a:cubicBezTo>
                <a:close/>
                <a:moveTo>
                  <a:pt x="55" y="64"/>
                </a:moveTo>
                <a:cubicBezTo>
                  <a:pt x="80" y="60"/>
                  <a:pt x="83" y="40"/>
                  <a:pt x="68" y="18"/>
                </a:cubicBezTo>
                <a:cubicBezTo>
                  <a:pt x="67" y="31"/>
                  <a:pt x="62" y="48"/>
                  <a:pt x="55" y="6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3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2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409950" cy="982458"/>
            <a:chOff x="551544" y="82976"/>
            <a:chExt cx="3409770" cy="980759"/>
          </a:xfrm>
        </p:grpSpPr>
        <p:sp>
          <p:nvSpPr>
            <p:cNvPr id="12334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95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Introducing speaker</a:t>
              </a:r>
              <a:endPara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 形 29"/>
          <p:cNvSpPr/>
          <p:nvPr/>
        </p:nvSpPr>
        <p:spPr bwMode="auto">
          <a:xfrm rot="5400000">
            <a:off x="2472420" y="1294908"/>
            <a:ext cx="1072681" cy="4391039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矩形 42"/>
          <p:cNvSpPr/>
          <p:nvPr/>
        </p:nvSpPr>
        <p:spPr bwMode="auto">
          <a:xfrm>
            <a:off x="1063012" y="3382423"/>
            <a:ext cx="4508581" cy="42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Smile at the audience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6357093" y="3382073"/>
            <a:ext cx="6112474" cy="44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Speak loudly and clearly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74650" y="1200151"/>
            <a:ext cx="7764077" cy="1196975"/>
            <a:chOff x="374813" y="962885"/>
            <a:chExt cx="7763659" cy="1197926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45231" y="1263550"/>
              <a:ext cx="7393241" cy="445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Dos and don’ts during the introduction</a:t>
              </a:r>
            </a:p>
          </p:txBody>
        </p:sp>
      </p:grp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723561E7-A869-4CB2-A030-1BC20CB975CE}"/>
              </a:ext>
            </a:extLst>
          </p:cNvPr>
          <p:cNvSpPr/>
          <p:nvPr/>
        </p:nvSpPr>
        <p:spPr bwMode="auto">
          <a:xfrm>
            <a:off x="10495918" y="2334606"/>
            <a:ext cx="374650" cy="374650"/>
          </a:xfrm>
          <a:prstGeom prst="triangle">
            <a:avLst>
              <a:gd name="adj" fmla="val 100000"/>
            </a:avLst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Freeform 48">
            <a:extLst>
              <a:ext uri="{FF2B5EF4-FFF2-40B4-BE49-F238E27FC236}">
                <a16:creationId xmlns:a16="http://schemas.microsoft.com/office/drawing/2014/main" id="{D0F992D6-0507-4D38-A868-75A99B34B1A2}"/>
              </a:ext>
            </a:extLst>
          </p:cNvPr>
          <p:cNvSpPr>
            <a:spLocks noEditPoints="1"/>
          </p:cNvSpPr>
          <p:nvPr/>
        </p:nvSpPr>
        <p:spPr bwMode="auto">
          <a:xfrm>
            <a:off x="2867416" y="2114149"/>
            <a:ext cx="449886" cy="714550"/>
          </a:xfrm>
          <a:custGeom>
            <a:avLst/>
            <a:gdLst>
              <a:gd name="T0" fmla="*/ 2147483647 w 67"/>
              <a:gd name="T1" fmla="*/ 2147483647 h 106"/>
              <a:gd name="T2" fmla="*/ 2147483647 w 67"/>
              <a:gd name="T3" fmla="*/ 2147483647 h 106"/>
              <a:gd name="T4" fmla="*/ 2147483647 w 67"/>
              <a:gd name="T5" fmla="*/ 2147483647 h 106"/>
              <a:gd name="T6" fmla="*/ 2147483647 w 67"/>
              <a:gd name="T7" fmla="*/ 2147483647 h 106"/>
              <a:gd name="T8" fmla="*/ 2147483647 w 67"/>
              <a:gd name="T9" fmla="*/ 2147483647 h 106"/>
              <a:gd name="T10" fmla="*/ 2147483647 w 67"/>
              <a:gd name="T11" fmla="*/ 2147483647 h 106"/>
              <a:gd name="T12" fmla="*/ 2147483647 w 67"/>
              <a:gd name="T13" fmla="*/ 2147483647 h 106"/>
              <a:gd name="T14" fmla="*/ 2147483647 w 67"/>
              <a:gd name="T15" fmla="*/ 2147483647 h 106"/>
              <a:gd name="T16" fmla="*/ 2147483647 w 67"/>
              <a:gd name="T17" fmla="*/ 2147483647 h 106"/>
              <a:gd name="T18" fmla="*/ 2147483647 w 67"/>
              <a:gd name="T19" fmla="*/ 2147483647 h 106"/>
              <a:gd name="T20" fmla="*/ 2147483647 w 67"/>
              <a:gd name="T21" fmla="*/ 2147483647 h 106"/>
              <a:gd name="T22" fmla="*/ 2147483647 w 67"/>
              <a:gd name="T23" fmla="*/ 2147483647 h 106"/>
              <a:gd name="T24" fmla="*/ 2147483647 w 67"/>
              <a:gd name="T25" fmla="*/ 2147483647 h 106"/>
              <a:gd name="T26" fmla="*/ 2147483647 w 67"/>
              <a:gd name="T27" fmla="*/ 2147483647 h 106"/>
              <a:gd name="T28" fmla="*/ 2147483647 w 67"/>
              <a:gd name="T29" fmla="*/ 2147483647 h 106"/>
              <a:gd name="T30" fmla="*/ 0 w 67"/>
              <a:gd name="T31" fmla="*/ 2147483647 h 106"/>
              <a:gd name="T32" fmla="*/ 2147483647 w 67"/>
              <a:gd name="T33" fmla="*/ 0 h 106"/>
              <a:gd name="T34" fmla="*/ 2147483647 w 67"/>
              <a:gd name="T35" fmla="*/ 2147483647 h 106"/>
              <a:gd name="T36" fmla="*/ 2147483647 w 67"/>
              <a:gd name="T37" fmla="*/ 2147483647 h 106"/>
              <a:gd name="T38" fmla="*/ 2147483647 w 67"/>
              <a:gd name="T39" fmla="*/ 2147483647 h 106"/>
              <a:gd name="T40" fmla="*/ 2147483647 w 67"/>
              <a:gd name="T41" fmla="*/ 2147483647 h 106"/>
              <a:gd name="T42" fmla="*/ 2147483647 w 67"/>
              <a:gd name="T43" fmla="*/ 2147483647 h 106"/>
              <a:gd name="T44" fmla="*/ 2147483647 w 67"/>
              <a:gd name="T45" fmla="*/ 2147483647 h 106"/>
              <a:gd name="T46" fmla="*/ 2147483647 w 67"/>
              <a:gd name="T47" fmla="*/ 2147483647 h 106"/>
              <a:gd name="T48" fmla="*/ 2147483647 w 67"/>
              <a:gd name="T49" fmla="*/ 2147483647 h 106"/>
              <a:gd name="T50" fmla="*/ 2147483647 w 67"/>
              <a:gd name="T51" fmla="*/ 2147483647 h 106"/>
              <a:gd name="T52" fmla="*/ 2147483647 w 67"/>
              <a:gd name="T53" fmla="*/ 2147483647 h 106"/>
              <a:gd name="T54" fmla="*/ 2147483647 w 67"/>
              <a:gd name="T55" fmla="*/ 2147483647 h 106"/>
              <a:gd name="T56" fmla="*/ 2147483647 w 67"/>
              <a:gd name="T57" fmla="*/ 2147483647 h 106"/>
              <a:gd name="T58" fmla="*/ 2147483647 w 67"/>
              <a:gd name="T59" fmla="*/ 2147483647 h 106"/>
              <a:gd name="T60" fmla="*/ 2147483647 w 67"/>
              <a:gd name="T61" fmla="*/ 2147483647 h 106"/>
              <a:gd name="T62" fmla="*/ 2147483647 w 67"/>
              <a:gd name="T63" fmla="*/ 2147483647 h 106"/>
              <a:gd name="T64" fmla="*/ 2147483647 w 67"/>
              <a:gd name="T65" fmla="*/ 2147483647 h 106"/>
              <a:gd name="T66" fmla="*/ 2147483647 w 67"/>
              <a:gd name="T67" fmla="*/ 2147483647 h 106"/>
              <a:gd name="T68" fmla="*/ 2147483647 w 67"/>
              <a:gd name="T69" fmla="*/ 2147483647 h 106"/>
              <a:gd name="T70" fmla="*/ 2147483647 w 67"/>
              <a:gd name="T71" fmla="*/ 2147483647 h 106"/>
              <a:gd name="T72" fmla="*/ 2147483647 w 67"/>
              <a:gd name="T73" fmla="*/ 2147483647 h 106"/>
              <a:gd name="T74" fmla="*/ 2147483647 w 67"/>
              <a:gd name="T75" fmla="*/ 2147483647 h 106"/>
              <a:gd name="T76" fmla="*/ 2147483647 w 67"/>
              <a:gd name="T77" fmla="*/ 2147483647 h 106"/>
              <a:gd name="T78" fmla="*/ 2147483647 w 67"/>
              <a:gd name="T79" fmla="*/ 2147483647 h 106"/>
              <a:gd name="T80" fmla="*/ 2147483647 w 67"/>
              <a:gd name="T81" fmla="*/ 2147483647 h 106"/>
              <a:gd name="T82" fmla="*/ 2147483647 w 67"/>
              <a:gd name="T83" fmla="*/ 2147483647 h 106"/>
              <a:gd name="T84" fmla="*/ 2147483647 w 67"/>
              <a:gd name="T85" fmla="*/ 2147483647 h 106"/>
              <a:gd name="T86" fmla="*/ 2147483647 w 67"/>
              <a:gd name="T87" fmla="*/ 2147483647 h 106"/>
              <a:gd name="T88" fmla="*/ 2147483647 w 67"/>
              <a:gd name="T89" fmla="*/ 2147483647 h 106"/>
              <a:gd name="T90" fmla="*/ 2147483647 w 67"/>
              <a:gd name="T91" fmla="*/ 2147483647 h 106"/>
              <a:gd name="T92" fmla="*/ 2147483647 w 67"/>
              <a:gd name="T93" fmla="*/ 2147483647 h 106"/>
              <a:gd name="T94" fmla="*/ 2147483647 w 67"/>
              <a:gd name="T95" fmla="*/ 2147483647 h 106"/>
              <a:gd name="T96" fmla="*/ 2147483647 w 67"/>
              <a:gd name="T97" fmla="*/ 2147483647 h 106"/>
              <a:gd name="T98" fmla="*/ 2147483647 w 67"/>
              <a:gd name="T99" fmla="*/ 2147483647 h 106"/>
              <a:gd name="T100" fmla="*/ 2147483647 w 67"/>
              <a:gd name="T101" fmla="*/ 2147483647 h 106"/>
              <a:gd name="T102" fmla="*/ 2147483647 w 67"/>
              <a:gd name="T103" fmla="*/ 2147483647 h 10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0448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 形 54">
            <a:extLst>
              <a:ext uri="{FF2B5EF4-FFF2-40B4-BE49-F238E27FC236}">
                <a16:creationId xmlns:a16="http://schemas.microsoft.com/office/drawing/2014/main" id="{10884E66-8E05-4A68-BEA4-0C26824014A8}"/>
              </a:ext>
            </a:extLst>
          </p:cNvPr>
          <p:cNvSpPr/>
          <p:nvPr/>
        </p:nvSpPr>
        <p:spPr bwMode="auto">
          <a:xfrm rot="5400000">
            <a:off x="7923123" y="1063141"/>
            <a:ext cx="1072681" cy="4822208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Freeform 48">
            <a:extLst>
              <a:ext uri="{FF2B5EF4-FFF2-40B4-BE49-F238E27FC236}">
                <a16:creationId xmlns:a16="http://schemas.microsoft.com/office/drawing/2014/main" id="{CCE9C75E-554D-41CD-9649-174425D03228}"/>
              </a:ext>
            </a:extLst>
          </p:cNvPr>
          <p:cNvSpPr>
            <a:spLocks noEditPoints="1"/>
          </p:cNvSpPr>
          <p:nvPr/>
        </p:nvSpPr>
        <p:spPr bwMode="auto">
          <a:xfrm>
            <a:off x="8291127" y="2184929"/>
            <a:ext cx="449886" cy="714550"/>
          </a:xfrm>
          <a:custGeom>
            <a:avLst/>
            <a:gdLst>
              <a:gd name="T0" fmla="*/ 2147483647 w 67"/>
              <a:gd name="T1" fmla="*/ 2147483647 h 106"/>
              <a:gd name="T2" fmla="*/ 2147483647 w 67"/>
              <a:gd name="T3" fmla="*/ 2147483647 h 106"/>
              <a:gd name="T4" fmla="*/ 2147483647 w 67"/>
              <a:gd name="T5" fmla="*/ 2147483647 h 106"/>
              <a:gd name="T6" fmla="*/ 2147483647 w 67"/>
              <a:gd name="T7" fmla="*/ 2147483647 h 106"/>
              <a:gd name="T8" fmla="*/ 2147483647 w 67"/>
              <a:gd name="T9" fmla="*/ 2147483647 h 106"/>
              <a:gd name="T10" fmla="*/ 2147483647 w 67"/>
              <a:gd name="T11" fmla="*/ 2147483647 h 106"/>
              <a:gd name="T12" fmla="*/ 2147483647 w 67"/>
              <a:gd name="T13" fmla="*/ 2147483647 h 106"/>
              <a:gd name="T14" fmla="*/ 2147483647 w 67"/>
              <a:gd name="T15" fmla="*/ 2147483647 h 106"/>
              <a:gd name="T16" fmla="*/ 2147483647 w 67"/>
              <a:gd name="T17" fmla="*/ 2147483647 h 106"/>
              <a:gd name="T18" fmla="*/ 2147483647 w 67"/>
              <a:gd name="T19" fmla="*/ 2147483647 h 106"/>
              <a:gd name="T20" fmla="*/ 2147483647 w 67"/>
              <a:gd name="T21" fmla="*/ 2147483647 h 106"/>
              <a:gd name="T22" fmla="*/ 2147483647 w 67"/>
              <a:gd name="T23" fmla="*/ 2147483647 h 106"/>
              <a:gd name="T24" fmla="*/ 2147483647 w 67"/>
              <a:gd name="T25" fmla="*/ 2147483647 h 106"/>
              <a:gd name="T26" fmla="*/ 2147483647 w 67"/>
              <a:gd name="T27" fmla="*/ 2147483647 h 106"/>
              <a:gd name="T28" fmla="*/ 2147483647 w 67"/>
              <a:gd name="T29" fmla="*/ 2147483647 h 106"/>
              <a:gd name="T30" fmla="*/ 0 w 67"/>
              <a:gd name="T31" fmla="*/ 2147483647 h 106"/>
              <a:gd name="T32" fmla="*/ 2147483647 w 67"/>
              <a:gd name="T33" fmla="*/ 0 h 106"/>
              <a:gd name="T34" fmla="*/ 2147483647 w 67"/>
              <a:gd name="T35" fmla="*/ 2147483647 h 106"/>
              <a:gd name="T36" fmla="*/ 2147483647 w 67"/>
              <a:gd name="T37" fmla="*/ 2147483647 h 106"/>
              <a:gd name="T38" fmla="*/ 2147483647 w 67"/>
              <a:gd name="T39" fmla="*/ 2147483647 h 106"/>
              <a:gd name="T40" fmla="*/ 2147483647 w 67"/>
              <a:gd name="T41" fmla="*/ 2147483647 h 106"/>
              <a:gd name="T42" fmla="*/ 2147483647 w 67"/>
              <a:gd name="T43" fmla="*/ 2147483647 h 106"/>
              <a:gd name="T44" fmla="*/ 2147483647 w 67"/>
              <a:gd name="T45" fmla="*/ 2147483647 h 106"/>
              <a:gd name="T46" fmla="*/ 2147483647 w 67"/>
              <a:gd name="T47" fmla="*/ 2147483647 h 106"/>
              <a:gd name="T48" fmla="*/ 2147483647 w 67"/>
              <a:gd name="T49" fmla="*/ 2147483647 h 106"/>
              <a:gd name="T50" fmla="*/ 2147483647 w 67"/>
              <a:gd name="T51" fmla="*/ 2147483647 h 106"/>
              <a:gd name="T52" fmla="*/ 2147483647 w 67"/>
              <a:gd name="T53" fmla="*/ 2147483647 h 106"/>
              <a:gd name="T54" fmla="*/ 2147483647 w 67"/>
              <a:gd name="T55" fmla="*/ 2147483647 h 106"/>
              <a:gd name="T56" fmla="*/ 2147483647 w 67"/>
              <a:gd name="T57" fmla="*/ 2147483647 h 106"/>
              <a:gd name="T58" fmla="*/ 2147483647 w 67"/>
              <a:gd name="T59" fmla="*/ 2147483647 h 106"/>
              <a:gd name="T60" fmla="*/ 2147483647 w 67"/>
              <a:gd name="T61" fmla="*/ 2147483647 h 106"/>
              <a:gd name="T62" fmla="*/ 2147483647 w 67"/>
              <a:gd name="T63" fmla="*/ 2147483647 h 106"/>
              <a:gd name="T64" fmla="*/ 2147483647 w 67"/>
              <a:gd name="T65" fmla="*/ 2147483647 h 106"/>
              <a:gd name="T66" fmla="*/ 2147483647 w 67"/>
              <a:gd name="T67" fmla="*/ 2147483647 h 106"/>
              <a:gd name="T68" fmla="*/ 2147483647 w 67"/>
              <a:gd name="T69" fmla="*/ 2147483647 h 106"/>
              <a:gd name="T70" fmla="*/ 2147483647 w 67"/>
              <a:gd name="T71" fmla="*/ 2147483647 h 106"/>
              <a:gd name="T72" fmla="*/ 2147483647 w 67"/>
              <a:gd name="T73" fmla="*/ 2147483647 h 106"/>
              <a:gd name="T74" fmla="*/ 2147483647 w 67"/>
              <a:gd name="T75" fmla="*/ 2147483647 h 106"/>
              <a:gd name="T76" fmla="*/ 2147483647 w 67"/>
              <a:gd name="T77" fmla="*/ 2147483647 h 106"/>
              <a:gd name="T78" fmla="*/ 2147483647 w 67"/>
              <a:gd name="T79" fmla="*/ 2147483647 h 106"/>
              <a:gd name="T80" fmla="*/ 2147483647 w 67"/>
              <a:gd name="T81" fmla="*/ 2147483647 h 106"/>
              <a:gd name="T82" fmla="*/ 2147483647 w 67"/>
              <a:gd name="T83" fmla="*/ 2147483647 h 106"/>
              <a:gd name="T84" fmla="*/ 2147483647 w 67"/>
              <a:gd name="T85" fmla="*/ 2147483647 h 106"/>
              <a:gd name="T86" fmla="*/ 2147483647 w 67"/>
              <a:gd name="T87" fmla="*/ 2147483647 h 106"/>
              <a:gd name="T88" fmla="*/ 2147483647 w 67"/>
              <a:gd name="T89" fmla="*/ 2147483647 h 106"/>
              <a:gd name="T90" fmla="*/ 2147483647 w 67"/>
              <a:gd name="T91" fmla="*/ 2147483647 h 106"/>
              <a:gd name="T92" fmla="*/ 2147483647 w 67"/>
              <a:gd name="T93" fmla="*/ 2147483647 h 106"/>
              <a:gd name="T94" fmla="*/ 2147483647 w 67"/>
              <a:gd name="T95" fmla="*/ 2147483647 h 106"/>
              <a:gd name="T96" fmla="*/ 2147483647 w 67"/>
              <a:gd name="T97" fmla="*/ 2147483647 h 106"/>
              <a:gd name="T98" fmla="*/ 2147483647 w 67"/>
              <a:gd name="T99" fmla="*/ 2147483647 h 106"/>
              <a:gd name="T100" fmla="*/ 2147483647 w 67"/>
              <a:gd name="T101" fmla="*/ 2147483647 h 106"/>
              <a:gd name="T102" fmla="*/ 2147483647 w 67"/>
              <a:gd name="T103" fmla="*/ 2147483647 h 10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0448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877F31-2A79-4288-A8C2-1624644F53BA}"/>
              </a:ext>
            </a:extLst>
          </p:cNvPr>
          <p:cNvSpPr/>
          <p:nvPr/>
        </p:nvSpPr>
        <p:spPr>
          <a:xfrm>
            <a:off x="2819743" y="4109319"/>
            <a:ext cx="868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😢</a:t>
            </a:r>
          </a:p>
        </p:txBody>
      </p:sp>
      <p:sp>
        <p:nvSpPr>
          <p:cNvPr id="57" name="L 形 56">
            <a:extLst>
              <a:ext uri="{FF2B5EF4-FFF2-40B4-BE49-F238E27FC236}">
                <a16:creationId xmlns:a16="http://schemas.microsoft.com/office/drawing/2014/main" id="{77FD7FD7-3223-47B3-9A2B-FAE35AF391D8}"/>
              </a:ext>
            </a:extLst>
          </p:cNvPr>
          <p:cNvSpPr/>
          <p:nvPr/>
        </p:nvSpPr>
        <p:spPr bwMode="auto">
          <a:xfrm rot="5400000">
            <a:off x="2481258" y="3238663"/>
            <a:ext cx="1072681" cy="4391039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 形 57">
            <a:extLst>
              <a:ext uri="{FF2B5EF4-FFF2-40B4-BE49-F238E27FC236}">
                <a16:creationId xmlns:a16="http://schemas.microsoft.com/office/drawing/2014/main" id="{F1DCBC50-AD6E-424B-B303-4FA61C411DB1}"/>
              </a:ext>
            </a:extLst>
          </p:cNvPr>
          <p:cNvSpPr/>
          <p:nvPr/>
        </p:nvSpPr>
        <p:spPr bwMode="auto">
          <a:xfrm rot="5400000">
            <a:off x="7974238" y="2986487"/>
            <a:ext cx="1072681" cy="4924440"/>
          </a:xfrm>
          <a:prstGeom prst="corner">
            <a:avLst>
              <a:gd name="adj1" fmla="val 16120"/>
              <a:gd name="adj2" fmla="val 17169"/>
            </a:avLst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6359AD-4ECC-4D8B-9520-9DE55ED8D9BF}"/>
              </a:ext>
            </a:extLst>
          </p:cNvPr>
          <p:cNvSpPr/>
          <p:nvPr/>
        </p:nvSpPr>
        <p:spPr>
          <a:xfrm>
            <a:off x="8138727" y="4186129"/>
            <a:ext cx="868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😢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91F6EF-E5A3-466E-8C2C-BB0BB53BC3FC}"/>
              </a:ext>
            </a:extLst>
          </p:cNvPr>
          <p:cNvSpPr/>
          <p:nvPr/>
        </p:nvSpPr>
        <p:spPr bwMode="auto">
          <a:xfrm>
            <a:off x="1219201" y="5388602"/>
            <a:ext cx="4508581" cy="42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read the draft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9D1E667-7EBC-43C4-AAE7-B0B782FBE855}"/>
              </a:ext>
            </a:extLst>
          </p:cNvPr>
          <p:cNvSpPr/>
          <p:nvPr/>
        </p:nvSpPr>
        <p:spPr bwMode="auto">
          <a:xfrm>
            <a:off x="6261779" y="5368281"/>
            <a:ext cx="4808063" cy="42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forget eye-contact</a:t>
            </a: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2AB5BF40-0D59-40B5-B1E9-9EF5994D0FDB}"/>
              </a:ext>
            </a:extLst>
          </p:cNvPr>
          <p:cNvSpPr/>
          <p:nvPr/>
        </p:nvSpPr>
        <p:spPr bwMode="auto">
          <a:xfrm>
            <a:off x="10540882" y="4365686"/>
            <a:ext cx="374650" cy="374650"/>
          </a:xfrm>
          <a:prstGeom prst="triangle">
            <a:avLst>
              <a:gd name="adj" fmla="val 100000"/>
            </a:avLst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2DDDC4C8-92D6-45AB-9714-CE0163E7D2A0}"/>
              </a:ext>
            </a:extLst>
          </p:cNvPr>
          <p:cNvSpPr/>
          <p:nvPr/>
        </p:nvSpPr>
        <p:spPr bwMode="auto">
          <a:xfrm>
            <a:off x="4829630" y="2374175"/>
            <a:ext cx="374650" cy="374650"/>
          </a:xfrm>
          <a:prstGeom prst="triangle">
            <a:avLst>
              <a:gd name="adj" fmla="val 100000"/>
            </a:avLst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6141E15A-0840-4F25-932E-B58903157B74}"/>
              </a:ext>
            </a:extLst>
          </p:cNvPr>
          <p:cNvSpPr/>
          <p:nvPr/>
        </p:nvSpPr>
        <p:spPr bwMode="auto">
          <a:xfrm>
            <a:off x="4838468" y="4326108"/>
            <a:ext cx="374650" cy="374650"/>
          </a:xfrm>
          <a:prstGeom prst="triangle">
            <a:avLst>
              <a:gd name="adj" fmla="val 100000"/>
            </a:avLst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73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238</Words>
  <Application>Microsoft Office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汀荃 张</cp:lastModifiedBy>
  <cp:revision>68</cp:revision>
  <dcterms:created xsi:type="dcterms:W3CDTF">2015-04-13T12:15:43Z</dcterms:created>
  <dcterms:modified xsi:type="dcterms:W3CDTF">2019-10-06T10:45:23Z</dcterms:modified>
</cp:coreProperties>
</file>