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66" r:id="rId5"/>
    <p:sldId id="276" r:id="rId6"/>
    <p:sldId id="277" r:id="rId7"/>
    <p:sldId id="275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-29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932-C6AE-40A1-B6FA-C5F5B1FEBB2E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652EF-4544-4093-871B-25305319A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895C-9A98-4DE3-834F-4F1D4FF740BA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A6E2-CD39-4BA2-A9B4-E9E5128CB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A010-B11A-4E6A-AA38-9F2AE9009429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FA1A-D0B4-4265-96FA-DC2DDE5F7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CF3F-3A40-4CDD-BF43-128F813AC02F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FF4C-BB62-49AB-B1EF-5892AD916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7F18-6211-4DD6-B170-033515E48EAF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208-2B95-4501-8097-7C00C782E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43EC-DE47-4C27-8B88-1E4DDF8FFBCB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AD0A-3957-449F-B4D8-B319C8C10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3941-DFB8-4418-A5BB-7D6DD72F53FC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F4B1-00C0-4327-B5B6-ED01D2C4E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C3CA-CBC9-4733-87F7-BFEDA09160BD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285-00DF-4744-8B5E-80B604119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0AB4-D84A-4327-A8BC-70DE83E0B027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F645-6846-42A7-86F7-C200F7041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0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252-ECF1-4104-9C35-300D8CADD3CB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2A24-5B99-492F-B19C-FE11DFEC9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908B-BFA8-4126-8B73-F825AE93A50C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7C3C-522F-4D43-AC78-EC28CF104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F5E8AB-654F-4267-BE6E-C23F9561EEEC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7E2100-9FB6-423B-92F0-E204CA9CA4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Keynote Speech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5911485" y="1599248"/>
            <a:ext cx="5903912" cy="42323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Keynote: The main theme of a speech or the part that is emphasized the most.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Keynote speech: A speech setting forth the keynote , containing a central or the most important idea.</a:t>
            </a: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Keynote speech mainly consists of three parts: Introduction , Body ,Conclusion.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alibri"/>
                <a:cs typeface="Arial" panose="020B0604020202020204" pitchFamily="34" charset="0"/>
              </a:rPr>
              <a:t>The introduction part usually covers the research background and literature review.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alibri"/>
                <a:cs typeface="Arial" panose="020B0604020202020204" pitchFamily="34" charset="0"/>
              </a:rPr>
              <a:t>The body of the speech tells the audience what you have done in your research or what your research is about.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alibri"/>
                <a:cs typeface="Arial" panose="020B0604020202020204" pitchFamily="34" charset="0"/>
              </a:rPr>
              <a:t>The conclusion demonstrates the result of your research , pointing out the value of your research.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Calibri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42381" y="110999"/>
            <a:ext cx="3836360" cy="585788"/>
            <a:chOff x="454218" y="111376"/>
            <a:chExt cx="3441864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604242" y="120225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Keynote Speech</a:t>
              </a:r>
              <a:endPara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4218" y="1113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4905852" y="1024573"/>
            <a:ext cx="2154872" cy="522287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2" y="1336094"/>
              <a:ext cx="3235645" cy="462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Keynote Speech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75" name="直接连接符 74"/>
          <p:cNvCxnSpPr/>
          <p:nvPr/>
        </p:nvCxnSpPr>
        <p:spPr>
          <a:xfrm>
            <a:off x="5983288" y="2998494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442381" y="1895353"/>
            <a:ext cx="5432425" cy="3421062"/>
            <a:chOff x="551544" y="1319389"/>
            <a:chExt cx="5431108" cy="3420798"/>
          </a:xfrm>
        </p:grpSpPr>
        <p:grpSp>
          <p:nvGrpSpPr>
            <p:cNvPr id="5136" name="组合 63"/>
            <p:cNvGrpSpPr>
              <a:grpSpLocks/>
            </p:cNvGrpSpPr>
            <p:nvPr/>
          </p:nvGrpSpPr>
          <p:grpSpPr bwMode="auto">
            <a:xfrm>
              <a:off x="551544" y="1319389"/>
              <a:ext cx="5431108" cy="3420798"/>
              <a:chOff x="7991473" y="1270307"/>
              <a:chExt cx="3781426" cy="2481187"/>
            </a:xfrm>
          </p:grpSpPr>
          <p:pic>
            <p:nvPicPr>
              <p:cNvPr id="5138" name="图片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矩形 66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448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37" name="Freeform 74"/>
            <p:cNvSpPr>
              <a:spLocks noEditPoints="1"/>
            </p:cNvSpPr>
            <p:nvPr/>
          </p:nvSpPr>
          <p:spPr bwMode="auto">
            <a:xfrm>
              <a:off x="2845992" y="2742460"/>
              <a:ext cx="878884" cy="574655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1" cy="585788"/>
            <a:chOff x="551544" y="82976"/>
            <a:chExt cx="3395255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59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Keynote</a:t>
              </a:r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Speech</a:t>
              </a:r>
              <a:endPara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87400" y="1320800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Write a brief manuscript for your oral talk before delivering it. Present your main points one by one in logical order.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8259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Suggestion 1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8266" name="组合 78"/>
              <p:cNvGrpSpPr>
                <a:grpSpLocks/>
              </p:cNvGrpSpPr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8260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787400" y="3154363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Tell your audience what you are going to tell them . Repeat where necessary to highlight your strong points and stress key points in various way.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8125" y="2600325"/>
            <a:ext cx="5729288" cy="1941513"/>
            <a:chOff x="238407" y="2600596"/>
            <a:chExt cx="5728511" cy="1940544"/>
          </a:xfrm>
        </p:grpSpPr>
        <p:grpSp>
          <p:nvGrpSpPr>
            <p:cNvPr id="8249" name="组合 4"/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rgbClr val="044875"/>
                    </a:solidFill>
                    <a:latin typeface="+mn-lt"/>
                    <a:ea typeface="+mn-ea"/>
                  </a:rPr>
                  <a:t>Suggestion 2</a:t>
                </a:r>
                <a:endParaRPr lang="zh-CN" altLang="en-US" sz="2400" dirty="0">
                  <a:solidFill>
                    <a:srgbClr val="044875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8256" name="组合 82"/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8250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787400" y="4987925"/>
            <a:ext cx="5048250" cy="52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Avoid sentences which are long, complex, and filled with jargon. Pause at the end of each point.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38125" y="4433887"/>
            <a:ext cx="5729288" cy="1938338"/>
            <a:chOff x="238407" y="4434079"/>
            <a:chExt cx="5728511" cy="1937908"/>
          </a:xfrm>
        </p:grpSpPr>
        <p:grpSp>
          <p:nvGrpSpPr>
            <p:cNvPr id="8239" name="组合 5"/>
            <p:cNvGrpSpPr>
              <a:grpSpLocks/>
            </p:cNvGrpSpPr>
            <p:nvPr/>
          </p:nvGrpSpPr>
          <p:grpSpPr bwMode="auto">
            <a:xfrm>
              <a:off x="238407" y="4434079"/>
              <a:ext cx="5724700" cy="1937908"/>
              <a:chOff x="238407" y="4434079"/>
              <a:chExt cx="5724700" cy="193790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79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Suggestion 3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8246" name="组合 87"/>
              <p:cNvGrpSpPr>
                <a:grpSpLocks/>
              </p:cNvGrpSpPr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8240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 bwMode="auto">
          <a:xfrm>
            <a:off x="6773863" y="1320800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Speak loudly, slowly and clearly toward the audience.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it absolutely clear when you move to another point.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224588" y="766763"/>
            <a:ext cx="5727700" cy="1941512"/>
            <a:chOff x="6224731" y="766950"/>
            <a:chExt cx="5727203" cy="1940706"/>
          </a:xfrm>
        </p:grpSpPr>
        <p:sp>
          <p:nvSpPr>
            <p:cNvPr id="38" name="矩形 37"/>
            <p:cNvSpPr/>
            <p:nvPr/>
          </p:nvSpPr>
          <p:spPr>
            <a:xfrm>
              <a:off x="6224731" y="997041"/>
              <a:ext cx="5711329" cy="1521781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68379" y="766950"/>
              <a:ext cx="3081998" cy="461665"/>
            </a:xfrm>
            <a:prstGeom prst="rect">
              <a:avLst/>
            </a:prstGeom>
            <a:blipFill>
              <a:blip r:embed="rId2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Suggestion 4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363" y="781231"/>
              <a:ext cx="171435" cy="461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35" name="组合 104"/>
            <p:cNvGrpSpPr>
              <a:grpSpLocks/>
            </p:cNvGrpSpPr>
            <p:nvPr/>
          </p:nvGrpSpPr>
          <p:grpSpPr bwMode="auto">
            <a:xfrm>
              <a:off x="11334256" y="2102118"/>
              <a:ext cx="613867" cy="605538"/>
              <a:chOff x="5502097" y="2295716"/>
              <a:chExt cx="461010" cy="45475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5594035" y="2381042"/>
                <a:ext cx="369551" cy="36942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502243" y="2295239"/>
                <a:ext cx="255109" cy="25502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236" name="文本框 105"/>
            <p:cNvSpPr txBox="1">
              <a:spLocks noChangeArrowheads="1"/>
            </p:cNvSpPr>
            <p:nvPr/>
          </p:nvSpPr>
          <p:spPr bwMode="auto">
            <a:xfrm>
              <a:off x="11473610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6773863" y="3154363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overuse your body movement and hand gestures. Too many and too flamboyant gestures could distract your audience from what you are saying. 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224588" y="2600325"/>
            <a:ext cx="5727700" cy="1941513"/>
            <a:chOff x="6224731" y="2600596"/>
            <a:chExt cx="5727203" cy="1940544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68379" y="2600596"/>
              <a:ext cx="3081998" cy="461665"/>
            </a:xfrm>
            <a:prstGeom prst="rect">
              <a:avLst/>
            </a:prstGeom>
            <a:blipFill>
              <a:blip r:embed="rId2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n-lt"/>
                  <a:ea typeface="+mn-ea"/>
                </a:rPr>
                <a:t>Suggestion 5</a:t>
              </a:r>
              <a:endParaRPr lang="zh-CN" altLang="en-US" sz="2400" dirty="0">
                <a:solidFill>
                  <a:srgbClr val="044875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26" name="组合 100"/>
            <p:cNvGrpSpPr>
              <a:grpSpLocks/>
            </p:cNvGrpSpPr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227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 bwMode="auto">
          <a:xfrm>
            <a:off x="6773863" y="4987925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run overtime. Finish your talk with in the time limit. Sum up what you have presented so that the audience are prepared for Question session.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224588" y="4433888"/>
            <a:ext cx="5727700" cy="1938337"/>
            <a:chOff x="6224731" y="4434080"/>
            <a:chExt cx="5727203" cy="1937907"/>
          </a:xfrm>
        </p:grpSpPr>
        <p:sp>
          <p:nvSpPr>
            <p:cNvPr id="53" name="矩形 52"/>
            <p:cNvSpPr/>
            <p:nvPr/>
          </p:nvSpPr>
          <p:spPr>
            <a:xfrm>
              <a:off x="6224731" y="4664216"/>
              <a:ext cx="5711329" cy="1520488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68379" y="4434080"/>
              <a:ext cx="3081998" cy="461665"/>
            </a:xfrm>
            <a:prstGeom prst="rect">
              <a:avLst/>
            </a:prstGeom>
            <a:blipFill>
              <a:blip r:embed="rId2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Suggestion 6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72363" y="4448364"/>
              <a:ext cx="171435" cy="4618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17" name="组合 96"/>
            <p:cNvGrpSpPr>
              <a:grpSpLocks/>
            </p:cNvGrpSpPr>
            <p:nvPr/>
          </p:nvGrpSpPr>
          <p:grpSpPr bwMode="auto">
            <a:xfrm>
              <a:off x="11334256" y="5766449"/>
              <a:ext cx="613867" cy="605538"/>
              <a:chOff x="5502097" y="2295716"/>
              <a:chExt cx="461010" cy="454755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5594035" y="2380970"/>
                <a:ext cx="369551" cy="3695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502243" y="2295151"/>
                <a:ext cx="255109" cy="25507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218" name="文本框 97"/>
            <p:cNvSpPr txBox="1">
              <a:spLocks noChangeArrowheads="1"/>
            </p:cNvSpPr>
            <p:nvPr/>
          </p:nvSpPr>
          <p:spPr bwMode="auto">
            <a:xfrm>
              <a:off x="11473610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06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70" name="文本框 12">
            <a:extLst>
              <a:ext uri="{FF2B5EF4-FFF2-40B4-BE49-F238E27FC236}">
                <a16:creationId xmlns:a16="http://schemas.microsoft.com/office/drawing/2014/main" id="{164D8687-A48B-4B14-BB62-7B20ECFE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907" y="415675"/>
            <a:ext cx="329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Suggestions</a:t>
            </a:r>
            <a:endParaRPr lang="zh-CN" altLang="en-US" sz="24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63" grpId="0"/>
      <p:bldP spid="68" grpId="0"/>
      <p:bldP spid="73" grpId="0"/>
      <p:bldP spid="42" grpId="0"/>
      <p:bldP spid="50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62755" y="69960"/>
            <a:ext cx="3455196" cy="584775"/>
            <a:chOff x="463441" y="70408"/>
            <a:chExt cx="3455013" cy="583764"/>
          </a:xfrm>
        </p:grpSpPr>
        <p:sp>
          <p:nvSpPr>
            <p:cNvPr id="12334" name="文本框 12"/>
            <p:cNvSpPr txBox="1">
              <a:spLocks noChangeArrowheads="1"/>
            </p:cNvSpPr>
            <p:nvPr/>
          </p:nvSpPr>
          <p:spPr bwMode="auto">
            <a:xfrm>
              <a:off x="626614" y="142552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Keynote Speech</a:t>
              </a:r>
              <a:endPara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3441" y="70408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884466" y="2664618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1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17814" y="3340216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8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2147483647 w 104"/>
                <a:gd name="T1" fmla="*/ 2147483647 h 80"/>
                <a:gd name="T2" fmla="*/ 2147483647 w 104"/>
                <a:gd name="T3" fmla="*/ 2147483647 h 80"/>
                <a:gd name="T4" fmla="*/ 2147483647 w 104"/>
                <a:gd name="T5" fmla="*/ 2147483647 h 80"/>
                <a:gd name="T6" fmla="*/ 2147483647 w 104"/>
                <a:gd name="T7" fmla="*/ 2147483647 h 80"/>
                <a:gd name="T8" fmla="*/ 2147483647 w 104"/>
                <a:gd name="T9" fmla="*/ 2147483647 h 80"/>
                <a:gd name="T10" fmla="*/ 2147483647 w 104"/>
                <a:gd name="T11" fmla="*/ 2147483647 h 80"/>
                <a:gd name="T12" fmla="*/ 2147483647 w 104"/>
                <a:gd name="T13" fmla="*/ 2147483647 h 80"/>
                <a:gd name="T14" fmla="*/ 2147483647 w 104"/>
                <a:gd name="T15" fmla="*/ 2147483647 h 80"/>
                <a:gd name="T16" fmla="*/ 2147483647 w 104"/>
                <a:gd name="T17" fmla="*/ 2147483647 h 80"/>
                <a:gd name="T18" fmla="*/ 2147483647 w 104"/>
                <a:gd name="T19" fmla="*/ 2147483647 h 80"/>
                <a:gd name="T20" fmla="*/ 2147483647 w 104"/>
                <a:gd name="T21" fmla="*/ 2147483647 h 80"/>
                <a:gd name="T22" fmla="*/ 2147483647 w 104"/>
                <a:gd name="T23" fmla="*/ 2147483647 h 80"/>
                <a:gd name="T24" fmla="*/ 2147483647 w 104"/>
                <a:gd name="T25" fmla="*/ 2147483647 h 80"/>
                <a:gd name="T26" fmla="*/ 2147483647 w 104"/>
                <a:gd name="T27" fmla="*/ 2147483647 h 80"/>
                <a:gd name="T28" fmla="*/ 2147483647 w 104"/>
                <a:gd name="T29" fmla="*/ 2147483647 h 80"/>
                <a:gd name="T30" fmla="*/ 2147483647 w 104"/>
                <a:gd name="T31" fmla="*/ 2147483647 h 80"/>
                <a:gd name="T32" fmla="*/ 2147483647 w 104"/>
                <a:gd name="T33" fmla="*/ 2147483647 h 80"/>
                <a:gd name="T34" fmla="*/ 2147483647 w 104"/>
                <a:gd name="T35" fmla="*/ 0 h 80"/>
                <a:gd name="T36" fmla="*/ 0 w 104"/>
                <a:gd name="T37" fmla="*/ 2147483647 h 80"/>
                <a:gd name="T38" fmla="*/ 0 w 104"/>
                <a:gd name="T39" fmla="*/ 2147483647 h 80"/>
                <a:gd name="T40" fmla="*/ 2147483647 w 104"/>
                <a:gd name="T41" fmla="*/ 2147483647 h 80"/>
                <a:gd name="T42" fmla="*/ 2147483647 w 104"/>
                <a:gd name="T43" fmla="*/ 2147483647 h 80"/>
                <a:gd name="T44" fmla="*/ 2147483647 w 104"/>
                <a:gd name="T45" fmla="*/ 2147483647 h 80"/>
                <a:gd name="T46" fmla="*/ 2147483647 w 104"/>
                <a:gd name="T47" fmla="*/ 2147483647 h 80"/>
                <a:gd name="T48" fmla="*/ 2147483647 w 104"/>
                <a:gd name="T49" fmla="*/ 2147483647 h 80"/>
                <a:gd name="T50" fmla="*/ 2147483647 w 104"/>
                <a:gd name="T51" fmla="*/ 2147483647 h 80"/>
                <a:gd name="T52" fmla="*/ 2147483647 w 104"/>
                <a:gd name="T53" fmla="*/ 2147483647 h 80"/>
                <a:gd name="T54" fmla="*/ 2147483647 w 104"/>
                <a:gd name="T55" fmla="*/ 2147483647 h 80"/>
                <a:gd name="T56" fmla="*/ 2147483647 w 104"/>
                <a:gd name="T57" fmla="*/ 2147483647 h 80"/>
                <a:gd name="T58" fmla="*/ 2147483647 w 104"/>
                <a:gd name="T59" fmla="*/ 2147483647 h 80"/>
                <a:gd name="T60" fmla="*/ 2147483647 w 104"/>
                <a:gd name="T61" fmla="*/ 214748364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8946356" y="2041525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5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7 h 93"/>
                <a:gd name="T2" fmla="*/ 2147483647 w 77"/>
                <a:gd name="T3" fmla="*/ 2147483647 h 93"/>
                <a:gd name="T4" fmla="*/ 2147483647 w 77"/>
                <a:gd name="T5" fmla="*/ 2147483647 h 93"/>
                <a:gd name="T6" fmla="*/ 2147483647 w 77"/>
                <a:gd name="T7" fmla="*/ 2147483647 h 93"/>
                <a:gd name="T8" fmla="*/ 2147483647 w 77"/>
                <a:gd name="T9" fmla="*/ 2147483647 h 93"/>
                <a:gd name="T10" fmla="*/ 2147483647 w 77"/>
                <a:gd name="T11" fmla="*/ 2147483647 h 93"/>
                <a:gd name="T12" fmla="*/ 2147483647 w 77"/>
                <a:gd name="T13" fmla="*/ 2147483647 h 93"/>
                <a:gd name="T14" fmla="*/ 2147483647 w 77"/>
                <a:gd name="T15" fmla="*/ 2147483647 h 93"/>
                <a:gd name="T16" fmla="*/ 2147483647 w 77"/>
                <a:gd name="T17" fmla="*/ 2147483647 h 93"/>
                <a:gd name="T18" fmla="*/ 2147483647 w 77"/>
                <a:gd name="T19" fmla="*/ 2147483647 h 93"/>
                <a:gd name="T20" fmla="*/ 2147483647 w 77"/>
                <a:gd name="T21" fmla="*/ 2147483647 h 93"/>
                <a:gd name="T22" fmla="*/ 2147483647 w 77"/>
                <a:gd name="T23" fmla="*/ 2147483647 h 93"/>
                <a:gd name="T24" fmla="*/ 2147483647 w 77"/>
                <a:gd name="T25" fmla="*/ 2147483647 h 93"/>
                <a:gd name="T26" fmla="*/ 2147483647 w 77"/>
                <a:gd name="T27" fmla="*/ 2147483647 h 93"/>
                <a:gd name="T28" fmla="*/ 2147483647 w 77"/>
                <a:gd name="T29" fmla="*/ 2147483647 h 93"/>
                <a:gd name="T30" fmla="*/ 2147483647 w 77"/>
                <a:gd name="T31" fmla="*/ 2147483647 h 93"/>
                <a:gd name="T32" fmla="*/ 2147483647 w 77"/>
                <a:gd name="T33" fmla="*/ 2147483647 h 93"/>
                <a:gd name="T34" fmla="*/ 2147483647 w 77"/>
                <a:gd name="T35" fmla="*/ 2147483647 h 93"/>
                <a:gd name="T36" fmla="*/ 2147483647 w 77"/>
                <a:gd name="T37" fmla="*/ 2147483647 h 93"/>
                <a:gd name="T38" fmla="*/ 2147483647 w 77"/>
                <a:gd name="T39" fmla="*/ 2147483647 h 93"/>
                <a:gd name="T40" fmla="*/ 2147483647 w 77"/>
                <a:gd name="T41" fmla="*/ 2147483647 h 93"/>
                <a:gd name="T42" fmla="*/ 2147483647 w 77"/>
                <a:gd name="T43" fmla="*/ 2147483647 h 93"/>
                <a:gd name="T44" fmla="*/ 2147483647 w 77"/>
                <a:gd name="T45" fmla="*/ 2147483647 h 93"/>
                <a:gd name="T46" fmla="*/ 2147483647 w 77"/>
                <a:gd name="T47" fmla="*/ 2147483647 h 93"/>
                <a:gd name="T48" fmla="*/ 2147483647 w 77"/>
                <a:gd name="T49" fmla="*/ 2147483647 h 93"/>
                <a:gd name="T50" fmla="*/ 2147483647 w 77"/>
                <a:gd name="T51" fmla="*/ 2147483647 h 93"/>
                <a:gd name="T52" fmla="*/ 2147483647 w 77"/>
                <a:gd name="T53" fmla="*/ 2147483647 h 93"/>
                <a:gd name="T54" fmla="*/ 2147483647 w 77"/>
                <a:gd name="T55" fmla="*/ 2147483647 h 93"/>
                <a:gd name="T56" fmla="*/ 2147483647 w 77"/>
                <a:gd name="T57" fmla="*/ 2147483647 h 93"/>
                <a:gd name="T58" fmla="*/ 2147483647 w 77"/>
                <a:gd name="T59" fmla="*/ 2147483647 h 93"/>
                <a:gd name="T60" fmla="*/ 2147483647 w 77"/>
                <a:gd name="T61" fmla="*/ 2147483647 h 93"/>
                <a:gd name="T62" fmla="*/ 2147483647 w 77"/>
                <a:gd name="T63" fmla="*/ 2147483647 h 93"/>
                <a:gd name="T64" fmla="*/ 2147483647 w 77"/>
                <a:gd name="T65" fmla="*/ 2147483647 h 93"/>
                <a:gd name="T66" fmla="*/ 2147483647 w 77"/>
                <a:gd name="T67" fmla="*/ 2147483647 h 93"/>
                <a:gd name="T68" fmla="*/ 2147483647 w 77"/>
                <a:gd name="T69" fmla="*/ 2147483647 h 93"/>
                <a:gd name="T70" fmla="*/ 2147483647 w 77"/>
                <a:gd name="T71" fmla="*/ 2147483647 h 93"/>
                <a:gd name="T72" fmla="*/ 2147483647 w 77"/>
                <a:gd name="T73" fmla="*/ 0 h 93"/>
                <a:gd name="T74" fmla="*/ 2147483647 w 77"/>
                <a:gd name="T75" fmla="*/ 2147483647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2988317" y="4296431"/>
            <a:ext cx="238125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Capture your listeners’ attention: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Begin with a question ,a funny story, a startling comment, or anything that will make them think.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6141004" y="4161180"/>
            <a:ext cx="23241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your purpose.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9231111" y="3774562"/>
            <a:ext cx="2312988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 an outline of your talk.</a:t>
            </a:r>
          </a:p>
        </p:txBody>
      </p: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326577" y="4161180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10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2147483647 w 98"/>
                <a:gd name="T1" fmla="*/ 2147483647 h 99"/>
                <a:gd name="T2" fmla="*/ 2147483647 w 98"/>
                <a:gd name="T3" fmla="*/ 2147483647 h 99"/>
                <a:gd name="T4" fmla="*/ 2147483647 w 98"/>
                <a:gd name="T5" fmla="*/ 2147483647 h 99"/>
                <a:gd name="T6" fmla="*/ 2147483647 w 98"/>
                <a:gd name="T7" fmla="*/ 2147483647 h 99"/>
                <a:gd name="T8" fmla="*/ 2147483647 w 98"/>
                <a:gd name="T9" fmla="*/ 2147483647 h 99"/>
                <a:gd name="T10" fmla="*/ 2147483647 w 98"/>
                <a:gd name="T11" fmla="*/ 2147483647 h 99"/>
                <a:gd name="T12" fmla="*/ 2147483647 w 98"/>
                <a:gd name="T13" fmla="*/ 2147483647 h 99"/>
                <a:gd name="T14" fmla="*/ 2147483647 w 98"/>
                <a:gd name="T15" fmla="*/ 2147483647 h 99"/>
                <a:gd name="T16" fmla="*/ 2147483647 w 98"/>
                <a:gd name="T17" fmla="*/ 0 h 99"/>
                <a:gd name="T18" fmla="*/ 2147483647 w 98"/>
                <a:gd name="T19" fmla="*/ 2147483647 h 99"/>
                <a:gd name="T20" fmla="*/ 2147483647 w 98"/>
                <a:gd name="T21" fmla="*/ 2147483647 h 99"/>
                <a:gd name="T22" fmla="*/ 2147483647 w 98"/>
                <a:gd name="T23" fmla="*/ 2147483647 h 99"/>
                <a:gd name="T24" fmla="*/ 2147483647 w 98"/>
                <a:gd name="T25" fmla="*/ 2147483647 h 99"/>
                <a:gd name="T26" fmla="*/ 2147483647 w 98"/>
                <a:gd name="T27" fmla="*/ 2147483647 h 99"/>
                <a:gd name="T28" fmla="*/ 2147483647 w 98"/>
                <a:gd name="T29" fmla="*/ 2147483647 h 99"/>
                <a:gd name="T30" fmla="*/ 2147483647 w 98"/>
                <a:gd name="T31" fmla="*/ 2147483647 h 99"/>
                <a:gd name="T32" fmla="*/ 2147483647 w 98"/>
                <a:gd name="T33" fmla="*/ 2147483647 h 99"/>
                <a:gd name="T34" fmla="*/ 2147483647 w 98"/>
                <a:gd name="T35" fmla="*/ 2147483647 h 99"/>
                <a:gd name="T36" fmla="*/ 2147483647 w 98"/>
                <a:gd name="T37" fmla="*/ 2147483647 h 99"/>
                <a:gd name="T38" fmla="*/ 2147483647 w 98"/>
                <a:gd name="T39" fmla="*/ 2147483647 h 99"/>
                <a:gd name="T40" fmla="*/ 2147483647 w 98"/>
                <a:gd name="T41" fmla="*/ 2147483647 h 99"/>
                <a:gd name="T42" fmla="*/ 2147483647 w 98"/>
                <a:gd name="T43" fmla="*/ 2147483647 h 99"/>
                <a:gd name="T44" fmla="*/ 2147483647 w 98"/>
                <a:gd name="T45" fmla="*/ 2147483647 h 99"/>
                <a:gd name="T46" fmla="*/ 2147483647 w 98"/>
                <a:gd name="T47" fmla="*/ 2147483647 h 99"/>
                <a:gd name="T48" fmla="*/ 2147483647 w 98"/>
                <a:gd name="T49" fmla="*/ 2147483647 h 99"/>
                <a:gd name="T50" fmla="*/ 2147483647 w 98"/>
                <a:gd name="T51" fmla="*/ 2147483647 h 99"/>
                <a:gd name="T52" fmla="*/ 2147483647 w 98"/>
                <a:gd name="T53" fmla="*/ 2147483647 h 99"/>
                <a:gd name="T54" fmla="*/ 2147483647 w 98"/>
                <a:gd name="T55" fmla="*/ 2147483647 h 99"/>
                <a:gd name="T56" fmla="*/ 2147483647 w 98"/>
                <a:gd name="T57" fmla="*/ 2147483647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72515" y="5091239"/>
            <a:ext cx="193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Introduction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4649" y="1200151"/>
            <a:ext cx="176213" cy="119697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23220"/>
            <a:chOff x="551544" y="82976"/>
            <a:chExt cx="3409770" cy="522315"/>
          </a:xfrm>
        </p:grpSpPr>
        <p:sp>
          <p:nvSpPr>
            <p:cNvPr id="12334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Keynote Speech</a:t>
              </a:r>
              <a:endPara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223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884466" y="2664618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1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17814" y="3340216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8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2147483647 w 104"/>
                <a:gd name="T1" fmla="*/ 2147483647 h 80"/>
                <a:gd name="T2" fmla="*/ 2147483647 w 104"/>
                <a:gd name="T3" fmla="*/ 2147483647 h 80"/>
                <a:gd name="T4" fmla="*/ 2147483647 w 104"/>
                <a:gd name="T5" fmla="*/ 2147483647 h 80"/>
                <a:gd name="T6" fmla="*/ 2147483647 w 104"/>
                <a:gd name="T7" fmla="*/ 2147483647 h 80"/>
                <a:gd name="T8" fmla="*/ 2147483647 w 104"/>
                <a:gd name="T9" fmla="*/ 2147483647 h 80"/>
                <a:gd name="T10" fmla="*/ 2147483647 w 104"/>
                <a:gd name="T11" fmla="*/ 2147483647 h 80"/>
                <a:gd name="T12" fmla="*/ 2147483647 w 104"/>
                <a:gd name="T13" fmla="*/ 2147483647 h 80"/>
                <a:gd name="T14" fmla="*/ 2147483647 w 104"/>
                <a:gd name="T15" fmla="*/ 2147483647 h 80"/>
                <a:gd name="T16" fmla="*/ 2147483647 w 104"/>
                <a:gd name="T17" fmla="*/ 2147483647 h 80"/>
                <a:gd name="T18" fmla="*/ 2147483647 w 104"/>
                <a:gd name="T19" fmla="*/ 2147483647 h 80"/>
                <a:gd name="T20" fmla="*/ 2147483647 w 104"/>
                <a:gd name="T21" fmla="*/ 2147483647 h 80"/>
                <a:gd name="T22" fmla="*/ 2147483647 w 104"/>
                <a:gd name="T23" fmla="*/ 2147483647 h 80"/>
                <a:gd name="T24" fmla="*/ 2147483647 w 104"/>
                <a:gd name="T25" fmla="*/ 2147483647 h 80"/>
                <a:gd name="T26" fmla="*/ 2147483647 w 104"/>
                <a:gd name="T27" fmla="*/ 2147483647 h 80"/>
                <a:gd name="T28" fmla="*/ 2147483647 w 104"/>
                <a:gd name="T29" fmla="*/ 2147483647 h 80"/>
                <a:gd name="T30" fmla="*/ 2147483647 w 104"/>
                <a:gd name="T31" fmla="*/ 2147483647 h 80"/>
                <a:gd name="T32" fmla="*/ 2147483647 w 104"/>
                <a:gd name="T33" fmla="*/ 2147483647 h 80"/>
                <a:gd name="T34" fmla="*/ 2147483647 w 104"/>
                <a:gd name="T35" fmla="*/ 0 h 80"/>
                <a:gd name="T36" fmla="*/ 0 w 104"/>
                <a:gd name="T37" fmla="*/ 2147483647 h 80"/>
                <a:gd name="T38" fmla="*/ 0 w 104"/>
                <a:gd name="T39" fmla="*/ 2147483647 h 80"/>
                <a:gd name="T40" fmla="*/ 2147483647 w 104"/>
                <a:gd name="T41" fmla="*/ 2147483647 h 80"/>
                <a:gd name="T42" fmla="*/ 2147483647 w 104"/>
                <a:gd name="T43" fmla="*/ 2147483647 h 80"/>
                <a:gd name="T44" fmla="*/ 2147483647 w 104"/>
                <a:gd name="T45" fmla="*/ 2147483647 h 80"/>
                <a:gd name="T46" fmla="*/ 2147483647 w 104"/>
                <a:gd name="T47" fmla="*/ 2147483647 h 80"/>
                <a:gd name="T48" fmla="*/ 2147483647 w 104"/>
                <a:gd name="T49" fmla="*/ 2147483647 h 80"/>
                <a:gd name="T50" fmla="*/ 2147483647 w 104"/>
                <a:gd name="T51" fmla="*/ 2147483647 h 80"/>
                <a:gd name="T52" fmla="*/ 2147483647 w 104"/>
                <a:gd name="T53" fmla="*/ 2147483647 h 80"/>
                <a:gd name="T54" fmla="*/ 2147483647 w 104"/>
                <a:gd name="T55" fmla="*/ 2147483647 h 80"/>
                <a:gd name="T56" fmla="*/ 2147483647 w 104"/>
                <a:gd name="T57" fmla="*/ 2147483647 h 80"/>
                <a:gd name="T58" fmla="*/ 2147483647 w 104"/>
                <a:gd name="T59" fmla="*/ 2147483647 h 80"/>
                <a:gd name="T60" fmla="*/ 2147483647 w 104"/>
                <a:gd name="T61" fmla="*/ 214748364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8946356" y="2041525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5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7 h 93"/>
                <a:gd name="T2" fmla="*/ 2147483647 w 77"/>
                <a:gd name="T3" fmla="*/ 2147483647 h 93"/>
                <a:gd name="T4" fmla="*/ 2147483647 w 77"/>
                <a:gd name="T5" fmla="*/ 2147483647 h 93"/>
                <a:gd name="T6" fmla="*/ 2147483647 w 77"/>
                <a:gd name="T7" fmla="*/ 2147483647 h 93"/>
                <a:gd name="T8" fmla="*/ 2147483647 w 77"/>
                <a:gd name="T9" fmla="*/ 2147483647 h 93"/>
                <a:gd name="T10" fmla="*/ 2147483647 w 77"/>
                <a:gd name="T11" fmla="*/ 2147483647 h 93"/>
                <a:gd name="T12" fmla="*/ 2147483647 w 77"/>
                <a:gd name="T13" fmla="*/ 2147483647 h 93"/>
                <a:gd name="T14" fmla="*/ 2147483647 w 77"/>
                <a:gd name="T15" fmla="*/ 2147483647 h 93"/>
                <a:gd name="T16" fmla="*/ 2147483647 w 77"/>
                <a:gd name="T17" fmla="*/ 2147483647 h 93"/>
                <a:gd name="T18" fmla="*/ 2147483647 w 77"/>
                <a:gd name="T19" fmla="*/ 2147483647 h 93"/>
                <a:gd name="T20" fmla="*/ 2147483647 w 77"/>
                <a:gd name="T21" fmla="*/ 2147483647 h 93"/>
                <a:gd name="T22" fmla="*/ 2147483647 w 77"/>
                <a:gd name="T23" fmla="*/ 2147483647 h 93"/>
                <a:gd name="T24" fmla="*/ 2147483647 w 77"/>
                <a:gd name="T25" fmla="*/ 2147483647 h 93"/>
                <a:gd name="T26" fmla="*/ 2147483647 w 77"/>
                <a:gd name="T27" fmla="*/ 2147483647 h 93"/>
                <a:gd name="T28" fmla="*/ 2147483647 w 77"/>
                <a:gd name="T29" fmla="*/ 2147483647 h 93"/>
                <a:gd name="T30" fmla="*/ 2147483647 w 77"/>
                <a:gd name="T31" fmla="*/ 2147483647 h 93"/>
                <a:gd name="T32" fmla="*/ 2147483647 w 77"/>
                <a:gd name="T33" fmla="*/ 2147483647 h 93"/>
                <a:gd name="T34" fmla="*/ 2147483647 w 77"/>
                <a:gd name="T35" fmla="*/ 2147483647 h 93"/>
                <a:gd name="T36" fmla="*/ 2147483647 w 77"/>
                <a:gd name="T37" fmla="*/ 2147483647 h 93"/>
                <a:gd name="T38" fmla="*/ 2147483647 w 77"/>
                <a:gd name="T39" fmla="*/ 2147483647 h 93"/>
                <a:gd name="T40" fmla="*/ 2147483647 w 77"/>
                <a:gd name="T41" fmla="*/ 2147483647 h 93"/>
                <a:gd name="T42" fmla="*/ 2147483647 w 77"/>
                <a:gd name="T43" fmla="*/ 2147483647 h 93"/>
                <a:gd name="T44" fmla="*/ 2147483647 w 77"/>
                <a:gd name="T45" fmla="*/ 2147483647 h 93"/>
                <a:gd name="T46" fmla="*/ 2147483647 w 77"/>
                <a:gd name="T47" fmla="*/ 2147483647 h 93"/>
                <a:gd name="T48" fmla="*/ 2147483647 w 77"/>
                <a:gd name="T49" fmla="*/ 2147483647 h 93"/>
                <a:gd name="T50" fmla="*/ 2147483647 w 77"/>
                <a:gd name="T51" fmla="*/ 2147483647 h 93"/>
                <a:gd name="T52" fmla="*/ 2147483647 w 77"/>
                <a:gd name="T53" fmla="*/ 2147483647 h 93"/>
                <a:gd name="T54" fmla="*/ 2147483647 w 77"/>
                <a:gd name="T55" fmla="*/ 2147483647 h 93"/>
                <a:gd name="T56" fmla="*/ 2147483647 w 77"/>
                <a:gd name="T57" fmla="*/ 2147483647 h 93"/>
                <a:gd name="T58" fmla="*/ 2147483647 w 77"/>
                <a:gd name="T59" fmla="*/ 2147483647 h 93"/>
                <a:gd name="T60" fmla="*/ 2147483647 w 77"/>
                <a:gd name="T61" fmla="*/ 2147483647 h 93"/>
                <a:gd name="T62" fmla="*/ 2147483647 w 77"/>
                <a:gd name="T63" fmla="*/ 2147483647 h 93"/>
                <a:gd name="T64" fmla="*/ 2147483647 w 77"/>
                <a:gd name="T65" fmla="*/ 2147483647 h 93"/>
                <a:gd name="T66" fmla="*/ 2147483647 w 77"/>
                <a:gd name="T67" fmla="*/ 2147483647 h 93"/>
                <a:gd name="T68" fmla="*/ 2147483647 w 77"/>
                <a:gd name="T69" fmla="*/ 2147483647 h 93"/>
                <a:gd name="T70" fmla="*/ 2147483647 w 77"/>
                <a:gd name="T71" fmla="*/ 2147483647 h 93"/>
                <a:gd name="T72" fmla="*/ 2147483647 w 77"/>
                <a:gd name="T73" fmla="*/ 0 h 93"/>
                <a:gd name="T74" fmla="*/ 2147483647 w 77"/>
                <a:gd name="T75" fmla="*/ 2147483647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3045875" y="4439974"/>
            <a:ext cx="20297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 your main points one by one in logical order.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6141004" y="4161180"/>
            <a:ext cx="2125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at the end of each point.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9219898" y="3559004"/>
            <a:ext cx="23354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it absolutely clear when you move to another point.</a:t>
            </a:r>
          </a:p>
        </p:txBody>
      </p: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326577" y="4161180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10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2147483647 w 98"/>
                <a:gd name="T1" fmla="*/ 2147483647 h 99"/>
                <a:gd name="T2" fmla="*/ 2147483647 w 98"/>
                <a:gd name="T3" fmla="*/ 2147483647 h 99"/>
                <a:gd name="T4" fmla="*/ 2147483647 w 98"/>
                <a:gd name="T5" fmla="*/ 2147483647 h 99"/>
                <a:gd name="T6" fmla="*/ 2147483647 w 98"/>
                <a:gd name="T7" fmla="*/ 2147483647 h 99"/>
                <a:gd name="T8" fmla="*/ 2147483647 w 98"/>
                <a:gd name="T9" fmla="*/ 2147483647 h 99"/>
                <a:gd name="T10" fmla="*/ 2147483647 w 98"/>
                <a:gd name="T11" fmla="*/ 2147483647 h 99"/>
                <a:gd name="T12" fmla="*/ 2147483647 w 98"/>
                <a:gd name="T13" fmla="*/ 2147483647 h 99"/>
                <a:gd name="T14" fmla="*/ 2147483647 w 98"/>
                <a:gd name="T15" fmla="*/ 2147483647 h 99"/>
                <a:gd name="T16" fmla="*/ 2147483647 w 98"/>
                <a:gd name="T17" fmla="*/ 0 h 99"/>
                <a:gd name="T18" fmla="*/ 2147483647 w 98"/>
                <a:gd name="T19" fmla="*/ 2147483647 h 99"/>
                <a:gd name="T20" fmla="*/ 2147483647 w 98"/>
                <a:gd name="T21" fmla="*/ 2147483647 h 99"/>
                <a:gd name="T22" fmla="*/ 2147483647 w 98"/>
                <a:gd name="T23" fmla="*/ 2147483647 h 99"/>
                <a:gd name="T24" fmla="*/ 2147483647 w 98"/>
                <a:gd name="T25" fmla="*/ 2147483647 h 99"/>
                <a:gd name="T26" fmla="*/ 2147483647 w 98"/>
                <a:gd name="T27" fmla="*/ 2147483647 h 99"/>
                <a:gd name="T28" fmla="*/ 2147483647 w 98"/>
                <a:gd name="T29" fmla="*/ 2147483647 h 99"/>
                <a:gd name="T30" fmla="*/ 2147483647 w 98"/>
                <a:gd name="T31" fmla="*/ 2147483647 h 99"/>
                <a:gd name="T32" fmla="*/ 2147483647 w 98"/>
                <a:gd name="T33" fmla="*/ 2147483647 h 99"/>
                <a:gd name="T34" fmla="*/ 2147483647 w 98"/>
                <a:gd name="T35" fmla="*/ 2147483647 h 99"/>
                <a:gd name="T36" fmla="*/ 2147483647 w 98"/>
                <a:gd name="T37" fmla="*/ 2147483647 h 99"/>
                <a:gd name="T38" fmla="*/ 2147483647 w 98"/>
                <a:gd name="T39" fmla="*/ 2147483647 h 99"/>
                <a:gd name="T40" fmla="*/ 2147483647 w 98"/>
                <a:gd name="T41" fmla="*/ 2147483647 h 99"/>
                <a:gd name="T42" fmla="*/ 2147483647 w 98"/>
                <a:gd name="T43" fmla="*/ 2147483647 h 99"/>
                <a:gd name="T44" fmla="*/ 2147483647 w 98"/>
                <a:gd name="T45" fmla="*/ 2147483647 h 99"/>
                <a:gd name="T46" fmla="*/ 2147483647 w 98"/>
                <a:gd name="T47" fmla="*/ 2147483647 h 99"/>
                <a:gd name="T48" fmla="*/ 2147483647 w 98"/>
                <a:gd name="T49" fmla="*/ 2147483647 h 99"/>
                <a:gd name="T50" fmla="*/ 2147483647 w 98"/>
                <a:gd name="T51" fmla="*/ 2147483647 h 99"/>
                <a:gd name="T52" fmla="*/ 2147483647 w 98"/>
                <a:gd name="T53" fmla="*/ 2147483647 h 99"/>
                <a:gd name="T54" fmla="*/ 2147483647 w 98"/>
                <a:gd name="T55" fmla="*/ 2147483647 h 99"/>
                <a:gd name="T56" fmla="*/ 2147483647 w 98"/>
                <a:gd name="T57" fmla="*/ 2147483647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72515" y="5091239"/>
            <a:ext cx="193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Body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4649" y="1200151"/>
            <a:ext cx="176213" cy="119697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23220"/>
            <a:chOff x="551544" y="82976"/>
            <a:chExt cx="3409770" cy="522315"/>
          </a:xfrm>
        </p:grpSpPr>
        <p:sp>
          <p:nvSpPr>
            <p:cNvPr id="12334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Keynote Speech</a:t>
              </a:r>
              <a:endPara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223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3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7 w 109"/>
                <a:gd name="T1" fmla="*/ 2147483647 h 104"/>
                <a:gd name="T2" fmla="*/ 2147483647 w 109"/>
                <a:gd name="T3" fmla="*/ 2147483647 h 104"/>
                <a:gd name="T4" fmla="*/ 2147483647 w 109"/>
                <a:gd name="T5" fmla="*/ 2147483647 h 104"/>
                <a:gd name="T6" fmla="*/ 2147483647 w 109"/>
                <a:gd name="T7" fmla="*/ 2147483647 h 104"/>
                <a:gd name="T8" fmla="*/ 2147483647 w 109"/>
                <a:gd name="T9" fmla="*/ 2147483647 h 104"/>
                <a:gd name="T10" fmla="*/ 2147483647 w 109"/>
                <a:gd name="T11" fmla="*/ 2147483647 h 104"/>
                <a:gd name="T12" fmla="*/ 2147483647 w 109"/>
                <a:gd name="T13" fmla="*/ 2147483647 h 104"/>
                <a:gd name="T14" fmla="*/ 2147483647 w 109"/>
                <a:gd name="T15" fmla="*/ 2147483647 h 104"/>
                <a:gd name="T16" fmla="*/ 2147483647 w 109"/>
                <a:gd name="T17" fmla="*/ 2147483647 h 104"/>
                <a:gd name="T18" fmla="*/ 2147483647 w 109"/>
                <a:gd name="T19" fmla="*/ 0 h 104"/>
                <a:gd name="T20" fmla="*/ 2147483647 w 109"/>
                <a:gd name="T21" fmla="*/ 2147483647 h 104"/>
                <a:gd name="T22" fmla="*/ 2147483647 w 109"/>
                <a:gd name="T23" fmla="*/ 2147483647 h 104"/>
                <a:gd name="T24" fmla="*/ 2147483647 w 109"/>
                <a:gd name="T25" fmla="*/ 2147483647 h 104"/>
                <a:gd name="T26" fmla="*/ 2147483647 w 109"/>
                <a:gd name="T27" fmla="*/ 2147483647 h 104"/>
                <a:gd name="T28" fmla="*/ 2147483647 w 109"/>
                <a:gd name="T29" fmla="*/ 2147483647 h 104"/>
                <a:gd name="T30" fmla="*/ 2147483647 w 109"/>
                <a:gd name="T31" fmla="*/ 2147483647 h 104"/>
                <a:gd name="T32" fmla="*/ 2147483647 w 109"/>
                <a:gd name="T33" fmla="*/ 2147483647 h 104"/>
                <a:gd name="T34" fmla="*/ 2147483647 w 109"/>
                <a:gd name="T35" fmla="*/ 2147483647 h 104"/>
                <a:gd name="T36" fmla="*/ 2147483647 w 109"/>
                <a:gd name="T37" fmla="*/ 2147483647 h 104"/>
                <a:gd name="T38" fmla="*/ 2147483647 w 109"/>
                <a:gd name="T39" fmla="*/ 2147483647 h 104"/>
                <a:gd name="T40" fmla="*/ 2147483647 w 109"/>
                <a:gd name="T41" fmla="*/ 2147483647 h 104"/>
                <a:gd name="T42" fmla="*/ 2147483647 w 109"/>
                <a:gd name="T43" fmla="*/ 2147483647 h 104"/>
                <a:gd name="T44" fmla="*/ 2147483647 w 109"/>
                <a:gd name="T45" fmla="*/ 2147483647 h 104"/>
                <a:gd name="T46" fmla="*/ 2147483647 w 109"/>
                <a:gd name="T47" fmla="*/ 2147483647 h 104"/>
                <a:gd name="T48" fmla="*/ 2147483647 w 109"/>
                <a:gd name="T49" fmla="*/ 2147483647 h 104"/>
                <a:gd name="T50" fmla="*/ 2147483647 w 109"/>
                <a:gd name="T51" fmla="*/ 2147483647 h 104"/>
                <a:gd name="T52" fmla="*/ 2147483647 w 109"/>
                <a:gd name="T53" fmla="*/ 2147483647 h 104"/>
                <a:gd name="T54" fmla="*/ 2147483647 w 109"/>
                <a:gd name="T55" fmla="*/ 2147483647 h 104"/>
                <a:gd name="T56" fmla="*/ 2147483647 w 109"/>
                <a:gd name="T57" fmla="*/ 2147483647 h 104"/>
                <a:gd name="T58" fmla="*/ 2147483647 w 109"/>
                <a:gd name="T59" fmla="*/ 2147483647 h 104"/>
                <a:gd name="T60" fmla="*/ 2147483647 w 109"/>
                <a:gd name="T61" fmla="*/ 2147483647 h 104"/>
                <a:gd name="T62" fmla="*/ 2147483647 w 109"/>
                <a:gd name="T63" fmla="*/ 2147483647 h 104"/>
                <a:gd name="T64" fmla="*/ 2147483647 w 109"/>
                <a:gd name="T65" fmla="*/ 2147483647 h 104"/>
                <a:gd name="T66" fmla="*/ 2147483647 w 109"/>
                <a:gd name="T67" fmla="*/ 2147483647 h 104"/>
                <a:gd name="T68" fmla="*/ 2147483647 w 109"/>
                <a:gd name="T69" fmla="*/ 2147483647 h 104"/>
                <a:gd name="T70" fmla="*/ 2147483647 w 109"/>
                <a:gd name="T71" fmla="*/ 2147483647 h 104"/>
                <a:gd name="T72" fmla="*/ 2147483647 w 109"/>
                <a:gd name="T73" fmla="*/ 2147483647 h 104"/>
                <a:gd name="T74" fmla="*/ 2147483647 w 109"/>
                <a:gd name="T75" fmla="*/ 2147483647 h 104"/>
                <a:gd name="T76" fmla="*/ 2147483647 w 109"/>
                <a:gd name="T77" fmla="*/ 2147483647 h 104"/>
                <a:gd name="T78" fmla="*/ 2147483647 w 109"/>
                <a:gd name="T79" fmla="*/ 2147483647 h 104"/>
                <a:gd name="T80" fmla="*/ 2147483647 w 109"/>
                <a:gd name="T81" fmla="*/ 2147483647 h 104"/>
                <a:gd name="T82" fmla="*/ 2147483647 w 109"/>
                <a:gd name="T83" fmla="*/ 2147483647 h 104"/>
                <a:gd name="T84" fmla="*/ 2147483647 w 109"/>
                <a:gd name="T85" fmla="*/ 2147483647 h 104"/>
                <a:gd name="T86" fmla="*/ 2147483647 w 109"/>
                <a:gd name="T87" fmla="*/ 2147483647 h 104"/>
                <a:gd name="T88" fmla="*/ 2147483647 w 109"/>
                <a:gd name="T89" fmla="*/ 2147483647 h 104"/>
                <a:gd name="T90" fmla="*/ 2147483647 w 109"/>
                <a:gd name="T91" fmla="*/ 2147483647 h 104"/>
                <a:gd name="T92" fmla="*/ 2147483647 w 109"/>
                <a:gd name="T93" fmla="*/ 2147483647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1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8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2147483647 w 104"/>
                <a:gd name="T1" fmla="*/ 2147483647 h 80"/>
                <a:gd name="T2" fmla="*/ 2147483647 w 104"/>
                <a:gd name="T3" fmla="*/ 2147483647 h 80"/>
                <a:gd name="T4" fmla="*/ 2147483647 w 104"/>
                <a:gd name="T5" fmla="*/ 2147483647 h 80"/>
                <a:gd name="T6" fmla="*/ 2147483647 w 104"/>
                <a:gd name="T7" fmla="*/ 2147483647 h 80"/>
                <a:gd name="T8" fmla="*/ 2147483647 w 104"/>
                <a:gd name="T9" fmla="*/ 2147483647 h 80"/>
                <a:gd name="T10" fmla="*/ 2147483647 w 104"/>
                <a:gd name="T11" fmla="*/ 2147483647 h 80"/>
                <a:gd name="T12" fmla="*/ 2147483647 w 104"/>
                <a:gd name="T13" fmla="*/ 2147483647 h 80"/>
                <a:gd name="T14" fmla="*/ 2147483647 w 104"/>
                <a:gd name="T15" fmla="*/ 2147483647 h 80"/>
                <a:gd name="T16" fmla="*/ 2147483647 w 104"/>
                <a:gd name="T17" fmla="*/ 2147483647 h 80"/>
                <a:gd name="T18" fmla="*/ 2147483647 w 104"/>
                <a:gd name="T19" fmla="*/ 2147483647 h 80"/>
                <a:gd name="T20" fmla="*/ 2147483647 w 104"/>
                <a:gd name="T21" fmla="*/ 2147483647 h 80"/>
                <a:gd name="T22" fmla="*/ 2147483647 w 104"/>
                <a:gd name="T23" fmla="*/ 2147483647 h 80"/>
                <a:gd name="T24" fmla="*/ 2147483647 w 104"/>
                <a:gd name="T25" fmla="*/ 2147483647 h 80"/>
                <a:gd name="T26" fmla="*/ 2147483647 w 104"/>
                <a:gd name="T27" fmla="*/ 2147483647 h 80"/>
                <a:gd name="T28" fmla="*/ 2147483647 w 104"/>
                <a:gd name="T29" fmla="*/ 2147483647 h 80"/>
                <a:gd name="T30" fmla="*/ 2147483647 w 104"/>
                <a:gd name="T31" fmla="*/ 2147483647 h 80"/>
                <a:gd name="T32" fmla="*/ 2147483647 w 104"/>
                <a:gd name="T33" fmla="*/ 2147483647 h 80"/>
                <a:gd name="T34" fmla="*/ 2147483647 w 104"/>
                <a:gd name="T35" fmla="*/ 0 h 80"/>
                <a:gd name="T36" fmla="*/ 0 w 104"/>
                <a:gd name="T37" fmla="*/ 2147483647 h 80"/>
                <a:gd name="T38" fmla="*/ 0 w 104"/>
                <a:gd name="T39" fmla="*/ 2147483647 h 80"/>
                <a:gd name="T40" fmla="*/ 2147483647 w 104"/>
                <a:gd name="T41" fmla="*/ 2147483647 h 80"/>
                <a:gd name="T42" fmla="*/ 2147483647 w 104"/>
                <a:gd name="T43" fmla="*/ 2147483647 h 80"/>
                <a:gd name="T44" fmla="*/ 2147483647 w 104"/>
                <a:gd name="T45" fmla="*/ 2147483647 h 80"/>
                <a:gd name="T46" fmla="*/ 2147483647 w 104"/>
                <a:gd name="T47" fmla="*/ 2147483647 h 80"/>
                <a:gd name="T48" fmla="*/ 2147483647 w 104"/>
                <a:gd name="T49" fmla="*/ 2147483647 h 80"/>
                <a:gd name="T50" fmla="*/ 2147483647 w 104"/>
                <a:gd name="T51" fmla="*/ 2147483647 h 80"/>
                <a:gd name="T52" fmla="*/ 2147483647 w 104"/>
                <a:gd name="T53" fmla="*/ 2147483647 h 80"/>
                <a:gd name="T54" fmla="*/ 2147483647 w 104"/>
                <a:gd name="T55" fmla="*/ 2147483647 h 80"/>
                <a:gd name="T56" fmla="*/ 2147483647 w 104"/>
                <a:gd name="T57" fmla="*/ 2147483647 h 80"/>
                <a:gd name="T58" fmla="*/ 2147483647 w 104"/>
                <a:gd name="T59" fmla="*/ 2147483647 h 80"/>
                <a:gd name="T60" fmla="*/ 2147483647 w 104"/>
                <a:gd name="T61" fmla="*/ 214748364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5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7 h 93"/>
                <a:gd name="T2" fmla="*/ 2147483647 w 77"/>
                <a:gd name="T3" fmla="*/ 2147483647 h 93"/>
                <a:gd name="T4" fmla="*/ 2147483647 w 77"/>
                <a:gd name="T5" fmla="*/ 2147483647 h 93"/>
                <a:gd name="T6" fmla="*/ 2147483647 w 77"/>
                <a:gd name="T7" fmla="*/ 2147483647 h 93"/>
                <a:gd name="T8" fmla="*/ 2147483647 w 77"/>
                <a:gd name="T9" fmla="*/ 2147483647 h 93"/>
                <a:gd name="T10" fmla="*/ 2147483647 w 77"/>
                <a:gd name="T11" fmla="*/ 2147483647 h 93"/>
                <a:gd name="T12" fmla="*/ 2147483647 w 77"/>
                <a:gd name="T13" fmla="*/ 2147483647 h 93"/>
                <a:gd name="T14" fmla="*/ 2147483647 w 77"/>
                <a:gd name="T15" fmla="*/ 2147483647 h 93"/>
                <a:gd name="T16" fmla="*/ 2147483647 w 77"/>
                <a:gd name="T17" fmla="*/ 2147483647 h 93"/>
                <a:gd name="T18" fmla="*/ 2147483647 w 77"/>
                <a:gd name="T19" fmla="*/ 2147483647 h 93"/>
                <a:gd name="T20" fmla="*/ 2147483647 w 77"/>
                <a:gd name="T21" fmla="*/ 2147483647 h 93"/>
                <a:gd name="T22" fmla="*/ 2147483647 w 77"/>
                <a:gd name="T23" fmla="*/ 2147483647 h 93"/>
                <a:gd name="T24" fmla="*/ 2147483647 w 77"/>
                <a:gd name="T25" fmla="*/ 2147483647 h 93"/>
                <a:gd name="T26" fmla="*/ 2147483647 w 77"/>
                <a:gd name="T27" fmla="*/ 2147483647 h 93"/>
                <a:gd name="T28" fmla="*/ 2147483647 w 77"/>
                <a:gd name="T29" fmla="*/ 2147483647 h 93"/>
                <a:gd name="T30" fmla="*/ 2147483647 w 77"/>
                <a:gd name="T31" fmla="*/ 2147483647 h 93"/>
                <a:gd name="T32" fmla="*/ 2147483647 w 77"/>
                <a:gd name="T33" fmla="*/ 2147483647 h 93"/>
                <a:gd name="T34" fmla="*/ 2147483647 w 77"/>
                <a:gd name="T35" fmla="*/ 2147483647 h 93"/>
                <a:gd name="T36" fmla="*/ 2147483647 w 77"/>
                <a:gd name="T37" fmla="*/ 2147483647 h 93"/>
                <a:gd name="T38" fmla="*/ 2147483647 w 77"/>
                <a:gd name="T39" fmla="*/ 2147483647 h 93"/>
                <a:gd name="T40" fmla="*/ 2147483647 w 77"/>
                <a:gd name="T41" fmla="*/ 2147483647 h 93"/>
                <a:gd name="T42" fmla="*/ 2147483647 w 77"/>
                <a:gd name="T43" fmla="*/ 2147483647 h 93"/>
                <a:gd name="T44" fmla="*/ 2147483647 w 77"/>
                <a:gd name="T45" fmla="*/ 2147483647 h 93"/>
                <a:gd name="T46" fmla="*/ 2147483647 w 77"/>
                <a:gd name="T47" fmla="*/ 2147483647 h 93"/>
                <a:gd name="T48" fmla="*/ 2147483647 w 77"/>
                <a:gd name="T49" fmla="*/ 2147483647 h 93"/>
                <a:gd name="T50" fmla="*/ 2147483647 w 77"/>
                <a:gd name="T51" fmla="*/ 2147483647 h 93"/>
                <a:gd name="T52" fmla="*/ 2147483647 w 77"/>
                <a:gd name="T53" fmla="*/ 2147483647 h 93"/>
                <a:gd name="T54" fmla="*/ 2147483647 w 77"/>
                <a:gd name="T55" fmla="*/ 2147483647 h 93"/>
                <a:gd name="T56" fmla="*/ 2147483647 w 77"/>
                <a:gd name="T57" fmla="*/ 2147483647 h 93"/>
                <a:gd name="T58" fmla="*/ 2147483647 w 77"/>
                <a:gd name="T59" fmla="*/ 2147483647 h 93"/>
                <a:gd name="T60" fmla="*/ 2147483647 w 77"/>
                <a:gd name="T61" fmla="*/ 2147483647 h 93"/>
                <a:gd name="T62" fmla="*/ 2147483647 w 77"/>
                <a:gd name="T63" fmla="*/ 2147483647 h 93"/>
                <a:gd name="T64" fmla="*/ 2147483647 w 77"/>
                <a:gd name="T65" fmla="*/ 2147483647 h 93"/>
                <a:gd name="T66" fmla="*/ 2147483647 w 77"/>
                <a:gd name="T67" fmla="*/ 2147483647 h 93"/>
                <a:gd name="T68" fmla="*/ 2147483647 w 77"/>
                <a:gd name="T69" fmla="*/ 2147483647 h 93"/>
                <a:gd name="T70" fmla="*/ 2147483647 w 77"/>
                <a:gd name="T71" fmla="*/ 2147483647 h 93"/>
                <a:gd name="T72" fmla="*/ 2147483647 w 77"/>
                <a:gd name="T73" fmla="*/ 0 h 93"/>
                <a:gd name="T74" fmla="*/ 2147483647 w 77"/>
                <a:gd name="T75" fmla="*/ 2147483647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2343459" y="4590762"/>
            <a:ext cx="23812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Leave your audience with a clear summary of everything you have covered.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4394622" y="4207026"/>
            <a:ext cx="24046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the main points again.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11062" y="3337494"/>
            <a:ext cx="2207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Restate the purpose of your talk and say that you have achieved your aim.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9620887" y="2961521"/>
            <a:ext cx="2247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the audience and invite question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</a:t>
            </a:r>
          </a:p>
        </p:txBody>
      </p: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10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2147483647 w 98"/>
                <a:gd name="T1" fmla="*/ 2147483647 h 99"/>
                <a:gd name="T2" fmla="*/ 2147483647 w 98"/>
                <a:gd name="T3" fmla="*/ 2147483647 h 99"/>
                <a:gd name="T4" fmla="*/ 2147483647 w 98"/>
                <a:gd name="T5" fmla="*/ 2147483647 h 99"/>
                <a:gd name="T6" fmla="*/ 2147483647 w 98"/>
                <a:gd name="T7" fmla="*/ 2147483647 h 99"/>
                <a:gd name="T8" fmla="*/ 2147483647 w 98"/>
                <a:gd name="T9" fmla="*/ 2147483647 h 99"/>
                <a:gd name="T10" fmla="*/ 2147483647 w 98"/>
                <a:gd name="T11" fmla="*/ 2147483647 h 99"/>
                <a:gd name="T12" fmla="*/ 2147483647 w 98"/>
                <a:gd name="T13" fmla="*/ 2147483647 h 99"/>
                <a:gd name="T14" fmla="*/ 2147483647 w 98"/>
                <a:gd name="T15" fmla="*/ 2147483647 h 99"/>
                <a:gd name="T16" fmla="*/ 2147483647 w 98"/>
                <a:gd name="T17" fmla="*/ 0 h 99"/>
                <a:gd name="T18" fmla="*/ 2147483647 w 98"/>
                <a:gd name="T19" fmla="*/ 2147483647 h 99"/>
                <a:gd name="T20" fmla="*/ 2147483647 w 98"/>
                <a:gd name="T21" fmla="*/ 2147483647 h 99"/>
                <a:gd name="T22" fmla="*/ 2147483647 w 98"/>
                <a:gd name="T23" fmla="*/ 2147483647 h 99"/>
                <a:gd name="T24" fmla="*/ 2147483647 w 98"/>
                <a:gd name="T25" fmla="*/ 2147483647 h 99"/>
                <a:gd name="T26" fmla="*/ 2147483647 w 98"/>
                <a:gd name="T27" fmla="*/ 2147483647 h 99"/>
                <a:gd name="T28" fmla="*/ 2147483647 w 98"/>
                <a:gd name="T29" fmla="*/ 2147483647 h 99"/>
                <a:gd name="T30" fmla="*/ 2147483647 w 98"/>
                <a:gd name="T31" fmla="*/ 2147483647 h 99"/>
                <a:gd name="T32" fmla="*/ 2147483647 w 98"/>
                <a:gd name="T33" fmla="*/ 2147483647 h 99"/>
                <a:gd name="T34" fmla="*/ 2147483647 w 98"/>
                <a:gd name="T35" fmla="*/ 2147483647 h 99"/>
                <a:gd name="T36" fmla="*/ 2147483647 w 98"/>
                <a:gd name="T37" fmla="*/ 2147483647 h 99"/>
                <a:gd name="T38" fmla="*/ 2147483647 w 98"/>
                <a:gd name="T39" fmla="*/ 2147483647 h 99"/>
                <a:gd name="T40" fmla="*/ 2147483647 w 98"/>
                <a:gd name="T41" fmla="*/ 2147483647 h 99"/>
                <a:gd name="T42" fmla="*/ 2147483647 w 98"/>
                <a:gd name="T43" fmla="*/ 2147483647 h 99"/>
                <a:gd name="T44" fmla="*/ 2147483647 w 98"/>
                <a:gd name="T45" fmla="*/ 2147483647 h 99"/>
                <a:gd name="T46" fmla="*/ 2147483647 w 98"/>
                <a:gd name="T47" fmla="*/ 2147483647 h 99"/>
                <a:gd name="T48" fmla="*/ 2147483647 w 98"/>
                <a:gd name="T49" fmla="*/ 2147483647 h 99"/>
                <a:gd name="T50" fmla="*/ 2147483647 w 98"/>
                <a:gd name="T51" fmla="*/ 2147483647 h 99"/>
                <a:gd name="T52" fmla="*/ 2147483647 w 98"/>
                <a:gd name="T53" fmla="*/ 2147483647 h 99"/>
                <a:gd name="T54" fmla="*/ 2147483647 w 98"/>
                <a:gd name="T55" fmla="*/ 2147483647 h 99"/>
                <a:gd name="T56" fmla="*/ 2147483647 w 98"/>
                <a:gd name="T57" fmla="*/ 2147483647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0"/>
            <a:ext cx="193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Conclusion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4650" y="1177925"/>
            <a:ext cx="7248525" cy="1219200"/>
            <a:chOff x="374813" y="940642"/>
            <a:chExt cx="7248135" cy="1220169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0226" y="940642"/>
              <a:ext cx="7022722" cy="7127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Please pay attention to your body language when delivering a keynote speech.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756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23220"/>
            <a:chOff x="551544" y="82976"/>
            <a:chExt cx="3409770" cy="522315"/>
          </a:xfrm>
        </p:grpSpPr>
        <p:sp>
          <p:nvSpPr>
            <p:cNvPr id="12334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Keynote Speech</a:t>
              </a:r>
              <a:endPara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223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3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7 w 109"/>
                <a:gd name="T1" fmla="*/ 2147483647 h 104"/>
                <a:gd name="T2" fmla="*/ 2147483647 w 109"/>
                <a:gd name="T3" fmla="*/ 2147483647 h 104"/>
                <a:gd name="T4" fmla="*/ 2147483647 w 109"/>
                <a:gd name="T5" fmla="*/ 2147483647 h 104"/>
                <a:gd name="T6" fmla="*/ 2147483647 w 109"/>
                <a:gd name="T7" fmla="*/ 2147483647 h 104"/>
                <a:gd name="T8" fmla="*/ 2147483647 w 109"/>
                <a:gd name="T9" fmla="*/ 2147483647 h 104"/>
                <a:gd name="T10" fmla="*/ 2147483647 w 109"/>
                <a:gd name="T11" fmla="*/ 2147483647 h 104"/>
                <a:gd name="T12" fmla="*/ 2147483647 w 109"/>
                <a:gd name="T13" fmla="*/ 2147483647 h 104"/>
                <a:gd name="T14" fmla="*/ 2147483647 w 109"/>
                <a:gd name="T15" fmla="*/ 2147483647 h 104"/>
                <a:gd name="T16" fmla="*/ 2147483647 w 109"/>
                <a:gd name="T17" fmla="*/ 2147483647 h 104"/>
                <a:gd name="T18" fmla="*/ 2147483647 w 109"/>
                <a:gd name="T19" fmla="*/ 0 h 104"/>
                <a:gd name="T20" fmla="*/ 2147483647 w 109"/>
                <a:gd name="T21" fmla="*/ 2147483647 h 104"/>
                <a:gd name="T22" fmla="*/ 2147483647 w 109"/>
                <a:gd name="T23" fmla="*/ 2147483647 h 104"/>
                <a:gd name="T24" fmla="*/ 2147483647 w 109"/>
                <a:gd name="T25" fmla="*/ 2147483647 h 104"/>
                <a:gd name="T26" fmla="*/ 2147483647 w 109"/>
                <a:gd name="T27" fmla="*/ 2147483647 h 104"/>
                <a:gd name="T28" fmla="*/ 2147483647 w 109"/>
                <a:gd name="T29" fmla="*/ 2147483647 h 104"/>
                <a:gd name="T30" fmla="*/ 2147483647 w 109"/>
                <a:gd name="T31" fmla="*/ 2147483647 h 104"/>
                <a:gd name="T32" fmla="*/ 2147483647 w 109"/>
                <a:gd name="T33" fmla="*/ 2147483647 h 104"/>
                <a:gd name="T34" fmla="*/ 2147483647 w 109"/>
                <a:gd name="T35" fmla="*/ 2147483647 h 104"/>
                <a:gd name="T36" fmla="*/ 2147483647 w 109"/>
                <a:gd name="T37" fmla="*/ 2147483647 h 104"/>
                <a:gd name="T38" fmla="*/ 2147483647 w 109"/>
                <a:gd name="T39" fmla="*/ 2147483647 h 104"/>
                <a:gd name="T40" fmla="*/ 2147483647 w 109"/>
                <a:gd name="T41" fmla="*/ 2147483647 h 104"/>
                <a:gd name="T42" fmla="*/ 2147483647 w 109"/>
                <a:gd name="T43" fmla="*/ 2147483647 h 104"/>
                <a:gd name="T44" fmla="*/ 2147483647 w 109"/>
                <a:gd name="T45" fmla="*/ 2147483647 h 104"/>
                <a:gd name="T46" fmla="*/ 2147483647 w 109"/>
                <a:gd name="T47" fmla="*/ 2147483647 h 104"/>
                <a:gd name="T48" fmla="*/ 2147483647 w 109"/>
                <a:gd name="T49" fmla="*/ 2147483647 h 104"/>
                <a:gd name="T50" fmla="*/ 2147483647 w 109"/>
                <a:gd name="T51" fmla="*/ 2147483647 h 104"/>
                <a:gd name="T52" fmla="*/ 2147483647 w 109"/>
                <a:gd name="T53" fmla="*/ 2147483647 h 104"/>
                <a:gd name="T54" fmla="*/ 2147483647 w 109"/>
                <a:gd name="T55" fmla="*/ 2147483647 h 104"/>
                <a:gd name="T56" fmla="*/ 2147483647 w 109"/>
                <a:gd name="T57" fmla="*/ 2147483647 h 104"/>
                <a:gd name="T58" fmla="*/ 2147483647 w 109"/>
                <a:gd name="T59" fmla="*/ 2147483647 h 104"/>
                <a:gd name="T60" fmla="*/ 2147483647 w 109"/>
                <a:gd name="T61" fmla="*/ 2147483647 h 104"/>
                <a:gd name="T62" fmla="*/ 2147483647 w 109"/>
                <a:gd name="T63" fmla="*/ 2147483647 h 104"/>
                <a:gd name="T64" fmla="*/ 2147483647 w 109"/>
                <a:gd name="T65" fmla="*/ 2147483647 h 104"/>
                <a:gd name="T66" fmla="*/ 2147483647 w 109"/>
                <a:gd name="T67" fmla="*/ 2147483647 h 104"/>
                <a:gd name="T68" fmla="*/ 2147483647 w 109"/>
                <a:gd name="T69" fmla="*/ 2147483647 h 104"/>
                <a:gd name="T70" fmla="*/ 2147483647 w 109"/>
                <a:gd name="T71" fmla="*/ 2147483647 h 104"/>
                <a:gd name="T72" fmla="*/ 2147483647 w 109"/>
                <a:gd name="T73" fmla="*/ 2147483647 h 104"/>
                <a:gd name="T74" fmla="*/ 2147483647 w 109"/>
                <a:gd name="T75" fmla="*/ 2147483647 h 104"/>
                <a:gd name="T76" fmla="*/ 2147483647 w 109"/>
                <a:gd name="T77" fmla="*/ 2147483647 h 104"/>
                <a:gd name="T78" fmla="*/ 2147483647 w 109"/>
                <a:gd name="T79" fmla="*/ 2147483647 h 104"/>
                <a:gd name="T80" fmla="*/ 2147483647 w 109"/>
                <a:gd name="T81" fmla="*/ 2147483647 h 104"/>
                <a:gd name="T82" fmla="*/ 2147483647 w 109"/>
                <a:gd name="T83" fmla="*/ 2147483647 h 104"/>
                <a:gd name="T84" fmla="*/ 2147483647 w 109"/>
                <a:gd name="T85" fmla="*/ 2147483647 h 104"/>
                <a:gd name="T86" fmla="*/ 2147483647 w 109"/>
                <a:gd name="T87" fmla="*/ 2147483647 h 104"/>
                <a:gd name="T88" fmla="*/ 2147483647 w 109"/>
                <a:gd name="T89" fmla="*/ 2147483647 h 104"/>
                <a:gd name="T90" fmla="*/ 2147483647 w 109"/>
                <a:gd name="T91" fmla="*/ 2147483647 h 104"/>
                <a:gd name="T92" fmla="*/ 2147483647 w 109"/>
                <a:gd name="T93" fmla="*/ 2147483647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1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8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2147483647 w 104"/>
                <a:gd name="T1" fmla="*/ 2147483647 h 80"/>
                <a:gd name="T2" fmla="*/ 2147483647 w 104"/>
                <a:gd name="T3" fmla="*/ 2147483647 h 80"/>
                <a:gd name="T4" fmla="*/ 2147483647 w 104"/>
                <a:gd name="T5" fmla="*/ 2147483647 h 80"/>
                <a:gd name="T6" fmla="*/ 2147483647 w 104"/>
                <a:gd name="T7" fmla="*/ 2147483647 h 80"/>
                <a:gd name="T8" fmla="*/ 2147483647 w 104"/>
                <a:gd name="T9" fmla="*/ 2147483647 h 80"/>
                <a:gd name="T10" fmla="*/ 2147483647 w 104"/>
                <a:gd name="T11" fmla="*/ 2147483647 h 80"/>
                <a:gd name="T12" fmla="*/ 2147483647 w 104"/>
                <a:gd name="T13" fmla="*/ 2147483647 h 80"/>
                <a:gd name="T14" fmla="*/ 2147483647 w 104"/>
                <a:gd name="T15" fmla="*/ 2147483647 h 80"/>
                <a:gd name="T16" fmla="*/ 2147483647 w 104"/>
                <a:gd name="T17" fmla="*/ 2147483647 h 80"/>
                <a:gd name="T18" fmla="*/ 2147483647 w 104"/>
                <a:gd name="T19" fmla="*/ 2147483647 h 80"/>
                <a:gd name="T20" fmla="*/ 2147483647 w 104"/>
                <a:gd name="T21" fmla="*/ 2147483647 h 80"/>
                <a:gd name="T22" fmla="*/ 2147483647 w 104"/>
                <a:gd name="T23" fmla="*/ 2147483647 h 80"/>
                <a:gd name="T24" fmla="*/ 2147483647 w 104"/>
                <a:gd name="T25" fmla="*/ 2147483647 h 80"/>
                <a:gd name="T26" fmla="*/ 2147483647 w 104"/>
                <a:gd name="T27" fmla="*/ 2147483647 h 80"/>
                <a:gd name="T28" fmla="*/ 2147483647 w 104"/>
                <a:gd name="T29" fmla="*/ 2147483647 h 80"/>
                <a:gd name="T30" fmla="*/ 2147483647 w 104"/>
                <a:gd name="T31" fmla="*/ 2147483647 h 80"/>
                <a:gd name="T32" fmla="*/ 2147483647 w 104"/>
                <a:gd name="T33" fmla="*/ 2147483647 h 80"/>
                <a:gd name="T34" fmla="*/ 2147483647 w 104"/>
                <a:gd name="T35" fmla="*/ 0 h 80"/>
                <a:gd name="T36" fmla="*/ 0 w 104"/>
                <a:gd name="T37" fmla="*/ 2147483647 h 80"/>
                <a:gd name="T38" fmla="*/ 0 w 104"/>
                <a:gd name="T39" fmla="*/ 2147483647 h 80"/>
                <a:gd name="T40" fmla="*/ 2147483647 w 104"/>
                <a:gd name="T41" fmla="*/ 2147483647 h 80"/>
                <a:gd name="T42" fmla="*/ 2147483647 w 104"/>
                <a:gd name="T43" fmla="*/ 2147483647 h 80"/>
                <a:gd name="T44" fmla="*/ 2147483647 w 104"/>
                <a:gd name="T45" fmla="*/ 2147483647 h 80"/>
                <a:gd name="T46" fmla="*/ 2147483647 w 104"/>
                <a:gd name="T47" fmla="*/ 2147483647 h 80"/>
                <a:gd name="T48" fmla="*/ 2147483647 w 104"/>
                <a:gd name="T49" fmla="*/ 2147483647 h 80"/>
                <a:gd name="T50" fmla="*/ 2147483647 w 104"/>
                <a:gd name="T51" fmla="*/ 2147483647 h 80"/>
                <a:gd name="T52" fmla="*/ 2147483647 w 104"/>
                <a:gd name="T53" fmla="*/ 2147483647 h 80"/>
                <a:gd name="T54" fmla="*/ 2147483647 w 104"/>
                <a:gd name="T55" fmla="*/ 2147483647 h 80"/>
                <a:gd name="T56" fmla="*/ 2147483647 w 104"/>
                <a:gd name="T57" fmla="*/ 2147483647 h 80"/>
                <a:gd name="T58" fmla="*/ 2147483647 w 104"/>
                <a:gd name="T59" fmla="*/ 2147483647 h 80"/>
                <a:gd name="T60" fmla="*/ 2147483647 w 104"/>
                <a:gd name="T61" fmla="*/ 214748364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5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7 h 93"/>
                <a:gd name="T2" fmla="*/ 2147483647 w 77"/>
                <a:gd name="T3" fmla="*/ 2147483647 h 93"/>
                <a:gd name="T4" fmla="*/ 2147483647 w 77"/>
                <a:gd name="T5" fmla="*/ 2147483647 h 93"/>
                <a:gd name="T6" fmla="*/ 2147483647 w 77"/>
                <a:gd name="T7" fmla="*/ 2147483647 h 93"/>
                <a:gd name="T8" fmla="*/ 2147483647 w 77"/>
                <a:gd name="T9" fmla="*/ 2147483647 h 93"/>
                <a:gd name="T10" fmla="*/ 2147483647 w 77"/>
                <a:gd name="T11" fmla="*/ 2147483647 h 93"/>
                <a:gd name="T12" fmla="*/ 2147483647 w 77"/>
                <a:gd name="T13" fmla="*/ 2147483647 h 93"/>
                <a:gd name="T14" fmla="*/ 2147483647 w 77"/>
                <a:gd name="T15" fmla="*/ 2147483647 h 93"/>
                <a:gd name="T16" fmla="*/ 2147483647 w 77"/>
                <a:gd name="T17" fmla="*/ 2147483647 h 93"/>
                <a:gd name="T18" fmla="*/ 2147483647 w 77"/>
                <a:gd name="T19" fmla="*/ 2147483647 h 93"/>
                <a:gd name="T20" fmla="*/ 2147483647 w 77"/>
                <a:gd name="T21" fmla="*/ 2147483647 h 93"/>
                <a:gd name="T22" fmla="*/ 2147483647 w 77"/>
                <a:gd name="T23" fmla="*/ 2147483647 h 93"/>
                <a:gd name="T24" fmla="*/ 2147483647 w 77"/>
                <a:gd name="T25" fmla="*/ 2147483647 h 93"/>
                <a:gd name="T26" fmla="*/ 2147483647 w 77"/>
                <a:gd name="T27" fmla="*/ 2147483647 h 93"/>
                <a:gd name="T28" fmla="*/ 2147483647 w 77"/>
                <a:gd name="T29" fmla="*/ 2147483647 h 93"/>
                <a:gd name="T30" fmla="*/ 2147483647 w 77"/>
                <a:gd name="T31" fmla="*/ 2147483647 h 93"/>
                <a:gd name="T32" fmla="*/ 2147483647 w 77"/>
                <a:gd name="T33" fmla="*/ 2147483647 h 93"/>
                <a:gd name="T34" fmla="*/ 2147483647 w 77"/>
                <a:gd name="T35" fmla="*/ 2147483647 h 93"/>
                <a:gd name="T36" fmla="*/ 2147483647 w 77"/>
                <a:gd name="T37" fmla="*/ 2147483647 h 93"/>
                <a:gd name="T38" fmla="*/ 2147483647 w 77"/>
                <a:gd name="T39" fmla="*/ 2147483647 h 93"/>
                <a:gd name="T40" fmla="*/ 2147483647 w 77"/>
                <a:gd name="T41" fmla="*/ 2147483647 h 93"/>
                <a:gd name="T42" fmla="*/ 2147483647 w 77"/>
                <a:gd name="T43" fmla="*/ 2147483647 h 93"/>
                <a:gd name="T44" fmla="*/ 2147483647 w 77"/>
                <a:gd name="T45" fmla="*/ 2147483647 h 93"/>
                <a:gd name="T46" fmla="*/ 2147483647 w 77"/>
                <a:gd name="T47" fmla="*/ 2147483647 h 93"/>
                <a:gd name="T48" fmla="*/ 2147483647 w 77"/>
                <a:gd name="T49" fmla="*/ 2147483647 h 93"/>
                <a:gd name="T50" fmla="*/ 2147483647 w 77"/>
                <a:gd name="T51" fmla="*/ 2147483647 h 93"/>
                <a:gd name="T52" fmla="*/ 2147483647 w 77"/>
                <a:gd name="T53" fmla="*/ 2147483647 h 93"/>
                <a:gd name="T54" fmla="*/ 2147483647 w 77"/>
                <a:gd name="T55" fmla="*/ 2147483647 h 93"/>
                <a:gd name="T56" fmla="*/ 2147483647 w 77"/>
                <a:gd name="T57" fmla="*/ 2147483647 h 93"/>
                <a:gd name="T58" fmla="*/ 2147483647 w 77"/>
                <a:gd name="T59" fmla="*/ 2147483647 h 93"/>
                <a:gd name="T60" fmla="*/ 2147483647 w 77"/>
                <a:gd name="T61" fmla="*/ 2147483647 h 93"/>
                <a:gd name="T62" fmla="*/ 2147483647 w 77"/>
                <a:gd name="T63" fmla="*/ 2147483647 h 93"/>
                <a:gd name="T64" fmla="*/ 2147483647 w 77"/>
                <a:gd name="T65" fmla="*/ 2147483647 h 93"/>
                <a:gd name="T66" fmla="*/ 2147483647 w 77"/>
                <a:gd name="T67" fmla="*/ 2147483647 h 93"/>
                <a:gd name="T68" fmla="*/ 2147483647 w 77"/>
                <a:gd name="T69" fmla="*/ 2147483647 h 93"/>
                <a:gd name="T70" fmla="*/ 2147483647 w 77"/>
                <a:gd name="T71" fmla="*/ 2147483647 h 93"/>
                <a:gd name="T72" fmla="*/ 2147483647 w 77"/>
                <a:gd name="T73" fmla="*/ 0 h 93"/>
                <a:gd name="T74" fmla="*/ 2147483647 w 77"/>
                <a:gd name="T75" fmla="*/ 2147483647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2325688" y="4889499"/>
            <a:ext cx="238125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Eye contact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4775509" y="4155510"/>
            <a:ext cx="23241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Facial Expressions: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Smiling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7221538" y="3559820"/>
            <a:ext cx="2312988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Gestures: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lively speaking style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9658607" y="2776989"/>
            <a:ext cx="2513012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Posture and body orientation: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Standing erect and learning forward</a:t>
            </a:r>
          </a:p>
        </p:txBody>
      </p: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10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2147483647 w 98"/>
                <a:gd name="T1" fmla="*/ 2147483647 h 99"/>
                <a:gd name="T2" fmla="*/ 2147483647 w 98"/>
                <a:gd name="T3" fmla="*/ 2147483647 h 99"/>
                <a:gd name="T4" fmla="*/ 2147483647 w 98"/>
                <a:gd name="T5" fmla="*/ 2147483647 h 99"/>
                <a:gd name="T6" fmla="*/ 2147483647 w 98"/>
                <a:gd name="T7" fmla="*/ 2147483647 h 99"/>
                <a:gd name="T8" fmla="*/ 2147483647 w 98"/>
                <a:gd name="T9" fmla="*/ 2147483647 h 99"/>
                <a:gd name="T10" fmla="*/ 2147483647 w 98"/>
                <a:gd name="T11" fmla="*/ 2147483647 h 99"/>
                <a:gd name="T12" fmla="*/ 2147483647 w 98"/>
                <a:gd name="T13" fmla="*/ 2147483647 h 99"/>
                <a:gd name="T14" fmla="*/ 2147483647 w 98"/>
                <a:gd name="T15" fmla="*/ 2147483647 h 99"/>
                <a:gd name="T16" fmla="*/ 2147483647 w 98"/>
                <a:gd name="T17" fmla="*/ 0 h 99"/>
                <a:gd name="T18" fmla="*/ 2147483647 w 98"/>
                <a:gd name="T19" fmla="*/ 2147483647 h 99"/>
                <a:gd name="T20" fmla="*/ 2147483647 w 98"/>
                <a:gd name="T21" fmla="*/ 2147483647 h 99"/>
                <a:gd name="T22" fmla="*/ 2147483647 w 98"/>
                <a:gd name="T23" fmla="*/ 2147483647 h 99"/>
                <a:gd name="T24" fmla="*/ 2147483647 w 98"/>
                <a:gd name="T25" fmla="*/ 2147483647 h 99"/>
                <a:gd name="T26" fmla="*/ 2147483647 w 98"/>
                <a:gd name="T27" fmla="*/ 2147483647 h 99"/>
                <a:gd name="T28" fmla="*/ 2147483647 w 98"/>
                <a:gd name="T29" fmla="*/ 2147483647 h 99"/>
                <a:gd name="T30" fmla="*/ 2147483647 w 98"/>
                <a:gd name="T31" fmla="*/ 2147483647 h 99"/>
                <a:gd name="T32" fmla="*/ 2147483647 w 98"/>
                <a:gd name="T33" fmla="*/ 2147483647 h 99"/>
                <a:gd name="T34" fmla="*/ 2147483647 w 98"/>
                <a:gd name="T35" fmla="*/ 2147483647 h 99"/>
                <a:gd name="T36" fmla="*/ 2147483647 w 98"/>
                <a:gd name="T37" fmla="*/ 2147483647 h 99"/>
                <a:gd name="T38" fmla="*/ 2147483647 w 98"/>
                <a:gd name="T39" fmla="*/ 2147483647 h 99"/>
                <a:gd name="T40" fmla="*/ 2147483647 w 98"/>
                <a:gd name="T41" fmla="*/ 2147483647 h 99"/>
                <a:gd name="T42" fmla="*/ 2147483647 w 98"/>
                <a:gd name="T43" fmla="*/ 2147483647 h 99"/>
                <a:gd name="T44" fmla="*/ 2147483647 w 98"/>
                <a:gd name="T45" fmla="*/ 2147483647 h 99"/>
                <a:gd name="T46" fmla="*/ 2147483647 w 98"/>
                <a:gd name="T47" fmla="*/ 2147483647 h 99"/>
                <a:gd name="T48" fmla="*/ 2147483647 w 98"/>
                <a:gd name="T49" fmla="*/ 2147483647 h 99"/>
                <a:gd name="T50" fmla="*/ 2147483647 w 98"/>
                <a:gd name="T51" fmla="*/ 2147483647 h 99"/>
                <a:gd name="T52" fmla="*/ 2147483647 w 98"/>
                <a:gd name="T53" fmla="*/ 2147483647 h 99"/>
                <a:gd name="T54" fmla="*/ 2147483647 w 98"/>
                <a:gd name="T55" fmla="*/ 2147483647 h 99"/>
                <a:gd name="T56" fmla="*/ 2147483647 w 98"/>
                <a:gd name="T57" fmla="*/ 2147483647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12725" y="5106170"/>
            <a:ext cx="19304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Body language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4650" y="1177925"/>
            <a:ext cx="7248525" cy="1219200"/>
            <a:chOff x="374813" y="940642"/>
            <a:chExt cx="7248135" cy="1220169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0226" y="940642"/>
              <a:ext cx="7022722" cy="7127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Please pay attention to your body language when delivering a keynote speech.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09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460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辛 瑗</cp:lastModifiedBy>
  <cp:revision>72</cp:revision>
  <dcterms:created xsi:type="dcterms:W3CDTF">2015-04-13T12:15:43Z</dcterms:created>
  <dcterms:modified xsi:type="dcterms:W3CDTF">2019-10-06T14:58:10Z</dcterms:modified>
</cp:coreProperties>
</file>