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5"/>
  </p:handoutMasterIdLst>
  <p:sldIdLst>
    <p:sldId id="259" r:id="rId3"/>
    <p:sldId id="258" r:id="rId4"/>
    <p:sldId id="260" r:id="rId5"/>
    <p:sldId id="261" r:id="rId6"/>
    <p:sldId id="262" r:id="rId7"/>
    <p:sldId id="263" r:id="rId8"/>
    <p:sldId id="264" r:id="rId9"/>
    <p:sldId id="265" r:id="rId10"/>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6"/>
        <p:guide pos="3792"/>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1500">
                <a:solidFill>
                  <a:schemeClr val="bg1"/>
                </a:solidFill>
                <a:latin typeface="Impact" panose="020B0806030902050204" pitchFamily="34" charset="0"/>
              </a:rPr>
              <a:t>5</a:t>
            </a:r>
            <a:endParaRPr lang="zh-CN" altLang="en-US" sz="1150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charset="-122"/>
                <a:ea typeface="微软雅黑" panose="020B0503020204020204" charset="-122"/>
              </a:rPr>
              <a:t>第</a:t>
            </a:r>
            <a:endParaRPr lang="zh-CN" altLang="en-US" sz="3200" b="1">
              <a:solidFill>
                <a:srgbClr val="044875"/>
              </a:solidFill>
              <a:latin typeface="微软雅黑" panose="020B0503020204020204" charset="-122"/>
              <a:ea typeface="微软雅黑" panose="020B050302020402020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charset="-122"/>
                <a:ea typeface="微软雅黑" panose="020B0503020204020204" charset="-122"/>
              </a:rPr>
              <a:t>部分</a:t>
            </a:r>
            <a:endParaRPr lang="zh-CN" altLang="en-US" sz="3200" b="1">
              <a:solidFill>
                <a:srgbClr val="044875"/>
              </a:solidFill>
              <a:latin typeface="微软雅黑" panose="020B0503020204020204" charset="-122"/>
              <a:ea typeface="微软雅黑" panose="020B0503020204020204" charset="-122"/>
            </a:endParaRPr>
          </a:p>
        </p:txBody>
      </p:sp>
      <p:sp>
        <p:nvSpPr>
          <p:cNvPr id="8" name="文本框 7"/>
          <p:cNvSpPr txBox="1">
            <a:spLocks noChangeArrowheads="1"/>
          </p:cNvSpPr>
          <p:nvPr/>
        </p:nvSpPr>
        <p:spPr bwMode="auto">
          <a:xfrm>
            <a:off x="6038850" y="3655695"/>
            <a:ext cx="597725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4800" b="1">
                <a:solidFill>
                  <a:schemeClr val="bg1"/>
                </a:solidFill>
                <a:latin typeface="微软雅黑" panose="020B0503020204020204" charset="-122"/>
                <a:ea typeface="微软雅黑" panose="020B0503020204020204" charset="-122"/>
              </a:rPr>
              <a:t>Q&amp;A Session</a:t>
            </a:r>
            <a:endParaRPr lang="zh-CN" altLang="en-US" sz="4800" b="1">
              <a:solidFill>
                <a:schemeClr val="bg1"/>
              </a:solidFill>
              <a:latin typeface="微软雅黑" panose="020B0503020204020204" charset="-122"/>
              <a:ea typeface="微软雅黑" panose="020B050302020402020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p:bldP spid="5" grpId="0"/>
      <p:bldP spid="6" grpId="0" bldLvl="0" animBg="1"/>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83605" y="1520190"/>
            <a:ext cx="5903595" cy="44900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文本框 59"/>
          <p:cNvSpPr txBox="1"/>
          <p:nvPr/>
        </p:nvSpPr>
        <p:spPr>
          <a:xfrm>
            <a:off x="6001068" y="1594803"/>
            <a:ext cx="5903912" cy="5318125"/>
          </a:xfrm>
          <a:prstGeom prst="rect">
            <a:avLst/>
          </a:prstGeom>
          <a:noFill/>
        </p:spPr>
        <p:txBody>
          <a:bodyPr>
            <a:spAutoFit/>
          </a:bodyPr>
          <a:lstStyle/>
          <a:p>
            <a:pPr indent="0" eaLnBrk="1" fontAlgn="auto" hangingPunct="1">
              <a:lnSpc>
                <a:spcPts val="2000"/>
              </a:lnSpc>
              <a:spcBef>
                <a:spcPts val="0"/>
              </a:spcBef>
              <a:spcAft>
                <a:spcPts val="0"/>
              </a:spcAft>
              <a:buClr>
                <a:srgbClr val="044875"/>
              </a:buClr>
              <a:buFont typeface="Wingdings" panose="05000000000000000000" pitchFamily="2" charset="2"/>
              <a:buNone/>
              <a:defRPr/>
            </a:pPr>
            <a:endParaRPr lang="en-US" altLang="zh-CN" dirty="0">
              <a:solidFill>
                <a:schemeClr val="bg2">
                  <a:lumMod val="25000"/>
                </a:schemeClr>
              </a:solidFill>
              <a:latin typeface="+mn-lt"/>
              <a:ea typeface="+mn-ea"/>
              <a:cs typeface="Arial" panose="020B0604020202020204" pitchFamily="34" charset="0"/>
            </a:endParaRPr>
          </a:p>
          <a:p>
            <a:pPr marL="285750" indent="-285750" eaLnBrk="1" fontAlgn="auto" hangingPunct="1">
              <a:lnSpc>
                <a:spcPct val="100000"/>
              </a:lnSpc>
              <a:spcBef>
                <a:spcPts val="0"/>
              </a:spcBef>
              <a:spcAft>
                <a:spcPts val="0"/>
              </a:spcAft>
              <a:buFont typeface="Wingdings" panose="05000000000000000000" pitchFamily="2" charset="2"/>
              <a:buChar char="Ø"/>
              <a:defRPr/>
            </a:pPr>
            <a:r>
              <a:rPr lang="en-US" altLang="zh-CN" sz="2000" b="1" dirty="0">
                <a:latin typeface="Times New Roman" panose="02020603050405020304" pitchFamily="18" charset="0"/>
                <a:ea typeface="+mn-ea"/>
                <a:cs typeface="Times New Roman" panose="02020603050405020304" pitchFamily="18" charset="0"/>
              </a:rPr>
              <a:t>Presenting a short ending </a:t>
            </a:r>
            <a:endParaRPr lang="en-US" altLang="zh-CN" sz="2000" b="1" dirty="0">
              <a:latin typeface="Times New Roman" panose="02020603050405020304" pitchFamily="18" charset="0"/>
              <a:ea typeface="+mn-ea"/>
              <a:cs typeface="Times New Roman" panose="02020603050405020304" pitchFamily="18" charset="0"/>
            </a:endParaRPr>
          </a:p>
          <a:p>
            <a:pPr marL="288290" indent="0" fontAlgn="auto" latinLnBrk="1">
              <a:lnSpc>
                <a:spcPct val="100000"/>
              </a:lnSpc>
              <a:spcBef>
                <a:spcPts val="0"/>
              </a:spcBef>
              <a:spcAft>
                <a:spcPts val="0"/>
              </a:spcAft>
              <a:buFont typeface="Wingdings" panose="05000000000000000000" pitchFamily="2" charset="2"/>
              <a:buNone/>
              <a:defRPr/>
            </a:pPr>
            <a:r>
              <a:rPr lang="en-US" altLang="zh-CN" sz="2000" dirty="0">
                <a:latin typeface="Times New Roman" panose="02020603050405020304" pitchFamily="18" charset="0"/>
                <a:ea typeface="+mn-ea"/>
                <a:cs typeface="Times New Roman" panose="02020603050405020304" pitchFamily="18" charset="0"/>
              </a:rPr>
              <a:t>You may deliver a message that logically comes out of the ideas developed in your presentation. It could bea comment, a lesson learned, a recommendation, and so on.fou may also deliver a message that is the realization of the ideas and opinions developedin your presentation. When quoting some famous lines of well-known figures, you should credit the sources of the quotes. The message should encourage the audience to think about or reflect on your presentation. If you want to suggest additional sources of information, you can give your audience some ways to expand on your ideas.</a:t>
            </a:r>
            <a:endParaRPr lang="en-US" altLang="zh-CN" sz="2000" dirty="0">
              <a:latin typeface="Times New Roman" panose="02020603050405020304" pitchFamily="18" charset="0"/>
              <a:ea typeface="+mn-ea"/>
              <a:cs typeface="Times New Roman" panose="02020603050405020304" pitchFamily="18" charset="0"/>
            </a:endParaRPr>
          </a:p>
          <a:p>
            <a:pPr indent="0" eaLnBrk="1" fontAlgn="auto" hangingPunct="1">
              <a:lnSpc>
                <a:spcPct val="100000"/>
              </a:lnSpc>
              <a:spcBef>
                <a:spcPts val="0"/>
              </a:spcBef>
              <a:spcAft>
                <a:spcPts val="0"/>
              </a:spcAft>
              <a:buFont typeface="Wingdings" panose="05000000000000000000" pitchFamily="2" charset="2"/>
              <a:buNone/>
              <a:defRPr/>
            </a:pPr>
            <a:endParaRPr lang="en-US" altLang="zh-CN" sz="2800" dirty="0">
              <a:solidFill>
                <a:srgbClr val="E7E6E6">
                  <a:lumMod val="25000"/>
                </a:srgb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Font typeface="Wingdings" panose="05000000000000000000" pitchFamily="2" charset="2"/>
              <a:buChar char="Ø"/>
              <a:defRPr/>
            </a:pPr>
            <a:endParaRPr lang="en-US" altLang="zh-CN" sz="3200" dirty="0">
              <a:solidFill>
                <a:schemeClr val="bg2">
                  <a:lumMod val="25000"/>
                </a:schemeClr>
              </a:solidFill>
              <a:latin typeface="+mn-lt"/>
              <a:ea typeface="+mn-ea"/>
              <a:cs typeface="Arial" panose="020B0604020202020204" pitchFamily="34" charset="0"/>
            </a:endParaRPr>
          </a:p>
          <a:p>
            <a:pPr eaLnBrk="1" fontAlgn="auto" hangingPunct="1">
              <a:lnSpc>
                <a:spcPts val="2200"/>
              </a:lnSpc>
              <a:spcBef>
                <a:spcPts val="0"/>
              </a:spcBef>
              <a:spcAft>
                <a:spcPts val="0"/>
              </a:spcAft>
              <a:defRPr/>
            </a:pPr>
            <a:endParaRPr lang="en-US" altLang="zh-CN" sz="2400" dirty="0">
              <a:solidFill>
                <a:schemeClr val="bg1"/>
              </a:solidFill>
              <a:latin typeface="+mn-lt"/>
              <a:ea typeface="+mn-ea"/>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rgbClr val="044875"/>
                </a:solidFill>
                <a:latin typeface="微软雅黑" panose="020B0503020204020204" charset="-122"/>
                <a:ea typeface="微软雅黑" panose="020B0503020204020204" charset="-122"/>
              </a:rPr>
              <a:t>LOGO</a:t>
            </a:r>
            <a:endParaRPr lang="zh-CN" altLang="en-US" sz="2000">
              <a:solidFill>
                <a:srgbClr val="044875"/>
              </a:solidFill>
              <a:latin typeface="微软雅黑" panose="020B0503020204020204" charset="-122"/>
              <a:ea typeface="微软雅黑" panose="020B0503020204020204" charset="-122"/>
            </a:endParaRPr>
          </a:p>
        </p:txBody>
      </p:sp>
      <p:grpSp>
        <p:nvGrpSpPr>
          <p:cNvPr id="52" name="组合 51"/>
          <p:cNvGrpSpPr/>
          <p:nvPr/>
        </p:nvGrpSpPr>
        <p:grpSpPr bwMode="auto">
          <a:xfrm>
            <a:off x="5983288" y="1072515"/>
            <a:ext cx="6977062" cy="522288"/>
            <a:chOff x="5982652" y="1917541"/>
            <a:chExt cx="6978016" cy="523220"/>
          </a:xfrm>
        </p:grpSpPr>
        <p:sp>
          <p:nvSpPr>
            <p:cNvPr id="53" name="矩形 52"/>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45" name="文本框 53"/>
            <p:cNvSpPr txBox="1">
              <a:spLocks noChangeArrowheads="1"/>
            </p:cNvSpPr>
            <p:nvPr/>
          </p:nvSpPr>
          <p:spPr bwMode="auto">
            <a:xfrm>
              <a:off x="5982652" y="1991920"/>
              <a:ext cx="6978016" cy="37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2200"/>
                </a:lnSpc>
              </a:pPr>
              <a:r>
                <a:rPr lang="zh-CN" altLang="en-US" sz="2400" b="1" dirty="0">
                  <a:solidFill>
                    <a:schemeClr val="bg1"/>
                  </a:solidFill>
                  <a:latin typeface="Times New Roman" panose="02020603050405020304" pitchFamily="18" charset="0"/>
                  <a:ea typeface="+mn-ea"/>
                  <a:cs typeface="Times New Roman" panose="02020603050405020304" pitchFamily="18" charset="0"/>
                  <a:sym typeface="Times New Roman" panose="02020603050405020304" pitchFamily="18" charset="0"/>
                </a:rPr>
                <a:t>Tips for </a:t>
              </a:r>
              <a:r>
                <a:rPr lang="en-US" altLang="zh-CN" sz="2400" b="1" dirty="0">
                  <a:solidFill>
                    <a:schemeClr val="bg1"/>
                  </a:solidFill>
                  <a:latin typeface="Times New Roman" panose="02020603050405020304" pitchFamily="18" charset="0"/>
                  <a:ea typeface="+mn-ea"/>
                  <a:cs typeface="Times New Roman" panose="02020603050405020304" pitchFamily="18" charset="0"/>
                  <a:sym typeface="Times New Roman" panose="02020603050405020304" pitchFamily="18" charset="0"/>
                </a:rPr>
                <a:t>c</a:t>
              </a:r>
              <a:r>
                <a:rPr lang="zh-CN" altLang="en-US" sz="2400" b="1" dirty="0">
                  <a:solidFill>
                    <a:schemeClr val="bg1"/>
                  </a:solidFill>
                  <a:latin typeface="Times New Roman" panose="02020603050405020304" pitchFamily="18" charset="0"/>
                  <a:ea typeface="+mn-ea"/>
                  <a:cs typeface="Times New Roman" panose="02020603050405020304" pitchFamily="18" charset="0"/>
                  <a:sym typeface="Times New Roman" panose="02020603050405020304" pitchFamily="18" charset="0"/>
                </a:rPr>
                <a:t>losing </a:t>
              </a:r>
              <a:r>
                <a:rPr lang="en-US" altLang="zh-CN" sz="2400" b="1" dirty="0">
                  <a:solidFill>
                    <a:schemeClr val="bg1"/>
                  </a:solidFill>
                  <a:latin typeface="Times New Roman" panose="02020603050405020304" pitchFamily="18" charset="0"/>
                  <a:ea typeface="+mn-ea"/>
                  <a:cs typeface="Times New Roman" panose="02020603050405020304" pitchFamily="18" charset="0"/>
                  <a:sym typeface="Times New Roman" panose="02020603050405020304" pitchFamily="18" charset="0"/>
                </a:rPr>
                <a:t>s</a:t>
              </a:r>
              <a:r>
                <a:rPr lang="zh-CN" altLang="en-US" sz="2400" b="1" dirty="0">
                  <a:solidFill>
                    <a:schemeClr val="bg1"/>
                  </a:solidFill>
                  <a:latin typeface="Times New Roman" panose="02020603050405020304" pitchFamily="18" charset="0"/>
                  <a:ea typeface="+mn-ea"/>
                  <a:cs typeface="Times New Roman" panose="02020603050405020304" pitchFamily="18" charset="0"/>
                  <a:sym typeface="Times New Roman" panose="02020603050405020304" pitchFamily="18" charset="0"/>
                </a:rPr>
                <a:t>peech </a:t>
              </a:r>
              <a:endParaRPr lang="zh-CN" altLang="en-US" sz="2400" b="1" dirty="0">
                <a:solidFill>
                  <a:schemeClr val="bg1"/>
                </a:solidFill>
                <a:latin typeface="Times New Roman" panose="02020603050405020304" pitchFamily="18" charset="0"/>
                <a:ea typeface="+mn-ea"/>
                <a:cs typeface="Times New Roman" panose="02020603050405020304" pitchFamily="18" charset="0"/>
                <a:sym typeface="Times New Roman" panose="02020603050405020304" pitchFamily="18" charset="0"/>
              </a:endParaRPr>
            </a:p>
          </p:txBody>
        </p:sp>
      </p:grpSp>
      <p:grpSp>
        <p:nvGrpSpPr>
          <p:cNvPr id="77" name="组合 76"/>
          <p:cNvGrpSpPr/>
          <p:nvPr/>
        </p:nvGrpSpPr>
        <p:grpSpPr bwMode="auto">
          <a:xfrm>
            <a:off x="568960" y="1072515"/>
            <a:ext cx="5432425" cy="4937760"/>
            <a:chOff x="551544" y="1319389"/>
            <a:chExt cx="5431108" cy="3420798"/>
          </a:xfrm>
        </p:grpSpPr>
        <p:grpSp>
          <p:nvGrpSpPr>
            <p:cNvPr id="5136" name="组合 63"/>
            <p:cNvGrpSpPr/>
            <p:nvPr/>
          </p:nvGrpSpPr>
          <p:grpSpPr bwMode="auto">
            <a:xfrm>
              <a:off x="551544" y="1319389"/>
              <a:ext cx="5431108" cy="3420798"/>
              <a:chOff x="7991473" y="1270307"/>
              <a:chExt cx="3781426" cy="2481187"/>
            </a:xfrm>
          </p:grpSpPr>
          <p:pic>
            <p:nvPicPr>
              <p:cNvPr id="5138" name="图片 6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37" name="Freeform 74"/>
            <p:cNvSpPr>
              <a:spLocks noEditPoints="1"/>
            </p:cNvSpPr>
            <p:nvPr/>
          </p:nvSpPr>
          <p:spPr bwMode="auto">
            <a:xfrm>
              <a:off x="2845992" y="2742460"/>
              <a:ext cx="878884" cy="574655"/>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文本框 27"/>
          <p:cNvSpPr txBox="1">
            <a:spLocks noChangeArrowheads="1"/>
          </p:cNvSpPr>
          <p:nvPr/>
        </p:nvSpPr>
        <p:spPr bwMode="auto">
          <a:xfrm>
            <a:off x="855289" y="81056"/>
            <a:ext cx="3292849"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a:solidFill>
                  <a:schemeClr val="tx1"/>
                </a:solidFill>
                <a:latin typeface="微软雅黑" panose="020B0503020204020204" charset="-122"/>
                <a:ea typeface="微软雅黑" panose="020B0503020204020204" charset="-122"/>
                <a:sym typeface="+mn-ea"/>
              </a:rPr>
              <a:t>C</a:t>
            </a:r>
            <a:r>
              <a:rPr lang="zh-CN" altLang="en-US" sz="2800" b="1">
                <a:solidFill>
                  <a:schemeClr val="tx1"/>
                </a:solidFill>
                <a:latin typeface="微软雅黑" panose="020B0503020204020204" charset="-122"/>
                <a:ea typeface="微软雅黑" panose="020B0503020204020204" charset="-122"/>
                <a:sym typeface="+mn-ea"/>
              </a:rPr>
              <a:t>losing </a:t>
            </a:r>
            <a:r>
              <a:rPr lang="en-US" altLang="zh-CN" sz="2800" b="1">
                <a:solidFill>
                  <a:schemeClr val="tx1"/>
                </a:solidFill>
                <a:latin typeface="微软雅黑" panose="020B0503020204020204" charset="-122"/>
                <a:ea typeface="微软雅黑" panose="020B0503020204020204" charset="-122"/>
                <a:sym typeface="+mn-ea"/>
              </a:rPr>
              <a:t>S</a:t>
            </a:r>
            <a:r>
              <a:rPr lang="zh-CN" altLang="en-US" sz="2800" b="1">
                <a:solidFill>
                  <a:schemeClr val="tx1"/>
                </a:solidFill>
                <a:latin typeface="微软雅黑" panose="020B0503020204020204" charset="-122"/>
                <a:ea typeface="微软雅黑" panose="020B0503020204020204" charset="-122"/>
                <a:sym typeface="+mn-ea"/>
              </a:rPr>
              <a:t>peech</a:t>
            </a:r>
            <a:endParaRPr lang="zh-CN" altLang="en-US" sz="2800" b="1">
              <a:solidFill>
                <a:schemeClr val="tx1"/>
              </a:solidFill>
              <a:latin typeface="微软雅黑" panose="020B0503020204020204" charset="-122"/>
              <a:ea typeface="微软雅黑" panose="020B0503020204020204" charset="-122"/>
              <a:sym typeface="+mn-ea"/>
            </a:endParaRPr>
          </a:p>
        </p:txBody>
      </p:sp>
      <p:sp>
        <p:nvSpPr>
          <p:cNvPr id="10" name="文本框 9"/>
          <p:cNvSpPr txBox="1"/>
          <p:nvPr/>
        </p:nvSpPr>
        <p:spPr>
          <a:xfrm>
            <a:off x="550863" y="81280"/>
            <a:ext cx="723900" cy="58356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a:t>
            </a:r>
            <a:r>
              <a:rPr lang="en-US" sz="3200" dirty="0">
                <a:solidFill>
                  <a:schemeClr val="bg2">
                    <a:lumMod val="25000"/>
                  </a:schemeClr>
                </a:solidFill>
                <a:latin typeface="Impact" panose="020B0806030902050204" pitchFamily="34" charset="0"/>
                <a:ea typeface="+mn-ea"/>
              </a:rPr>
              <a:t>6</a:t>
            </a:r>
            <a:endParaRPr lang="en-US" sz="3200" dirty="0">
              <a:solidFill>
                <a:schemeClr val="bg2">
                  <a:lumMod val="25000"/>
                </a:schemeClr>
              </a:solidFill>
              <a:latin typeface="Impact" panose="020B0806030902050204" pitchFamily="34" charset="0"/>
              <a:ea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7"/>
                                        </p:tgtEl>
                                        <p:attrNameLst>
                                          <p:attrName>style.visibility</p:attrName>
                                        </p:attrNameLst>
                                      </p:cBhvr>
                                      <p:to>
                                        <p:strVal val="visible"/>
                                      </p:to>
                                    </p:set>
                                    <p:animEffect transition="in" filter="fade">
                                      <p:cBhvr>
                                        <p:cTn id="24" dur="1000"/>
                                        <p:tgtEl>
                                          <p:spTgt spid="77"/>
                                        </p:tgtEl>
                                      </p:cBhvr>
                                    </p:animEffect>
                                    <p:anim calcmode="lin" valueType="num">
                                      <p:cBhvr>
                                        <p:cTn id="25" dur="1000" fill="hold"/>
                                        <p:tgtEl>
                                          <p:spTgt spid="77"/>
                                        </p:tgtEl>
                                        <p:attrNameLst>
                                          <p:attrName>ppt_x</p:attrName>
                                        </p:attrNameLst>
                                      </p:cBhvr>
                                      <p:tavLst>
                                        <p:tav tm="0">
                                          <p:val>
                                            <p:strVal val="#ppt_x"/>
                                          </p:val>
                                        </p:tav>
                                        <p:tav tm="100000">
                                          <p:val>
                                            <p:strVal val="#ppt_x"/>
                                          </p:val>
                                        </p:tav>
                                      </p:tavLst>
                                    </p:anim>
                                    <p:anim calcmode="lin" valueType="num">
                                      <p:cBhvr>
                                        <p:cTn id="26" dur="1000" fill="hold"/>
                                        <p:tgtEl>
                                          <p:spTgt spid="77"/>
                                        </p:tgtEl>
                                        <p:attrNameLst>
                                          <p:attrName>ppt_y</p:attrName>
                                        </p:attrNameLst>
                                      </p:cBhvr>
                                      <p:tavLst>
                                        <p:tav tm="0">
                                          <p:val>
                                            <p:strVal val="#ppt_y+.1"/>
                                          </p:val>
                                        </p:tav>
                                        <p:tav tm="100000">
                                          <p:val>
                                            <p:strVal val="#ppt_y"/>
                                          </p:val>
                                        </p:tav>
                                      </p:tavLst>
                                    </p:anim>
                                  </p:childTnLst>
                                </p:cTn>
                              </p:par>
                              <p:par>
                                <p:cTn id="27" presetID="22" presetClass="entr" presetSubtype="8" fill="hold" nodeType="withEffect">
                                  <p:stCondLst>
                                    <p:cond delay="250"/>
                                  </p:stCondLst>
                                  <p:childTnLst>
                                    <p:set>
                                      <p:cBhvr>
                                        <p:cTn id="28" dur="1" fill="hold">
                                          <p:stCondLst>
                                            <p:cond delay="0"/>
                                          </p:stCondLst>
                                        </p:cTn>
                                        <p:tgtEl>
                                          <p:spTgt spid="52"/>
                                        </p:tgtEl>
                                        <p:attrNameLst>
                                          <p:attrName>style.visibility</p:attrName>
                                        </p:attrNameLst>
                                      </p:cBhvr>
                                      <p:to>
                                        <p:strVal val="visible"/>
                                      </p:to>
                                    </p:set>
                                    <p:animEffect transition="in" filter="wipe(left)">
                                      <p:cBhvr>
                                        <p:cTn id="29" dur="500"/>
                                        <p:tgtEl>
                                          <p:spTgt spid="5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left)">
                                      <p:cBhvr>
                                        <p:cTn id="34" dur="500"/>
                                        <p:tgtEl>
                                          <p:spTgt spid="59"/>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60">
                                            <p:txEl>
                                              <p:pRg st="1" end="1"/>
                                            </p:txEl>
                                          </p:spTgt>
                                        </p:tgtEl>
                                        <p:attrNameLst>
                                          <p:attrName>style.visibility</p:attrName>
                                        </p:attrNameLst>
                                      </p:cBhvr>
                                      <p:to>
                                        <p:strVal val="visible"/>
                                      </p:to>
                                    </p:set>
                                    <p:anim calcmode="lin" valueType="num">
                                      <p:cBhvr additive="base">
                                        <p:cTn id="39" dur="500"/>
                                        <p:tgtEl>
                                          <p:spTgt spid="60">
                                            <p:txEl>
                                              <p:pRg st="1" end="1"/>
                                            </p:txEl>
                                          </p:spTgt>
                                        </p:tgtEl>
                                        <p:attrNameLst>
                                          <p:attrName>ppt_x</p:attrName>
                                        </p:attrNameLst>
                                      </p:cBhvr>
                                      <p:tavLst>
                                        <p:tav tm="0">
                                          <p:val>
                                            <p:strVal val="#ppt_x-#ppt_w*1.125000"/>
                                          </p:val>
                                        </p:tav>
                                        <p:tav tm="100000">
                                          <p:val>
                                            <p:strVal val="#ppt_x"/>
                                          </p:val>
                                        </p:tav>
                                      </p:tavLst>
                                    </p:anim>
                                    <p:animEffect transition="in" filter="wipe(right)">
                                      <p:cBhvr>
                                        <p:cTn id="40" dur="500"/>
                                        <p:tgtEl>
                                          <p:spTgt spid="60">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60">
                                            <p:txEl>
                                              <p:pRg st="2" end="2"/>
                                            </p:txEl>
                                          </p:spTgt>
                                        </p:tgtEl>
                                        <p:attrNameLst>
                                          <p:attrName>style.visibility</p:attrName>
                                        </p:attrNameLst>
                                      </p:cBhvr>
                                      <p:to>
                                        <p:strVal val="visible"/>
                                      </p:to>
                                    </p:set>
                                    <p:anim calcmode="lin" valueType="num">
                                      <p:cBhvr additive="base">
                                        <p:cTn id="45" dur="500"/>
                                        <p:tgtEl>
                                          <p:spTgt spid="60">
                                            <p:txEl>
                                              <p:pRg st="2" end="2"/>
                                            </p:txEl>
                                          </p:spTgt>
                                        </p:tgtEl>
                                        <p:attrNameLst>
                                          <p:attrName>ppt_x</p:attrName>
                                        </p:attrNameLst>
                                      </p:cBhvr>
                                      <p:tavLst>
                                        <p:tav tm="0">
                                          <p:val>
                                            <p:strVal val="#ppt_x-#ppt_w*1.125000"/>
                                          </p:val>
                                        </p:tav>
                                        <p:tav tm="100000">
                                          <p:val>
                                            <p:strVal val="#ppt_x"/>
                                          </p:val>
                                        </p:tav>
                                      </p:tavLst>
                                    </p:anim>
                                    <p:animEffect transition="in" filter="wipe(right)">
                                      <p:cBhvr>
                                        <p:cTn id="46" dur="500"/>
                                        <p:tgtEl>
                                          <p:spTgt spid="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ldLvl="3" build="p"/>
      <p:bldP spid="2" grpId="0" bldLvl="0" animBg="1"/>
      <p:bldP spid="3" grpId="0" bldLvl="0" animBg="1"/>
      <p:bldP spid="7" grpId="0" bldLvl="0" animBg="1"/>
      <p:bldP spid="8" grpId="0" bldLvl="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83605" y="1520190"/>
            <a:ext cx="5903595" cy="44900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文本框 59"/>
          <p:cNvSpPr txBox="1"/>
          <p:nvPr/>
        </p:nvSpPr>
        <p:spPr>
          <a:xfrm>
            <a:off x="6001068" y="1594803"/>
            <a:ext cx="5903912" cy="2856230"/>
          </a:xfrm>
          <a:prstGeom prst="rect">
            <a:avLst/>
          </a:prstGeom>
          <a:noFill/>
        </p:spPr>
        <p:txBody>
          <a:bodyPr>
            <a:spAutoFit/>
          </a:bodyPr>
          <a:lstStyle/>
          <a:p>
            <a:pPr indent="0" eaLnBrk="1" fontAlgn="auto" hangingPunct="1">
              <a:lnSpc>
                <a:spcPts val="2000"/>
              </a:lnSpc>
              <a:spcBef>
                <a:spcPts val="0"/>
              </a:spcBef>
              <a:spcAft>
                <a:spcPts val="0"/>
              </a:spcAft>
              <a:buClr>
                <a:srgbClr val="044875"/>
              </a:buClr>
              <a:buFont typeface="Wingdings" panose="05000000000000000000" pitchFamily="2" charset="2"/>
              <a:buNone/>
              <a:defRPr/>
            </a:pPr>
            <a:endParaRPr lang="en-US" altLang="zh-CN" dirty="0">
              <a:solidFill>
                <a:schemeClr val="bg2">
                  <a:lumMod val="25000"/>
                </a:schemeClr>
              </a:solidFill>
              <a:latin typeface="+mn-lt"/>
              <a:ea typeface="+mn-ea"/>
              <a:cs typeface="Arial" panose="020B0604020202020204" pitchFamily="34" charset="0"/>
            </a:endParaRPr>
          </a:p>
          <a:p>
            <a:pPr marL="285750" indent="-285750" eaLnBrk="1" fontAlgn="auto" hangingPunct="1">
              <a:lnSpc>
                <a:spcPct val="100000"/>
              </a:lnSpc>
              <a:spcBef>
                <a:spcPts val="0"/>
              </a:spcBef>
              <a:spcAft>
                <a:spcPts val="0"/>
              </a:spcAft>
              <a:buFont typeface="Wingdings" panose="05000000000000000000" pitchFamily="2" charset="2"/>
              <a:buChar char="Ø"/>
              <a:defRPr/>
            </a:pPr>
            <a:r>
              <a:rPr lang="en-US" altLang="zh-CN" sz="2000" b="1" dirty="0">
                <a:latin typeface="Times New Roman" panose="02020603050405020304" pitchFamily="18" charset="0"/>
                <a:ea typeface="+mn-ea"/>
                <a:cs typeface="Times New Roman" panose="02020603050405020304" pitchFamily="18" charset="0"/>
              </a:rPr>
              <a:t>Thanking the audience </a:t>
            </a:r>
            <a:endParaRPr lang="en-US" altLang="zh-CN" sz="2000" b="1" dirty="0">
              <a:latin typeface="Times New Roman" panose="02020603050405020304" pitchFamily="18" charset="0"/>
              <a:ea typeface="+mn-ea"/>
              <a:cs typeface="Times New Roman" panose="02020603050405020304" pitchFamily="18" charset="0"/>
            </a:endParaRPr>
          </a:p>
          <a:p>
            <a:pPr marL="288290" indent="0" fontAlgn="auto" latinLnBrk="1">
              <a:lnSpc>
                <a:spcPct val="100000"/>
              </a:lnSpc>
              <a:spcBef>
                <a:spcPts val="0"/>
              </a:spcBef>
              <a:spcAft>
                <a:spcPts val="0"/>
              </a:spcAft>
              <a:buFont typeface="Wingdings" panose="05000000000000000000" pitchFamily="2" charset="2"/>
              <a:buNone/>
              <a:defRPr/>
            </a:pPr>
            <a:r>
              <a:rPr lang="en-US" altLang="zh-CN" sz="2000" dirty="0">
                <a:latin typeface="Times New Roman" panose="02020603050405020304" pitchFamily="18" charset="0"/>
                <a:ea typeface="+mn-ea"/>
                <a:cs typeface="Times New Roman" panose="02020603050405020304" pitchFamily="18" charset="0"/>
              </a:rPr>
              <a:t>The audience would appreciate it if their attendance is recognized even with just a simple expression of gratitude</a:t>
            </a:r>
            <a:endParaRPr lang="en-US" altLang="zh-CN" sz="2000" dirty="0">
              <a:latin typeface="Times New Roman" panose="02020603050405020304" pitchFamily="18" charset="0"/>
              <a:ea typeface="+mn-ea"/>
              <a:cs typeface="Times New Roman" panose="02020603050405020304" pitchFamily="18" charset="0"/>
            </a:endParaRPr>
          </a:p>
          <a:p>
            <a:pPr marL="285750" indent="-285750" eaLnBrk="1" fontAlgn="auto" hangingPunct="1">
              <a:lnSpc>
                <a:spcPct val="100000"/>
              </a:lnSpc>
              <a:spcBef>
                <a:spcPts val="0"/>
              </a:spcBef>
              <a:spcAft>
                <a:spcPts val="0"/>
              </a:spcAft>
              <a:buFont typeface="Wingdings" panose="05000000000000000000" pitchFamily="2" charset="2"/>
              <a:buChar char="Ø"/>
              <a:defRPr/>
            </a:pPr>
            <a:endParaRPr lang="en-US" altLang="zh-CN" sz="2000" dirty="0">
              <a:latin typeface="Times New Roman" panose="02020603050405020304" pitchFamily="18" charset="0"/>
              <a:ea typeface="+mn-ea"/>
              <a:cs typeface="Times New Roman" panose="02020603050405020304" pitchFamily="18" charset="0"/>
            </a:endParaRPr>
          </a:p>
          <a:p>
            <a:pPr indent="0" eaLnBrk="1" fontAlgn="auto" hangingPunct="1">
              <a:lnSpc>
                <a:spcPct val="100000"/>
              </a:lnSpc>
              <a:spcBef>
                <a:spcPts val="0"/>
              </a:spcBef>
              <a:spcAft>
                <a:spcPts val="0"/>
              </a:spcAft>
              <a:buFont typeface="Wingdings" panose="05000000000000000000" pitchFamily="2" charset="2"/>
              <a:buNone/>
              <a:defRPr/>
            </a:pPr>
            <a:endParaRPr lang="en-US" altLang="zh-CN" sz="2800" dirty="0">
              <a:solidFill>
                <a:srgbClr val="E7E6E6">
                  <a:lumMod val="25000"/>
                </a:srgb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Font typeface="Wingdings" panose="05000000000000000000" pitchFamily="2" charset="2"/>
              <a:buChar char="Ø"/>
              <a:defRPr/>
            </a:pPr>
            <a:endParaRPr lang="en-US" altLang="zh-CN" sz="3200" dirty="0">
              <a:solidFill>
                <a:schemeClr val="bg2">
                  <a:lumMod val="25000"/>
                </a:schemeClr>
              </a:solidFill>
              <a:latin typeface="+mn-lt"/>
              <a:ea typeface="+mn-ea"/>
              <a:cs typeface="Arial" panose="020B0604020202020204" pitchFamily="34" charset="0"/>
            </a:endParaRPr>
          </a:p>
          <a:p>
            <a:pPr eaLnBrk="1" fontAlgn="auto" hangingPunct="1">
              <a:lnSpc>
                <a:spcPts val="2200"/>
              </a:lnSpc>
              <a:spcBef>
                <a:spcPts val="0"/>
              </a:spcBef>
              <a:spcAft>
                <a:spcPts val="0"/>
              </a:spcAft>
              <a:defRPr/>
            </a:pPr>
            <a:endParaRPr lang="en-US" altLang="zh-CN" sz="2400" dirty="0">
              <a:solidFill>
                <a:schemeClr val="bg1"/>
              </a:solidFill>
              <a:latin typeface="+mn-lt"/>
              <a:ea typeface="+mn-ea"/>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rgbClr val="044875"/>
                </a:solidFill>
                <a:latin typeface="微软雅黑" panose="020B0503020204020204" charset="-122"/>
                <a:ea typeface="微软雅黑" panose="020B0503020204020204" charset="-122"/>
              </a:rPr>
              <a:t>LOGO</a:t>
            </a:r>
            <a:endParaRPr lang="zh-CN" altLang="en-US" sz="2000">
              <a:solidFill>
                <a:srgbClr val="044875"/>
              </a:solidFill>
              <a:latin typeface="微软雅黑" panose="020B0503020204020204" charset="-122"/>
              <a:ea typeface="微软雅黑" panose="020B0503020204020204" charset="-122"/>
            </a:endParaRPr>
          </a:p>
        </p:txBody>
      </p:sp>
      <p:grpSp>
        <p:nvGrpSpPr>
          <p:cNvPr id="52" name="组合 51"/>
          <p:cNvGrpSpPr/>
          <p:nvPr/>
        </p:nvGrpSpPr>
        <p:grpSpPr bwMode="auto">
          <a:xfrm>
            <a:off x="5983288" y="1072515"/>
            <a:ext cx="6977062" cy="522288"/>
            <a:chOff x="5982652" y="1917541"/>
            <a:chExt cx="6978016" cy="523220"/>
          </a:xfrm>
        </p:grpSpPr>
        <p:sp>
          <p:nvSpPr>
            <p:cNvPr id="53" name="矩形 52"/>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45" name="文本框 53"/>
            <p:cNvSpPr txBox="1">
              <a:spLocks noChangeArrowheads="1"/>
            </p:cNvSpPr>
            <p:nvPr/>
          </p:nvSpPr>
          <p:spPr bwMode="auto">
            <a:xfrm>
              <a:off x="5982652" y="1991920"/>
              <a:ext cx="6978016" cy="37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2200"/>
                </a:lnSpc>
              </a:pPr>
              <a:r>
                <a:rPr lang="zh-CN" altLang="en-US" sz="2400" b="1" dirty="0">
                  <a:solidFill>
                    <a:schemeClr val="bg1"/>
                  </a:solidFill>
                  <a:latin typeface="Times New Roman" panose="02020603050405020304" pitchFamily="18" charset="0"/>
                  <a:ea typeface="+mn-ea"/>
                  <a:cs typeface="Times New Roman" panose="02020603050405020304" pitchFamily="18" charset="0"/>
                  <a:sym typeface="Times New Roman" panose="02020603050405020304" pitchFamily="18" charset="0"/>
                </a:rPr>
                <a:t>Tips for </a:t>
              </a:r>
              <a:r>
                <a:rPr lang="en-US" altLang="zh-CN" sz="2400" b="1" dirty="0">
                  <a:solidFill>
                    <a:schemeClr val="bg1"/>
                  </a:solidFill>
                  <a:latin typeface="Times New Roman" panose="02020603050405020304" pitchFamily="18" charset="0"/>
                  <a:ea typeface="+mn-ea"/>
                  <a:cs typeface="Times New Roman" panose="02020603050405020304" pitchFamily="18" charset="0"/>
                  <a:sym typeface="Times New Roman" panose="02020603050405020304" pitchFamily="18" charset="0"/>
                </a:rPr>
                <a:t>c</a:t>
              </a:r>
              <a:r>
                <a:rPr lang="zh-CN" altLang="en-US" sz="2400" b="1" dirty="0">
                  <a:solidFill>
                    <a:schemeClr val="bg1"/>
                  </a:solidFill>
                  <a:latin typeface="Times New Roman" panose="02020603050405020304" pitchFamily="18" charset="0"/>
                  <a:ea typeface="+mn-ea"/>
                  <a:cs typeface="Times New Roman" panose="02020603050405020304" pitchFamily="18" charset="0"/>
                  <a:sym typeface="Times New Roman" panose="02020603050405020304" pitchFamily="18" charset="0"/>
                </a:rPr>
                <a:t>losing </a:t>
              </a:r>
              <a:r>
                <a:rPr lang="en-US" altLang="zh-CN" sz="2400" b="1" dirty="0">
                  <a:solidFill>
                    <a:schemeClr val="bg1"/>
                  </a:solidFill>
                  <a:latin typeface="Times New Roman" panose="02020603050405020304" pitchFamily="18" charset="0"/>
                  <a:ea typeface="+mn-ea"/>
                  <a:cs typeface="Times New Roman" panose="02020603050405020304" pitchFamily="18" charset="0"/>
                  <a:sym typeface="Times New Roman" panose="02020603050405020304" pitchFamily="18" charset="0"/>
                </a:rPr>
                <a:t>s</a:t>
              </a:r>
              <a:r>
                <a:rPr lang="zh-CN" altLang="en-US" sz="2400" b="1" dirty="0">
                  <a:solidFill>
                    <a:schemeClr val="bg1"/>
                  </a:solidFill>
                  <a:latin typeface="Times New Roman" panose="02020603050405020304" pitchFamily="18" charset="0"/>
                  <a:ea typeface="+mn-ea"/>
                  <a:cs typeface="Times New Roman" panose="02020603050405020304" pitchFamily="18" charset="0"/>
                  <a:sym typeface="Times New Roman" panose="02020603050405020304" pitchFamily="18" charset="0"/>
                </a:rPr>
                <a:t>peech </a:t>
              </a:r>
              <a:endParaRPr lang="zh-CN" altLang="en-US" sz="2400" b="1" dirty="0">
                <a:solidFill>
                  <a:schemeClr val="bg1"/>
                </a:solidFill>
                <a:latin typeface="Times New Roman" panose="02020603050405020304" pitchFamily="18" charset="0"/>
                <a:ea typeface="+mn-ea"/>
                <a:cs typeface="Times New Roman" panose="02020603050405020304" pitchFamily="18" charset="0"/>
                <a:sym typeface="Times New Roman" panose="02020603050405020304" pitchFamily="18" charset="0"/>
              </a:endParaRPr>
            </a:p>
          </p:txBody>
        </p:sp>
      </p:grpSp>
      <p:grpSp>
        <p:nvGrpSpPr>
          <p:cNvPr id="77" name="组合 76"/>
          <p:cNvGrpSpPr/>
          <p:nvPr/>
        </p:nvGrpSpPr>
        <p:grpSpPr bwMode="auto">
          <a:xfrm>
            <a:off x="568960" y="1072515"/>
            <a:ext cx="5432425" cy="4937760"/>
            <a:chOff x="551544" y="1319389"/>
            <a:chExt cx="5431108" cy="3420798"/>
          </a:xfrm>
        </p:grpSpPr>
        <p:grpSp>
          <p:nvGrpSpPr>
            <p:cNvPr id="5136" name="组合 63"/>
            <p:cNvGrpSpPr/>
            <p:nvPr/>
          </p:nvGrpSpPr>
          <p:grpSpPr bwMode="auto">
            <a:xfrm>
              <a:off x="551544" y="1319389"/>
              <a:ext cx="5431108" cy="3420798"/>
              <a:chOff x="7991473" y="1270307"/>
              <a:chExt cx="3781426" cy="2481187"/>
            </a:xfrm>
          </p:grpSpPr>
          <p:pic>
            <p:nvPicPr>
              <p:cNvPr id="5138" name="图片 6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37" name="Freeform 74"/>
            <p:cNvSpPr>
              <a:spLocks noEditPoints="1"/>
            </p:cNvSpPr>
            <p:nvPr/>
          </p:nvSpPr>
          <p:spPr bwMode="auto">
            <a:xfrm>
              <a:off x="2845992" y="2742460"/>
              <a:ext cx="878884" cy="574655"/>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文本框 27"/>
          <p:cNvSpPr txBox="1">
            <a:spLocks noChangeArrowheads="1"/>
          </p:cNvSpPr>
          <p:nvPr/>
        </p:nvSpPr>
        <p:spPr bwMode="auto">
          <a:xfrm>
            <a:off x="855289" y="81056"/>
            <a:ext cx="3292849"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a:solidFill>
                  <a:schemeClr val="tx1"/>
                </a:solidFill>
                <a:latin typeface="微软雅黑" panose="020B0503020204020204" charset="-122"/>
                <a:ea typeface="微软雅黑" panose="020B0503020204020204" charset="-122"/>
                <a:sym typeface="+mn-ea"/>
              </a:rPr>
              <a:t>C</a:t>
            </a:r>
            <a:r>
              <a:rPr lang="zh-CN" altLang="en-US" sz="2800" b="1">
                <a:solidFill>
                  <a:schemeClr val="tx1"/>
                </a:solidFill>
                <a:latin typeface="微软雅黑" panose="020B0503020204020204" charset="-122"/>
                <a:ea typeface="微软雅黑" panose="020B0503020204020204" charset="-122"/>
                <a:sym typeface="+mn-ea"/>
              </a:rPr>
              <a:t>losing </a:t>
            </a:r>
            <a:r>
              <a:rPr lang="en-US" altLang="zh-CN" sz="2800" b="1">
                <a:solidFill>
                  <a:schemeClr val="tx1"/>
                </a:solidFill>
                <a:latin typeface="微软雅黑" panose="020B0503020204020204" charset="-122"/>
                <a:ea typeface="微软雅黑" panose="020B0503020204020204" charset="-122"/>
                <a:sym typeface="+mn-ea"/>
              </a:rPr>
              <a:t>S</a:t>
            </a:r>
            <a:r>
              <a:rPr lang="zh-CN" altLang="en-US" sz="2800" b="1">
                <a:solidFill>
                  <a:schemeClr val="tx1"/>
                </a:solidFill>
                <a:latin typeface="微软雅黑" panose="020B0503020204020204" charset="-122"/>
                <a:ea typeface="微软雅黑" panose="020B0503020204020204" charset="-122"/>
                <a:sym typeface="+mn-ea"/>
              </a:rPr>
              <a:t>peech</a:t>
            </a:r>
            <a:endParaRPr lang="zh-CN" altLang="en-US" sz="2800" b="1">
              <a:solidFill>
                <a:schemeClr val="tx1"/>
              </a:solidFill>
              <a:latin typeface="微软雅黑" panose="020B0503020204020204" charset="-122"/>
              <a:ea typeface="微软雅黑" panose="020B0503020204020204" charset="-122"/>
              <a:sym typeface="+mn-ea"/>
            </a:endParaRPr>
          </a:p>
        </p:txBody>
      </p:sp>
      <p:sp>
        <p:nvSpPr>
          <p:cNvPr id="10" name="文本框 9"/>
          <p:cNvSpPr txBox="1"/>
          <p:nvPr/>
        </p:nvSpPr>
        <p:spPr>
          <a:xfrm>
            <a:off x="550863" y="81280"/>
            <a:ext cx="723900" cy="58356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a:t>
            </a:r>
            <a:r>
              <a:rPr lang="en-US" sz="3200" dirty="0">
                <a:solidFill>
                  <a:schemeClr val="bg2">
                    <a:lumMod val="25000"/>
                  </a:schemeClr>
                </a:solidFill>
                <a:latin typeface="Impact" panose="020B0806030902050204" pitchFamily="34" charset="0"/>
                <a:ea typeface="+mn-ea"/>
              </a:rPr>
              <a:t>6</a:t>
            </a:r>
            <a:endParaRPr lang="en-US" sz="3200" dirty="0">
              <a:solidFill>
                <a:schemeClr val="bg2">
                  <a:lumMod val="25000"/>
                </a:schemeClr>
              </a:solidFill>
              <a:latin typeface="Impact" panose="020B0806030902050204" pitchFamily="34" charset="0"/>
              <a:ea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7"/>
                                        </p:tgtEl>
                                        <p:attrNameLst>
                                          <p:attrName>style.visibility</p:attrName>
                                        </p:attrNameLst>
                                      </p:cBhvr>
                                      <p:to>
                                        <p:strVal val="visible"/>
                                      </p:to>
                                    </p:set>
                                    <p:animEffect transition="in" filter="fade">
                                      <p:cBhvr>
                                        <p:cTn id="24" dur="1000"/>
                                        <p:tgtEl>
                                          <p:spTgt spid="77"/>
                                        </p:tgtEl>
                                      </p:cBhvr>
                                    </p:animEffect>
                                    <p:anim calcmode="lin" valueType="num">
                                      <p:cBhvr>
                                        <p:cTn id="25" dur="1000" fill="hold"/>
                                        <p:tgtEl>
                                          <p:spTgt spid="77"/>
                                        </p:tgtEl>
                                        <p:attrNameLst>
                                          <p:attrName>ppt_x</p:attrName>
                                        </p:attrNameLst>
                                      </p:cBhvr>
                                      <p:tavLst>
                                        <p:tav tm="0">
                                          <p:val>
                                            <p:strVal val="#ppt_x"/>
                                          </p:val>
                                        </p:tav>
                                        <p:tav tm="100000">
                                          <p:val>
                                            <p:strVal val="#ppt_x"/>
                                          </p:val>
                                        </p:tav>
                                      </p:tavLst>
                                    </p:anim>
                                    <p:anim calcmode="lin" valueType="num">
                                      <p:cBhvr>
                                        <p:cTn id="26" dur="1000" fill="hold"/>
                                        <p:tgtEl>
                                          <p:spTgt spid="77"/>
                                        </p:tgtEl>
                                        <p:attrNameLst>
                                          <p:attrName>ppt_y</p:attrName>
                                        </p:attrNameLst>
                                      </p:cBhvr>
                                      <p:tavLst>
                                        <p:tav tm="0">
                                          <p:val>
                                            <p:strVal val="#ppt_y+.1"/>
                                          </p:val>
                                        </p:tav>
                                        <p:tav tm="100000">
                                          <p:val>
                                            <p:strVal val="#ppt_y"/>
                                          </p:val>
                                        </p:tav>
                                      </p:tavLst>
                                    </p:anim>
                                  </p:childTnLst>
                                </p:cTn>
                              </p:par>
                              <p:par>
                                <p:cTn id="27" presetID="22" presetClass="entr" presetSubtype="8" fill="hold" nodeType="withEffect">
                                  <p:stCondLst>
                                    <p:cond delay="250"/>
                                  </p:stCondLst>
                                  <p:childTnLst>
                                    <p:set>
                                      <p:cBhvr>
                                        <p:cTn id="28" dur="1" fill="hold">
                                          <p:stCondLst>
                                            <p:cond delay="0"/>
                                          </p:stCondLst>
                                        </p:cTn>
                                        <p:tgtEl>
                                          <p:spTgt spid="52"/>
                                        </p:tgtEl>
                                        <p:attrNameLst>
                                          <p:attrName>style.visibility</p:attrName>
                                        </p:attrNameLst>
                                      </p:cBhvr>
                                      <p:to>
                                        <p:strVal val="visible"/>
                                      </p:to>
                                    </p:set>
                                    <p:animEffect transition="in" filter="wipe(left)">
                                      <p:cBhvr>
                                        <p:cTn id="29" dur="500"/>
                                        <p:tgtEl>
                                          <p:spTgt spid="5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left)">
                                      <p:cBhvr>
                                        <p:cTn id="34" dur="500"/>
                                        <p:tgtEl>
                                          <p:spTgt spid="59"/>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60">
                                            <p:txEl>
                                              <p:pRg st="1" end="1"/>
                                            </p:txEl>
                                          </p:spTgt>
                                        </p:tgtEl>
                                        <p:attrNameLst>
                                          <p:attrName>style.visibility</p:attrName>
                                        </p:attrNameLst>
                                      </p:cBhvr>
                                      <p:to>
                                        <p:strVal val="visible"/>
                                      </p:to>
                                    </p:set>
                                    <p:anim calcmode="lin" valueType="num">
                                      <p:cBhvr additive="base">
                                        <p:cTn id="39" dur="500"/>
                                        <p:tgtEl>
                                          <p:spTgt spid="60">
                                            <p:txEl>
                                              <p:pRg st="1" end="1"/>
                                            </p:txEl>
                                          </p:spTgt>
                                        </p:tgtEl>
                                        <p:attrNameLst>
                                          <p:attrName>ppt_x</p:attrName>
                                        </p:attrNameLst>
                                      </p:cBhvr>
                                      <p:tavLst>
                                        <p:tav tm="0">
                                          <p:val>
                                            <p:strVal val="#ppt_x-#ppt_w*1.125000"/>
                                          </p:val>
                                        </p:tav>
                                        <p:tav tm="100000">
                                          <p:val>
                                            <p:strVal val="#ppt_x"/>
                                          </p:val>
                                        </p:tav>
                                      </p:tavLst>
                                    </p:anim>
                                    <p:animEffect transition="in" filter="wipe(right)">
                                      <p:cBhvr>
                                        <p:cTn id="40" dur="500"/>
                                        <p:tgtEl>
                                          <p:spTgt spid="60">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60">
                                            <p:txEl>
                                              <p:pRg st="2" end="2"/>
                                            </p:txEl>
                                          </p:spTgt>
                                        </p:tgtEl>
                                        <p:attrNameLst>
                                          <p:attrName>style.visibility</p:attrName>
                                        </p:attrNameLst>
                                      </p:cBhvr>
                                      <p:to>
                                        <p:strVal val="visible"/>
                                      </p:to>
                                    </p:set>
                                    <p:anim calcmode="lin" valueType="num">
                                      <p:cBhvr additive="base">
                                        <p:cTn id="45" dur="500"/>
                                        <p:tgtEl>
                                          <p:spTgt spid="60">
                                            <p:txEl>
                                              <p:pRg st="2" end="2"/>
                                            </p:txEl>
                                          </p:spTgt>
                                        </p:tgtEl>
                                        <p:attrNameLst>
                                          <p:attrName>ppt_x</p:attrName>
                                        </p:attrNameLst>
                                      </p:cBhvr>
                                      <p:tavLst>
                                        <p:tav tm="0">
                                          <p:val>
                                            <p:strVal val="#ppt_x-#ppt_w*1.125000"/>
                                          </p:val>
                                        </p:tav>
                                        <p:tav tm="100000">
                                          <p:val>
                                            <p:strVal val="#ppt_x"/>
                                          </p:val>
                                        </p:tav>
                                      </p:tavLst>
                                    </p:anim>
                                    <p:animEffect transition="in" filter="wipe(right)">
                                      <p:cBhvr>
                                        <p:cTn id="46" dur="500"/>
                                        <p:tgtEl>
                                          <p:spTgt spid="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ldLvl="3" build="p"/>
      <p:bldP spid="2" grpId="0" bldLvl="0" animBg="1"/>
      <p:bldP spid="3" grpId="0" bldLvl="0" animBg="1"/>
      <p:bldP spid="7" grpId="0" bldLvl="0" animBg="1"/>
      <p:bldP spid="8" grpId="0" bldLvl="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83605" y="1520190"/>
            <a:ext cx="5903595" cy="44900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文本框 59"/>
          <p:cNvSpPr txBox="1"/>
          <p:nvPr/>
        </p:nvSpPr>
        <p:spPr>
          <a:xfrm>
            <a:off x="5983288" y="1610043"/>
            <a:ext cx="5903912" cy="4271645"/>
          </a:xfrm>
          <a:prstGeom prst="rect">
            <a:avLst/>
          </a:prstGeom>
          <a:noFill/>
        </p:spPr>
        <p:txBody>
          <a:bodyPr>
            <a:spAutoFit/>
          </a:bodyPr>
          <a:lstStyle/>
          <a:p>
            <a:pPr indent="0" eaLnBrk="1" fontAlgn="auto" hangingPunct="1">
              <a:lnSpc>
                <a:spcPts val="2000"/>
              </a:lnSpc>
              <a:spcBef>
                <a:spcPts val="0"/>
              </a:spcBef>
              <a:spcAft>
                <a:spcPts val="0"/>
              </a:spcAft>
              <a:buClr>
                <a:srgbClr val="044875"/>
              </a:buClr>
              <a:buFont typeface="Wingdings" panose="05000000000000000000" pitchFamily="2" charset="2"/>
              <a:buNone/>
              <a:defRPr/>
            </a:pPr>
            <a:endParaRPr lang="en-US" altLang="zh-CN" dirty="0">
              <a:solidFill>
                <a:schemeClr val="bg2">
                  <a:lumMod val="25000"/>
                </a:schemeClr>
              </a:solidFill>
              <a:latin typeface="+mn-lt"/>
              <a:ea typeface="+mn-ea"/>
              <a:cs typeface="Arial" panose="020B0604020202020204" pitchFamily="34" charset="0"/>
            </a:endParaRPr>
          </a:p>
          <a:p>
            <a:pPr marL="285750" indent="-285750" eaLnBrk="1" fontAlgn="auto" hangingPunct="1">
              <a:lnSpc>
                <a:spcPct val="100000"/>
              </a:lnSpc>
              <a:spcBef>
                <a:spcPts val="0"/>
              </a:spcBef>
              <a:spcAft>
                <a:spcPts val="0"/>
              </a:spcAft>
              <a:buFont typeface="Wingdings" panose="05000000000000000000" pitchFamily="2" charset="2"/>
              <a:buChar char="Ø"/>
              <a:defRPr/>
            </a:pPr>
            <a:r>
              <a:rPr lang="en-US" altLang="zh-CN" sz="2000" b="1" dirty="0">
                <a:solidFill>
                  <a:schemeClr val="tx1"/>
                </a:solidFill>
                <a:latin typeface="Times New Roman" panose="02020603050405020304" pitchFamily="18" charset="0"/>
                <a:ea typeface="+mn-ea"/>
                <a:cs typeface="Times New Roman" panose="02020603050405020304" pitchFamily="18" charset="0"/>
              </a:rPr>
              <a:t>Questions are the interactive element of your presentation.</a:t>
            </a:r>
            <a:r>
              <a:rPr lang="en-US" altLang="zh-CN" sz="2000" dirty="0">
                <a:solidFill>
                  <a:srgbClr val="E7E6E6">
                    <a:lumMod val="25000"/>
                  </a:srgbClr>
                </a:solidFill>
                <a:latin typeface="Times New Roman" panose="02020603050405020304" pitchFamily="18" charset="0"/>
                <a:ea typeface="+mn-ea"/>
                <a:cs typeface="Times New Roman" panose="02020603050405020304" pitchFamily="18" charset="0"/>
              </a:rPr>
              <a:t> </a:t>
            </a:r>
            <a:r>
              <a:rPr lang="en-US" altLang="zh-CN" sz="2000" dirty="0">
                <a:solidFill>
                  <a:schemeClr val="tx1"/>
                </a:solidFill>
                <a:latin typeface="Times New Roman" panose="02020603050405020304" pitchFamily="18" charset="0"/>
                <a:ea typeface="+mn-ea"/>
                <a:cs typeface="Times New Roman" panose="02020603050405020304" pitchFamily="18" charset="0"/>
              </a:rPr>
              <a:t>Members of the audience </a:t>
            </a:r>
            <a:r>
              <a:rPr lang="en-US" altLang="zh-CN" sz="2000" dirty="0">
                <a:solidFill>
                  <a:srgbClr val="E7E6E6">
                    <a:lumMod val="25000"/>
                  </a:srgbClr>
                </a:solidFill>
                <a:latin typeface="Times New Roman" panose="02020603050405020304" pitchFamily="18" charset="0"/>
                <a:ea typeface="+mn-ea"/>
                <a:cs typeface="Times New Roman" panose="02020603050405020304" pitchFamily="18" charset="0"/>
              </a:rPr>
              <a:t>have a chance to ask and learn more about those aspects of the subject in which they are most interested; Besides, you can take each one as an opportunity to support your argument and reinforce your message. It's also an opportunity to learn more about your audience  and get to know that the subject being discussed very well; you and the sponsors receive valuable feedback information about audience reaction to the subject of the speech.</a:t>
            </a:r>
            <a:endParaRPr lang="en-US" altLang="zh-CN" sz="2800" dirty="0">
              <a:solidFill>
                <a:srgbClr val="E7E6E6">
                  <a:lumMod val="25000"/>
                </a:srgb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Font typeface="Wingdings" panose="05000000000000000000" pitchFamily="2" charset="2"/>
              <a:buChar char="Ø"/>
              <a:defRPr/>
            </a:pPr>
            <a:endParaRPr lang="en-US" altLang="zh-CN" sz="3200" dirty="0">
              <a:solidFill>
                <a:schemeClr val="bg2">
                  <a:lumMod val="25000"/>
                </a:schemeClr>
              </a:solidFill>
              <a:latin typeface="+mn-lt"/>
              <a:ea typeface="+mn-ea"/>
              <a:cs typeface="Arial" panose="020B0604020202020204" pitchFamily="34" charset="0"/>
            </a:endParaRPr>
          </a:p>
          <a:p>
            <a:pPr eaLnBrk="1" fontAlgn="auto" hangingPunct="1">
              <a:lnSpc>
                <a:spcPts val="2200"/>
              </a:lnSpc>
              <a:spcBef>
                <a:spcPts val="0"/>
              </a:spcBef>
              <a:spcAft>
                <a:spcPts val="0"/>
              </a:spcAft>
              <a:defRPr/>
            </a:pPr>
            <a:endParaRPr lang="en-US" altLang="zh-CN" sz="2400" dirty="0">
              <a:solidFill>
                <a:schemeClr val="bg1"/>
              </a:solidFill>
              <a:latin typeface="+mn-lt"/>
              <a:ea typeface="+mn-ea"/>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p:nvPr/>
        </p:nvGrpSpPr>
        <p:grpSpPr bwMode="auto">
          <a:xfrm>
            <a:off x="550863" y="82550"/>
            <a:ext cx="3541712" cy="583565"/>
            <a:chOff x="551544" y="82976"/>
            <a:chExt cx="3540396" cy="582556"/>
          </a:xfrm>
        </p:grpSpPr>
        <p:sp>
          <p:nvSpPr>
            <p:cNvPr id="5146" name="文本框 4"/>
            <p:cNvSpPr txBox="1">
              <a:spLocks noChangeArrowheads="1"/>
            </p:cNvSpPr>
            <p:nvPr/>
          </p:nvSpPr>
          <p:spPr bwMode="auto">
            <a:xfrm>
              <a:off x="800100"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b="1">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Q&amp;A Session</a:t>
              </a:r>
              <a:endParaRPr lang="zh-CN" altLang="en-US" sz="2800" b="1">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6" name="文本框 5"/>
            <p:cNvSpPr txBox="1"/>
            <p:nvPr/>
          </p:nvSpPr>
          <p:spPr>
            <a:xfrm>
              <a:off x="551544" y="82976"/>
              <a:ext cx="723631" cy="582556"/>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rgbClr val="044875"/>
                </a:solidFill>
                <a:latin typeface="微软雅黑" panose="020B0503020204020204" charset="-122"/>
                <a:ea typeface="微软雅黑" panose="020B0503020204020204" charset="-122"/>
              </a:rPr>
              <a:t>LOGO</a:t>
            </a:r>
            <a:endParaRPr lang="zh-CN" altLang="en-US" sz="2000">
              <a:solidFill>
                <a:srgbClr val="044875"/>
              </a:solidFill>
              <a:latin typeface="微软雅黑" panose="020B0503020204020204" charset="-122"/>
              <a:ea typeface="微软雅黑" panose="020B0503020204020204" charset="-122"/>
            </a:endParaRPr>
          </a:p>
        </p:txBody>
      </p:sp>
      <p:grpSp>
        <p:nvGrpSpPr>
          <p:cNvPr id="52" name="组合 51"/>
          <p:cNvGrpSpPr/>
          <p:nvPr/>
        </p:nvGrpSpPr>
        <p:grpSpPr bwMode="auto">
          <a:xfrm>
            <a:off x="5983288" y="1072515"/>
            <a:ext cx="6977062" cy="522288"/>
            <a:chOff x="5982652" y="1917541"/>
            <a:chExt cx="6978016" cy="523220"/>
          </a:xfrm>
        </p:grpSpPr>
        <p:sp>
          <p:nvSpPr>
            <p:cNvPr id="53" name="矩形 52"/>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45" name="文本框 53"/>
            <p:cNvSpPr txBox="1">
              <a:spLocks noChangeArrowheads="1"/>
            </p:cNvSpPr>
            <p:nvPr/>
          </p:nvSpPr>
          <p:spPr bwMode="auto">
            <a:xfrm>
              <a:off x="5982652" y="1991920"/>
              <a:ext cx="6978016" cy="37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2200"/>
                </a:lnSpc>
              </a:pPr>
              <a:r>
                <a:rPr lang="en-US" altLang="zh-CN">
                  <a:solidFill>
                    <a:schemeClr val="bg1"/>
                  </a:solidFill>
                  <a:cs typeface="Arial" panose="020B0604020202020204" pitchFamily="34" charset="0"/>
                </a:rPr>
                <a:t>The Defination of Q&amp;A Session</a:t>
              </a:r>
              <a:endParaRPr lang="en-US" altLang="zh-CN">
                <a:solidFill>
                  <a:schemeClr val="bg1"/>
                </a:solidFill>
                <a:cs typeface="Arial" panose="020B0604020202020204" pitchFamily="34" charset="0"/>
              </a:endParaRPr>
            </a:p>
          </p:txBody>
        </p:sp>
      </p:grpSp>
      <p:grpSp>
        <p:nvGrpSpPr>
          <p:cNvPr id="69" name="组合 68"/>
          <p:cNvGrpSpPr/>
          <p:nvPr/>
        </p:nvGrpSpPr>
        <p:grpSpPr bwMode="auto">
          <a:xfrm>
            <a:off x="550863" y="4484688"/>
            <a:ext cx="5432425" cy="1638300"/>
            <a:chOff x="551544" y="4747260"/>
            <a:chExt cx="5431107" cy="1638300"/>
          </a:xfrm>
        </p:grpSpPr>
        <p:sp>
          <p:nvSpPr>
            <p:cNvPr id="68" name="矩形 67"/>
            <p:cNvSpPr/>
            <p:nvPr/>
          </p:nvSpPr>
          <p:spPr>
            <a:xfrm>
              <a:off x="551544" y="4747260"/>
              <a:ext cx="5431107" cy="16383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41" name="文本框 60"/>
            <p:cNvSpPr txBox="1">
              <a:spLocks noChangeArrowheads="1"/>
            </p:cNvSpPr>
            <p:nvPr/>
          </p:nvSpPr>
          <p:spPr bwMode="auto">
            <a:xfrm>
              <a:off x="612028" y="4897839"/>
              <a:ext cx="5346812"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2000"/>
                </a:lnSpc>
              </a:pPr>
              <a:r>
                <a:rPr lang="en-US" altLang="zh-CN" sz="1600">
                  <a:solidFill>
                    <a:schemeClr val="bg1"/>
                  </a:solidFill>
                  <a:cs typeface="Arial" panose="020B0604020202020204" pitchFamily="34" charset="0"/>
                </a:rPr>
                <a:t>Questions and Answers Session is an important part in an international conference and is arranged for most of the meetings after  presentation.</a:t>
              </a:r>
              <a:endParaRPr lang="en-US" altLang="zh-CN" sz="1600">
                <a:solidFill>
                  <a:schemeClr val="bg1"/>
                </a:solidFill>
                <a:cs typeface="Arial" panose="020B0604020202020204" pitchFamily="34" charset="0"/>
              </a:endParaRPr>
            </a:p>
          </p:txBody>
        </p:sp>
      </p:grpSp>
      <p:grpSp>
        <p:nvGrpSpPr>
          <p:cNvPr id="77" name="组合 76"/>
          <p:cNvGrpSpPr/>
          <p:nvPr/>
        </p:nvGrpSpPr>
        <p:grpSpPr bwMode="auto">
          <a:xfrm>
            <a:off x="568643" y="1072198"/>
            <a:ext cx="5432425" cy="3421062"/>
            <a:chOff x="551544" y="1319389"/>
            <a:chExt cx="5431108" cy="3420798"/>
          </a:xfrm>
        </p:grpSpPr>
        <p:grpSp>
          <p:nvGrpSpPr>
            <p:cNvPr id="5136" name="组合 63"/>
            <p:cNvGrpSpPr/>
            <p:nvPr/>
          </p:nvGrpSpPr>
          <p:grpSpPr bwMode="auto">
            <a:xfrm>
              <a:off x="551544" y="1319389"/>
              <a:ext cx="5431108" cy="3420798"/>
              <a:chOff x="7991473" y="1270307"/>
              <a:chExt cx="3781426" cy="2481187"/>
            </a:xfrm>
          </p:grpSpPr>
          <p:pic>
            <p:nvPicPr>
              <p:cNvPr id="5138" name="图片 6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37" name="Freeform 74"/>
            <p:cNvSpPr>
              <a:spLocks noEditPoints="1"/>
            </p:cNvSpPr>
            <p:nvPr/>
          </p:nvSpPr>
          <p:spPr bwMode="auto">
            <a:xfrm>
              <a:off x="2845992" y="2742460"/>
              <a:ext cx="878884" cy="574655"/>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fade">
                                      <p:cBhvr>
                                        <p:cTn id="29" dur="1000"/>
                                        <p:tgtEl>
                                          <p:spTgt spid="77"/>
                                        </p:tgtEl>
                                      </p:cBhvr>
                                    </p:animEffect>
                                    <p:anim calcmode="lin" valueType="num">
                                      <p:cBhvr>
                                        <p:cTn id="30" dur="1000" fill="hold"/>
                                        <p:tgtEl>
                                          <p:spTgt spid="77"/>
                                        </p:tgtEl>
                                        <p:attrNameLst>
                                          <p:attrName>ppt_x</p:attrName>
                                        </p:attrNameLst>
                                      </p:cBhvr>
                                      <p:tavLst>
                                        <p:tav tm="0">
                                          <p:val>
                                            <p:strVal val="#ppt_x"/>
                                          </p:val>
                                        </p:tav>
                                        <p:tav tm="100000">
                                          <p:val>
                                            <p:strVal val="#ppt_x"/>
                                          </p:val>
                                        </p:tav>
                                      </p:tavLst>
                                    </p:anim>
                                    <p:anim calcmode="lin" valueType="num">
                                      <p:cBhvr>
                                        <p:cTn id="31"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wipe(up)">
                                      <p:cBhvr>
                                        <p:cTn id="36" dur="500"/>
                                        <p:tgtEl>
                                          <p:spTgt spid="69"/>
                                        </p:tgtEl>
                                      </p:cBhvr>
                                    </p:animEffect>
                                  </p:childTnLst>
                                </p:cTn>
                              </p:par>
                              <p:par>
                                <p:cTn id="37" presetID="22" presetClass="entr" presetSubtype="8" fill="hold" nodeType="withEffect">
                                  <p:stCondLst>
                                    <p:cond delay="250"/>
                                  </p:stCondLst>
                                  <p:childTnLst>
                                    <p:set>
                                      <p:cBhvr>
                                        <p:cTn id="38" dur="1" fill="hold">
                                          <p:stCondLst>
                                            <p:cond delay="0"/>
                                          </p:stCondLst>
                                        </p:cTn>
                                        <p:tgtEl>
                                          <p:spTgt spid="52"/>
                                        </p:tgtEl>
                                        <p:attrNameLst>
                                          <p:attrName>style.visibility</p:attrName>
                                        </p:attrNameLst>
                                      </p:cBhvr>
                                      <p:to>
                                        <p:strVal val="visible"/>
                                      </p:to>
                                    </p:set>
                                    <p:animEffect transition="in" filter="wipe(left)">
                                      <p:cBhvr>
                                        <p:cTn id="39" dur="500"/>
                                        <p:tgtEl>
                                          <p:spTgt spid="5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wipe(left)">
                                      <p:cBhvr>
                                        <p:cTn id="44" dur="500"/>
                                        <p:tgtEl>
                                          <p:spTgt spid="59"/>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60">
                                            <p:txEl>
                                              <p:pRg st="1" end="1"/>
                                            </p:txEl>
                                          </p:spTgt>
                                        </p:tgtEl>
                                        <p:attrNameLst>
                                          <p:attrName>style.visibility</p:attrName>
                                        </p:attrNameLst>
                                      </p:cBhvr>
                                      <p:to>
                                        <p:strVal val="visible"/>
                                      </p:to>
                                    </p:set>
                                    <p:anim calcmode="lin" valueType="num">
                                      <p:cBhvr additive="base">
                                        <p:cTn id="49" dur="500"/>
                                        <p:tgtEl>
                                          <p:spTgt spid="60">
                                            <p:txEl>
                                              <p:pRg st="1" end="1"/>
                                            </p:txEl>
                                          </p:spTgt>
                                        </p:tgtEl>
                                        <p:attrNameLst>
                                          <p:attrName>ppt_x</p:attrName>
                                        </p:attrNameLst>
                                      </p:cBhvr>
                                      <p:tavLst>
                                        <p:tav tm="0">
                                          <p:val>
                                            <p:strVal val="#ppt_x-#ppt_w*1.125000"/>
                                          </p:val>
                                        </p:tav>
                                        <p:tav tm="100000">
                                          <p:val>
                                            <p:strVal val="#ppt_x"/>
                                          </p:val>
                                        </p:tav>
                                      </p:tavLst>
                                    </p:anim>
                                    <p:animEffect transition="in" filter="wipe(right)">
                                      <p:cBhvr>
                                        <p:cTn id="50" dur="500"/>
                                        <p:tgtEl>
                                          <p:spTgt spid="6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ldLvl="3" build="p"/>
      <p:bldP spid="2" grpId="0" bldLvl="0" animBg="1"/>
      <p:bldP spid="3" grpId="0" bldLvl="0" animBg="1"/>
      <p:bldP spid="7" grpId="0" bldLvl="0" animBg="1"/>
      <p:bldP spid="8" grpId="0" bldLvl="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407988" y="974725"/>
            <a:ext cx="5221287" cy="3260725"/>
            <a:chOff x="407748" y="974696"/>
            <a:chExt cx="5221358" cy="3260521"/>
          </a:xfrm>
        </p:grpSpPr>
        <p:pic>
          <p:nvPicPr>
            <p:cNvPr id="66" name="图片 65"/>
            <p:cNvPicPr>
              <a:picLocks noChangeAspect="1"/>
            </p:cNvPicPr>
            <p:nvPr/>
          </p:nvPicPr>
          <p:blipFill rotWithShape="1">
            <a:blip r:embed="rId1" cstate="print">
              <a:extLst>
                <a:ext uri="{28A0092B-C50C-407E-A947-70E740481C1C}">
                  <a14:useLocalDpi xmlns:a14="http://schemas.microsoft.com/office/drawing/2010/main" val="0"/>
                </a:ext>
              </a:extLst>
            </a:blip>
            <a:srcRect l="4794" r="4359"/>
            <a:stretch>
              <a:fillRect/>
            </a:stretch>
          </p:blipFill>
          <p:spPr>
            <a:xfrm>
              <a:off x="407748" y="974696"/>
              <a:ext cx="5221358" cy="3260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1" name="圆角矩形 60"/>
            <p:cNvSpPr/>
            <p:nvPr/>
          </p:nvSpPr>
          <p:spPr>
            <a:xfrm>
              <a:off x="423623" y="974696"/>
              <a:ext cx="5205483" cy="3260521"/>
            </a:xfrm>
            <a:prstGeom prst="roundRect">
              <a:avLst>
                <a:gd name="adj" fmla="val 6782"/>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p:nvPr/>
        </p:nvGrpSpPr>
        <p:grpSpPr bwMode="auto">
          <a:xfrm>
            <a:off x="550863" y="82550"/>
            <a:ext cx="3556000" cy="585788"/>
            <a:chOff x="551544" y="82976"/>
            <a:chExt cx="3554910" cy="584775"/>
          </a:xfrm>
        </p:grpSpPr>
        <p:sp>
          <p:nvSpPr>
            <p:cNvPr id="15399" name="文本框 12"/>
            <p:cNvSpPr txBox="1">
              <a:spLocks noChangeArrowheads="1"/>
            </p:cNvSpPr>
            <p:nvPr/>
          </p:nvSpPr>
          <p:spPr bwMode="auto">
            <a:xfrm>
              <a:off x="814614"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Q&amp;A Session</a:t>
              </a:r>
              <a:endParaRPr lang="zh-CN" altLang="en-US" sz="2800">
                <a:solidFill>
                  <a:srgbClr val="044875"/>
                </a:solidFill>
                <a:latin typeface="微软雅黑" panose="020B0503020204020204" charset="-122"/>
                <a:ea typeface="微软雅黑" panose="020B0503020204020204" charset="-122"/>
              </a:endParaRPr>
            </a:p>
          </p:txBody>
        </p:sp>
        <p:sp>
          <p:nvSpPr>
            <p:cNvPr id="14" name="文本框 13"/>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rgbClr val="044875"/>
                </a:solidFill>
                <a:latin typeface="微软雅黑" panose="020B0503020204020204" charset="-122"/>
                <a:ea typeface="微软雅黑" panose="020B0503020204020204" charset="-122"/>
              </a:rPr>
              <a:t>LOGO</a:t>
            </a:r>
            <a:endParaRPr lang="zh-CN" altLang="en-US" sz="2000">
              <a:solidFill>
                <a:srgbClr val="044875"/>
              </a:solidFill>
              <a:latin typeface="微软雅黑" panose="020B0503020204020204" charset="-122"/>
              <a:ea typeface="微软雅黑" panose="020B0503020204020204" charset="-122"/>
            </a:endParaRPr>
          </a:p>
        </p:txBody>
      </p:sp>
      <p:sp>
        <p:nvSpPr>
          <p:cNvPr id="28" name="矩形 27"/>
          <p:cNvSpPr/>
          <p:nvPr/>
        </p:nvSpPr>
        <p:spPr>
          <a:xfrm>
            <a:off x="344488" y="4341813"/>
            <a:ext cx="5348287" cy="1938020"/>
          </a:xfrm>
          <a:prstGeom prst="rect">
            <a:avLst/>
          </a:prstGeom>
        </p:spPr>
        <p:txBody>
          <a:bodyPr>
            <a:spAutoFit/>
          </a:bodyPr>
          <a:lstStyle/>
          <a:p>
            <a:pPr eaLnBrk="1" fontAlgn="auto" hangingPunct="1">
              <a:lnSpc>
                <a:spcPts val="2400"/>
              </a:lnSpc>
              <a:spcBef>
                <a:spcPts val="0"/>
              </a:spcBef>
              <a:spcAft>
                <a:spcPts val="0"/>
              </a:spcAft>
              <a:defRPr/>
            </a:pPr>
            <a:r>
              <a:rPr lang="en-US" altLang="zh-CN" sz="2400" dirty="0">
                <a:solidFill>
                  <a:srgbClr val="044875"/>
                </a:solidFill>
                <a:ea typeface="+mn-ea"/>
                <a:cs typeface="Arial" panose="020B0604020202020204" pitchFamily="34" charset="0"/>
              </a:rPr>
              <a:t>There are different types of questions to be asked:</a:t>
            </a:r>
            <a:endParaRPr lang="en-US" altLang="zh-CN" sz="2400" dirty="0">
              <a:solidFill>
                <a:srgbClr val="044875"/>
              </a:solidFill>
              <a:ea typeface="+mn-ea"/>
              <a:cs typeface="Arial" panose="020B0604020202020204" pitchFamily="34" charset="0"/>
            </a:endParaRPr>
          </a:p>
          <a:p>
            <a:pPr marL="457200" indent="-457200" eaLnBrk="1" fontAlgn="auto" hangingPunct="1">
              <a:lnSpc>
                <a:spcPts val="2400"/>
              </a:lnSpc>
              <a:spcBef>
                <a:spcPts val="0"/>
              </a:spcBef>
              <a:spcAft>
                <a:spcPts val="0"/>
              </a:spcAft>
              <a:buAutoNum type="arabicPeriod"/>
              <a:defRPr/>
            </a:pPr>
            <a:r>
              <a:rPr lang="en-US" altLang="zh-CN" sz="2000" dirty="0">
                <a:solidFill>
                  <a:schemeClr val="tx1"/>
                </a:solidFill>
                <a:effectLst>
                  <a:outerShdw blurRad="38100" dist="19050" dir="2700000" algn="tl" rotWithShape="0">
                    <a:schemeClr val="dk1">
                      <a:alpha val="40000"/>
                    </a:schemeClr>
                  </a:outerShdw>
                </a:effectLst>
                <a:ea typeface="+mn-ea"/>
                <a:cs typeface="Arial" panose="020B0604020202020204" pitchFamily="34" charset="0"/>
              </a:rPr>
              <a:t>Questions for clarifying problems</a:t>
            </a:r>
            <a:endParaRPr lang="en-US" altLang="zh-CN" sz="2000" dirty="0">
              <a:solidFill>
                <a:schemeClr val="tx1"/>
              </a:solidFill>
              <a:effectLst>
                <a:outerShdw blurRad="38100" dist="19050" dir="2700000" algn="tl" rotWithShape="0">
                  <a:schemeClr val="dk1">
                    <a:alpha val="40000"/>
                  </a:schemeClr>
                </a:outerShdw>
              </a:effectLst>
              <a:ea typeface="+mn-ea"/>
              <a:cs typeface="Arial" panose="020B0604020202020204" pitchFamily="34" charset="0"/>
            </a:endParaRPr>
          </a:p>
          <a:p>
            <a:pPr marL="457200" indent="-457200" eaLnBrk="1" fontAlgn="auto" hangingPunct="1">
              <a:lnSpc>
                <a:spcPts val="2400"/>
              </a:lnSpc>
              <a:spcBef>
                <a:spcPts val="0"/>
              </a:spcBef>
              <a:spcAft>
                <a:spcPts val="0"/>
              </a:spcAft>
              <a:buAutoNum type="arabicPeriod"/>
              <a:defRPr/>
            </a:pPr>
            <a:r>
              <a:rPr lang="en-US" altLang="zh-CN" sz="2000" dirty="0">
                <a:solidFill>
                  <a:schemeClr val="tx1"/>
                </a:solidFill>
                <a:effectLst>
                  <a:outerShdw blurRad="38100" dist="19050" dir="2700000" algn="tl" rotWithShape="0">
                    <a:schemeClr val="dk1">
                      <a:alpha val="40000"/>
                    </a:schemeClr>
                  </a:outerShdw>
                </a:effectLst>
                <a:ea typeface="+mn-ea"/>
                <a:cs typeface="Arial" panose="020B0604020202020204" pitchFamily="34" charset="0"/>
              </a:rPr>
              <a:t>Questions showing special interests</a:t>
            </a:r>
            <a:endParaRPr lang="en-US" altLang="zh-CN" sz="2000" dirty="0">
              <a:solidFill>
                <a:schemeClr val="tx1"/>
              </a:solidFill>
              <a:effectLst>
                <a:outerShdw blurRad="38100" dist="19050" dir="2700000" algn="tl" rotWithShape="0">
                  <a:schemeClr val="dk1">
                    <a:alpha val="40000"/>
                  </a:schemeClr>
                </a:outerShdw>
              </a:effectLst>
              <a:ea typeface="+mn-ea"/>
              <a:cs typeface="Arial" panose="020B0604020202020204" pitchFamily="34" charset="0"/>
            </a:endParaRPr>
          </a:p>
          <a:p>
            <a:pPr marL="457200" indent="-457200" eaLnBrk="1" fontAlgn="auto" hangingPunct="1">
              <a:lnSpc>
                <a:spcPts val="2400"/>
              </a:lnSpc>
              <a:spcBef>
                <a:spcPts val="0"/>
              </a:spcBef>
              <a:spcAft>
                <a:spcPts val="0"/>
              </a:spcAft>
              <a:buAutoNum type="arabicPeriod"/>
              <a:defRPr/>
            </a:pPr>
            <a:r>
              <a:rPr lang="en-US" altLang="zh-CN" sz="2000" dirty="0">
                <a:solidFill>
                  <a:schemeClr val="tx1"/>
                </a:solidFill>
                <a:effectLst>
                  <a:outerShdw blurRad="38100" dist="19050" dir="2700000" algn="tl" rotWithShape="0">
                    <a:schemeClr val="dk1">
                      <a:alpha val="40000"/>
                    </a:schemeClr>
                  </a:outerShdw>
                </a:effectLst>
                <a:ea typeface="+mn-ea"/>
                <a:cs typeface="Arial" panose="020B0604020202020204" pitchFamily="34" charset="0"/>
              </a:rPr>
              <a:t>Questions raising different opinions</a:t>
            </a:r>
            <a:endParaRPr lang="en-US" altLang="zh-CN" sz="2000" dirty="0">
              <a:solidFill>
                <a:schemeClr val="tx1"/>
              </a:solidFill>
              <a:effectLst>
                <a:outerShdw blurRad="38100" dist="19050" dir="2700000" algn="tl" rotWithShape="0">
                  <a:schemeClr val="dk1">
                    <a:alpha val="40000"/>
                  </a:schemeClr>
                </a:outerShdw>
              </a:effectLst>
              <a:ea typeface="+mn-ea"/>
              <a:cs typeface="Arial" panose="020B0604020202020204" pitchFamily="34" charset="0"/>
            </a:endParaRPr>
          </a:p>
          <a:p>
            <a:pPr marL="457200" indent="-457200" eaLnBrk="1" fontAlgn="auto" hangingPunct="1">
              <a:lnSpc>
                <a:spcPts val="2400"/>
              </a:lnSpc>
              <a:spcBef>
                <a:spcPts val="0"/>
              </a:spcBef>
              <a:spcAft>
                <a:spcPts val="0"/>
              </a:spcAft>
              <a:buAutoNum type="arabicPeriod"/>
              <a:defRPr/>
            </a:pPr>
            <a:r>
              <a:rPr lang="en-US" altLang="zh-CN" sz="2000" dirty="0">
                <a:solidFill>
                  <a:schemeClr val="tx1"/>
                </a:solidFill>
                <a:effectLst>
                  <a:outerShdw blurRad="38100" dist="19050" dir="2700000" algn="tl" rotWithShape="0">
                    <a:schemeClr val="dk1">
                      <a:alpha val="40000"/>
                    </a:schemeClr>
                  </a:outerShdw>
                </a:effectLst>
                <a:ea typeface="+mn-ea"/>
                <a:cs typeface="Arial" panose="020B0604020202020204" pitchFamily="34" charset="0"/>
              </a:rPr>
              <a:t>Questions following up others’ questions</a:t>
            </a:r>
            <a:r>
              <a:rPr lang="en-US" altLang="zh-CN" sz="2400" dirty="0">
                <a:solidFill>
                  <a:srgbClr val="044875"/>
                </a:solidFill>
                <a:ea typeface="+mn-ea"/>
                <a:cs typeface="Arial" panose="020B0604020202020204" pitchFamily="34" charset="0"/>
              </a:rPr>
              <a:t> </a:t>
            </a:r>
            <a:endParaRPr lang="en-US" altLang="zh-CN" sz="2400" dirty="0">
              <a:solidFill>
                <a:srgbClr val="044875"/>
              </a:solidFill>
              <a:ea typeface="+mn-ea"/>
              <a:cs typeface="Arial" panose="020B0604020202020204" pitchFamily="34" charset="0"/>
            </a:endParaRPr>
          </a:p>
        </p:txBody>
      </p:sp>
      <p:grpSp>
        <p:nvGrpSpPr>
          <p:cNvPr id="3" name="组合 2"/>
          <p:cNvGrpSpPr/>
          <p:nvPr/>
        </p:nvGrpSpPr>
        <p:grpSpPr bwMode="auto">
          <a:xfrm>
            <a:off x="6092508" y="992188"/>
            <a:ext cx="1081087" cy="1081087"/>
            <a:chOff x="6903720" y="991463"/>
            <a:chExt cx="1082040" cy="1082040"/>
          </a:xfrm>
        </p:grpSpPr>
        <p:sp>
          <p:nvSpPr>
            <p:cNvPr id="15397" name="Freeform 74"/>
            <p:cNvSpPr>
              <a:spLocks noEditPoints="1"/>
            </p:cNvSpPr>
            <p:nvPr/>
          </p:nvSpPr>
          <p:spPr bwMode="auto">
            <a:xfrm>
              <a:off x="7175611" y="1356515"/>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 name="圆角矩形 3"/>
            <p:cNvSpPr/>
            <p:nvPr/>
          </p:nvSpPr>
          <p:spPr>
            <a:xfrm>
              <a:off x="6903720" y="99146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4" name="组合 33"/>
          <p:cNvGrpSpPr/>
          <p:nvPr/>
        </p:nvGrpSpPr>
        <p:grpSpPr bwMode="auto">
          <a:xfrm>
            <a:off x="7205345" y="837880"/>
            <a:ext cx="6529070" cy="1406525"/>
            <a:chOff x="6791437" y="833980"/>
            <a:chExt cx="6529126" cy="1407578"/>
          </a:xfrm>
        </p:grpSpPr>
        <p:sp>
          <p:nvSpPr>
            <p:cNvPr id="37" name="文本框 36"/>
            <p:cNvSpPr txBox="1"/>
            <p:nvPr/>
          </p:nvSpPr>
          <p:spPr>
            <a:xfrm>
              <a:off x="6791437" y="833980"/>
              <a:ext cx="6529126" cy="460719"/>
            </a:xfrm>
            <a:prstGeom prst="rect">
              <a:avLst/>
            </a:prstGeom>
            <a:noFill/>
          </p:spPr>
          <p:txBody>
            <a:bodyPr wrap="square">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Questions for clarifying problems</a:t>
              </a:r>
              <a:endParaRPr lang="en-US" altLang="zh-CN" sz="2400" b="1" dirty="0">
                <a:solidFill>
                  <a:srgbClr val="044875"/>
                </a:solidFill>
                <a:latin typeface="+mj-lt"/>
                <a:ea typeface="+mn-ea"/>
                <a:cs typeface="Arial" panose="020B0604020202020204" pitchFamily="34" charset="0"/>
              </a:endParaRPr>
            </a:p>
          </p:txBody>
        </p:sp>
        <p:sp>
          <p:nvSpPr>
            <p:cNvPr id="38" name="文本框 37"/>
            <p:cNvSpPr txBox="1"/>
            <p:nvPr/>
          </p:nvSpPr>
          <p:spPr bwMode="auto">
            <a:xfrm>
              <a:off x="6852399" y="1277542"/>
              <a:ext cx="4319307" cy="964016"/>
            </a:xfrm>
            <a:prstGeom prst="rect">
              <a:avLst/>
            </a:prstGeom>
            <a:noFill/>
          </p:spPr>
          <p:txBody>
            <a:bodyPr wrap="square">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I would be very glad if you could give definitions to the essential concept of A used in your presentation, for I am curious why you use them in this way in your report.</a:t>
              </a: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39" name="直接连接符 38"/>
            <p:cNvCxnSpPr/>
            <p:nvPr/>
          </p:nvCxnSpPr>
          <p:spPr>
            <a:xfrm>
              <a:off x="6922248" y="1269597"/>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bwMode="auto">
          <a:xfrm>
            <a:off x="6092508" y="2362200"/>
            <a:ext cx="1081087" cy="1082675"/>
            <a:chOff x="6903720" y="2362906"/>
            <a:chExt cx="1082040" cy="1082040"/>
          </a:xfrm>
        </p:grpSpPr>
        <p:sp>
          <p:nvSpPr>
            <p:cNvPr id="15392" name="Freeform 306"/>
            <p:cNvSpPr>
              <a:spLocks noEditPoints="1"/>
            </p:cNvSpPr>
            <p:nvPr/>
          </p:nvSpPr>
          <p:spPr bwMode="auto">
            <a:xfrm>
              <a:off x="7174487" y="2631776"/>
              <a:ext cx="540505" cy="538049"/>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 name="圆角矩形 40"/>
            <p:cNvSpPr/>
            <p:nvPr/>
          </p:nvSpPr>
          <p:spPr>
            <a:xfrm>
              <a:off x="6903720" y="2362906"/>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2" name="组合 41"/>
          <p:cNvGrpSpPr/>
          <p:nvPr/>
        </p:nvGrpSpPr>
        <p:grpSpPr bwMode="auto">
          <a:xfrm>
            <a:off x="7247255" y="2200275"/>
            <a:ext cx="5289550" cy="1509395"/>
            <a:chOff x="6833347" y="826502"/>
            <a:chExt cx="5289595" cy="1508499"/>
          </a:xfrm>
        </p:grpSpPr>
        <p:sp>
          <p:nvSpPr>
            <p:cNvPr id="43" name="文本框 42"/>
            <p:cNvSpPr txBox="1"/>
            <p:nvPr/>
          </p:nvSpPr>
          <p:spPr>
            <a:xfrm>
              <a:off x="6833347" y="826502"/>
              <a:ext cx="5289595" cy="607334"/>
            </a:xfrm>
            <a:prstGeom prst="rect">
              <a:avLst/>
            </a:prstGeom>
            <a:noFill/>
          </p:spPr>
          <p:txBody>
            <a:bodyPr wrap="square">
              <a:spAutoFit/>
            </a:bodyPr>
            <a:lstStyle/>
            <a:p>
              <a:pPr eaLnBrk="1" fontAlgn="auto" hangingPunct="1">
                <a:lnSpc>
                  <a:spcPct val="70000"/>
                </a:lnSpc>
                <a:spcBef>
                  <a:spcPts val="0"/>
                </a:spcBef>
                <a:spcAft>
                  <a:spcPts val="0"/>
                </a:spcAft>
                <a:defRPr/>
              </a:pPr>
              <a:r>
                <a:rPr lang="en-US" altLang="zh-CN" sz="2400" b="1" dirty="0">
                  <a:solidFill>
                    <a:srgbClr val="044875"/>
                  </a:solidFill>
                  <a:latin typeface="+mj-lt"/>
                  <a:ea typeface="+mn-ea"/>
                  <a:cs typeface="Arial" panose="020B0604020202020204" pitchFamily="34" charset="0"/>
                </a:rPr>
                <a:t>Questions showing special interests</a:t>
              </a:r>
              <a:endParaRPr lang="en-US" altLang="zh-CN" sz="2400" b="1" dirty="0">
                <a:solidFill>
                  <a:srgbClr val="044875"/>
                </a:solidFill>
                <a:latin typeface="+mj-lt"/>
                <a:ea typeface="+mn-ea"/>
                <a:cs typeface="Arial" panose="020B0604020202020204" pitchFamily="34" charset="0"/>
              </a:endParaRPr>
            </a:p>
          </p:txBody>
        </p:sp>
        <p:sp>
          <p:nvSpPr>
            <p:cNvPr id="44" name="文本框 43"/>
            <p:cNvSpPr txBox="1"/>
            <p:nvPr/>
          </p:nvSpPr>
          <p:spPr bwMode="auto">
            <a:xfrm>
              <a:off x="6833347" y="1372278"/>
              <a:ext cx="4468533" cy="962723"/>
            </a:xfrm>
            <a:prstGeom prst="rect">
              <a:avLst/>
            </a:prstGeom>
            <a:noFill/>
          </p:spPr>
          <p:txBody>
            <a:bodyPr wrap="square">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 I am very keen on your mentioning about the … How is it being carried out in your laboratory? What do you mean by …, and how do you think it can be tackled?</a:t>
              </a: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45" name="直接连接符 44"/>
            <p:cNvCxnSpPr/>
            <p:nvPr/>
          </p:nvCxnSpPr>
          <p:spPr>
            <a:xfrm>
              <a:off x="6922248" y="137227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bwMode="auto">
          <a:xfrm>
            <a:off x="6092508" y="3733800"/>
            <a:ext cx="1081087" cy="1082675"/>
            <a:chOff x="6903720" y="3734349"/>
            <a:chExt cx="1082040" cy="1082040"/>
          </a:xfrm>
        </p:grpSpPr>
        <p:sp>
          <p:nvSpPr>
            <p:cNvPr id="15387" name="Freeform 30"/>
            <p:cNvSpPr>
              <a:spLocks noEditPoints="1"/>
            </p:cNvSpPr>
            <p:nvPr/>
          </p:nvSpPr>
          <p:spPr bwMode="auto">
            <a:xfrm>
              <a:off x="7243469" y="4020744"/>
              <a:ext cx="402542" cy="52905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 name="圆角矩形 48"/>
            <p:cNvSpPr/>
            <p:nvPr/>
          </p:nvSpPr>
          <p:spPr>
            <a:xfrm>
              <a:off x="6903720" y="3734349"/>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49"/>
          <p:cNvGrpSpPr/>
          <p:nvPr/>
        </p:nvGrpSpPr>
        <p:grpSpPr bwMode="auto">
          <a:xfrm>
            <a:off x="7247255" y="3643625"/>
            <a:ext cx="4845685" cy="1529080"/>
            <a:chOff x="6833347" y="898209"/>
            <a:chExt cx="4845727" cy="1528172"/>
          </a:xfrm>
        </p:grpSpPr>
        <p:sp>
          <p:nvSpPr>
            <p:cNvPr id="51" name="文本框 50"/>
            <p:cNvSpPr txBox="1"/>
            <p:nvPr/>
          </p:nvSpPr>
          <p:spPr>
            <a:xfrm>
              <a:off x="6833347" y="898209"/>
              <a:ext cx="4845727" cy="607334"/>
            </a:xfrm>
            <a:prstGeom prst="rect">
              <a:avLst/>
            </a:prstGeom>
            <a:noFill/>
          </p:spPr>
          <p:txBody>
            <a:bodyPr wrap="square">
              <a:spAutoFit/>
            </a:bodyPr>
            <a:lstStyle/>
            <a:p>
              <a:pPr eaLnBrk="1" fontAlgn="auto" hangingPunct="1">
                <a:lnSpc>
                  <a:spcPct val="70000"/>
                </a:lnSpc>
                <a:spcBef>
                  <a:spcPts val="0"/>
                </a:spcBef>
                <a:spcAft>
                  <a:spcPts val="0"/>
                </a:spcAft>
                <a:defRPr/>
              </a:pPr>
              <a:r>
                <a:rPr lang="en-US" altLang="zh-CN" sz="2400" b="1" dirty="0">
                  <a:solidFill>
                    <a:srgbClr val="044875"/>
                  </a:solidFill>
                  <a:latin typeface="+mj-lt"/>
                  <a:ea typeface="+mn-ea"/>
                  <a:cs typeface="Arial" panose="020B0604020202020204" pitchFamily="34" charset="0"/>
                </a:rPr>
                <a:t>Questions raising different opinions</a:t>
              </a:r>
              <a:endParaRPr lang="en-US" altLang="zh-CN" sz="2400" b="1" dirty="0">
                <a:solidFill>
                  <a:srgbClr val="044875"/>
                </a:solidFill>
                <a:latin typeface="+mj-lt"/>
                <a:ea typeface="+mn-ea"/>
                <a:cs typeface="Arial" panose="020B0604020202020204" pitchFamily="34" charset="0"/>
              </a:endParaRPr>
            </a:p>
          </p:txBody>
        </p:sp>
        <p:sp>
          <p:nvSpPr>
            <p:cNvPr id="52" name="文本框 51"/>
            <p:cNvSpPr txBox="1"/>
            <p:nvPr/>
          </p:nvSpPr>
          <p:spPr bwMode="auto">
            <a:xfrm>
              <a:off x="6833347" y="1463658"/>
              <a:ext cx="4467898" cy="962723"/>
            </a:xfrm>
            <a:prstGeom prst="rect">
              <a:avLst/>
            </a:prstGeom>
            <a:noFill/>
          </p:spPr>
          <p:txBody>
            <a:bodyPr wrap="square">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 I agree with you about the approaches to solving this problem. But so far as the application aspect is concerned, I’m afraid I can’t say that I go along with you on that.</a:t>
              </a: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53" name="直接连接符 52"/>
            <p:cNvCxnSpPr/>
            <p:nvPr/>
          </p:nvCxnSpPr>
          <p:spPr>
            <a:xfrm>
              <a:off x="6922248" y="1486503"/>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bwMode="auto">
          <a:xfrm>
            <a:off x="6092508" y="5105400"/>
            <a:ext cx="1081087" cy="1082675"/>
            <a:chOff x="6903720" y="5105793"/>
            <a:chExt cx="1082040" cy="1082040"/>
          </a:xfrm>
        </p:grpSpPr>
        <p:sp>
          <p:nvSpPr>
            <p:cNvPr id="15382" name="Freeform 71"/>
            <p:cNvSpPr>
              <a:spLocks noEditPoints="1"/>
            </p:cNvSpPr>
            <p:nvPr/>
          </p:nvSpPr>
          <p:spPr bwMode="auto">
            <a:xfrm>
              <a:off x="7189414" y="5376535"/>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 name="圆角矩形 55"/>
            <p:cNvSpPr/>
            <p:nvPr/>
          </p:nvSpPr>
          <p:spPr>
            <a:xfrm>
              <a:off x="6903720" y="5105793"/>
              <a:ext cx="1082040" cy="1082040"/>
            </a:xfrm>
            <a:prstGeom prst="round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7" name="组合 56"/>
          <p:cNvGrpSpPr/>
          <p:nvPr/>
        </p:nvGrpSpPr>
        <p:grpSpPr bwMode="auto">
          <a:xfrm>
            <a:off x="7247255" y="5051425"/>
            <a:ext cx="4845685" cy="1624964"/>
            <a:chOff x="6833347" y="934388"/>
            <a:chExt cx="4845727" cy="1623999"/>
          </a:xfrm>
        </p:grpSpPr>
        <p:sp>
          <p:nvSpPr>
            <p:cNvPr id="58" name="文本框 57"/>
            <p:cNvSpPr txBox="1"/>
            <p:nvPr/>
          </p:nvSpPr>
          <p:spPr>
            <a:xfrm>
              <a:off x="6833347" y="934388"/>
              <a:ext cx="4845727" cy="680951"/>
            </a:xfrm>
            <a:prstGeom prst="rect">
              <a:avLst/>
            </a:prstGeom>
            <a:noFill/>
          </p:spPr>
          <p:txBody>
            <a:bodyPr wrap="square">
              <a:spAutoFit/>
            </a:bodyPr>
            <a:lstStyle/>
            <a:p>
              <a:pPr eaLnBrk="1" fontAlgn="auto" hangingPunct="1">
                <a:lnSpc>
                  <a:spcPct val="80000"/>
                </a:lnSpc>
                <a:spcBef>
                  <a:spcPts val="0"/>
                </a:spcBef>
                <a:spcAft>
                  <a:spcPts val="0"/>
                </a:spcAft>
                <a:defRPr/>
              </a:pPr>
              <a:r>
                <a:rPr lang="en-US" altLang="zh-CN" sz="2400" b="1" dirty="0">
                  <a:solidFill>
                    <a:srgbClr val="044875"/>
                  </a:solidFill>
                  <a:latin typeface="+mj-lt"/>
                  <a:ea typeface="+mn-ea"/>
                  <a:cs typeface="Arial" panose="020B0604020202020204" pitchFamily="34" charset="0"/>
                </a:rPr>
                <a:t>Questions following up others’ questions</a:t>
              </a:r>
              <a:endParaRPr lang="en-US" altLang="zh-CN" sz="2400" b="1" dirty="0">
                <a:solidFill>
                  <a:srgbClr val="044875"/>
                </a:solidFill>
                <a:latin typeface="+mj-lt"/>
                <a:ea typeface="+mn-ea"/>
                <a:cs typeface="Arial" panose="020B0604020202020204" pitchFamily="34" charset="0"/>
              </a:endParaRPr>
            </a:p>
          </p:txBody>
        </p:sp>
        <p:sp>
          <p:nvSpPr>
            <p:cNvPr id="59" name="文本框 58"/>
            <p:cNvSpPr txBox="1"/>
            <p:nvPr/>
          </p:nvSpPr>
          <p:spPr bwMode="auto">
            <a:xfrm>
              <a:off x="6833347" y="1595664"/>
              <a:ext cx="4468533" cy="962723"/>
            </a:xfrm>
            <a:prstGeom prst="rect">
              <a:avLst/>
            </a:prstGeom>
            <a:noFill/>
          </p:spPr>
          <p:txBody>
            <a:bodyPr wrap="square">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Just now Professor Wang asked you … I’m also very interested in this subject. Would you please give us more examples to illustrate your ideas?</a:t>
              </a: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cxnSp>
          <p:nvCxnSpPr>
            <p:cNvPr id="60" name="直接连接符 59"/>
            <p:cNvCxnSpPr/>
            <p:nvPr/>
          </p:nvCxnSpPr>
          <p:spPr>
            <a:xfrm>
              <a:off x="6922248" y="1581708"/>
              <a:ext cx="1778015"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62" name="直接连接符 61"/>
          <p:cNvCxnSpPr/>
          <p:nvPr/>
        </p:nvCxnSpPr>
        <p:spPr>
          <a:xfrm>
            <a:off x="5845175" y="966788"/>
            <a:ext cx="0" cy="5243512"/>
          </a:xfrm>
          <a:prstGeom prst="line">
            <a:avLst/>
          </a:prstGeom>
          <a:ln>
            <a:solidFill>
              <a:srgbClr val="01559D"/>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iterate type="wd">
                                    <p:tmPct val="10000"/>
                                  </p:iterate>
                                  <p:childTnLst>
                                    <p:set>
                                      <p:cBhvr>
                                        <p:cTn id="35" dur="1" fill="hold">
                                          <p:stCondLst>
                                            <p:cond delay="0"/>
                                          </p:stCondLst>
                                        </p:cTn>
                                        <p:tgtEl>
                                          <p:spTgt spid="28"/>
                                        </p:tgtEl>
                                        <p:attrNameLst>
                                          <p:attrName>style.visibility</p:attrName>
                                        </p:attrNameLst>
                                      </p:cBhvr>
                                      <p:to>
                                        <p:strVal val="visible"/>
                                      </p:to>
                                    </p:set>
                                    <p:anim calcmode="lin" valueType="num">
                                      <p:cBhvr additive="base">
                                        <p:cTn id="36" dur="500" fill="hold"/>
                                        <p:tgtEl>
                                          <p:spTgt spid="28"/>
                                        </p:tgtEl>
                                        <p:attrNameLst>
                                          <p:attrName>ppt_x</p:attrName>
                                        </p:attrNameLst>
                                      </p:cBhvr>
                                      <p:tavLst>
                                        <p:tav tm="0">
                                          <p:val>
                                            <p:strVal val="#ppt_x"/>
                                          </p:val>
                                        </p:tav>
                                        <p:tav tm="100000">
                                          <p:val>
                                            <p:strVal val="#ppt_x"/>
                                          </p:val>
                                        </p:tav>
                                      </p:tavLst>
                                    </p:anim>
                                    <p:anim calcmode="lin" valueType="num">
                                      <p:cBhvr additive="base">
                                        <p:cTn id="3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ppt_w</p:attrName>
                                        </p:attrNameLst>
                                      </p:cBhvr>
                                      <p:tavLst>
                                        <p:tav tm="0">
                                          <p:val>
                                            <p:fltVal val="0"/>
                                          </p:val>
                                        </p:tav>
                                        <p:tav tm="100000">
                                          <p:val>
                                            <p:strVal val="#ppt_w"/>
                                          </p:val>
                                        </p:tav>
                                      </p:tavLst>
                                    </p:anim>
                                    <p:anim calcmode="lin" valueType="num">
                                      <p:cBhvr>
                                        <p:cTn id="48" dur="500" fill="hold"/>
                                        <p:tgtEl>
                                          <p:spTgt spid="3"/>
                                        </p:tgtEl>
                                        <p:attrNameLst>
                                          <p:attrName>ppt_h</p:attrName>
                                        </p:attrNameLst>
                                      </p:cBhvr>
                                      <p:tavLst>
                                        <p:tav tm="0">
                                          <p:val>
                                            <p:fltVal val="0"/>
                                          </p:val>
                                        </p:tav>
                                        <p:tav tm="100000">
                                          <p:val>
                                            <p:strVal val="#ppt_h"/>
                                          </p:val>
                                        </p:tav>
                                      </p:tavLst>
                                    </p:anim>
                                    <p:animEffect transition="in" filter="fade">
                                      <p:cBhvr>
                                        <p:cTn id="49" dur="500"/>
                                        <p:tgtEl>
                                          <p:spTgt spid="3"/>
                                        </p:tgtEl>
                                      </p:cBhvr>
                                    </p:animEffect>
                                  </p:childTnLst>
                                </p:cTn>
                              </p:par>
                              <p:par>
                                <p:cTn id="50" presetID="53" presetClass="entr" presetSubtype="16"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p:cTn id="52" dur="500" fill="hold"/>
                                        <p:tgtEl>
                                          <p:spTgt spid="18"/>
                                        </p:tgtEl>
                                        <p:attrNameLst>
                                          <p:attrName>ppt_w</p:attrName>
                                        </p:attrNameLst>
                                      </p:cBhvr>
                                      <p:tavLst>
                                        <p:tav tm="0">
                                          <p:val>
                                            <p:fltVal val="0"/>
                                          </p:val>
                                        </p:tav>
                                        <p:tav tm="100000">
                                          <p:val>
                                            <p:strVal val="#ppt_w"/>
                                          </p:val>
                                        </p:tav>
                                      </p:tavLst>
                                    </p:anim>
                                    <p:anim calcmode="lin" valueType="num">
                                      <p:cBhvr>
                                        <p:cTn id="53" dur="500" fill="hold"/>
                                        <p:tgtEl>
                                          <p:spTgt spid="18"/>
                                        </p:tgtEl>
                                        <p:attrNameLst>
                                          <p:attrName>ppt_h</p:attrName>
                                        </p:attrNameLst>
                                      </p:cBhvr>
                                      <p:tavLst>
                                        <p:tav tm="0">
                                          <p:val>
                                            <p:fltVal val="0"/>
                                          </p:val>
                                        </p:tav>
                                        <p:tav tm="100000">
                                          <p:val>
                                            <p:strVal val="#ppt_h"/>
                                          </p:val>
                                        </p:tav>
                                      </p:tavLst>
                                    </p:anim>
                                    <p:animEffect transition="in" filter="fade">
                                      <p:cBhvr>
                                        <p:cTn id="54" dur="500"/>
                                        <p:tgtEl>
                                          <p:spTgt spid="18"/>
                                        </p:tgtEl>
                                      </p:cBhvr>
                                    </p:animEffect>
                                  </p:childTnLst>
                                </p:cTn>
                              </p:par>
                              <p:par>
                                <p:cTn id="55" presetID="53" presetClass="entr" presetSubtype="16"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par>
                                <p:cTn id="60" presetID="53" presetClass="entr" presetSubtype="16" fill="hold" nodeType="with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p:cTn id="62" dur="500" fill="hold"/>
                                        <p:tgtEl>
                                          <p:spTgt spid="20"/>
                                        </p:tgtEl>
                                        <p:attrNameLst>
                                          <p:attrName>ppt_w</p:attrName>
                                        </p:attrNameLst>
                                      </p:cBhvr>
                                      <p:tavLst>
                                        <p:tav tm="0">
                                          <p:val>
                                            <p:fltVal val="0"/>
                                          </p:val>
                                        </p:tav>
                                        <p:tav tm="100000">
                                          <p:val>
                                            <p:strVal val="#ppt_w"/>
                                          </p:val>
                                        </p:tav>
                                      </p:tavLst>
                                    </p:anim>
                                    <p:anim calcmode="lin" valueType="num">
                                      <p:cBhvr>
                                        <p:cTn id="63" dur="500" fill="hold"/>
                                        <p:tgtEl>
                                          <p:spTgt spid="20"/>
                                        </p:tgtEl>
                                        <p:attrNameLst>
                                          <p:attrName>ppt_h</p:attrName>
                                        </p:attrNameLst>
                                      </p:cBhvr>
                                      <p:tavLst>
                                        <p:tav tm="0">
                                          <p:val>
                                            <p:fltVal val="0"/>
                                          </p:val>
                                        </p:tav>
                                        <p:tav tm="100000">
                                          <p:val>
                                            <p:strVal val="#ppt_h"/>
                                          </p:val>
                                        </p:tav>
                                      </p:tavLst>
                                    </p:anim>
                                    <p:animEffect transition="in" filter="fade">
                                      <p:cBhvr>
                                        <p:cTn id="64" dur="5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2" fill="hold" nodeType="click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p:tgtEl>
                                          <p:spTgt spid="34"/>
                                        </p:tgtEl>
                                        <p:attrNameLst>
                                          <p:attrName>ppt_x</p:attrName>
                                        </p:attrNameLst>
                                      </p:cBhvr>
                                      <p:tavLst>
                                        <p:tav tm="0">
                                          <p:val>
                                            <p:strVal val="#ppt_x+#ppt_w*1.125000"/>
                                          </p:val>
                                        </p:tav>
                                        <p:tav tm="100000">
                                          <p:val>
                                            <p:strVal val="#ppt_x"/>
                                          </p:val>
                                        </p:tav>
                                      </p:tavLst>
                                    </p:anim>
                                    <p:animEffect transition="in" filter="wipe(left)">
                                      <p:cBhvr>
                                        <p:cTn id="70" dur="500"/>
                                        <p:tgtEl>
                                          <p:spTgt spid="34"/>
                                        </p:tgtEl>
                                      </p:cBhvr>
                                    </p:animEffect>
                                  </p:childTnLst>
                                </p:cTn>
                              </p:par>
                              <p:par>
                                <p:cTn id="71" presetID="12" presetClass="entr" presetSubtype="2" fill="hold" nodeType="withEffect">
                                  <p:stCondLst>
                                    <p:cond delay="250"/>
                                  </p:stCondLst>
                                  <p:childTnLst>
                                    <p:set>
                                      <p:cBhvr>
                                        <p:cTn id="72" dur="1" fill="hold">
                                          <p:stCondLst>
                                            <p:cond delay="0"/>
                                          </p:stCondLst>
                                        </p:cTn>
                                        <p:tgtEl>
                                          <p:spTgt spid="42"/>
                                        </p:tgtEl>
                                        <p:attrNameLst>
                                          <p:attrName>style.visibility</p:attrName>
                                        </p:attrNameLst>
                                      </p:cBhvr>
                                      <p:to>
                                        <p:strVal val="visible"/>
                                      </p:to>
                                    </p:set>
                                    <p:anim calcmode="lin" valueType="num">
                                      <p:cBhvr additive="base">
                                        <p:cTn id="73" dur="500"/>
                                        <p:tgtEl>
                                          <p:spTgt spid="42"/>
                                        </p:tgtEl>
                                        <p:attrNameLst>
                                          <p:attrName>ppt_x</p:attrName>
                                        </p:attrNameLst>
                                      </p:cBhvr>
                                      <p:tavLst>
                                        <p:tav tm="0">
                                          <p:val>
                                            <p:strVal val="#ppt_x+#ppt_w*1.125000"/>
                                          </p:val>
                                        </p:tav>
                                        <p:tav tm="100000">
                                          <p:val>
                                            <p:strVal val="#ppt_x"/>
                                          </p:val>
                                        </p:tav>
                                      </p:tavLst>
                                    </p:anim>
                                    <p:animEffect transition="in" filter="wipe(left)">
                                      <p:cBhvr>
                                        <p:cTn id="74" dur="500"/>
                                        <p:tgtEl>
                                          <p:spTgt spid="42"/>
                                        </p:tgtEl>
                                      </p:cBhvr>
                                    </p:animEffect>
                                  </p:childTnLst>
                                </p:cTn>
                              </p:par>
                              <p:par>
                                <p:cTn id="75" presetID="12" presetClass="entr" presetSubtype="2" fill="hold" nodeType="withEffect">
                                  <p:stCondLst>
                                    <p:cond delay="50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p:tgtEl>
                                          <p:spTgt spid="50"/>
                                        </p:tgtEl>
                                        <p:attrNameLst>
                                          <p:attrName>ppt_x</p:attrName>
                                        </p:attrNameLst>
                                      </p:cBhvr>
                                      <p:tavLst>
                                        <p:tav tm="0">
                                          <p:val>
                                            <p:strVal val="#ppt_x+#ppt_w*1.125000"/>
                                          </p:val>
                                        </p:tav>
                                        <p:tav tm="100000">
                                          <p:val>
                                            <p:strVal val="#ppt_x"/>
                                          </p:val>
                                        </p:tav>
                                      </p:tavLst>
                                    </p:anim>
                                    <p:animEffect transition="in" filter="wipe(left)">
                                      <p:cBhvr>
                                        <p:cTn id="78" dur="500"/>
                                        <p:tgtEl>
                                          <p:spTgt spid="50"/>
                                        </p:tgtEl>
                                      </p:cBhvr>
                                    </p:animEffect>
                                  </p:childTnLst>
                                </p:cTn>
                              </p:par>
                              <p:par>
                                <p:cTn id="79" presetID="12" presetClass="entr" presetSubtype="2" fill="hold" nodeType="withEffect">
                                  <p:stCondLst>
                                    <p:cond delay="750"/>
                                  </p:stCondLst>
                                  <p:childTnLst>
                                    <p:set>
                                      <p:cBhvr>
                                        <p:cTn id="80" dur="1" fill="hold">
                                          <p:stCondLst>
                                            <p:cond delay="0"/>
                                          </p:stCondLst>
                                        </p:cTn>
                                        <p:tgtEl>
                                          <p:spTgt spid="57"/>
                                        </p:tgtEl>
                                        <p:attrNameLst>
                                          <p:attrName>style.visibility</p:attrName>
                                        </p:attrNameLst>
                                      </p:cBhvr>
                                      <p:to>
                                        <p:strVal val="visible"/>
                                      </p:to>
                                    </p:set>
                                    <p:anim calcmode="lin" valueType="num">
                                      <p:cBhvr additive="base">
                                        <p:cTn id="81" dur="500"/>
                                        <p:tgtEl>
                                          <p:spTgt spid="57"/>
                                        </p:tgtEl>
                                        <p:attrNameLst>
                                          <p:attrName>ppt_x</p:attrName>
                                        </p:attrNameLst>
                                      </p:cBhvr>
                                      <p:tavLst>
                                        <p:tav tm="0">
                                          <p:val>
                                            <p:strVal val="#ppt_x+#ppt_w*1.125000"/>
                                          </p:val>
                                        </p:tav>
                                        <p:tav tm="100000">
                                          <p:val>
                                            <p:strVal val="#ppt_x"/>
                                          </p:val>
                                        </p:tav>
                                      </p:tavLst>
                                    </p:anim>
                                    <p:animEffect transition="in" filter="wipe(left)">
                                      <p:cBhvr>
                                        <p:cTn id="8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5" grpId="0" bldLvl="0" animBg="1"/>
      <p:bldP spid="16" grpId="0" bldLvl="0" animBg="1"/>
      <p:bldP spid="1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482975" y="254000"/>
            <a:ext cx="8709025"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rgbClr val="044875"/>
                </a:solidFill>
                <a:latin typeface="微软雅黑" panose="020B0503020204020204" charset="-122"/>
                <a:ea typeface="微软雅黑" panose="020B0503020204020204" charset="-122"/>
              </a:rPr>
              <a:t>LOGO</a:t>
            </a:r>
            <a:endParaRPr lang="zh-CN" altLang="en-US" sz="2000">
              <a:solidFill>
                <a:srgbClr val="044875"/>
              </a:solidFill>
              <a:latin typeface="微软雅黑" panose="020B0503020204020204" charset="-122"/>
              <a:ea typeface="微软雅黑" panose="020B0503020204020204" charset="-122"/>
            </a:endParaRPr>
          </a:p>
        </p:txBody>
      </p:sp>
      <p:grpSp>
        <p:nvGrpSpPr>
          <p:cNvPr id="5" name="组合 4"/>
          <p:cNvGrpSpPr/>
          <p:nvPr/>
        </p:nvGrpSpPr>
        <p:grpSpPr bwMode="auto">
          <a:xfrm>
            <a:off x="-88900" y="1195705"/>
            <a:ext cx="4738370" cy="5432425"/>
            <a:chOff x="-17269" y="1194708"/>
            <a:chExt cx="3306137" cy="4838700"/>
          </a:xfrm>
        </p:grpSpPr>
        <p:grpSp>
          <p:nvGrpSpPr>
            <p:cNvPr id="10308" name="组合 8"/>
            <p:cNvGrpSpPr/>
            <p:nvPr/>
          </p:nvGrpSpPr>
          <p:grpSpPr bwMode="auto">
            <a:xfrm>
              <a:off x="146663" y="1194708"/>
              <a:ext cx="2956560" cy="4838700"/>
              <a:chOff x="146663" y="1194708"/>
              <a:chExt cx="2956560" cy="4838700"/>
            </a:xfrm>
          </p:grpSpPr>
          <p:grpSp>
            <p:nvGrpSpPr>
              <p:cNvPr id="10310" name="组合 3"/>
              <p:cNvGrpSpPr/>
              <p:nvPr/>
            </p:nvGrpSpPr>
            <p:grpSpPr bwMode="auto">
              <a:xfrm>
                <a:off x="146663" y="1194708"/>
                <a:ext cx="2956560" cy="4838700"/>
                <a:chOff x="304800" y="1466850"/>
                <a:chExt cx="2705100" cy="4838700"/>
              </a:xfrm>
            </p:grpSpPr>
            <p:sp>
              <p:nvSpPr>
                <p:cNvPr id="2" name="矩形 1"/>
                <p:cNvSpPr/>
                <p:nvPr/>
              </p:nvSpPr>
              <p:spPr>
                <a:xfrm>
                  <a:off x="304800" y="1466850"/>
                  <a:ext cx="2705100" cy="70485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矩形 1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9" name="矩形 18"/>
              <p:cNvSpPr/>
              <p:nvPr/>
            </p:nvSpPr>
            <p:spPr>
              <a:xfrm>
                <a:off x="146663" y="5804808"/>
                <a:ext cx="2956560" cy="2286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9" name="文本框 2"/>
            <p:cNvSpPr txBox="1">
              <a:spLocks noChangeArrowheads="1"/>
            </p:cNvSpPr>
            <p:nvPr/>
          </p:nvSpPr>
          <p:spPr bwMode="auto">
            <a:xfrm>
              <a:off x="-17269" y="1315993"/>
              <a:ext cx="3306137" cy="355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chemeClr val="bg1"/>
                  </a:solidFill>
                </a:rPr>
                <a:t>Q&amp; A from the audience's perspective</a:t>
              </a:r>
              <a:endParaRPr lang="en-US" altLang="zh-CN" sz="2000">
                <a:solidFill>
                  <a:schemeClr val="bg1"/>
                </a:solidFill>
              </a:endParaRPr>
            </a:p>
          </p:txBody>
        </p:sp>
      </p:grpSp>
      <p:sp>
        <p:nvSpPr>
          <p:cNvPr id="23" name="矩形 22"/>
          <p:cNvSpPr/>
          <p:nvPr/>
        </p:nvSpPr>
        <p:spPr>
          <a:xfrm>
            <a:off x="82550" y="2150745"/>
            <a:ext cx="4300220" cy="4015105"/>
          </a:xfrm>
          <a:prstGeom prst="rect">
            <a:avLst/>
          </a:prstGeom>
        </p:spPr>
        <p:txBody>
          <a:bodyPr wrap="square">
            <a:spAutoFit/>
          </a:bodyPr>
          <a:lstStyle/>
          <a:p>
            <a:pPr marL="285750" indent="-285750" eaLnBrk="1" fontAlgn="auto" latinLnBrk="1" hangingPunct="1">
              <a:lnSpc>
                <a:spcPts val="1800"/>
              </a:lnSpc>
              <a:spcBef>
                <a:spcPts val="0"/>
              </a:spcBef>
              <a:spcAft>
                <a:spcPts val="0"/>
              </a:spcAft>
              <a:buFont typeface="Wingdings" panose="05000000000000000000" pitchFamily="2" charset="2"/>
              <a:buChar char="Ø"/>
              <a:defRPr/>
            </a:pPr>
            <a:r>
              <a:rPr lang="en-US" altLang="zh-CN" sz="1600" b="1" dirty="0">
                <a:solidFill>
                  <a:schemeClr val="bg2">
                    <a:lumMod val="25000"/>
                  </a:schemeClr>
                </a:solidFill>
                <a:latin typeface="+mn-lt"/>
                <a:ea typeface="+mn-ea"/>
                <a:cs typeface="Arial" panose="020B0604020202020204" pitchFamily="34" charset="0"/>
              </a:rPr>
              <a:t>Wait for the microphone, if there is one.</a:t>
            </a:r>
            <a:endParaRPr lang="en-US" altLang="zh-CN" sz="1600" dirty="0">
              <a:solidFill>
                <a:schemeClr val="bg2">
                  <a:lumMod val="25000"/>
                </a:schemeClr>
              </a:solidFill>
              <a:latin typeface="+mn-lt"/>
              <a:ea typeface="+mn-ea"/>
              <a:cs typeface="Arial" panose="020B0604020202020204" pitchFamily="34" charset="0"/>
            </a:endParaRPr>
          </a:p>
          <a:p>
            <a:pPr marL="285750" indent="-285750" algn="l" eaLnBrk="1" fontAlgn="auto" hangingPunct="1">
              <a:lnSpc>
                <a:spcPts val="1800"/>
              </a:lnSpc>
              <a:spcBef>
                <a:spcPts val="0"/>
              </a:spcBef>
              <a:spcAft>
                <a:spcPts val="0"/>
              </a:spcAft>
              <a:buFont typeface="Wingdings" panose="05000000000000000000" pitchFamily="2" charset="2"/>
              <a:buChar char="Ø"/>
              <a:defRPr/>
            </a:pPr>
            <a:r>
              <a:rPr lang="en-US" altLang="zh-CN" sz="1600" b="1" dirty="0">
                <a:solidFill>
                  <a:schemeClr val="bg2">
                    <a:lumMod val="25000"/>
                  </a:schemeClr>
                </a:solidFill>
                <a:latin typeface="+mn-lt"/>
                <a:ea typeface="+mn-ea"/>
                <a:cs typeface="Arial" panose="020B0604020202020204" pitchFamily="34" charset="0"/>
              </a:rPr>
              <a:t>Pause for silence don't talk over a chattering  </a:t>
            </a:r>
            <a:endParaRPr lang="en-US" altLang="zh-CN" sz="1600" b="1" dirty="0">
              <a:solidFill>
                <a:schemeClr val="bg2">
                  <a:lumMod val="25000"/>
                </a:schemeClr>
              </a:solidFill>
              <a:latin typeface="+mn-lt"/>
              <a:ea typeface="+mn-ea"/>
              <a:cs typeface="Arial" panose="020B0604020202020204" pitchFamily="34" charset="0"/>
            </a:endParaRPr>
          </a:p>
          <a:p>
            <a:pPr marL="0" indent="0" algn="l" eaLnBrk="1" fontAlgn="auto" hangingPunct="1">
              <a:lnSpc>
                <a:spcPts val="1800"/>
              </a:lnSpc>
              <a:spcBef>
                <a:spcPts val="0"/>
              </a:spcBef>
              <a:spcAft>
                <a:spcPts val="0"/>
              </a:spcAft>
              <a:buFont typeface="Wingdings" panose="05000000000000000000" pitchFamily="2" charset="2"/>
              <a:buNone/>
              <a:defRPr/>
            </a:pPr>
            <a:r>
              <a:rPr lang="en-US" altLang="zh-CN" sz="1600" b="1" dirty="0">
                <a:solidFill>
                  <a:schemeClr val="bg2">
                    <a:lumMod val="25000"/>
                  </a:schemeClr>
                </a:solidFill>
                <a:latin typeface="+mn-lt"/>
                <a:ea typeface="+mn-ea"/>
                <a:cs typeface="Arial" panose="020B0604020202020204" pitchFamily="34" charset="0"/>
              </a:rPr>
              <a:t>      crowd.</a:t>
            </a:r>
            <a:endParaRPr lang="en-US" altLang="zh-CN" sz="1600" dirty="0">
              <a:solidFill>
                <a:schemeClr val="bg2">
                  <a:lumMod val="25000"/>
                </a:schemeClr>
              </a:solidFill>
              <a:latin typeface="+mn-lt"/>
              <a:ea typeface="+mn-ea"/>
              <a:cs typeface="Arial" panose="020B0604020202020204" pitchFamily="34" charset="0"/>
            </a:endParaRPr>
          </a:p>
          <a:p>
            <a:pPr marL="285750" indent="-285750" algn="l" eaLnBrk="1" fontAlgn="auto" hangingPunct="1">
              <a:lnSpc>
                <a:spcPts val="1800"/>
              </a:lnSpc>
              <a:spcBef>
                <a:spcPts val="0"/>
              </a:spcBef>
              <a:spcAft>
                <a:spcPts val="0"/>
              </a:spcAft>
              <a:buFont typeface="Wingdings" panose="05000000000000000000" pitchFamily="2" charset="2"/>
              <a:buChar char="Ø"/>
              <a:defRPr/>
            </a:pPr>
            <a:r>
              <a:rPr lang="en-US" altLang="zh-CN" sz="1600" b="1" dirty="0">
                <a:solidFill>
                  <a:schemeClr val="bg2">
                    <a:lumMod val="25000"/>
                  </a:schemeClr>
                </a:solidFill>
                <a:latin typeface="+mn-lt"/>
                <a:ea typeface="+mn-ea"/>
                <a:cs typeface="Arial" panose="020B0604020202020204" pitchFamily="34" charset="0"/>
                <a:sym typeface="+mn-ea"/>
              </a:rPr>
              <a:t>Don't make excuses for yourself. </a:t>
            </a:r>
            <a:r>
              <a:rPr lang="en-US" altLang="zh-CN" sz="1600" dirty="0">
                <a:solidFill>
                  <a:schemeClr val="bg2">
                    <a:lumMod val="25000"/>
                  </a:schemeClr>
                </a:solidFill>
                <a:latin typeface="+mn-lt"/>
                <a:ea typeface="+mn-ea"/>
                <a:cs typeface="Arial" panose="020B0604020202020204" pitchFamily="34" charset="0"/>
                <a:sym typeface="+mn-ea"/>
              </a:rPr>
              <a:t>This is tireso-me and unnecessary. </a:t>
            </a:r>
            <a:endParaRPr lang="en-US" altLang="zh-CN" sz="1600" dirty="0">
              <a:solidFill>
                <a:schemeClr val="bg2">
                  <a:lumMod val="25000"/>
                </a:schemeClr>
              </a:solidFill>
              <a:latin typeface="+mn-lt"/>
              <a:ea typeface="+mn-ea"/>
              <a:cs typeface="Arial" panose="020B0604020202020204" pitchFamily="34" charset="0"/>
              <a:sym typeface="+mn-ea"/>
            </a:endParaRPr>
          </a:p>
          <a:p>
            <a:pPr marL="285750" indent="-285750" algn="l" eaLnBrk="1" fontAlgn="auto" hangingPunct="1">
              <a:lnSpc>
                <a:spcPts val="1800"/>
              </a:lnSpc>
              <a:spcBef>
                <a:spcPts val="0"/>
              </a:spcBef>
              <a:spcAft>
                <a:spcPts val="0"/>
              </a:spcAft>
              <a:buFont typeface="Wingdings" panose="05000000000000000000" pitchFamily="2" charset="2"/>
              <a:buChar char="Ø"/>
              <a:defRPr/>
            </a:pPr>
            <a:r>
              <a:rPr lang="en-US" altLang="zh-CN" sz="1600" b="1" dirty="0">
                <a:solidFill>
                  <a:schemeClr val="bg2">
                    <a:lumMod val="25000"/>
                  </a:schemeClr>
                </a:solidFill>
                <a:latin typeface="+mn-lt"/>
                <a:ea typeface="+mn-ea"/>
                <a:cs typeface="Arial" panose="020B0604020202020204" pitchFamily="34" charset="0"/>
                <a:sym typeface="+mn-ea"/>
              </a:rPr>
              <a:t>Don't address speakers by their first names. </a:t>
            </a:r>
            <a:r>
              <a:rPr lang="en-US" altLang="zh-CN" sz="1600" dirty="0">
                <a:solidFill>
                  <a:schemeClr val="bg2">
                    <a:lumMod val="25000"/>
                  </a:schemeClr>
                </a:solidFill>
                <a:latin typeface="+mn-lt"/>
                <a:ea typeface="+mn-ea"/>
                <a:cs typeface="Arial" panose="020B0604020202020204" pitchFamily="34" charset="0"/>
                <a:sym typeface="+mn-ea"/>
              </a:rPr>
              <a:t> This always sounds affectedand inappropriately familiar, unless the atmosphereof the presentation is extremely casual.</a:t>
            </a:r>
            <a:endParaRPr lang="en-US" altLang="zh-CN" sz="1600" dirty="0">
              <a:solidFill>
                <a:schemeClr val="bg2">
                  <a:lumMod val="25000"/>
                </a:schemeClr>
              </a:solidFill>
              <a:latin typeface="+mn-lt"/>
              <a:ea typeface="+mn-ea"/>
              <a:cs typeface="Arial" panose="020B0604020202020204" pitchFamily="34" charset="0"/>
              <a:sym typeface="+mn-ea"/>
            </a:endParaRPr>
          </a:p>
          <a:p>
            <a:pPr marL="285750" indent="-285750" algn="l" eaLnBrk="1" fontAlgn="auto" hangingPunct="1">
              <a:lnSpc>
                <a:spcPts val="1800"/>
              </a:lnSpc>
              <a:spcBef>
                <a:spcPts val="0"/>
              </a:spcBef>
              <a:spcAft>
                <a:spcPts val="0"/>
              </a:spcAft>
              <a:buFont typeface="Wingdings" panose="05000000000000000000" pitchFamily="2" charset="2"/>
              <a:buChar char="Ø"/>
              <a:defRPr/>
            </a:pPr>
            <a:r>
              <a:rPr lang="en-US" altLang="zh-CN" sz="1600" b="1" dirty="0">
                <a:solidFill>
                  <a:schemeClr val="bg2">
                    <a:lumMod val="25000"/>
                  </a:schemeClr>
                </a:solidFill>
                <a:latin typeface="+mn-lt"/>
                <a:ea typeface="+mn-ea"/>
                <a:cs typeface="Arial" panose="020B0604020202020204" pitchFamily="34" charset="0"/>
                <a:sym typeface="+mn-ea"/>
              </a:rPr>
              <a:t>Don't be longwinded.</a:t>
            </a:r>
            <a:r>
              <a:rPr lang="en-US" altLang="zh-CN" sz="1600" dirty="0">
                <a:solidFill>
                  <a:schemeClr val="bg2">
                    <a:lumMod val="25000"/>
                  </a:schemeClr>
                </a:solidFill>
                <a:latin typeface="+mn-lt"/>
                <a:ea typeface="+mn-ea"/>
                <a:cs typeface="Arial" panose="020B0604020202020204" pitchFamily="34" charset="0"/>
                <a:sym typeface="+mn-ea"/>
              </a:rPr>
              <a:t> Careful planning will help you avoid being long-winded.</a:t>
            </a: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b="1" dirty="0">
                <a:solidFill>
                  <a:schemeClr val="bg2">
                    <a:lumMod val="25000"/>
                  </a:schemeClr>
                </a:solidFill>
                <a:latin typeface="+mn-lt"/>
                <a:ea typeface="+mn-ea"/>
                <a:cs typeface="Arial" panose="020B0604020202020204" pitchFamily="34" charset="0"/>
              </a:rPr>
              <a:t>Speak up.</a:t>
            </a:r>
            <a:r>
              <a:rPr lang="en-US" altLang="zh-CN" sz="1600" dirty="0">
                <a:solidFill>
                  <a:schemeClr val="bg2">
                    <a:lumMod val="25000"/>
                  </a:schemeClr>
                </a:solidFill>
                <a:latin typeface="+mn-lt"/>
                <a:ea typeface="+mn-ea"/>
                <a:cs typeface="Arial" panose="020B0604020202020204" pitchFamily="34" charset="0"/>
              </a:rPr>
              <a:t> Nothing's more frustrating to the audience than not being able tohear a question</a:t>
            </a: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p:txBody>
      </p:sp>
      <p:grpSp>
        <p:nvGrpSpPr>
          <p:cNvPr id="6" name="组合 5"/>
          <p:cNvGrpSpPr/>
          <p:nvPr/>
        </p:nvGrpSpPr>
        <p:grpSpPr bwMode="auto">
          <a:xfrm>
            <a:off x="4650740" y="1195705"/>
            <a:ext cx="4378960" cy="5426075"/>
            <a:chOff x="3179561" y="1194708"/>
            <a:chExt cx="2956560" cy="4838700"/>
          </a:xfrm>
        </p:grpSpPr>
        <p:grpSp>
          <p:nvGrpSpPr>
            <p:cNvPr id="10302" name="组合 19"/>
            <p:cNvGrpSpPr/>
            <p:nvPr/>
          </p:nvGrpSpPr>
          <p:grpSpPr bwMode="auto">
            <a:xfrm>
              <a:off x="3179561" y="1194708"/>
              <a:ext cx="2956560" cy="4838700"/>
              <a:chOff x="3179561" y="1194708"/>
              <a:chExt cx="2956560" cy="4838700"/>
            </a:xfrm>
          </p:grpSpPr>
          <p:grpSp>
            <p:nvGrpSpPr>
              <p:cNvPr id="10304" name="组合 27"/>
              <p:cNvGrpSpPr/>
              <p:nvPr/>
            </p:nvGrpSpPr>
            <p:grpSpPr bwMode="auto">
              <a:xfrm>
                <a:off x="3179561" y="1194708"/>
                <a:ext cx="2956560" cy="4838700"/>
                <a:chOff x="304800" y="1466850"/>
                <a:chExt cx="2705100" cy="4838700"/>
              </a:xfrm>
            </p:grpSpPr>
            <p:sp>
              <p:nvSpPr>
                <p:cNvPr id="30" name="矩形 29"/>
                <p:cNvSpPr/>
                <p:nvPr/>
              </p:nvSpPr>
              <p:spPr>
                <a:xfrm>
                  <a:off x="304800" y="1466850"/>
                  <a:ext cx="2705100" cy="70485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9" name="矩形 28"/>
              <p:cNvSpPr/>
              <p:nvPr/>
            </p:nvSpPr>
            <p:spPr>
              <a:xfrm>
                <a:off x="3179561" y="5804808"/>
                <a:ext cx="2956560" cy="228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303" name="文本框 25"/>
            <p:cNvSpPr txBox="1">
              <a:spLocks noChangeArrowheads="1"/>
            </p:cNvSpPr>
            <p:nvPr/>
          </p:nvSpPr>
          <p:spPr bwMode="auto">
            <a:xfrm>
              <a:off x="3305291" y="1316300"/>
              <a:ext cx="2705100" cy="3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chemeClr val="bg1"/>
                  </a:solidFill>
                </a:rPr>
                <a:t>Q&amp; A from the speaker's perspective</a:t>
              </a:r>
              <a:endParaRPr lang="en-US" altLang="zh-CN" sz="2000">
                <a:solidFill>
                  <a:schemeClr val="bg1"/>
                </a:solidFill>
              </a:endParaRPr>
            </a:p>
          </p:txBody>
        </p:sp>
      </p:grpSp>
      <p:sp>
        <p:nvSpPr>
          <p:cNvPr id="27" name="矩形 26"/>
          <p:cNvSpPr/>
          <p:nvPr/>
        </p:nvSpPr>
        <p:spPr>
          <a:xfrm>
            <a:off x="4650740" y="2134870"/>
            <a:ext cx="4290695" cy="3784600"/>
          </a:xfrm>
          <a:prstGeom prst="rect">
            <a:avLst/>
          </a:prstGeom>
        </p:spPr>
        <p:txBody>
          <a:bodyPr wrap="square">
            <a:spAutoFit/>
          </a:bodyPr>
          <a:lstStyle/>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It may be helpful for you to try to predict wha-t questions will be asked so that you can get</a:t>
            </a:r>
            <a:endParaRPr lang="en-US" altLang="zh-CN" sz="1600"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sz="1600" dirty="0">
                <a:solidFill>
                  <a:schemeClr val="bg2">
                    <a:lumMod val="25000"/>
                  </a:schemeClr>
                </a:solidFill>
                <a:latin typeface="+mn-lt"/>
                <a:ea typeface="+mn-ea"/>
                <a:cs typeface="Arial" panose="020B0604020202020204" pitchFamily="34" charset="0"/>
              </a:rPr>
              <a:t>      prepared in advance.</a:t>
            </a: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You may wish to accept questions at  any time during your presentation, or to keep a time for questions after your presentation.</a:t>
            </a:r>
            <a:endParaRPr lang="en-US" altLang="zh-CN" sz="16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Normally, it's up to you, and you should </a:t>
            </a:r>
            <a:endParaRPr lang="en-US" altLang="zh-CN" sz="1600" dirty="0">
              <a:solidFill>
                <a:schemeClr val="bg2">
                  <a:lumMod val="25000"/>
                </a:schemeClr>
              </a:solidFill>
              <a:latin typeface="+mn-lt"/>
              <a:ea typeface="+mn-ea"/>
              <a:cs typeface="Arial" panose="020B0604020202020204" pitchFamily="34" charset="0"/>
            </a:endParaRPr>
          </a:p>
          <a:p>
            <a:pPr marL="0" indent="0" eaLnBrk="1" fontAlgn="auto" hangingPunct="1">
              <a:lnSpc>
                <a:spcPts val="1800"/>
              </a:lnSpc>
              <a:spcBef>
                <a:spcPts val="0"/>
              </a:spcBef>
              <a:spcAft>
                <a:spcPts val="0"/>
              </a:spcAft>
              <a:buFont typeface="Wingdings" panose="05000000000000000000" pitchFamily="2" charset="2"/>
              <a:buNone/>
              <a:defRPr/>
            </a:pPr>
            <a:r>
              <a:rPr lang="en-US" altLang="zh-CN" sz="1600" dirty="0">
                <a:solidFill>
                  <a:schemeClr val="bg2">
                    <a:lumMod val="25000"/>
                  </a:schemeClr>
                </a:solidFill>
                <a:latin typeface="+mn-lt"/>
                <a:ea typeface="+mn-ea"/>
                <a:cs typeface="Arial" panose="020B0604020202020204" pitchFamily="34" charset="0"/>
              </a:rPr>
              <a:t>       make it clear during the introduction. </a:t>
            </a:r>
            <a:endParaRPr lang="en-US" altLang="zh-CN" sz="1600" dirty="0">
              <a:solidFill>
                <a:schemeClr val="bg2">
                  <a:lumMod val="25000"/>
                </a:schemeClr>
              </a:solidFill>
              <a:latin typeface="+mn-lt"/>
              <a:ea typeface="+mn-ea"/>
              <a:cs typeface="Arial" panose="020B0604020202020204" pitchFamily="34" charset="0"/>
            </a:endParaRPr>
          </a:p>
          <a:p>
            <a:pPr marL="285750" indent="-285750" algn="l" eaLnBrk="1" fontAlgn="auto" hangingPunct="1">
              <a:lnSpc>
                <a:spcPts val="1800"/>
              </a:lnSpc>
              <a:spcBef>
                <a:spcPts val="0"/>
              </a:spcBef>
              <a:spcAft>
                <a:spcPts val="0"/>
              </a:spcAft>
              <a:buFont typeface="Wingdings" panose="05000000000000000000" pitchFamily="2" charset="2"/>
              <a:buChar char="Ø"/>
              <a:defRPr/>
            </a:pPr>
            <a:r>
              <a:rPr lang="en-US" altLang="zh-CN" sz="1600" dirty="0">
                <a:solidFill>
                  <a:schemeClr val="bg2">
                    <a:lumMod val="25000"/>
                  </a:schemeClr>
                </a:solidFill>
                <a:latin typeface="+mn-lt"/>
                <a:ea typeface="+mn-ea"/>
                <a:cs typeface="Arial" panose="020B0604020202020204" pitchFamily="34" charset="0"/>
              </a:rPr>
              <a:t>Be polite with all questioners, even if the audience ask difficult questions. They are showing </a:t>
            </a:r>
            <a:endParaRPr lang="en-US" altLang="zh-CN" sz="1600" dirty="0">
              <a:solidFill>
                <a:schemeClr val="bg2">
                  <a:lumMod val="25000"/>
                </a:schemeClr>
              </a:solidFill>
              <a:latin typeface="+mn-lt"/>
              <a:ea typeface="+mn-ea"/>
              <a:cs typeface="Arial" panose="020B0604020202020204" pitchFamily="34" charset="0"/>
            </a:endParaRPr>
          </a:p>
          <a:p>
            <a:pPr marL="0" indent="0" algn="l" eaLnBrk="1" fontAlgn="auto" hangingPunct="1">
              <a:lnSpc>
                <a:spcPts val="1800"/>
              </a:lnSpc>
              <a:spcBef>
                <a:spcPts val="0"/>
              </a:spcBef>
              <a:spcAft>
                <a:spcPts val="0"/>
              </a:spcAft>
              <a:buFont typeface="Wingdings" panose="05000000000000000000" pitchFamily="2" charset="2"/>
              <a:buNone/>
              <a:defRPr/>
            </a:pPr>
            <a:r>
              <a:rPr lang="en-US" altLang="zh-CN" sz="1600" dirty="0">
                <a:solidFill>
                  <a:schemeClr val="bg2">
                    <a:lumMod val="25000"/>
                  </a:schemeClr>
                </a:solidFill>
                <a:latin typeface="+mn-lt"/>
                <a:ea typeface="+mn-ea"/>
                <a:cs typeface="Arial" panose="020B0604020202020204" pitchFamily="34" charset="0"/>
              </a:rPr>
              <a:t>      interest in what you have said and they </a:t>
            </a:r>
            <a:endParaRPr lang="en-US" altLang="zh-CN" sz="1600" dirty="0">
              <a:solidFill>
                <a:schemeClr val="bg2">
                  <a:lumMod val="25000"/>
                </a:schemeClr>
              </a:solidFill>
              <a:latin typeface="+mn-lt"/>
              <a:ea typeface="+mn-ea"/>
              <a:cs typeface="Arial" panose="020B0604020202020204" pitchFamily="34" charset="0"/>
            </a:endParaRPr>
          </a:p>
          <a:p>
            <a:pPr marL="0" indent="0" algn="l" eaLnBrk="1" fontAlgn="auto" hangingPunct="1">
              <a:lnSpc>
                <a:spcPts val="1800"/>
              </a:lnSpc>
              <a:spcBef>
                <a:spcPts val="0"/>
              </a:spcBef>
              <a:spcAft>
                <a:spcPts val="0"/>
              </a:spcAft>
              <a:buFont typeface="Wingdings" panose="05000000000000000000" pitchFamily="2" charset="2"/>
              <a:buNone/>
              <a:defRPr/>
            </a:pPr>
            <a:r>
              <a:rPr lang="en-US" altLang="zh-CN" sz="1600" dirty="0">
                <a:solidFill>
                  <a:schemeClr val="bg2">
                    <a:lumMod val="25000"/>
                  </a:schemeClr>
                </a:solidFill>
                <a:latin typeface="+mn-lt"/>
                <a:ea typeface="+mn-ea"/>
                <a:cs typeface="Arial" panose="020B0604020202020204" pitchFamily="34" charset="0"/>
              </a:rPr>
              <a:t>      </a:t>
            </a:r>
            <a:r>
              <a:rPr lang="en-US" altLang="zh-CN" sz="1600" dirty="0">
                <a:solidFill>
                  <a:schemeClr val="bg2">
                    <a:lumMod val="25000"/>
                  </a:schemeClr>
                </a:solidFill>
                <a:latin typeface="+mn-lt"/>
                <a:ea typeface="+mn-ea"/>
                <a:cs typeface="Arial" panose="020B0604020202020204" pitchFamily="34" charset="0"/>
                <a:sym typeface="+mn-ea"/>
              </a:rPr>
              <a:t>deserve your attention.</a:t>
            </a:r>
            <a:endParaRPr lang="en-US" altLang="zh-CN" sz="1600" dirty="0">
              <a:solidFill>
                <a:schemeClr val="bg2">
                  <a:lumMod val="25000"/>
                </a:schemeClr>
              </a:solidFill>
              <a:latin typeface="+mn-lt"/>
              <a:ea typeface="+mn-ea"/>
              <a:cs typeface="Arial" panose="020B0604020202020204" pitchFamily="34" charset="0"/>
            </a:endParaRPr>
          </a:p>
          <a:p>
            <a:pPr marL="0" indent="0" algn="l" eaLnBrk="1" fontAlgn="auto" hangingPunct="1">
              <a:lnSpc>
                <a:spcPts val="1800"/>
              </a:lnSpc>
              <a:spcBef>
                <a:spcPts val="0"/>
              </a:spcBef>
              <a:spcAft>
                <a:spcPts val="0"/>
              </a:spcAft>
              <a:buFont typeface="Wingdings" panose="05000000000000000000" pitchFamily="2" charset="2"/>
              <a:buNone/>
              <a:defRPr/>
            </a:pPr>
            <a:endParaRPr lang="en-US" altLang="zh-CN" sz="1600" dirty="0">
              <a:solidFill>
                <a:schemeClr val="bg2">
                  <a:lumMod val="25000"/>
                </a:schemeClr>
              </a:solidFill>
              <a:latin typeface="+mn-lt"/>
              <a:ea typeface="+mn-ea"/>
              <a:cs typeface="Arial" panose="020B0604020202020204" pitchFamily="34" charset="0"/>
            </a:endParaRPr>
          </a:p>
        </p:txBody>
      </p:sp>
      <p:grpSp>
        <p:nvGrpSpPr>
          <p:cNvPr id="45" name="组合 44"/>
          <p:cNvGrpSpPr/>
          <p:nvPr/>
        </p:nvGrpSpPr>
        <p:grpSpPr bwMode="auto">
          <a:xfrm>
            <a:off x="9296400" y="1195388"/>
            <a:ext cx="1336675" cy="1533525"/>
            <a:chOff x="9296155" y="1194708"/>
            <a:chExt cx="1336423" cy="1533978"/>
          </a:xfrm>
        </p:grpSpPr>
        <p:sp>
          <p:nvSpPr>
            <p:cNvPr id="7" name="矩形 6"/>
            <p:cNvSpPr/>
            <p:nvPr/>
          </p:nvSpPr>
          <p:spPr>
            <a:xfrm>
              <a:off x="9296155" y="1194708"/>
              <a:ext cx="1336423"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91" name="组合 21"/>
            <p:cNvGrpSpPr/>
            <p:nvPr/>
          </p:nvGrpSpPr>
          <p:grpSpPr bwMode="auto">
            <a:xfrm>
              <a:off x="9562793" y="1568061"/>
              <a:ext cx="803146" cy="966327"/>
              <a:chOff x="9562793" y="1568061"/>
              <a:chExt cx="803146" cy="966327"/>
            </a:xfrm>
          </p:grpSpPr>
          <p:sp>
            <p:nvSpPr>
              <p:cNvPr id="10292" name="Freeform 74"/>
              <p:cNvSpPr>
                <a:spLocks noEditPoints="1"/>
              </p:cNvSpPr>
              <p:nvPr/>
            </p:nvSpPr>
            <p:spPr bwMode="auto">
              <a:xfrm>
                <a:off x="9695239" y="1568061"/>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293" name="组合 70"/>
              <p:cNvGrpSpPr/>
              <p:nvPr/>
            </p:nvGrpSpPr>
            <p:grpSpPr bwMode="auto">
              <a:xfrm>
                <a:off x="9562793" y="2088558"/>
                <a:ext cx="803146" cy="445830"/>
                <a:chOff x="9503808" y="2106700"/>
                <a:chExt cx="803146" cy="445830"/>
              </a:xfrm>
            </p:grpSpPr>
            <p:sp>
              <p:nvSpPr>
                <p:cNvPr id="10294" name="文本框 7"/>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69" name="直接连接符 68"/>
                <p:cNvCxnSpPr/>
                <p:nvPr/>
              </p:nvCxnSpPr>
              <p:spPr>
                <a:xfrm>
                  <a:off x="9622861" y="210687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6" name="组合 45"/>
          <p:cNvGrpSpPr/>
          <p:nvPr/>
        </p:nvGrpSpPr>
        <p:grpSpPr bwMode="auto">
          <a:xfrm>
            <a:off x="10709275" y="1195388"/>
            <a:ext cx="1336675" cy="1533525"/>
            <a:chOff x="10708915" y="1194708"/>
            <a:chExt cx="1336423" cy="1533978"/>
          </a:xfrm>
        </p:grpSpPr>
        <p:sp>
          <p:nvSpPr>
            <p:cNvPr id="48" name="矩形 47"/>
            <p:cNvSpPr/>
            <p:nvPr/>
          </p:nvSpPr>
          <p:spPr>
            <a:xfrm>
              <a:off x="10708915" y="1194708"/>
              <a:ext cx="1336423" cy="15339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85" name="组合 39"/>
            <p:cNvGrpSpPr/>
            <p:nvPr/>
          </p:nvGrpSpPr>
          <p:grpSpPr bwMode="auto">
            <a:xfrm>
              <a:off x="10975553" y="1504766"/>
              <a:ext cx="803146" cy="1029622"/>
              <a:chOff x="10975553" y="1504766"/>
              <a:chExt cx="803146" cy="1029622"/>
            </a:xfrm>
          </p:grpSpPr>
          <p:sp>
            <p:nvSpPr>
              <p:cNvPr id="10286" name="Freeform 48"/>
              <p:cNvSpPr>
                <a:spLocks noEditPoints="1"/>
              </p:cNvSpPr>
              <p:nvPr/>
            </p:nvSpPr>
            <p:spPr bwMode="auto">
              <a:xfrm>
                <a:off x="11227025" y="1504766"/>
                <a:ext cx="300203" cy="47690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287" name="组合 71"/>
              <p:cNvGrpSpPr/>
              <p:nvPr/>
            </p:nvGrpSpPr>
            <p:grpSpPr bwMode="auto">
              <a:xfrm>
                <a:off x="10975553" y="2088558"/>
                <a:ext cx="803146" cy="445830"/>
                <a:chOff x="9503808" y="2106700"/>
                <a:chExt cx="803146" cy="445830"/>
              </a:xfrm>
            </p:grpSpPr>
            <p:sp>
              <p:nvSpPr>
                <p:cNvPr id="10288" name="文本框 72"/>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74" name="直接连接符 73"/>
                <p:cNvCxnSpPr/>
                <p:nvPr/>
              </p:nvCxnSpPr>
              <p:spPr>
                <a:xfrm>
                  <a:off x="9622861" y="210687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7" name="组合 46"/>
          <p:cNvGrpSpPr/>
          <p:nvPr/>
        </p:nvGrpSpPr>
        <p:grpSpPr bwMode="auto">
          <a:xfrm>
            <a:off x="9296400" y="2846388"/>
            <a:ext cx="1336675" cy="1527175"/>
            <a:chOff x="9296155" y="2846424"/>
            <a:chExt cx="1336423" cy="1527514"/>
          </a:xfrm>
        </p:grpSpPr>
        <p:sp>
          <p:nvSpPr>
            <p:cNvPr id="59" name="矩形 58"/>
            <p:cNvSpPr/>
            <p:nvPr/>
          </p:nvSpPr>
          <p:spPr>
            <a:xfrm>
              <a:off x="9296155" y="2846424"/>
              <a:ext cx="1336423" cy="152751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79" name="组合 40"/>
            <p:cNvGrpSpPr/>
            <p:nvPr/>
          </p:nvGrpSpPr>
          <p:grpSpPr bwMode="auto">
            <a:xfrm>
              <a:off x="9562793" y="3085967"/>
              <a:ext cx="803146" cy="1140708"/>
              <a:chOff x="9562793" y="3085967"/>
              <a:chExt cx="803146" cy="1140708"/>
            </a:xfrm>
          </p:grpSpPr>
          <p:sp>
            <p:nvSpPr>
              <p:cNvPr id="10280" name="Freeform 71"/>
              <p:cNvSpPr>
                <a:spLocks noEditPoints="1"/>
              </p:cNvSpPr>
              <p:nvPr/>
            </p:nvSpPr>
            <p:spPr bwMode="auto">
              <a:xfrm>
                <a:off x="9709040" y="3085967"/>
                <a:ext cx="510652" cy="540555"/>
              </a:xfrm>
              <a:custGeom>
                <a:avLst/>
                <a:gdLst>
                  <a:gd name="T0" fmla="*/ 2147483647 w 222"/>
                  <a:gd name="T1" fmla="*/ 2147483647 h 235"/>
                  <a:gd name="T2" fmla="*/ 2147483647 w 222"/>
                  <a:gd name="T3" fmla="*/ 2147483647 h 235"/>
                  <a:gd name="T4" fmla="*/ 2147483647 w 222"/>
                  <a:gd name="T5" fmla="*/ 2147483647 h 235"/>
                  <a:gd name="T6" fmla="*/ 2147483647 w 222"/>
                  <a:gd name="T7" fmla="*/ 2147483647 h 235"/>
                  <a:gd name="T8" fmla="*/ 2147483647 w 222"/>
                  <a:gd name="T9" fmla="*/ 2147483647 h 235"/>
                  <a:gd name="T10" fmla="*/ 2147483647 w 222"/>
                  <a:gd name="T11" fmla="*/ 2147483647 h 235"/>
                  <a:gd name="T12" fmla="*/ 2147483647 w 222"/>
                  <a:gd name="T13" fmla="*/ 2147483647 h 235"/>
                  <a:gd name="T14" fmla="*/ 2147483647 w 222"/>
                  <a:gd name="T15" fmla="*/ 2147483647 h 235"/>
                  <a:gd name="T16" fmla="*/ 2147483647 w 222"/>
                  <a:gd name="T17" fmla="*/ 2147483647 h 235"/>
                  <a:gd name="T18" fmla="*/ 2147483647 w 222"/>
                  <a:gd name="T19" fmla="*/ 2147483647 h 235"/>
                  <a:gd name="T20" fmla="*/ 2147483647 w 222"/>
                  <a:gd name="T21" fmla="*/ 2147483647 h 235"/>
                  <a:gd name="T22" fmla="*/ 2147483647 w 222"/>
                  <a:gd name="T23" fmla="*/ 2147483647 h 235"/>
                  <a:gd name="T24" fmla="*/ 2147483647 w 222"/>
                  <a:gd name="T25" fmla="*/ 2147483647 h 235"/>
                  <a:gd name="T26" fmla="*/ 2147483647 w 222"/>
                  <a:gd name="T27" fmla="*/ 0 h 235"/>
                  <a:gd name="T28" fmla="*/ 2147483647 w 222"/>
                  <a:gd name="T29" fmla="*/ 0 h 235"/>
                  <a:gd name="T30" fmla="*/ 2147483647 w 222"/>
                  <a:gd name="T31" fmla="*/ 2147483647 h 235"/>
                  <a:gd name="T32" fmla="*/ 2147483647 w 222"/>
                  <a:gd name="T33" fmla="*/ 2147483647 h 235"/>
                  <a:gd name="T34" fmla="*/ 2147483647 w 222"/>
                  <a:gd name="T35" fmla="*/ 2147483647 h 235"/>
                  <a:gd name="T36" fmla="*/ 2147483647 w 222"/>
                  <a:gd name="T37" fmla="*/ 2147483647 h 235"/>
                  <a:gd name="T38" fmla="*/ 2147483647 w 222"/>
                  <a:gd name="T39" fmla="*/ 2147483647 h 235"/>
                  <a:gd name="T40" fmla="*/ 2147483647 w 222"/>
                  <a:gd name="T41" fmla="*/ 2147483647 h 235"/>
                  <a:gd name="T42" fmla="*/ 2147483647 w 222"/>
                  <a:gd name="T43" fmla="*/ 2147483647 h 235"/>
                  <a:gd name="T44" fmla="*/ 0 w 222"/>
                  <a:gd name="T45" fmla="*/ 2147483647 h 235"/>
                  <a:gd name="T46" fmla="*/ 0 w 222"/>
                  <a:gd name="T47" fmla="*/ 2147483647 h 235"/>
                  <a:gd name="T48" fmla="*/ 2147483647 w 222"/>
                  <a:gd name="T49" fmla="*/ 2147483647 h 235"/>
                  <a:gd name="T50" fmla="*/ 2147483647 w 222"/>
                  <a:gd name="T51" fmla="*/ 2147483647 h 235"/>
                  <a:gd name="T52" fmla="*/ 2147483647 w 222"/>
                  <a:gd name="T53" fmla="*/ 2147483647 h 235"/>
                  <a:gd name="T54" fmla="*/ 2147483647 w 222"/>
                  <a:gd name="T55" fmla="*/ 2147483647 h 235"/>
                  <a:gd name="T56" fmla="*/ 2147483647 w 222"/>
                  <a:gd name="T57" fmla="*/ 2147483647 h 235"/>
                  <a:gd name="T58" fmla="*/ 2147483647 w 222"/>
                  <a:gd name="T59" fmla="*/ 2147483647 h 235"/>
                  <a:gd name="T60" fmla="*/ 2147483647 w 222"/>
                  <a:gd name="T61" fmla="*/ 2147483647 h 235"/>
                  <a:gd name="T62" fmla="*/ 2147483647 w 222"/>
                  <a:gd name="T63" fmla="*/ 2147483647 h 235"/>
                  <a:gd name="T64" fmla="*/ 2147483647 w 222"/>
                  <a:gd name="T65" fmla="*/ 2147483647 h 235"/>
                  <a:gd name="T66" fmla="*/ 2147483647 w 222"/>
                  <a:gd name="T67" fmla="*/ 2147483647 h 235"/>
                  <a:gd name="T68" fmla="*/ 2147483647 w 222"/>
                  <a:gd name="T69" fmla="*/ 2147483647 h 235"/>
                  <a:gd name="T70" fmla="*/ 2147483647 w 222"/>
                  <a:gd name="T71" fmla="*/ 2147483647 h 235"/>
                  <a:gd name="T72" fmla="*/ 2147483647 w 222"/>
                  <a:gd name="T73" fmla="*/ 2147483647 h 235"/>
                  <a:gd name="T74" fmla="*/ 2147483647 w 222"/>
                  <a:gd name="T75" fmla="*/ 2147483647 h 235"/>
                  <a:gd name="T76" fmla="*/ 2147483647 w 222"/>
                  <a:gd name="T77" fmla="*/ 2147483647 h 235"/>
                  <a:gd name="T78" fmla="*/ 2147483647 w 222"/>
                  <a:gd name="T79" fmla="*/ 2147483647 h 235"/>
                  <a:gd name="T80" fmla="*/ 2147483647 w 222"/>
                  <a:gd name="T81" fmla="*/ 2147483647 h 23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22" h="235">
                    <a:moveTo>
                      <a:pt x="151" y="19"/>
                    </a:moveTo>
                    <a:lnTo>
                      <a:pt x="170" y="29"/>
                    </a:lnTo>
                    <a:lnTo>
                      <a:pt x="203" y="19"/>
                    </a:lnTo>
                    <a:lnTo>
                      <a:pt x="182" y="7"/>
                    </a:lnTo>
                    <a:lnTo>
                      <a:pt x="151" y="19"/>
                    </a:lnTo>
                    <a:close/>
                    <a:moveTo>
                      <a:pt x="31" y="171"/>
                    </a:moveTo>
                    <a:lnTo>
                      <a:pt x="7" y="159"/>
                    </a:lnTo>
                    <a:lnTo>
                      <a:pt x="7" y="211"/>
                    </a:lnTo>
                    <a:lnTo>
                      <a:pt x="31" y="223"/>
                    </a:lnTo>
                    <a:lnTo>
                      <a:pt x="31" y="171"/>
                    </a:lnTo>
                    <a:close/>
                    <a:moveTo>
                      <a:pt x="87" y="104"/>
                    </a:moveTo>
                    <a:lnTo>
                      <a:pt x="109" y="114"/>
                    </a:lnTo>
                    <a:lnTo>
                      <a:pt x="137" y="102"/>
                    </a:lnTo>
                    <a:lnTo>
                      <a:pt x="116" y="93"/>
                    </a:lnTo>
                    <a:lnTo>
                      <a:pt x="87" y="104"/>
                    </a:lnTo>
                    <a:close/>
                    <a:moveTo>
                      <a:pt x="68" y="102"/>
                    </a:moveTo>
                    <a:lnTo>
                      <a:pt x="76" y="100"/>
                    </a:lnTo>
                    <a:lnTo>
                      <a:pt x="116" y="83"/>
                    </a:lnTo>
                    <a:lnTo>
                      <a:pt x="118" y="83"/>
                    </a:lnTo>
                    <a:lnTo>
                      <a:pt x="132" y="90"/>
                    </a:lnTo>
                    <a:lnTo>
                      <a:pt x="132" y="24"/>
                    </a:lnTo>
                    <a:lnTo>
                      <a:pt x="132" y="19"/>
                    </a:lnTo>
                    <a:lnTo>
                      <a:pt x="139" y="14"/>
                    </a:lnTo>
                    <a:lnTo>
                      <a:pt x="180"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close/>
                    <a:moveTo>
                      <a:pt x="139" y="95"/>
                    </a:moveTo>
                    <a:lnTo>
                      <a:pt x="149" y="100"/>
                    </a:lnTo>
                    <a:lnTo>
                      <a:pt x="158" y="102"/>
                    </a:lnTo>
                    <a:lnTo>
                      <a:pt x="158" y="171"/>
                    </a:lnTo>
                    <a:lnTo>
                      <a:pt x="165" y="175"/>
                    </a:lnTo>
                    <a:lnTo>
                      <a:pt x="165" y="43"/>
                    </a:lnTo>
                    <a:lnTo>
                      <a:pt x="139" y="31"/>
                    </a:lnTo>
                    <a:lnTo>
                      <a:pt x="139" y="95"/>
                    </a:lnTo>
                    <a:close/>
                    <a:moveTo>
                      <a:pt x="19" y="149"/>
                    </a:moveTo>
                    <a:lnTo>
                      <a:pt x="38" y="159"/>
                    </a:lnTo>
                    <a:lnTo>
                      <a:pt x="71" y="147"/>
                    </a:lnTo>
                    <a:lnTo>
                      <a:pt x="47" y="138"/>
                    </a:lnTo>
                    <a:lnTo>
                      <a:pt x="19" y="149"/>
                    </a:lnTo>
                    <a:close/>
                    <a:moveTo>
                      <a:pt x="173" y="38"/>
                    </a:moveTo>
                    <a:lnTo>
                      <a:pt x="173" y="36"/>
                    </a:lnTo>
                    <a:lnTo>
                      <a:pt x="173" y="3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281" name="组合 76"/>
              <p:cNvGrpSpPr/>
              <p:nvPr/>
            </p:nvGrpSpPr>
            <p:grpSpPr bwMode="auto">
              <a:xfrm>
                <a:off x="9562793" y="3780845"/>
                <a:ext cx="803146" cy="445830"/>
                <a:chOff x="9503808" y="2106700"/>
                <a:chExt cx="803146" cy="445830"/>
              </a:xfrm>
            </p:grpSpPr>
            <p:sp>
              <p:nvSpPr>
                <p:cNvPr id="10282" name="文本框 80"/>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82" name="直接连接符 81"/>
                <p:cNvCxnSpPr/>
                <p:nvPr/>
              </p:nvCxnSpPr>
              <p:spPr>
                <a:xfrm>
                  <a:off x="9622861" y="210593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49" name="组合 48"/>
          <p:cNvGrpSpPr/>
          <p:nvPr/>
        </p:nvGrpSpPr>
        <p:grpSpPr bwMode="auto">
          <a:xfrm>
            <a:off x="10709275" y="2846388"/>
            <a:ext cx="1336675" cy="1527175"/>
            <a:chOff x="10708915" y="2846424"/>
            <a:chExt cx="1336423" cy="1527514"/>
          </a:xfrm>
        </p:grpSpPr>
        <p:sp>
          <p:nvSpPr>
            <p:cNvPr id="60" name="矩形 59"/>
            <p:cNvSpPr/>
            <p:nvPr/>
          </p:nvSpPr>
          <p:spPr>
            <a:xfrm>
              <a:off x="10708915" y="2846424"/>
              <a:ext cx="1336423" cy="152751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73" name="组合 41"/>
            <p:cNvGrpSpPr/>
            <p:nvPr/>
          </p:nvGrpSpPr>
          <p:grpSpPr bwMode="auto">
            <a:xfrm>
              <a:off x="10975553" y="3186220"/>
              <a:ext cx="803146" cy="1040455"/>
              <a:chOff x="10975553" y="3186220"/>
              <a:chExt cx="803146" cy="1040455"/>
            </a:xfrm>
          </p:grpSpPr>
          <p:sp>
            <p:nvSpPr>
              <p:cNvPr id="10274" name="Freeform 59"/>
              <p:cNvSpPr>
                <a:spLocks noEditPoints="1"/>
              </p:cNvSpPr>
              <p:nvPr/>
            </p:nvSpPr>
            <p:spPr bwMode="auto">
              <a:xfrm>
                <a:off x="11101376" y="3186220"/>
                <a:ext cx="551500" cy="417294"/>
              </a:xfrm>
              <a:custGeom>
                <a:avLst/>
                <a:gdLst>
                  <a:gd name="T0" fmla="*/ 2147483647 w 111"/>
                  <a:gd name="T1" fmla="*/ 2147483647 h 84"/>
                  <a:gd name="T2" fmla="*/ 2147483647 w 111"/>
                  <a:gd name="T3" fmla="*/ 2147483647 h 84"/>
                  <a:gd name="T4" fmla="*/ 2147483647 w 111"/>
                  <a:gd name="T5" fmla="*/ 2147483647 h 84"/>
                  <a:gd name="T6" fmla="*/ 2147483647 w 111"/>
                  <a:gd name="T7" fmla="*/ 2147483647 h 84"/>
                  <a:gd name="T8" fmla="*/ 2147483647 w 111"/>
                  <a:gd name="T9" fmla="*/ 2147483647 h 84"/>
                  <a:gd name="T10" fmla="*/ 2147483647 w 111"/>
                  <a:gd name="T11" fmla="*/ 2147483647 h 84"/>
                  <a:gd name="T12" fmla="*/ 2147483647 w 111"/>
                  <a:gd name="T13" fmla="*/ 2147483647 h 84"/>
                  <a:gd name="T14" fmla="*/ 2147483647 w 111"/>
                  <a:gd name="T15" fmla="*/ 2147483647 h 84"/>
                  <a:gd name="T16" fmla="*/ 2147483647 w 111"/>
                  <a:gd name="T17" fmla="*/ 2147483647 h 84"/>
                  <a:gd name="T18" fmla="*/ 2147483647 w 111"/>
                  <a:gd name="T19" fmla="*/ 2147483647 h 84"/>
                  <a:gd name="T20" fmla="*/ 2147483647 w 111"/>
                  <a:gd name="T21" fmla="*/ 2147483647 h 84"/>
                  <a:gd name="T22" fmla="*/ 2147483647 w 111"/>
                  <a:gd name="T23" fmla="*/ 2147483647 h 84"/>
                  <a:gd name="T24" fmla="*/ 2147483647 w 111"/>
                  <a:gd name="T25" fmla="*/ 2147483647 h 84"/>
                  <a:gd name="T26" fmla="*/ 2147483647 w 111"/>
                  <a:gd name="T27" fmla="*/ 2147483647 h 84"/>
                  <a:gd name="T28" fmla="*/ 2147483647 w 111"/>
                  <a:gd name="T29" fmla="*/ 2147483647 h 84"/>
                  <a:gd name="T30" fmla="*/ 2147483647 w 111"/>
                  <a:gd name="T31" fmla="*/ 2147483647 h 84"/>
                  <a:gd name="T32" fmla="*/ 2147483647 w 111"/>
                  <a:gd name="T33" fmla="*/ 2147483647 h 84"/>
                  <a:gd name="T34" fmla="*/ 2147483647 w 111"/>
                  <a:gd name="T35" fmla="*/ 2147483647 h 84"/>
                  <a:gd name="T36" fmla="*/ 2147483647 w 111"/>
                  <a:gd name="T37" fmla="*/ 2147483647 h 84"/>
                  <a:gd name="T38" fmla="*/ 2147483647 w 111"/>
                  <a:gd name="T39" fmla="*/ 2147483647 h 84"/>
                  <a:gd name="T40" fmla="*/ 2147483647 w 111"/>
                  <a:gd name="T41" fmla="*/ 2147483647 h 84"/>
                  <a:gd name="T42" fmla="*/ 2147483647 w 111"/>
                  <a:gd name="T43" fmla="*/ 2147483647 h 84"/>
                  <a:gd name="T44" fmla="*/ 2147483647 w 111"/>
                  <a:gd name="T45" fmla="*/ 2147483647 h 84"/>
                  <a:gd name="T46" fmla="*/ 2147483647 w 111"/>
                  <a:gd name="T47" fmla="*/ 2147483647 h 84"/>
                  <a:gd name="T48" fmla="*/ 2147483647 w 111"/>
                  <a:gd name="T49" fmla="*/ 2147483647 h 84"/>
                  <a:gd name="T50" fmla="*/ 2147483647 w 111"/>
                  <a:gd name="T51" fmla="*/ 2147483647 h 84"/>
                  <a:gd name="T52" fmla="*/ 2147483647 w 111"/>
                  <a:gd name="T53" fmla="*/ 2147483647 h 84"/>
                  <a:gd name="T54" fmla="*/ 2147483647 w 111"/>
                  <a:gd name="T55" fmla="*/ 2147483647 h 84"/>
                  <a:gd name="T56" fmla="*/ 2147483647 w 111"/>
                  <a:gd name="T57" fmla="*/ 2147483647 h 84"/>
                  <a:gd name="T58" fmla="*/ 2147483647 w 111"/>
                  <a:gd name="T59" fmla="*/ 2147483647 h 84"/>
                  <a:gd name="T60" fmla="*/ 2147483647 w 111"/>
                  <a:gd name="T61" fmla="*/ 2147483647 h 84"/>
                  <a:gd name="T62" fmla="*/ 2147483647 w 111"/>
                  <a:gd name="T63" fmla="*/ 2147483647 h 84"/>
                  <a:gd name="T64" fmla="*/ 2147483647 w 111"/>
                  <a:gd name="T65" fmla="*/ 2147483647 h 84"/>
                  <a:gd name="T66" fmla="*/ 2147483647 w 111"/>
                  <a:gd name="T67" fmla="*/ 2147483647 h 84"/>
                  <a:gd name="T68" fmla="*/ 2147483647 w 111"/>
                  <a:gd name="T69" fmla="*/ 2147483647 h 84"/>
                  <a:gd name="T70" fmla="*/ 2147483647 w 111"/>
                  <a:gd name="T71" fmla="*/ 2147483647 h 84"/>
                  <a:gd name="T72" fmla="*/ 2147483647 w 111"/>
                  <a:gd name="T73" fmla="*/ 2147483647 h 84"/>
                  <a:gd name="T74" fmla="*/ 2147483647 w 111"/>
                  <a:gd name="T75" fmla="*/ 2147483647 h 84"/>
                  <a:gd name="T76" fmla="*/ 2147483647 w 111"/>
                  <a:gd name="T77" fmla="*/ 2147483647 h 84"/>
                  <a:gd name="T78" fmla="*/ 2147483647 w 111"/>
                  <a:gd name="T79" fmla="*/ 2147483647 h 84"/>
                  <a:gd name="T80" fmla="*/ 2147483647 w 111"/>
                  <a:gd name="T81" fmla="*/ 2147483647 h 84"/>
                  <a:gd name="T82" fmla="*/ 2147483647 w 111"/>
                  <a:gd name="T83" fmla="*/ 2147483647 h 84"/>
                  <a:gd name="T84" fmla="*/ 2147483647 w 111"/>
                  <a:gd name="T85" fmla="*/ 2147483647 h 84"/>
                  <a:gd name="T86" fmla="*/ 2147483647 w 111"/>
                  <a:gd name="T87" fmla="*/ 2147483647 h 84"/>
                  <a:gd name="T88" fmla="*/ 2147483647 w 111"/>
                  <a:gd name="T89" fmla="*/ 2147483647 h 84"/>
                  <a:gd name="T90" fmla="*/ 2147483647 w 111"/>
                  <a:gd name="T91" fmla="*/ 2147483647 h 84"/>
                  <a:gd name="T92" fmla="*/ 2147483647 w 111"/>
                  <a:gd name="T93" fmla="*/ 2147483647 h 84"/>
                  <a:gd name="T94" fmla="*/ 2147483647 w 111"/>
                  <a:gd name="T95" fmla="*/ 2147483647 h 84"/>
                  <a:gd name="T96" fmla="*/ 2147483647 w 111"/>
                  <a:gd name="T97" fmla="*/ 2147483647 h 84"/>
                  <a:gd name="T98" fmla="*/ 0 w 111"/>
                  <a:gd name="T99" fmla="*/ 2147483647 h 84"/>
                  <a:gd name="T100" fmla="*/ 2147483647 w 111"/>
                  <a:gd name="T101" fmla="*/ 2147483647 h 84"/>
                  <a:gd name="T102" fmla="*/ 2147483647 w 111"/>
                  <a:gd name="T103" fmla="*/ 2147483647 h 84"/>
                  <a:gd name="T104" fmla="*/ 2147483647 w 111"/>
                  <a:gd name="T105" fmla="*/ 2147483647 h 84"/>
                  <a:gd name="T106" fmla="*/ 2147483647 w 111"/>
                  <a:gd name="T107" fmla="*/ 2147483647 h 84"/>
                  <a:gd name="T108" fmla="*/ 2147483647 w 111"/>
                  <a:gd name="T109" fmla="*/ 2147483647 h 84"/>
                  <a:gd name="T110" fmla="*/ 2147483647 w 111"/>
                  <a:gd name="T111" fmla="*/ 2147483647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275" name="组合 77"/>
              <p:cNvGrpSpPr/>
              <p:nvPr/>
            </p:nvGrpSpPr>
            <p:grpSpPr bwMode="auto">
              <a:xfrm>
                <a:off x="10975553" y="3780845"/>
                <a:ext cx="803146" cy="445830"/>
                <a:chOff x="9503808" y="2106700"/>
                <a:chExt cx="803146" cy="445830"/>
              </a:xfrm>
            </p:grpSpPr>
            <p:sp>
              <p:nvSpPr>
                <p:cNvPr id="10276" name="文本框 78"/>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80" name="直接连接符 79"/>
                <p:cNvCxnSpPr/>
                <p:nvPr/>
              </p:nvCxnSpPr>
              <p:spPr>
                <a:xfrm>
                  <a:off x="9622861" y="210593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50" name="组合 49"/>
          <p:cNvGrpSpPr/>
          <p:nvPr/>
        </p:nvGrpSpPr>
        <p:grpSpPr bwMode="auto">
          <a:xfrm>
            <a:off x="9296400" y="4491038"/>
            <a:ext cx="1336675" cy="1543050"/>
            <a:chOff x="9296155" y="4491676"/>
            <a:chExt cx="1336423" cy="1541732"/>
          </a:xfrm>
        </p:grpSpPr>
        <p:sp>
          <p:nvSpPr>
            <p:cNvPr id="61" name="矩形 60"/>
            <p:cNvSpPr/>
            <p:nvPr/>
          </p:nvSpPr>
          <p:spPr>
            <a:xfrm>
              <a:off x="9296155" y="4491676"/>
              <a:ext cx="1336423" cy="154173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67" name="组合 42"/>
            <p:cNvGrpSpPr/>
            <p:nvPr/>
          </p:nvGrpSpPr>
          <p:grpSpPr bwMode="auto">
            <a:xfrm>
              <a:off x="9562793" y="4734711"/>
              <a:ext cx="803146" cy="1156221"/>
              <a:chOff x="9562793" y="4734711"/>
              <a:chExt cx="803146" cy="1156221"/>
            </a:xfrm>
          </p:grpSpPr>
          <p:sp>
            <p:nvSpPr>
              <p:cNvPr id="10268" name="Freeform 283"/>
              <p:cNvSpPr>
                <a:spLocks noEditPoints="1"/>
              </p:cNvSpPr>
              <p:nvPr/>
            </p:nvSpPr>
            <p:spPr bwMode="auto">
              <a:xfrm>
                <a:off x="9743708" y="4734711"/>
                <a:ext cx="441316" cy="559000"/>
              </a:xfrm>
              <a:custGeom>
                <a:avLst/>
                <a:gdLst>
                  <a:gd name="T0" fmla="*/ 2147483647 w 95"/>
                  <a:gd name="T1" fmla="*/ 0 h 120"/>
                  <a:gd name="T2" fmla="*/ 2147483647 w 95"/>
                  <a:gd name="T3" fmla="*/ 2147483647 h 120"/>
                  <a:gd name="T4" fmla="*/ 2147483647 w 95"/>
                  <a:gd name="T5" fmla="*/ 2147483647 h 120"/>
                  <a:gd name="T6" fmla="*/ 2147483647 w 95"/>
                  <a:gd name="T7" fmla="*/ 2147483647 h 120"/>
                  <a:gd name="T8" fmla="*/ 2147483647 w 95"/>
                  <a:gd name="T9" fmla="*/ 2147483647 h 120"/>
                  <a:gd name="T10" fmla="*/ 0 w 95"/>
                  <a:gd name="T11" fmla="*/ 2147483647 h 120"/>
                  <a:gd name="T12" fmla="*/ 2147483647 w 95"/>
                  <a:gd name="T13" fmla="*/ 2147483647 h 120"/>
                  <a:gd name="T14" fmla="*/ 2147483647 w 95"/>
                  <a:gd name="T15" fmla="*/ 2147483647 h 120"/>
                  <a:gd name="T16" fmla="*/ 2147483647 w 95"/>
                  <a:gd name="T17" fmla="*/ 2147483647 h 120"/>
                  <a:gd name="T18" fmla="*/ 2147483647 w 95"/>
                  <a:gd name="T19" fmla="*/ 2147483647 h 120"/>
                  <a:gd name="T20" fmla="*/ 2147483647 w 95"/>
                  <a:gd name="T21" fmla="*/ 2147483647 h 120"/>
                  <a:gd name="T22" fmla="*/ 2147483647 w 95"/>
                  <a:gd name="T23" fmla="*/ 2147483647 h 120"/>
                  <a:gd name="T24" fmla="*/ 2147483647 w 95"/>
                  <a:gd name="T25" fmla="*/ 2147483647 h 120"/>
                  <a:gd name="T26" fmla="*/ 2147483647 w 95"/>
                  <a:gd name="T27" fmla="*/ 2147483647 h 120"/>
                  <a:gd name="T28" fmla="*/ 2147483647 w 95"/>
                  <a:gd name="T29" fmla="*/ 2147483647 h 120"/>
                  <a:gd name="T30" fmla="*/ 2147483647 w 95"/>
                  <a:gd name="T31" fmla="*/ 2147483647 h 120"/>
                  <a:gd name="T32" fmla="*/ 2147483647 w 95"/>
                  <a:gd name="T33" fmla="*/ 2147483647 h 120"/>
                  <a:gd name="T34" fmla="*/ 2147483647 w 95"/>
                  <a:gd name="T35" fmla="*/ 2147483647 h 120"/>
                  <a:gd name="T36" fmla="*/ 2147483647 w 95"/>
                  <a:gd name="T37" fmla="*/ 2147483647 h 120"/>
                  <a:gd name="T38" fmla="*/ 2147483647 w 95"/>
                  <a:gd name="T39" fmla="*/ 2147483647 h 120"/>
                  <a:gd name="T40" fmla="*/ 2147483647 w 95"/>
                  <a:gd name="T41" fmla="*/ 2147483647 h 120"/>
                  <a:gd name="T42" fmla="*/ 2147483647 w 95"/>
                  <a:gd name="T43" fmla="*/ 2147483647 h 120"/>
                  <a:gd name="T44" fmla="*/ 2147483647 w 95"/>
                  <a:gd name="T45" fmla="*/ 2147483647 h 120"/>
                  <a:gd name="T46" fmla="*/ 2147483647 w 95"/>
                  <a:gd name="T47" fmla="*/ 2147483647 h 120"/>
                  <a:gd name="T48" fmla="*/ 2147483647 w 95"/>
                  <a:gd name="T49" fmla="*/ 2147483647 h 120"/>
                  <a:gd name="T50" fmla="*/ 2147483647 w 95"/>
                  <a:gd name="T51" fmla="*/ 2147483647 h 120"/>
                  <a:gd name="T52" fmla="*/ 2147483647 w 95"/>
                  <a:gd name="T53" fmla="*/ 2147483647 h 120"/>
                  <a:gd name="T54" fmla="*/ 2147483647 w 95"/>
                  <a:gd name="T55" fmla="*/ 2147483647 h 120"/>
                  <a:gd name="T56" fmla="*/ 2147483647 w 95"/>
                  <a:gd name="T57" fmla="*/ 2147483647 h 120"/>
                  <a:gd name="T58" fmla="*/ 2147483647 w 95"/>
                  <a:gd name="T59" fmla="*/ 2147483647 h 120"/>
                  <a:gd name="T60" fmla="*/ 2147483647 w 95"/>
                  <a:gd name="T61" fmla="*/ 0 h 120"/>
                  <a:gd name="T62" fmla="*/ 2147483647 w 95"/>
                  <a:gd name="T63" fmla="*/ 2147483647 h 120"/>
                  <a:gd name="T64" fmla="*/ 2147483647 w 95"/>
                  <a:gd name="T65" fmla="*/ 2147483647 h 120"/>
                  <a:gd name="T66" fmla="*/ 2147483647 w 95"/>
                  <a:gd name="T67" fmla="*/ 2147483647 h 120"/>
                  <a:gd name="T68" fmla="*/ 2147483647 w 95"/>
                  <a:gd name="T69" fmla="*/ 2147483647 h 120"/>
                  <a:gd name="T70" fmla="*/ 2147483647 w 95"/>
                  <a:gd name="T71" fmla="*/ 2147483647 h 120"/>
                  <a:gd name="T72" fmla="*/ 2147483647 w 95"/>
                  <a:gd name="T73" fmla="*/ 2147483647 h 120"/>
                  <a:gd name="T74" fmla="*/ 2147483647 w 95"/>
                  <a:gd name="T75" fmla="*/ 2147483647 h 120"/>
                  <a:gd name="T76" fmla="*/ 2147483647 w 95"/>
                  <a:gd name="T77" fmla="*/ 2147483647 h 120"/>
                  <a:gd name="T78" fmla="*/ 2147483647 w 95"/>
                  <a:gd name="T79" fmla="*/ 2147483647 h 120"/>
                  <a:gd name="T80" fmla="*/ 2147483647 w 95"/>
                  <a:gd name="T81" fmla="*/ 2147483647 h 120"/>
                  <a:gd name="T82" fmla="*/ 2147483647 w 95"/>
                  <a:gd name="T83" fmla="*/ 2147483647 h 120"/>
                  <a:gd name="T84" fmla="*/ 2147483647 w 95"/>
                  <a:gd name="T85" fmla="*/ 2147483647 h 120"/>
                  <a:gd name="T86" fmla="*/ 2147483647 w 95"/>
                  <a:gd name="T87" fmla="*/ 2147483647 h 120"/>
                  <a:gd name="T88" fmla="*/ 2147483647 w 95"/>
                  <a:gd name="T89" fmla="*/ 2147483647 h 120"/>
                  <a:gd name="T90" fmla="*/ 2147483647 w 95"/>
                  <a:gd name="T91" fmla="*/ 2147483647 h 120"/>
                  <a:gd name="T92" fmla="*/ 2147483647 w 95"/>
                  <a:gd name="T93" fmla="*/ 2147483647 h 120"/>
                  <a:gd name="T94" fmla="*/ 2147483647 w 95"/>
                  <a:gd name="T95" fmla="*/ 2147483647 h 120"/>
                  <a:gd name="T96" fmla="*/ 2147483647 w 95"/>
                  <a:gd name="T97" fmla="*/ 2147483647 h 120"/>
                  <a:gd name="T98" fmla="*/ 2147483647 w 95"/>
                  <a:gd name="T99" fmla="*/ 2147483647 h 120"/>
                  <a:gd name="T100" fmla="*/ 2147483647 w 95"/>
                  <a:gd name="T101" fmla="*/ 2147483647 h 120"/>
                  <a:gd name="T102" fmla="*/ 2147483647 w 95"/>
                  <a:gd name="T103" fmla="*/ 2147483647 h 120"/>
                  <a:gd name="T104" fmla="*/ 2147483647 w 95"/>
                  <a:gd name="T105" fmla="*/ 2147483647 h 120"/>
                  <a:gd name="T106" fmla="*/ 2147483647 w 95"/>
                  <a:gd name="T107" fmla="*/ 2147483647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269" name="组合 84"/>
              <p:cNvGrpSpPr/>
              <p:nvPr/>
            </p:nvGrpSpPr>
            <p:grpSpPr bwMode="auto">
              <a:xfrm>
                <a:off x="9562793" y="5445102"/>
                <a:ext cx="803146" cy="445830"/>
                <a:chOff x="9503808" y="2106700"/>
                <a:chExt cx="803146" cy="445830"/>
              </a:xfrm>
            </p:grpSpPr>
            <p:sp>
              <p:nvSpPr>
                <p:cNvPr id="10270" name="文本框 88"/>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90" name="直接连接符 89"/>
                <p:cNvCxnSpPr/>
                <p:nvPr/>
              </p:nvCxnSpPr>
              <p:spPr>
                <a:xfrm>
                  <a:off x="9622861" y="210654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51" name="组合 50"/>
          <p:cNvGrpSpPr/>
          <p:nvPr/>
        </p:nvGrpSpPr>
        <p:grpSpPr bwMode="auto">
          <a:xfrm>
            <a:off x="10709275" y="4491038"/>
            <a:ext cx="1336675" cy="1543050"/>
            <a:chOff x="10708915" y="4491676"/>
            <a:chExt cx="1336423" cy="1541732"/>
          </a:xfrm>
        </p:grpSpPr>
        <p:sp>
          <p:nvSpPr>
            <p:cNvPr id="62" name="矩形 61"/>
            <p:cNvSpPr/>
            <p:nvPr/>
          </p:nvSpPr>
          <p:spPr>
            <a:xfrm>
              <a:off x="10708915" y="4491676"/>
              <a:ext cx="1336423" cy="154173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61" name="组合 43"/>
            <p:cNvGrpSpPr/>
            <p:nvPr/>
          </p:nvGrpSpPr>
          <p:grpSpPr bwMode="auto">
            <a:xfrm>
              <a:off x="10975553" y="4742336"/>
              <a:ext cx="803146" cy="1148596"/>
              <a:chOff x="10975553" y="4742336"/>
              <a:chExt cx="803146" cy="1148596"/>
            </a:xfrm>
          </p:grpSpPr>
          <p:sp>
            <p:nvSpPr>
              <p:cNvPr id="10262" name="Freeform 306"/>
              <p:cNvSpPr>
                <a:spLocks noEditPoints="1"/>
              </p:cNvSpPr>
              <p:nvPr/>
            </p:nvSpPr>
            <p:spPr bwMode="auto">
              <a:xfrm>
                <a:off x="11106874" y="4742336"/>
                <a:ext cx="540505" cy="538049"/>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263" name="组合 85"/>
              <p:cNvGrpSpPr/>
              <p:nvPr/>
            </p:nvGrpSpPr>
            <p:grpSpPr bwMode="auto">
              <a:xfrm>
                <a:off x="10975553" y="5445102"/>
                <a:ext cx="803146" cy="445830"/>
                <a:chOff x="9503808" y="2106700"/>
                <a:chExt cx="803146" cy="445830"/>
              </a:xfrm>
            </p:grpSpPr>
            <p:sp>
              <p:nvSpPr>
                <p:cNvPr id="10264" name="文本框 86"/>
                <p:cNvSpPr txBox="1">
                  <a:spLocks noChangeArrowheads="1"/>
                </p:cNvSpPr>
                <p:nvPr/>
              </p:nvSpPr>
              <p:spPr bwMode="auto">
                <a:xfrm>
                  <a:off x="9503808" y="2152420"/>
                  <a:ext cx="80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chemeClr val="bg1"/>
                      </a:solidFill>
                    </a:rPr>
                    <a:t>TITLE</a:t>
                  </a:r>
                  <a:endParaRPr lang="zh-CN" altLang="en-US" sz="2000">
                    <a:solidFill>
                      <a:schemeClr val="bg1"/>
                    </a:solidFill>
                  </a:endParaRPr>
                </a:p>
              </p:txBody>
            </p:sp>
            <p:cxnSp>
              <p:nvCxnSpPr>
                <p:cNvPr id="88" name="直接连接符 87"/>
                <p:cNvCxnSpPr/>
                <p:nvPr/>
              </p:nvCxnSpPr>
              <p:spPr>
                <a:xfrm>
                  <a:off x="9622861" y="2106546"/>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sp>
        <p:nvSpPr>
          <p:cNvPr id="100" name="文本框 99"/>
          <p:cNvSpPr txBox="1"/>
          <p:nvPr/>
        </p:nvSpPr>
        <p:spPr>
          <a:xfrm>
            <a:off x="146050" y="492125"/>
            <a:ext cx="11747500" cy="706755"/>
          </a:xfrm>
          <a:prstGeom prst="rect">
            <a:avLst/>
          </a:prstGeom>
          <a:noFill/>
          <a:ln w="9525">
            <a:noFill/>
          </a:ln>
        </p:spPr>
        <p:txBody>
          <a:bodyPr wrap="square">
            <a:spAutoFit/>
          </a:bodyPr>
          <a:p>
            <a:pPr indent="0"/>
            <a:r>
              <a:rPr lang="en-US" sz="2000" b="1">
                <a:latin typeface="Times New Roman" panose="02020603050405020304" pitchFamily="18" charset="0"/>
                <a:ea typeface="宋体" panose="02010600030101010101" pitchFamily="2" charset="-122"/>
              </a:rPr>
              <a:t>A good Q&amp;A session-one that adds value to your presentation--reauires planning and thoughtful contributions from both the audience and the speaker</a:t>
            </a:r>
            <a:endParaRPr lang="en-US" altLang="en-US" sz="2000" b="1">
              <a:latin typeface="Times New Roman" panose="02020603050405020304" pitchFamily="18" charset="0"/>
              <a:ea typeface="宋体" panose="02010600030101010101" pitchFamily="2" charset="-122"/>
            </a:endParaRPr>
          </a:p>
        </p:txBody>
      </p:sp>
      <p:grpSp>
        <p:nvGrpSpPr>
          <p:cNvPr id="3" name="组合 2"/>
          <p:cNvGrpSpPr/>
          <p:nvPr/>
        </p:nvGrpSpPr>
        <p:grpSpPr bwMode="auto">
          <a:xfrm>
            <a:off x="550863" y="82550"/>
            <a:ext cx="3556000" cy="585788"/>
            <a:chOff x="551544" y="82976"/>
            <a:chExt cx="3554910" cy="584775"/>
          </a:xfrm>
        </p:grpSpPr>
        <p:sp>
          <p:nvSpPr>
            <p:cNvPr id="4" name="文本框 12"/>
            <p:cNvSpPr txBox="1">
              <a:spLocks noChangeArrowheads="1"/>
            </p:cNvSpPr>
            <p:nvPr/>
          </p:nvSpPr>
          <p:spPr bwMode="auto">
            <a:xfrm>
              <a:off x="814614"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Q&amp;A Session</a:t>
              </a:r>
              <a:endParaRPr lang="zh-CN" altLang="en-US" sz="2800">
                <a:solidFill>
                  <a:srgbClr val="044875"/>
                </a:solidFill>
                <a:latin typeface="微软雅黑" panose="020B0503020204020204" charset="-122"/>
                <a:ea typeface="微软雅黑" panose="020B0503020204020204" charset="-122"/>
              </a:endParaRPr>
            </a:p>
          </p:txBody>
        </p:sp>
        <p:sp>
          <p:nvSpPr>
            <p:cNvPr id="8" name="文本框 7"/>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right)">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23">
                                            <p:txEl>
                                              <p:pRg st="1" end="1"/>
                                            </p:txEl>
                                          </p:spTgt>
                                        </p:tgtEl>
                                        <p:attrNameLst>
                                          <p:attrName>style.visibility</p:attrName>
                                        </p:attrNameLst>
                                      </p:cBhvr>
                                      <p:to>
                                        <p:strVal val="visible"/>
                                      </p:to>
                                    </p:set>
                                    <p:anim calcmode="lin" valueType="num">
                                      <p:cBhvr additive="base">
                                        <p:cTn id="28" dur="500"/>
                                        <p:tgtEl>
                                          <p:spTgt spid="23">
                                            <p:txEl>
                                              <p:pRg st="1" end="1"/>
                                            </p:txEl>
                                          </p:spTgt>
                                        </p:tgtEl>
                                        <p:attrNameLst>
                                          <p:attrName>ppt_y</p:attrName>
                                        </p:attrNameLst>
                                      </p:cBhvr>
                                      <p:tavLst>
                                        <p:tav tm="0">
                                          <p:val>
                                            <p:strVal val="#ppt_y+#ppt_h*1.125000"/>
                                          </p:val>
                                        </p:tav>
                                        <p:tav tm="100000">
                                          <p:val>
                                            <p:strVal val="#ppt_y"/>
                                          </p:val>
                                        </p:tav>
                                      </p:tavLst>
                                    </p:anim>
                                    <p:animEffect transition="in" filter="wipe(up)">
                                      <p:cBhvr>
                                        <p:cTn id="29" dur="500"/>
                                        <p:tgtEl>
                                          <p:spTgt spid="2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23">
                                            <p:txEl>
                                              <p:pRg st="2" end="2"/>
                                            </p:txEl>
                                          </p:spTgt>
                                        </p:tgtEl>
                                        <p:attrNameLst>
                                          <p:attrName>style.visibility</p:attrName>
                                        </p:attrNameLst>
                                      </p:cBhvr>
                                      <p:to>
                                        <p:strVal val="visible"/>
                                      </p:to>
                                    </p:set>
                                    <p:anim calcmode="lin" valueType="num">
                                      <p:cBhvr additive="base">
                                        <p:cTn id="34" dur="500"/>
                                        <p:tgtEl>
                                          <p:spTgt spid="23">
                                            <p:txEl>
                                              <p:pRg st="2" end="2"/>
                                            </p:txEl>
                                          </p:spTgt>
                                        </p:tgtEl>
                                        <p:attrNameLst>
                                          <p:attrName>ppt_y</p:attrName>
                                        </p:attrNameLst>
                                      </p:cBhvr>
                                      <p:tavLst>
                                        <p:tav tm="0">
                                          <p:val>
                                            <p:strVal val="#ppt_y+#ppt_h*1.125000"/>
                                          </p:val>
                                        </p:tav>
                                        <p:tav tm="100000">
                                          <p:val>
                                            <p:strVal val="#ppt_y"/>
                                          </p:val>
                                        </p:tav>
                                      </p:tavLst>
                                    </p:anim>
                                    <p:animEffect transition="in" filter="wipe(up)">
                                      <p:cBhvr>
                                        <p:cTn id="35" dur="500"/>
                                        <p:tgtEl>
                                          <p:spTgt spid="2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23">
                                            <p:txEl>
                                              <p:pRg st="3" end="3"/>
                                            </p:txEl>
                                          </p:spTgt>
                                        </p:tgtEl>
                                        <p:attrNameLst>
                                          <p:attrName>style.visibility</p:attrName>
                                        </p:attrNameLst>
                                      </p:cBhvr>
                                      <p:to>
                                        <p:strVal val="visible"/>
                                      </p:to>
                                    </p:set>
                                    <p:anim calcmode="lin" valueType="num">
                                      <p:cBhvr additive="base">
                                        <p:cTn id="40" dur="500"/>
                                        <p:tgtEl>
                                          <p:spTgt spid="23">
                                            <p:txEl>
                                              <p:pRg st="3" end="3"/>
                                            </p:txEl>
                                          </p:spTgt>
                                        </p:tgtEl>
                                        <p:attrNameLst>
                                          <p:attrName>ppt_y</p:attrName>
                                        </p:attrNameLst>
                                      </p:cBhvr>
                                      <p:tavLst>
                                        <p:tav tm="0">
                                          <p:val>
                                            <p:strVal val="#ppt_y+#ppt_h*1.125000"/>
                                          </p:val>
                                        </p:tav>
                                        <p:tav tm="100000">
                                          <p:val>
                                            <p:strVal val="#ppt_y"/>
                                          </p:val>
                                        </p:tav>
                                      </p:tavLst>
                                    </p:anim>
                                    <p:animEffect transition="in" filter="wipe(up)">
                                      <p:cBhvr>
                                        <p:cTn id="41" dur="500"/>
                                        <p:tgtEl>
                                          <p:spTgt spid="2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23">
                                            <p:txEl>
                                              <p:pRg st="4" end="4"/>
                                            </p:txEl>
                                          </p:spTgt>
                                        </p:tgtEl>
                                        <p:attrNameLst>
                                          <p:attrName>style.visibility</p:attrName>
                                        </p:attrNameLst>
                                      </p:cBhvr>
                                      <p:to>
                                        <p:strVal val="visible"/>
                                      </p:to>
                                    </p:set>
                                    <p:anim calcmode="lin" valueType="num">
                                      <p:cBhvr additive="base">
                                        <p:cTn id="46" dur="500"/>
                                        <p:tgtEl>
                                          <p:spTgt spid="23">
                                            <p:txEl>
                                              <p:pRg st="4" end="4"/>
                                            </p:txEl>
                                          </p:spTgt>
                                        </p:tgtEl>
                                        <p:attrNameLst>
                                          <p:attrName>ppt_y</p:attrName>
                                        </p:attrNameLst>
                                      </p:cBhvr>
                                      <p:tavLst>
                                        <p:tav tm="0">
                                          <p:val>
                                            <p:strVal val="#ppt_y+#ppt_h*1.125000"/>
                                          </p:val>
                                        </p:tav>
                                        <p:tav tm="100000">
                                          <p:val>
                                            <p:strVal val="#ppt_y"/>
                                          </p:val>
                                        </p:tav>
                                      </p:tavLst>
                                    </p:anim>
                                    <p:animEffect transition="in" filter="wipe(up)">
                                      <p:cBhvr>
                                        <p:cTn id="47" dur="500"/>
                                        <p:tgtEl>
                                          <p:spTgt spid="2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23">
                                            <p:txEl>
                                              <p:pRg st="5" end="5"/>
                                            </p:txEl>
                                          </p:spTgt>
                                        </p:tgtEl>
                                        <p:attrNameLst>
                                          <p:attrName>style.visibility</p:attrName>
                                        </p:attrNameLst>
                                      </p:cBhvr>
                                      <p:to>
                                        <p:strVal val="visible"/>
                                      </p:to>
                                    </p:set>
                                    <p:anim calcmode="lin" valueType="num">
                                      <p:cBhvr additive="base">
                                        <p:cTn id="52" dur="500"/>
                                        <p:tgtEl>
                                          <p:spTgt spid="23">
                                            <p:txEl>
                                              <p:pRg st="5" end="5"/>
                                            </p:txEl>
                                          </p:spTgt>
                                        </p:tgtEl>
                                        <p:attrNameLst>
                                          <p:attrName>ppt_y</p:attrName>
                                        </p:attrNameLst>
                                      </p:cBhvr>
                                      <p:tavLst>
                                        <p:tav tm="0">
                                          <p:val>
                                            <p:strVal val="#ppt_y+#ppt_h*1.125000"/>
                                          </p:val>
                                        </p:tav>
                                        <p:tav tm="100000">
                                          <p:val>
                                            <p:strVal val="#ppt_y"/>
                                          </p:val>
                                        </p:tav>
                                      </p:tavLst>
                                    </p:anim>
                                    <p:animEffect transition="in" filter="wipe(up)">
                                      <p:cBhvr>
                                        <p:cTn id="53" dur="500"/>
                                        <p:tgtEl>
                                          <p:spTgt spid="23">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23">
                                            <p:txEl>
                                              <p:pRg st="6" end="6"/>
                                            </p:txEl>
                                          </p:spTgt>
                                        </p:tgtEl>
                                        <p:attrNameLst>
                                          <p:attrName>style.visibility</p:attrName>
                                        </p:attrNameLst>
                                      </p:cBhvr>
                                      <p:to>
                                        <p:strVal val="visible"/>
                                      </p:to>
                                    </p:set>
                                    <p:anim calcmode="lin" valueType="num">
                                      <p:cBhvr additive="base">
                                        <p:cTn id="58" dur="500"/>
                                        <p:tgtEl>
                                          <p:spTgt spid="23">
                                            <p:txEl>
                                              <p:pRg st="6" end="6"/>
                                            </p:txEl>
                                          </p:spTgt>
                                        </p:tgtEl>
                                        <p:attrNameLst>
                                          <p:attrName>ppt_y</p:attrName>
                                        </p:attrNameLst>
                                      </p:cBhvr>
                                      <p:tavLst>
                                        <p:tav tm="0">
                                          <p:val>
                                            <p:strVal val="#ppt_y+#ppt_h*1.125000"/>
                                          </p:val>
                                        </p:tav>
                                        <p:tav tm="100000">
                                          <p:val>
                                            <p:strVal val="#ppt_y"/>
                                          </p:val>
                                        </p:tav>
                                      </p:tavLst>
                                    </p:anim>
                                    <p:animEffect transition="in" filter="wipe(up)">
                                      <p:cBhvr>
                                        <p:cTn id="59" dur="500"/>
                                        <p:tgtEl>
                                          <p:spTgt spid="23">
                                            <p:txEl>
                                              <p:pRg st="6" end="6"/>
                                            </p:txEl>
                                          </p:spTgt>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up)">
                                      <p:cBhvr>
                                        <p:cTn id="63" dur="500"/>
                                        <p:tgtEl>
                                          <p:spTgt spid="6"/>
                                        </p:tgtEl>
                                      </p:cBhvr>
                                    </p:animEffect>
                                  </p:childTnLst>
                                </p:cTn>
                              </p:par>
                            </p:childTnLst>
                          </p:cTn>
                        </p:par>
                        <p:par>
                          <p:cTn id="64" fill="hold">
                            <p:stCondLst>
                              <p:cond delay="1000"/>
                            </p:stCondLst>
                            <p:childTnLst>
                              <p:par>
                                <p:cTn id="65" presetID="12" presetClass="entr" presetSubtype="4" fill="hold" grpId="0" nodeType="afterEffect">
                                  <p:stCondLst>
                                    <p:cond delay="0"/>
                                  </p:stCondLst>
                                  <p:childTnLst>
                                    <p:set>
                                      <p:cBhvr>
                                        <p:cTn id="66" dur="1" fill="hold">
                                          <p:stCondLst>
                                            <p:cond delay="0"/>
                                          </p:stCondLst>
                                        </p:cTn>
                                        <p:tgtEl>
                                          <p:spTgt spid="27">
                                            <p:txEl>
                                              <p:pRg st="0" end="0"/>
                                            </p:txEl>
                                          </p:spTgt>
                                        </p:tgtEl>
                                        <p:attrNameLst>
                                          <p:attrName>style.visibility</p:attrName>
                                        </p:attrNameLst>
                                      </p:cBhvr>
                                      <p:to>
                                        <p:strVal val="visible"/>
                                      </p:to>
                                    </p:set>
                                    <p:anim calcmode="lin" valueType="num">
                                      <p:cBhvr additive="base">
                                        <p:cTn id="67" dur="500"/>
                                        <p:tgtEl>
                                          <p:spTgt spid="27">
                                            <p:txEl>
                                              <p:pRg st="0" end="0"/>
                                            </p:txEl>
                                          </p:spTgt>
                                        </p:tgtEl>
                                        <p:attrNameLst>
                                          <p:attrName>ppt_y</p:attrName>
                                        </p:attrNameLst>
                                      </p:cBhvr>
                                      <p:tavLst>
                                        <p:tav tm="0">
                                          <p:val>
                                            <p:strVal val="#ppt_y+#ppt_h*1.125000"/>
                                          </p:val>
                                        </p:tav>
                                        <p:tav tm="100000">
                                          <p:val>
                                            <p:strVal val="#ppt_y"/>
                                          </p:val>
                                        </p:tav>
                                      </p:tavLst>
                                    </p:anim>
                                    <p:animEffect transition="in" filter="wipe(up)">
                                      <p:cBhvr>
                                        <p:cTn id="68" dur="500"/>
                                        <p:tgtEl>
                                          <p:spTgt spid="27">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27">
                                            <p:txEl>
                                              <p:pRg st="1" end="1"/>
                                            </p:txEl>
                                          </p:spTgt>
                                        </p:tgtEl>
                                        <p:attrNameLst>
                                          <p:attrName>style.visibility</p:attrName>
                                        </p:attrNameLst>
                                      </p:cBhvr>
                                      <p:to>
                                        <p:strVal val="visible"/>
                                      </p:to>
                                    </p:set>
                                    <p:anim calcmode="lin" valueType="num">
                                      <p:cBhvr additive="base">
                                        <p:cTn id="73" dur="500"/>
                                        <p:tgtEl>
                                          <p:spTgt spid="27">
                                            <p:txEl>
                                              <p:pRg st="1" end="1"/>
                                            </p:txEl>
                                          </p:spTgt>
                                        </p:tgtEl>
                                        <p:attrNameLst>
                                          <p:attrName>ppt_y</p:attrName>
                                        </p:attrNameLst>
                                      </p:cBhvr>
                                      <p:tavLst>
                                        <p:tav tm="0">
                                          <p:val>
                                            <p:strVal val="#ppt_y+#ppt_h*1.125000"/>
                                          </p:val>
                                        </p:tav>
                                        <p:tav tm="100000">
                                          <p:val>
                                            <p:strVal val="#ppt_y"/>
                                          </p:val>
                                        </p:tav>
                                      </p:tavLst>
                                    </p:anim>
                                    <p:animEffect transition="in" filter="wipe(up)">
                                      <p:cBhvr>
                                        <p:cTn id="74" dur="500"/>
                                        <p:tgtEl>
                                          <p:spTgt spid="27">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27">
                                            <p:txEl>
                                              <p:pRg st="2" end="2"/>
                                            </p:txEl>
                                          </p:spTgt>
                                        </p:tgtEl>
                                        <p:attrNameLst>
                                          <p:attrName>style.visibility</p:attrName>
                                        </p:attrNameLst>
                                      </p:cBhvr>
                                      <p:to>
                                        <p:strVal val="visible"/>
                                      </p:to>
                                    </p:set>
                                    <p:anim calcmode="lin" valueType="num">
                                      <p:cBhvr additive="base">
                                        <p:cTn id="79" dur="500"/>
                                        <p:tgtEl>
                                          <p:spTgt spid="27">
                                            <p:txEl>
                                              <p:pRg st="2" end="2"/>
                                            </p:txEl>
                                          </p:spTgt>
                                        </p:tgtEl>
                                        <p:attrNameLst>
                                          <p:attrName>ppt_y</p:attrName>
                                        </p:attrNameLst>
                                      </p:cBhvr>
                                      <p:tavLst>
                                        <p:tav tm="0">
                                          <p:val>
                                            <p:strVal val="#ppt_y+#ppt_h*1.125000"/>
                                          </p:val>
                                        </p:tav>
                                        <p:tav tm="100000">
                                          <p:val>
                                            <p:strVal val="#ppt_y"/>
                                          </p:val>
                                        </p:tav>
                                      </p:tavLst>
                                    </p:anim>
                                    <p:animEffect transition="in" filter="wipe(up)">
                                      <p:cBhvr>
                                        <p:cTn id="80" dur="500"/>
                                        <p:tgtEl>
                                          <p:spTgt spid="27">
                                            <p:txEl>
                                              <p:pRg st="2" end="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4" fill="hold" grpId="0" nodeType="clickEffect">
                                  <p:stCondLst>
                                    <p:cond delay="0"/>
                                  </p:stCondLst>
                                  <p:childTnLst>
                                    <p:set>
                                      <p:cBhvr>
                                        <p:cTn id="84" dur="1" fill="hold">
                                          <p:stCondLst>
                                            <p:cond delay="0"/>
                                          </p:stCondLst>
                                        </p:cTn>
                                        <p:tgtEl>
                                          <p:spTgt spid="27">
                                            <p:txEl>
                                              <p:pRg st="3" end="3"/>
                                            </p:txEl>
                                          </p:spTgt>
                                        </p:tgtEl>
                                        <p:attrNameLst>
                                          <p:attrName>style.visibility</p:attrName>
                                        </p:attrNameLst>
                                      </p:cBhvr>
                                      <p:to>
                                        <p:strVal val="visible"/>
                                      </p:to>
                                    </p:set>
                                    <p:anim calcmode="lin" valueType="num">
                                      <p:cBhvr additive="base">
                                        <p:cTn id="85" dur="500"/>
                                        <p:tgtEl>
                                          <p:spTgt spid="27">
                                            <p:txEl>
                                              <p:pRg st="3" end="3"/>
                                            </p:txEl>
                                          </p:spTgt>
                                        </p:tgtEl>
                                        <p:attrNameLst>
                                          <p:attrName>ppt_y</p:attrName>
                                        </p:attrNameLst>
                                      </p:cBhvr>
                                      <p:tavLst>
                                        <p:tav tm="0">
                                          <p:val>
                                            <p:strVal val="#ppt_y+#ppt_h*1.125000"/>
                                          </p:val>
                                        </p:tav>
                                        <p:tav tm="100000">
                                          <p:val>
                                            <p:strVal val="#ppt_y"/>
                                          </p:val>
                                        </p:tav>
                                      </p:tavLst>
                                    </p:anim>
                                    <p:animEffect transition="in" filter="wipe(up)">
                                      <p:cBhvr>
                                        <p:cTn id="86" dur="500"/>
                                        <p:tgtEl>
                                          <p:spTgt spid="27">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4" fill="hold" grpId="0" nodeType="clickEffect">
                                  <p:stCondLst>
                                    <p:cond delay="0"/>
                                  </p:stCondLst>
                                  <p:childTnLst>
                                    <p:set>
                                      <p:cBhvr>
                                        <p:cTn id="90" dur="1" fill="hold">
                                          <p:stCondLst>
                                            <p:cond delay="0"/>
                                          </p:stCondLst>
                                        </p:cTn>
                                        <p:tgtEl>
                                          <p:spTgt spid="27">
                                            <p:txEl>
                                              <p:pRg st="4" end="4"/>
                                            </p:txEl>
                                          </p:spTgt>
                                        </p:tgtEl>
                                        <p:attrNameLst>
                                          <p:attrName>style.visibility</p:attrName>
                                        </p:attrNameLst>
                                      </p:cBhvr>
                                      <p:to>
                                        <p:strVal val="visible"/>
                                      </p:to>
                                    </p:set>
                                    <p:anim calcmode="lin" valueType="num">
                                      <p:cBhvr additive="base">
                                        <p:cTn id="91" dur="500"/>
                                        <p:tgtEl>
                                          <p:spTgt spid="27">
                                            <p:txEl>
                                              <p:pRg st="4" end="4"/>
                                            </p:txEl>
                                          </p:spTgt>
                                        </p:tgtEl>
                                        <p:attrNameLst>
                                          <p:attrName>ppt_y</p:attrName>
                                        </p:attrNameLst>
                                      </p:cBhvr>
                                      <p:tavLst>
                                        <p:tav tm="0">
                                          <p:val>
                                            <p:strVal val="#ppt_y+#ppt_h*1.125000"/>
                                          </p:val>
                                        </p:tav>
                                        <p:tav tm="100000">
                                          <p:val>
                                            <p:strVal val="#ppt_y"/>
                                          </p:val>
                                        </p:tav>
                                      </p:tavLst>
                                    </p:anim>
                                    <p:animEffect transition="in" filter="wipe(up)">
                                      <p:cBhvr>
                                        <p:cTn id="92" dur="500"/>
                                        <p:tgtEl>
                                          <p:spTgt spid="27">
                                            <p:txEl>
                                              <p:pRg st="4" end="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27">
                                            <p:txEl>
                                              <p:pRg st="5" end="5"/>
                                            </p:txEl>
                                          </p:spTgt>
                                        </p:tgtEl>
                                        <p:attrNameLst>
                                          <p:attrName>style.visibility</p:attrName>
                                        </p:attrNameLst>
                                      </p:cBhvr>
                                      <p:to>
                                        <p:strVal val="visible"/>
                                      </p:to>
                                    </p:set>
                                    <p:anim calcmode="lin" valueType="num">
                                      <p:cBhvr additive="base">
                                        <p:cTn id="97" dur="500"/>
                                        <p:tgtEl>
                                          <p:spTgt spid="27">
                                            <p:txEl>
                                              <p:pRg st="5" end="5"/>
                                            </p:txEl>
                                          </p:spTgt>
                                        </p:tgtEl>
                                        <p:attrNameLst>
                                          <p:attrName>ppt_y</p:attrName>
                                        </p:attrNameLst>
                                      </p:cBhvr>
                                      <p:tavLst>
                                        <p:tav tm="0">
                                          <p:val>
                                            <p:strVal val="#ppt_y+#ppt_h*1.125000"/>
                                          </p:val>
                                        </p:tav>
                                        <p:tav tm="100000">
                                          <p:val>
                                            <p:strVal val="#ppt_y"/>
                                          </p:val>
                                        </p:tav>
                                      </p:tavLst>
                                    </p:anim>
                                    <p:animEffect transition="in" filter="wipe(up)">
                                      <p:cBhvr>
                                        <p:cTn id="98" dur="500"/>
                                        <p:tgtEl>
                                          <p:spTgt spid="27">
                                            <p:txEl>
                                              <p:pRg st="5" end="5"/>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2" presetClass="entr" presetSubtype="4" fill="hold" grpId="0" nodeType="clickEffect">
                                  <p:stCondLst>
                                    <p:cond delay="0"/>
                                  </p:stCondLst>
                                  <p:childTnLst>
                                    <p:set>
                                      <p:cBhvr>
                                        <p:cTn id="102" dur="1" fill="hold">
                                          <p:stCondLst>
                                            <p:cond delay="0"/>
                                          </p:stCondLst>
                                        </p:cTn>
                                        <p:tgtEl>
                                          <p:spTgt spid="27">
                                            <p:txEl>
                                              <p:pRg st="6" end="6"/>
                                            </p:txEl>
                                          </p:spTgt>
                                        </p:tgtEl>
                                        <p:attrNameLst>
                                          <p:attrName>style.visibility</p:attrName>
                                        </p:attrNameLst>
                                      </p:cBhvr>
                                      <p:to>
                                        <p:strVal val="visible"/>
                                      </p:to>
                                    </p:set>
                                    <p:anim calcmode="lin" valueType="num">
                                      <p:cBhvr additive="base">
                                        <p:cTn id="103" dur="500"/>
                                        <p:tgtEl>
                                          <p:spTgt spid="27">
                                            <p:txEl>
                                              <p:pRg st="6" end="6"/>
                                            </p:txEl>
                                          </p:spTgt>
                                        </p:tgtEl>
                                        <p:attrNameLst>
                                          <p:attrName>ppt_y</p:attrName>
                                        </p:attrNameLst>
                                      </p:cBhvr>
                                      <p:tavLst>
                                        <p:tav tm="0">
                                          <p:val>
                                            <p:strVal val="#ppt_y+#ppt_h*1.125000"/>
                                          </p:val>
                                        </p:tav>
                                        <p:tav tm="100000">
                                          <p:val>
                                            <p:strVal val="#ppt_y"/>
                                          </p:val>
                                        </p:tav>
                                      </p:tavLst>
                                    </p:anim>
                                    <p:animEffect transition="in" filter="wipe(up)">
                                      <p:cBhvr>
                                        <p:cTn id="104" dur="500"/>
                                        <p:tgtEl>
                                          <p:spTgt spid="27">
                                            <p:txEl>
                                              <p:pRg st="6" end="6"/>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4" fill="hold" grpId="0" nodeType="clickEffect">
                                  <p:stCondLst>
                                    <p:cond delay="0"/>
                                  </p:stCondLst>
                                  <p:childTnLst>
                                    <p:set>
                                      <p:cBhvr>
                                        <p:cTn id="108" dur="1" fill="hold">
                                          <p:stCondLst>
                                            <p:cond delay="0"/>
                                          </p:stCondLst>
                                        </p:cTn>
                                        <p:tgtEl>
                                          <p:spTgt spid="27">
                                            <p:txEl>
                                              <p:pRg st="7" end="7"/>
                                            </p:txEl>
                                          </p:spTgt>
                                        </p:tgtEl>
                                        <p:attrNameLst>
                                          <p:attrName>style.visibility</p:attrName>
                                        </p:attrNameLst>
                                      </p:cBhvr>
                                      <p:to>
                                        <p:strVal val="visible"/>
                                      </p:to>
                                    </p:set>
                                    <p:anim calcmode="lin" valueType="num">
                                      <p:cBhvr additive="base">
                                        <p:cTn id="109" dur="500"/>
                                        <p:tgtEl>
                                          <p:spTgt spid="27">
                                            <p:txEl>
                                              <p:pRg st="7" end="7"/>
                                            </p:txEl>
                                          </p:spTgt>
                                        </p:tgtEl>
                                        <p:attrNameLst>
                                          <p:attrName>ppt_y</p:attrName>
                                        </p:attrNameLst>
                                      </p:cBhvr>
                                      <p:tavLst>
                                        <p:tav tm="0">
                                          <p:val>
                                            <p:strVal val="#ppt_y+#ppt_h*1.125000"/>
                                          </p:val>
                                        </p:tav>
                                        <p:tav tm="100000">
                                          <p:val>
                                            <p:strVal val="#ppt_y"/>
                                          </p:val>
                                        </p:tav>
                                      </p:tavLst>
                                    </p:anim>
                                    <p:animEffect transition="in" filter="wipe(up)">
                                      <p:cBhvr>
                                        <p:cTn id="110" dur="500"/>
                                        <p:tgtEl>
                                          <p:spTgt spid="27">
                                            <p:txEl>
                                              <p:pRg st="7" end="7"/>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53" presetClass="entr" presetSubtype="16" fill="hold" nodeType="clickEffect">
                                  <p:stCondLst>
                                    <p:cond delay="0"/>
                                  </p:stCondLst>
                                  <p:childTnLst>
                                    <p:set>
                                      <p:cBhvr>
                                        <p:cTn id="114" dur="1" fill="hold">
                                          <p:stCondLst>
                                            <p:cond delay="0"/>
                                          </p:stCondLst>
                                        </p:cTn>
                                        <p:tgtEl>
                                          <p:spTgt spid="45"/>
                                        </p:tgtEl>
                                        <p:attrNameLst>
                                          <p:attrName>style.visibility</p:attrName>
                                        </p:attrNameLst>
                                      </p:cBhvr>
                                      <p:to>
                                        <p:strVal val="visible"/>
                                      </p:to>
                                    </p:set>
                                    <p:anim calcmode="lin" valueType="num">
                                      <p:cBhvr>
                                        <p:cTn id="115" dur="500" fill="hold"/>
                                        <p:tgtEl>
                                          <p:spTgt spid="45"/>
                                        </p:tgtEl>
                                        <p:attrNameLst>
                                          <p:attrName>ppt_w</p:attrName>
                                        </p:attrNameLst>
                                      </p:cBhvr>
                                      <p:tavLst>
                                        <p:tav tm="0">
                                          <p:val>
                                            <p:fltVal val="0"/>
                                          </p:val>
                                        </p:tav>
                                        <p:tav tm="100000">
                                          <p:val>
                                            <p:strVal val="#ppt_w"/>
                                          </p:val>
                                        </p:tav>
                                      </p:tavLst>
                                    </p:anim>
                                    <p:anim calcmode="lin" valueType="num">
                                      <p:cBhvr>
                                        <p:cTn id="116" dur="500" fill="hold"/>
                                        <p:tgtEl>
                                          <p:spTgt spid="45"/>
                                        </p:tgtEl>
                                        <p:attrNameLst>
                                          <p:attrName>ppt_h</p:attrName>
                                        </p:attrNameLst>
                                      </p:cBhvr>
                                      <p:tavLst>
                                        <p:tav tm="0">
                                          <p:val>
                                            <p:fltVal val="0"/>
                                          </p:val>
                                        </p:tav>
                                        <p:tav tm="100000">
                                          <p:val>
                                            <p:strVal val="#ppt_h"/>
                                          </p:val>
                                        </p:tav>
                                      </p:tavLst>
                                    </p:anim>
                                    <p:animEffect transition="in" filter="fade">
                                      <p:cBhvr>
                                        <p:cTn id="117" dur="500"/>
                                        <p:tgtEl>
                                          <p:spTgt spid="45"/>
                                        </p:tgtEl>
                                      </p:cBhvr>
                                    </p:animEffect>
                                  </p:childTnLst>
                                </p:cTn>
                              </p:par>
                              <p:par>
                                <p:cTn id="118" presetID="53" presetClass="entr" presetSubtype="16" fill="hold" nodeType="withEffect">
                                  <p:stCondLst>
                                    <p:cond delay="250"/>
                                  </p:stCondLst>
                                  <p:childTnLst>
                                    <p:set>
                                      <p:cBhvr>
                                        <p:cTn id="119" dur="1" fill="hold">
                                          <p:stCondLst>
                                            <p:cond delay="0"/>
                                          </p:stCondLst>
                                        </p:cTn>
                                        <p:tgtEl>
                                          <p:spTgt spid="46"/>
                                        </p:tgtEl>
                                        <p:attrNameLst>
                                          <p:attrName>style.visibility</p:attrName>
                                        </p:attrNameLst>
                                      </p:cBhvr>
                                      <p:to>
                                        <p:strVal val="visible"/>
                                      </p:to>
                                    </p:set>
                                    <p:anim calcmode="lin" valueType="num">
                                      <p:cBhvr>
                                        <p:cTn id="120" dur="500" fill="hold"/>
                                        <p:tgtEl>
                                          <p:spTgt spid="46"/>
                                        </p:tgtEl>
                                        <p:attrNameLst>
                                          <p:attrName>ppt_w</p:attrName>
                                        </p:attrNameLst>
                                      </p:cBhvr>
                                      <p:tavLst>
                                        <p:tav tm="0">
                                          <p:val>
                                            <p:fltVal val="0"/>
                                          </p:val>
                                        </p:tav>
                                        <p:tav tm="100000">
                                          <p:val>
                                            <p:strVal val="#ppt_w"/>
                                          </p:val>
                                        </p:tav>
                                      </p:tavLst>
                                    </p:anim>
                                    <p:anim calcmode="lin" valueType="num">
                                      <p:cBhvr>
                                        <p:cTn id="121" dur="500" fill="hold"/>
                                        <p:tgtEl>
                                          <p:spTgt spid="46"/>
                                        </p:tgtEl>
                                        <p:attrNameLst>
                                          <p:attrName>ppt_h</p:attrName>
                                        </p:attrNameLst>
                                      </p:cBhvr>
                                      <p:tavLst>
                                        <p:tav tm="0">
                                          <p:val>
                                            <p:fltVal val="0"/>
                                          </p:val>
                                        </p:tav>
                                        <p:tav tm="100000">
                                          <p:val>
                                            <p:strVal val="#ppt_h"/>
                                          </p:val>
                                        </p:tav>
                                      </p:tavLst>
                                    </p:anim>
                                    <p:animEffect transition="in" filter="fade">
                                      <p:cBhvr>
                                        <p:cTn id="122" dur="500"/>
                                        <p:tgtEl>
                                          <p:spTgt spid="46"/>
                                        </p:tgtEl>
                                      </p:cBhvr>
                                    </p:animEffect>
                                  </p:childTnLst>
                                </p:cTn>
                              </p:par>
                              <p:par>
                                <p:cTn id="123" presetID="53" presetClass="entr" presetSubtype="16" fill="hold" nodeType="withEffect">
                                  <p:stCondLst>
                                    <p:cond delay="500"/>
                                  </p:stCondLst>
                                  <p:childTnLst>
                                    <p:set>
                                      <p:cBhvr>
                                        <p:cTn id="124" dur="1" fill="hold">
                                          <p:stCondLst>
                                            <p:cond delay="0"/>
                                          </p:stCondLst>
                                        </p:cTn>
                                        <p:tgtEl>
                                          <p:spTgt spid="47"/>
                                        </p:tgtEl>
                                        <p:attrNameLst>
                                          <p:attrName>style.visibility</p:attrName>
                                        </p:attrNameLst>
                                      </p:cBhvr>
                                      <p:to>
                                        <p:strVal val="visible"/>
                                      </p:to>
                                    </p:set>
                                    <p:anim calcmode="lin" valueType="num">
                                      <p:cBhvr>
                                        <p:cTn id="125" dur="500" fill="hold"/>
                                        <p:tgtEl>
                                          <p:spTgt spid="47"/>
                                        </p:tgtEl>
                                        <p:attrNameLst>
                                          <p:attrName>ppt_w</p:attrName>
                                        </p:attrNameLst>
                                      </p:cBhvr>
                                      <p:tavLst>
                                        <p:tav tm="0">
                                          <p:val>
                                            <p:fltVal val="0"/>
                                          </p:val>
                                        </p:tav>
                                        <p:tav tm="100000">
                                          <p:val>
                                            <p:strVal val="#ppt_w"/>
                                          </p:val>
                                        </p:tav>
                                      </p:tavLst>
                                    </p:anim>
                                    <p:anim calcmode="lin" valueType="num">
                                      <p:cBhvr>
                                        <p:cTn id="126" dur="500" fill="hold"/>
                                        <p:tgtEl>
                                          <p:spTgt spid="47"/>
                                        </p:tgtEl>
                                        <p:attrNameLst>
                                          <p:attrName>ppt_h</p:attrName>
                                        </p:attrNameLst>
                                      </p:cBhvr>
                                      <p:tavLst>
                                        <p:tav tm="0">
                                          <p:val>
                                            <p:fltVal val="0"/>
                                          </p:val>
                                        </p:tav>
                                        <p:tav tm="100000">
                                          <p:val>
                                            <p:strVal val="#ppt_h"/>
                                          </p:val>
                                        </p:tav>
                                      </p:tavLst>
                                    </p:anim>
                                    <p:animEffect transition="in" filter="fade">
                                      <p:cBhvr>
                                        <p:cTn id="127" dur="500"/>
                                        <p:tgtEl>
                                          <p:spTgt spid="47"/>
                                        </p:tgtEl>
                                      </p:cBhvr>
                                    </p:animEffect>
                                  </p:childTnLst>
                                </p:cTn>
                              </p:par>
                              <p:par>
                                <p:cTn id="128" presetID="53" presetClass="entr" presetSubtype="16" fill="hold" nodeType="withEffect">
                                  <p:stCondLst>
                                    <p:cond delay="750"/>
                                  </p:stCondLst>
                                  <p:childTnLst>
                                    <p:set>
                                      <p:cBhvr>
                                        <p:cTn id="129" dur="1" fill="hold">
                                          <p:stCondLst>
                                            <p:cond delay="0"/>
                                          </p:stCondLst>
                                        </p:cTn>
                                        <p:tgtEl>
                                          <p:spTgt spid="49"/>
                                        </p:tgtEl>
                                        <p:attrNameLst>
                                          <p:attrName>style.visibility</p:attrName>
                                        </p:attrNameLst>
                                      </p:cBhvr>
                                      <p:to>
                                        <p:strVal val="visible"/>
                                      </p:to>
                                    </p:set>
                                    <p:anim calcmode="lin" valueType="num">
                                      <p:cBhvr>
                                        <p:cTn id="130" dur="500" fill="hold"/>
                                        <p:tgtEl>
                                          <p:spTgt spid="49"/>
                                        </p:tgtEl>
                                        <p:attrNameLst>
                                          <p:attrName>ppt_w</p:attrName>
                                        </p:attrNameLst>
                                      </p:cBhvr>
                                      <p:tavLst>
                                        <p:tav tm="0">
                                          <p:val>
                                            <p:fltVal val="0"/>
                                          </p:val>
                                        </p:tav>
                                        <p:tav tm="100000">
                                          <p:val>
                                            <p:strVal val="#ppt_w"/>
                                          </p:val>
                                        </p:tav>
                                      </p:tavLst>
                                    </p:anim>
                                    <p:anim calcmode="lin" valueType="num">
                                      <p:cBhvr>
                                        <p:cTn id="131" dur="500" fill="hold"/>
                                        <p:tgtEl>
                                          <p:spTgt spid="49"/>
                                        </p:tgtEl>
                                        <p:attrNameLst>
                                          <p:attrName>ppt_h</p:attrName>
                                        </p:attrNameLst>
                                      </p:cBhvr>
                                      <p:tavLst>
                                        <p:tav tm="0">
                                          <p:val>
                                            <p:fltVal val="0"/>
                                          </p:val>
                                        </p:tav>
                                        <p:tav tm="100000">
                                          <p:val>
                                            <p:strVal val="#ppt_h"/>
                                          </p:val>
                                        </p:tav>
                                      </p:tavLst>
                                    </p:anim>
                                    <p:animEffect transition="in" filter="fade">
                                      <p:cBhvr>
                                        <p:cTn id="132" dur="500"/>
                                        <p:tgtEl>
                                          <p:spTgt spid="49"/>
                                        </p:tgtEl>
                                      </p:cBhvr>
                                    </p:animEffect>
                                  </p:childTnLst>
                                </p:cTn>
                              </p:par>
                              <p:par>
                                <p:cTn id="133" presetID="53" presetClass="entr" presetSubtype="16" fill="hold" nodeType="withEffect">
                                  <p:stCondLst>
                                    <p:cond delay="1000"/>
                                  </p:stCondLst>
                                  <p:childTnLst>
                                    <p:set>
                                      <p:cBhvr>
                                        <p:cTn id="134" dur="1" fill="hold">
                                          <p:stCondLst>
                                            <p:cond delay="0"/>
                                          </p:stCondLst>
                                        </p:cTn>
                                        <p:tgtEl>
                                          <p:spTgt spid="50"/>
                                        </p:tgtEl>
                                        <p:attrNameLst>
                                          <p:attrName>style.visibility</p:attrName>
                                        </p:attrNameLst>
                                      </p:cBhvr>
                                      <p:to>
                                        <p:strVal val="visible"/>
                                      </p:to>
                                    </p:set>
                                    <p:anim calcmode="lin" valueType="num">
                                      <p:cBhvr>
                                        <p:cTn id="135" dur="500" fill="hold"/>
                                        <p:tgtEl>
                                          <p:spTgt spid="50"/>
                                        </p:tgtEl>
                                        <p:attrNameLst>
                                          <p:attrName>ppt_w</p:attrName>
                                        </p:attrNameLst>
                                      </p:cBhvr>
                                      <p:tavLst>
                                        <p:tav tm="0">
                                          <p:val>
                                            <p:fltVal val="0"/>
                                          </p:val>
                                        </p:tav>
                                        <p:tav tm="100000">
                                          <p:val>
                                            <p:strVal val="#ppt_w"/>
                                          </p:val>
                                        </p:tav>
                                      </p:tavLst>
                                    </p:anim>
                                    <p:anim calcmode="lin" valueType="num">
                                      <p:cBhvr>
                                        <p:cTn id="136" dur="500" fill="hold"/>
                                        <p:tgtEl>
                                          <p:spTgt spid="50"/>
                                        </p:tgtEl>
                                        <p:attrNameLst>
                                          <p:attrName>ppt_h</p:attrName>
                                        </p:attrNameLst>
                                      </p:cBhvr>
                                      <p:tavLst>
                                        <p:tav tm="0">
                                          <p:val>
                                            <p:fltVal val="0"/>
                                          </p:val>
                                        </p:tav>
                                        <p:tav tm="100000">
                                          <p:val>
                                            <p:strVal val="#ppt_h"/>
                                          </p:val>
                                        </p:tav>
                                      </p:tavLst>
                                    </p:anim>
                                    <p:animEffect transition="in" filter="fade">
                                      <p:cBhvr>
                                        <p:cTn id="137" dur="500"/>
                                        <p:tgtEl>
                                          <p:spTgt spid="50"/>
                                        </p:tgtEl>
                                      </p:cBhvr>
                                    </p:animEffect>
                                  </p:childTnLst>
                                </p:cTn>
                              </p:par>
                              <p:par>
                                <p:cTn id="138" presetID="53" presetClass="entr" presetSubtype="16" fill="hold" nodeType="withEffect">
                                  <p:stCondLst>
                                    <p:cond delay="1250"/>
                                  </p:stCondLst>
                                  <p:childTnLst>
                                    <p:set>
                                      <p:cBhvr>
                                        <p:cTn id="139" dur="1" fill="hold">
                                          <p:stCondLst>
                                            <p:cond delay="0"/>
                                          </p:stCondLst>
                                        </p:cTn>
                                        <p:tgtEl>
                                          <p:spTgt spid="51"/>
                                        </p:tgtEl>
                                        <p:attrNameLst>
                                          <p:attrName>style.visibility</p:attrName>
                                        </p:attrNameLst>
                                      </p:cBhvr>
                                      <p:to>
                                        <p:strVal val="visible"/>
                                      </p:to>
                                    </p:set>
                                    <p:anim calcmode="lin" valueType="num">
                                      <p:cBhvr>
                                        <p:cTn id="140" dur="500" fill="hold"/>
                                        <p:tgtEl>
                                          <p:spTgt spid="51"/>
                                        </p:tgtEl>
                                        <p:attrNameLst>
                                          <p:attrName>ppt_w</p:attrName>
                                        </p:attrNameLst>
                                      </p:cBhvr>
                                      <p:tavLst>
                                        <p:tav tm="0">
                                          <p:val>
                                            <p:fltVal val="0"/>
                                          </p:val>
                                        </p:tav>
                                        <p:tav tm="100000">
                                          <p:val>
                                            <p:strVal val="#ppt_w"/>
                                          </p:val>
                                        </p:tav>
                                      </p:tavLst>
                                    </p:anim>
                                    <p:anim calcmode="lin" valueType="num">
                                      <p:cBhvr>
                                        <p:cTn id="141" dur="500" fill="hold"/>
                                        <p:tgtEl>
                                          <p:spTgt spid="51"/>
                                        </p:tgtEl>
                                        <p:attrNameLst>
                                          <p:attrName>ppt_h</p:attrName>
                                        </p:attrNameLst>
                                      </p:cBhvr>
                                      <p:tavLst>
                                        <p:tav tm="0">
                                          <p:val>
                                            <p:fltVal val="0"/>
                                          </p:val>
                                        </p:tav>
                                        <p:tav tm="100000">
                                          <p:val>
                                            <p:strVal val="#ppt_h"/>
                                          </p:val>
                                        </p:tav>
                                      </p:tavLst>
                                    </p:anim>
                                    <p:animEffect transition="in" filter="fade">
                                      <p:cBhvr>
                                        <p:cTn id="142" dur="500"/>
                                        <p:tgtEl>
                                          <p:spTgt spid="51"/>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3"/>
                                        </p:tgtEl>
                                        <p:attrNameLst>
                                          <p:attrName>style.visibility</p:attrName>
                                        </p:attrNameLst>
                                      </p:cBhvr>
                                      <p:to>
                                        <p:strVal val="visible"/>
                                      </p:to>
                                    </p:set>
                                    <p:animEffect transition="in" filter="fade">
                                      <p:cBhvr>
                                        <p:cTn id="1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5" grpId="0" bldLvl="0" animBg="1"/>
      <p:bldP spid="16" grpId="0" bldLvl="0" animBg="1"/>
      <p:bldP spid="17" grpId="0"/>
      <p:bldP spid="23" grpId="0" bldLvl="3" build="p"/>
      <p:bldP spid="27" grpId="0" bldLvl="3"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513138"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rgbClr val="044875"/>
                </a:solidFill>
                <a:latin typeface="微软雅黑" panose="020B0503020204020204" charset="-122"/>
                <a:ea typeface="微软雅黑" panose="020B0503020204020204" charset="-122"/>
              </a:rPr>
              <a:t>LOGO</a:t>
            </a:r>
            <a:endParaRPr lang="zh-CN" altLang="en-US" sz="2000">
              <a:solidFill>
                <a:srgbClr val="044875"/>
              </a:solidFill>
              <a:latin typeface="微软雅黑" panose="020B0503020204020204" charset="-122"/>
              <a:ea typeface="微软雅黑" panose="020B0503020204020204" charset="-122"/>
            </a:endParaRPr>
          </a:p>
        </p:txBody>
      </p:sp>
      <p:sp>
        <p:nvSpPr>
          <p:cNvPr id="63" name="文本框 62"/>
          <p:cNvSpPr txBox="1"/>
          <p:nvPr/>
        </p:nvSpPr>
        <p:spPr bwMode="auto">
          <a:xfrm>
            <a:off x="757555" y="1386205"/>
            <a:ext cx="5047615" cy="527050"/>
          </a:xfrm>
          <a:prstGeom prst="rect">
            <a:avLst/>
          </a:prstGeom>
          <a:noFill/>
        </p:spPr>
        <p:txBody>
          <a:bodyPr wrap="square">
            <a:spAutoFit/>
          </a:bodyPr>
          <a:lstStyle/>
          <a:p>
            <a:pPr eaLnBrk="1" fontAlgn="auto" hangingPunct="1">
              <a:lnSpc>
                <a:spcPts val="1700"/>
              </a:lnSpc>
              <a:spcBef>
                <a:spcPts val="0"/>
              </a:spcBef>
              <a:spcAft>
                <a:spcPts val="0"/>
              </a:spcAft>
              <a:defRPr/>
            </a:pPr>
            <a:r>
              <a:rPr lang="en-US" altLang="zh-CN" sz="1600" b="1" dirty="0">
                <a:solidFill>
                  <a:schemeClr val="bg2">
                    <a:lumMod val="25000"/>
                  </a:schemeClr>
                </a:solidFill>
                <a:latin typeface="Arial" panose="020B0604020202020204" pitchFamily="34" charset="0"/>
                <a:ea typeface="+mn-ea"/>
                <a:cs typeface="Arial" panose="020B0604020202020204" pitchFamily="34" charset="0"/>
              </a:rPr>
              <a:t>Anticipate likely questions and formulate possible responses before you present </a:t>
            </a:r>
            <a:endParaRPr lang="en-US" altLang="zh-CN" sz="1600" b="1"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2" name="组合 1"/>
          <p:cNvGrpSpPr/>
          <p:nvPr/>
        </p:nvGrpSpPr>
        <p:grpSpPr bwMode="auto">
          <a:xfrm>
            <a:off x="238125" y="536257"/>
            <a:ext cx="10321925" cy="2172018"/>
            <a:chOff x="238407" y="536540"/>
            <a:chExt cx="10320525" cy="2171116"/>
          </a:xfrm>
        </p:grpSpPr>
        <p:grpSp>
          <p:nvGrpSpPr>
            <p:cNvPr id="8259" name="组合 3"/>
            <p:cNvGrpSpPr/>
            <p:nvPr/>
          </p:nvGrpSpPr>
          <p:grpSpPr bwMode="auto">
            <a:xfrm>
              <a:off x="238407" y="536540"/>
              <a:ext cx="10320525" cy="2171116"/>
              <a:chOff x="238407" y="536540"/>
              <a:chExt cx="10320525" cy="2171116"/>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文本框 61"/>
              <p:cNvSpPr txBox="1"/>
              <p:nvPr/>
            </p:nvSpPr>
            <p:spPr>
              <a:xfrm>
                <a:off x="896178" y="536540"/>
                <a:ext cx="9662754" cy="460184"/>
              </a:xfrm>
              <a:prstGeom prst="rect">
                <a:avLst/>
              </a:prstGeom>
              <a:blipFill>
                <a:blip r:embed="rId1"/>
                <a:stretch>
                  <a:fillRect t="-45000"/>
                </a:stretch>
              </a:blipFill>
            </p:spPr>
            <p:txBody>
              <a:bodyPr wrap="square">
                <a:spAutoFit/>
              </a:bodyPr>
              <a:lstStyle/>
              <a:p>
                <a:pPr algn="l" eaLnBrk="1" fontAlgn="auto" hangingPunct="1">
                  <a:spcBef>
                    <a:spcPts val="0"/>
                  </a:spcBef>
                  <a:spcAft>
                    <a:spcPts val="0"/>
                  </a:spcAft>
                  <a:defRPr/>
                </a:pPr>
                <a:r>
                  <a:rPr lang="zh-CN" altLang="en-US" sz="2400" b="1" dirty="0">
                    <a:solidFill>
                      <a:schemeClr val="tx2"/>
                    </a:solidFill>
                    <a:latin typeface="Times New Roman" panose="02020603050405020304" pitchFamily="18" charset="0"/>
                    <a:cs typeface="Times New Roman" panose="02020603050405020304" pitchFamily="18" charset="0"/>
                    <a:sym typeface="Times New Roman" panose="02020603050405020304" pitchFamily="18" charset="0"/>
                  </a:rPr>
                  <a:t>Tips for Facilitating Question and Answer Sessions </a:t>
                </a:r>
                <a:endParaRPr lang="zh-CN" altLang="en-US" sz="2400" dirty="0">
                  <a:solidFill>
                    <a:schemeClr val="bg2">
                      <a:lumMod val="25000"/>
                    </a:schemeClr>
                  </a:solidFill>
                  <a:latin typeface="+mn-lt"/>
                  <a:ea typeface="+mn-ea"/>
                </a:endParaRPr>
              </a:p>
            </p:txBody>
          </p:sp>
          <p:sp>
            <p:nvSpPr>
              <p:cNvPr id="64" name="矩形 63"/>
              <p:cNvSpPr/>
              <p:nvPr/>
            </p:nvSpPr>
            <p:spPr>
              <a:xfrm>
                <a:off x="653959" y="777423"/>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66" name="组合 78"/>
              <p:cNvGrpSpPr/>
              <p:nvPr/>
            </p:nvGrpSpPr>
            <p:grpSpPr bwMode="auto">
              <a:xfrm>
                <a:off x="5349240" y="2102118"/>
                <a:ext cx="613867" cy="605538"/>
                <a:chOff x="5502097" y="2295716"/>
                <a:chExt cx="461010" cy="454755"/>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矩形 77"/>
                <p:cNvSpPr/>
                <p:nvPr/>
              </p:nvSpPr>
              <p:spPr>
                <a:xfrm>
                  <a:off x="5502265" y="2295239"/>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60" name="文本框 79"/>
            <p:cNvSpPr txBox="1">
              <a:spLocks noChangeArrowheads="1"/>
            </p:cNvSpPr>
            <p:nvPr/>
          </p:nvSpPr>
          <p:spPr bwMode="auto">
            <a:xfrm>
              <a:off x="5488594"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chemeClr val="bg1"/>
                  </a:solidFill>
                  <a:latin typeface="Impact" panose="020B0806030902050204" pitchFamily="34" charset="0"/>
                </a:rPr>
                <a:t>01</a:t>
              </a:r>
              <a:endParaRPr lang="zh-CN" altLang="en-US" sz="2000">
                <a:solidFill>
                  <a:schemeClr val="bg1"/>
                </a:solidFill>
                <a:latin typeface="Impact" panose="020B0806030902050204" pitchFamily="34" charset="0"/>
              </a:endParaRPr>
            </a:p>
          </p:txBody>
        </p:sp>
      </p:grpSp>
      <p:sp>
        <p:nvSpPr>
          <p:cNvPr id="68" name="文本框 67"/>
          <p:cNvSpPr txBox="1"/>
          <p:nvPr/>
        </p:nvSpPr>
        <p:spPr bwMode="auto">
          <a:xfrm>
            <a:off x="787400" y="3154363"/>
            <a:ext cx="5048250" cy="963295"/>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b="1" dirty="0">
                <a:solidFill>
                  <a:schemeClr val="bg2">
                    <a:lumMod val="25000"/>
                  </a:schemeClr>
                </a:solidFill>
                <a:latin typeface="Arial" panose="020B0604020202020204" pitchFamily="34" charset="0"/>
                <a:ea typeface="+mn-ea"/>
                <a:cs typeface="Arial" panose="020B0604020202020204" pitchFamily="34" charset="0"/>
              </a:rPr>
              <a:t>Repeated practice</a:t>
            </a:r>
            <a:endParaRPr lang="en-US" altLang="zh-CN" sz="1600" b="1" dirty="0">
              <a:solidFill>
                <a:schemeClr val="bg2">
                  <a:lumMod val="25000"/>
                </a:schemeClr>
              </a:solidFill>
              <a:latin typeface="Arial" panose="020B0604020202020204" pitchFamily="34" charset="0"/>
              <a:ea typeface="+mn-ea"/>
              <a:cs typeface="Arial" panose="020B0604020202020204" pitchFamily="34" charset="0"/>
            </a:endParaRPr>
          </a:p>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When rehearsing your speech, Practice your question and answer session, too, so that you will have practice articulating responses to likely questions. </a:t>
            </a: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3" name="组合 2"/>
          <p:cNvGrpSpPr/>
          <p:nvPr/>
        </p:nvGrpSpPr>
        <p:grpSpPr bwMode="auto">
          <a:xfrm>
            <a:off x="238125" y="2614613"/>
            <a:ext cx="5729288" cy="1927225"/>
            <a:chOff x="238407" y="2614877"/>
            <a:chExt cx="5728511" cy="1926263"/>
          </a:xfrm>
        </p:grpSpPr>
        <p:grpSp>
          <p:nvGrpSpPr>
            <p:cNvPr id="8249" name="组合 4"/>
            <p:cNvGrpSpPr/>
            <p:nvPr/>
          </p:nvGrpSpPr>
          <p:grpSpPr bwMode="auto">
            <a:xfrm>
              <a:off x="238407" y="2614877"/>
              <a:ext cx="5724700" cy="1926263"/>
              <a:chOff x="238407" y="2614877"/>
              <a:chExt cx="5724700" cy="1926263"/>
            </a:xfrm>
          </p:grpSpPr>
          <p:sp>
            <p:nvSpPr>
              <p:cNvPr id="66" name="矩形 65"/>
              <p:cNvSpPr/>
              <p:nvPr/>
            </p:nvSpPr>
            <p:spPr>
              <a:xfrm>
                <a:off x="238407" y="2830669"/>
                <a:ext cx="571263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9" name="矩形 68"/>
              <p:cNvSpPr/>
              <p:nvPr/>
            </p:nvSpPr>
            <p:spPr>
              <a:xfrm>
                <a:off x="586023" y="2614877"/>
                <a:ext cx="171427"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56" name="组合 82"/>
              <p:cNvGrpSpPr/>
              <p:nvPr/>
            </p:nvGrpSpPr>
            <p:grpSpPr bwMode="auto">
              <a:xfrm>
                <a:off x="5349240" y="3935602"/>
                <a:ext cx="613867" cy="605538"/>
                <a:chOff x="5502097" y="2295716"/>
                <a:chExt cx="461010" cy="454755"/>
              </a:xfrm>
            </p:grpSpPr>
            <p:sp>
              <p:nvSpPr>
                <p:cNvPr id="85" name="矩形 84"/>
                <p:cNvSpPr/>
                <p:nvPr/>
              </p:nvSpPr>
              <p:spPr>
                <a:xfrm>
                  <a:off x="5594053" y="2381073"/>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6" name="矩形 85"/>
                <p:cNvSpPr/>
                <p:nvPr/>
              </p:nvSpPr>
              <p:spPr>
                <a:xfrm>
                  <a:off x="5502265" y="2295277"/>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50" name="文本框 83"/>
            <p:cNvSpPr txBox="1">
              <a:spLocks noChangeArrowheads="1"/>
            </p:cNvSpPr>
            <p:nvPr/>
          </p:nvSpPr>
          <p:spPr bwMode="auto">
            <a:xfrm>
              <a:off x="5488594"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chemeClr val="bg1"/>
                  </a:solidFill>
                  <a:latin typeface="Impact" panose="020B0806030902050204" pitchFamily="34" charset="0"/>
                </a:rPr>
                <a:t>02</a:t>
              </a:r>
              <a:endParaRPr lang="zh-CN" altLang="en-US" sz="2000">
                <a:solidFill>
                  <a:schemeClr val="bg1"/>
                </a:solidFill>
                <a:latin typeface="Impact" panose="020B0806030902050204" pitchFamily="34" charset="0"/>
              </a:endParaRPr>
            </a:p>
          </p:txBody>
        </p:sp>
      </p:grpSp>
      <p:sp>
        <p:nvSpPr>
          <p:cNvPr id="73" name="文本框 72"/>
          <p:cNvSpPr txBox="1"/>
          <p:nvPr/>
        </p:nvSpPr>
        <p:spPr bwMode="auto">
          <a:xfrm>
            <a:off x="787400" y="4987925"/>
            <a:ext cx="5048250" cy="1181100"/>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b="1" dirty="0">
                <a:solidFill>
                  <a:schemeClr val="bg2">
                    <a:lumMod val="25000"/>
                  </a:schemeClr>
                </a:solidFill>
                <a:latin typeface="Arial" panose="020B0604020202020204" pitchFamily="34" charset="0"/>
                <a:ea typeface="+mn-ea"/>
                <a:cs typeface="Arial" panose="020B0604020202020204" pitchFamily="34" charset="0"/>
              </a:rPr>
              <a:t>Establish a time limit</a:t>
            </a: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Inform your audience of the length when you begin the question and answer session. Be firm about cutting off questions when the predetermined time is up. </a:t>
            </a: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18" name="组合 17"/>
          <p:cNvGrpSpPr/>
          <p:nvPr/>
        </p:nvGrpSpPr>
        <p:grpSpPr bwMode="auto">
          <a:xfrm>
            <a:off x="238125" y="4448175"/>
            <a:ext cx="5729288" cy="1924050"/>
            <a:chOff x="238407" y="4448364"/>
            <a:chExt cx="5728511" cy="1923623"/>
          </a:xfrm>
        </p:grpSpPr>
        <p:grpSp>
          <p:nvGrpSpPr>
            <p:cNvPr id="8239" name="组合 5"/>
            <p:cNvGrpSpPr/>
            <p:nvPr/>
          </p:nvGrpSpPr>
          <p:grpSpPr bwMode="auto">
            <a:xfrm>
              <a:off x="238407" y="4448364"/>
              <a:ext cx="5724700" cy="1923623"/>
              <a:chOff x="238407" y="4448364"/>
              <a:chExt cx="5724700" cy="1923623"/>
            </a:xfrm>
          </p:grpSpPr>
          <p:sp>
            <p:nvSpPr>
              <p:cNvPr id="71" name="矩形 70"/>
              <p:cNvSpPr/>
              <p:nvPr/>
            </p:nvSpPr>
            <p:spPr>
              <a:xfrm>
                <a:off x="238407" y="4664216"/>
                <a:ext cx="571263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4" name="矩形 73"/>
              <p:cNvSpPr/>
              <p:nvPr/>
            </p:nvSpPr>
            <p:spPr>
              <a:xfrm>
                <a:off x="586023" y="4448364"/>
                <a:ext cx="171427"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46" name="组合 87"/>
              <p:cNvGrpSpPr/>
              <p:nvPr/>
            </p:nvGrpSpPr>
            <p:grpSpPr bwMode="auto">
              <a:xfrm>
                <a:off x="5349240" y="5766449"/>
                <a:ext cx="613867" cy="605538"/>
                <a:chOff x="5502097" y="2295716"/>
                <a:chExt cx="461010" cy="454755"/>
              </a:xfrm>
            </p:grpSpPr>
            <p:sp>
              <p:nvSpPr>
                <p:cNvPr id="90" name="矩形 89"/>
                <p:cNvSpPr/>
                <p:nvPr/>
              </p:nvSpPr>
              <p:spPr>
                <a:xfrm>
                  <a:off x="5594053" y="2380970"/>
                  <a:ext cx="369533"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矩形 90"/>
                <p:cNvSpPr/>
                <p:nvPr/>
              </p:nvSpPr>
              <p:spPr>
                <a:xfrm>
                  <a:off x="5502265" y="2295151"/>
                  <a:ext cx="255097"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40" name="文本框 88"/>
            <p:cNvSpPr txBox="1">
              <a:spLocks noChangeArrowheads="1"/>
            </p:cNvSpPr>
            <p:nvPr/>
          </p:nvSpPr>
          <p:spPr bwMode="auto">
            <a:xfrm>
              <a:off x="5488594"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chemeClr val="bg1"/>
                  </a:solidFill>
                  <a:latin typeface="Impact" panose="020B0806030902050204" pitchFamily="34" charset="0"/>
                </a:rPr>
                <a:t>03</a:t>
              </a:r>
              <a:endParaRPr lang="zh-CN" altLang="en-US" sz="2000">
                <a:solidFill>
                  <a:schemeClr val="bg1"/>
                </a:solidFill>
                <a:latin typeface="Impact" panose="020B0806030902050204" pitchFamily="34" charset="0"/>
              </a:endParaRPr>
            </a:p>
          </p:txBody>
        </p:sp>
      </p:grpSp>
      <p:sp>
        <p:nvSpPr>
          <p:cNvPr id="42" name="文本框 41"/>
          <p:cNvSpPr txBox="1"/>
          <p:nvPr/>
        </p:nvSpPr>
        <p:spPr bwMode="auto">
          <a:xfrm>
            <a:off x="6625908" y="1239520"/>
            <a:ext cx="5048250" cy="963295"/>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b="1" dirty="0">
                <a:solidFill>
                  <a:schemeClr val="bg2">
                    <a:lumMod val="25000"/>
                  </a:schemeClr>
                </a:solidFill>
                <a:latin typeface="Arial" panose="020B0604020202020204" pitchFamily="34" charset="0"/>
                <a:ea typeface="+mn-ea"/>
                <a:cs typeface="Arial" panose="020B0604020202020204" pitchFamily="34" charset="0"/>
              </a:rPr>
              <a:t>Conclude smartly</a:t>
            </a: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Prepare a concluding statement to indicate the end of the question and answer session and to reinforce the main points of your presentation. </a:t>
            </a: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7" name="组合 6"/>
          <p:cNvGrpSpPr/>
          <p:nvPr/>
        </p:nvGrpSpPr>
        <p:grpSpPr bwMode="auto">
          <a:xfrm>
            <a:off x="6224588" y="996950"/>
            <a:ext cx="5727700" cy="1711325"/>
            <a:chOff x="6224731" y="997041"/>
            <a:chExt cx="5727203" cy="1710615"/>
          </a:xfrm>
        </p:grpSpPr>
        <p:sp>
          <p:nvSpPr>
            <p:cNvPr id="38" name="矩形 37"/>
            <p:cNvSpPr/>
            <p:nvPr/>
          </p:nvSpPr>
          <p:spPr>
            <a:xfrm>
              <a:off x="6224731" y="997041"/>
              <a:ext cx="571132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35" name="组合 104"/>
            <p:cNvGrpSpPr/>
            <p:nvPr/>
          </p:nvGrpSpPr>
          <p:grpSpPr bwMode="auto">
            <a:xfrm>
              <a:off x="11334256" y="2102118"/>
              <a:ext cx="613867" cy="605538"/>
              <a:chOff x="5502097" y="2295716"/>
              <a:chExt cx="461010" cy="454755"/>
            </a:xfrm>
          </p:grpSpPr>
          <p:sp>
            <p:nvSpPr>
              <p:cNvPr id="107" name="矩形 106"/>
              <p:cNvSpPr/>
              <p:nvPr/>
            </p:nvSpPr>
            <p:spPr>
              <a:xfrm>
                <a:off x="5594035" y="2381042"/>
                <a:ext cx="369551"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矩形 107"/>
              <p:cNvSpPr/>
              <p:nvPr/>
            </p:nvSpPr>
            <p:spPr>
              <a:xfrm>
                <a:off x="5502243" y="2295239"/>
                <a:ext cx="255109"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36" name="文本框 105"/>
            <p:cNvSpPr txBox="1">
              <a:spLocks noChangeArrowheads="1"/>
            </p:cNvSpPr>
            <p:nvPr/>
          </p:nvSpPr>
          <p:spPr bwMode="auto">
            <a:xfrm>
              <a:off x="11473610"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chemeClr val="bg1"/>
                  </a:solidFill>
                  <a:latin typeface="Impact" panose="020B0806030902050204" pitchFamily="34" charset="0"/>
                </a:rPr>
                <a:t>04</a:t>
              </a:r>
              <a:endParaRPr lang="zh-CN" altLang="en-US" sz="2000">
                <a:solidFill>
                  <a:schemeClr val="bg1"/>
                </a:solidFill>
                <a:latin typeface="Impact" panose="020B0806030902050204" pitchFamily="34" charset="0"/>
              </a:endParaRPr>
            </a:p>
          </p:txBody>
        </p:sp>
      </p:grpSp>
      <p:sp>
        <p:nvSpPr>
          <p:cNvPr id="50" name="文本框 49"/>
          <p:cNvSpPr txBox="1"/>
          <p:nvPr/>
        </p:nvSpPr>
        <p:spPr bwMode="auto">
          <a:xfrm>
            <a:off x="6773863" y="3154363"/>
            <a:ext cx="5048250" cy="963295"/>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b="1" dirty="0">
                <a:solidFill>
                  <a:schemeClr val="bg2">
                    <a:lumMod val="25000"/>
                  </a:schemeClr>
                </a:solidFill>
                <a:latin typeface="Arial" panose="020B0604020202020204" pitchFamily="34" charset="0"/>
                <a:ea typeface="+mn-ea"/>
                <a:cs typeface="Arial" panose="020B0604020202020204" pitchFamily="34" charset="0"/>
              </a:rPr>
              <a:t>Restate each question clearly</a:t>
            </a: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This helps you clarify the question, ensures that the entire audience hears the question, and gives you a moment to consider your response.  </a:t>
            </a: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8" name="组合 7"/>
          <p:cNvGrpSpPr/>
          <p:nvPr/>
        </p:nvGrpSpPr>
        <p:grpSpPr bwMode="auto">
          <a:xfrm>
            <a:off x="6224588" y="2830513"/>
            <a:ext cx="5727700" cy="1711325"/>
            <a:chOff x="6224731" y="2830669"/>
            <a:chExt cx="5727203" cy="1710471"/>
          </a:xfrm>
        </p:grpSpPr>
        <p:sp>
          <p:nvSpPr>
            <p:cNvPr id="48" name="矩形 47"/>
            <p:cNvSpPr/>
            <p:nvPr/>
          </p:nvSpPr>
          <p:spPr>
            <a:xfrm>
              <a:off x="6224731" y="2830669"/>
              <a:ext cx="571132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26" name="组合 100"/>
            <p:cNvGrpSpPr/>
            <p:nvPr/>
          </p:nvGrpSpPr>
          <p:grpSpPr bwMode="auto">
            <a:xfrm>
              <a:off x="11334256" y="3935602"/>
              <a:ext cx="613867" cy="605538"/>
              <a:chOff x="5502097" y="2295716"/>
              <a:chExt cx="461010" cy="454755"/>
            </a:xfrm>
          </p:grpSpPr>
          <p:sp>
            <p:nvSpPr>
              <p:cNvPr id="103" name="矩形 102"/>
              <p:cNvSpPr/>
              <p:nvPr/>
            </p:nvSpPr>
            <p:spPr>
              <a:xfrm>
                <a:off x="5594035" y="2381073"/>
                <a:ext cx="369551"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4" name="矩形 103"/>
              <p:cNvSpPr/>
              <p:nvPr/>
            </p:nvSpPr>
            <p:spPr>
              <a:xfrm>
                <a:off x="5502243" y="2295277"/>
                <a:ext cx="255109"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27" name="文本框 101"/>
            <p:cNvSpPr txBox="1">
              <a:spLocks noChangeArrowheads="1"/>
            </p:cNvSpPr>
            <p:nvPr/>
          </p:nvSpPr>
          <p:spPr bwMode="auto">
            <a:xfrm>
              <a:off x="11473610"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chemeClr val="bg1"/>
                  </a:solidFill>
                  <a:latin typeface="Impact" panose="020B0806030902050204" pitchFamily="34" charset="0"/>
                </a:rPr>
                <a:t>05</a:t>
              </a:r>
              <a:endParaRPr lang="zh-CN" altLang="en-US" sz="2000">
                <a:solidFill>
                  <a:schemeClr val="bg1"/>
                </a:solidFill>
                <a:latin typeface="Impact" panose="020B0806030902050204" pitchFamily="34" charset="0"/>
              </a:endParaRPr>
            </a:p>
          </p:txBody>
        </p:sp>
      </p:grpSp>
      <p:sp>
        <p:nvSpPr>
          <p:cNvPr id="55" name="文本框 54"/>
          <p:cNvSpPr txBox="1"/>
          <p:nvPr/>
        </p:nvSpPr>
        <p:spPr bwMode="auto">
          <a:xfrm>
            <a:off x="6773863" y="4910455"/>
            <a:ext cx="5048250" cy="1181100"/>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b="1" dirty="0">
                <a:solidFill>
                  <a:schemeClr val="bg2">
                    <a:lumMod val="25000"/>
                  </a:schemeClr>
                </a:solidFill>
                <a:latin typeface="Arial" panose="020B0604020202020204" pitchFamily="34" charset="0"/>
                <a:ea typeface="+mn-ea"/>
                <a:cs typeface="Arial" panose="020B0604020202020204" pitchFamily="34" charset="0"/>
              </a:rPr>
              <a:t>Be brief</a:t>
            </a: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Give simple answers to simple questions. When faced with a complicated or unwieldy question, answer concisely and then offer to meet the questioner later for further discussion. </a:t>
            </a:r>
            <a:endParaRPr lang="en-US" altLang="zh-CN" sz="1600" dirty="0">
              <a:solidFill>
                <a:schemeClr val="bg2">
                  <a:lumMod val="25000"/>
                </a:schemeClr>
              </a:solidFill>
              <a:latin typeface="Arial" panose="020B0604020202020204" pitchFamily="34" charset="0"/>
              <a:ea typeface="+mn-ea"/>
              <a:cs typeface="Arial" panose="020B0604020202020204" pitchFamily="34" charset="0"/>
            </a:endParaRPr>
          </a:p>
        </p:txBody>
      </p:sp>
      <p:grpSp>
        <p:nvGrpSpPr>
          <p:cNvPr id="9" name="组合 8"/>
          <p:cNvGrpSpPr/>
          <p:nvPr/>
        </p:nvGrpSpPr>
        <p:grpSpPr bwMode="auto">
          <a:xfrm>
            <a:off x="6224588" y="4448175"/>
            <a:ext cx="5727700" cy="1924050"/>
            <a:chOff x="6224731" y="4448364"/>
            <a:chExt cx="5727203" cy="1923623"/>
          </a:xfrm>
        </p:grpSpPr>
        <p:sp>
          <p:nvSpPr>
            <p:cNvPr id="53" name="矩形 52"/>
            <p:cNvSpPr/>
            <p:nvPr/>
          </p:nvSpPr>
          <p:spPr>
            <a:xfrm>
              <a:off x="6224731" y="4664216"/>
              <a:ext cx="571132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6" name="矩形 55"/>
            <p:cNvSpPr/>
            <p:nvPr/>
          </p:nvSpPr>
          <p:spPr>
            <a:xfrm>
              <a:off x="6572363" y="4448364"/>
              <a:ext cx="171435"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17" name="组合 96"/>
            <p:cNvGrpSpPr/>
            <p:nvPr/>
          </p:nvGrpSpPr>
          <p:grpSpPr bwMode="auto">
            <a:xfrm>
              <a:off x="11334256" y="5766449"/>
              <a:ext cx="613867" cy="605538"/>
              <a:chOff x="5502097" y="2295716"/>
              <a:chExt cx="461010" cy="454755"/>
            </a:xfrm>
          </p:grpSpPr>
          <p:sp>
            <p:nvSpPr>
              <p:cNvPr id="99" name="矩形 98"/>
              <p:cNvSpPr/>
              <p:nvPr/>
            </p:nvSpPr>
            <p:spPr>
              <a:xfrm>
                <a:off x="5594035" y="2380970"/>
                <a:ext cx="369551"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0" name="矩形 99"/>
              <p:cNvSpPr/>
              <p:nvPr/>
            </p:nvSpPr>
            <p:spPr>
              <a:xfrm>
                <a:off x="5502243" y="2295151"/>
                <a:ext cx="255109"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18" name="文本框 97"/>
            <p:cNvSpPr txBox="1">
              <a:spLocks noChangeArrowheads="1"/>
            </p:cNvSpPr>
            <p:nvPr/>
          </p:nvSpPr>
          <p:spPr bwMode="auto">
            <a:xfrm>
              <a:off x="11473610"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a:solidFill>
                    <a:schemeClr val="bg1"/>
                  </a:solidFill>
                  <a:latin typeface="Impact" panose="020B0806030902050204" pitchFamily="34" charset="0"/>
                </a:rPr>
                <a:t>06</a:t>
              </a:r>
              <a:endParaRPr lang="zh-CN" altLang="en-US" sz="2000">
                <a:solidFill>
                  <a:schemeClr val="bg1"/>
                </a:solidFill>
                <a:latin typeface="Impact" panose="020B0806030902050204" pitchFamily="34" charset="0"/>
              </a:endParaRPr>
            </a:p>
          </p:txBody>
        </p:sp>
      </p:grpSp>
      <p:sp>
        <p:nvSpPr>
          <p:cNvPr id="5" name="矩形 4"/>
          <p:cNvSpPr/>
          <p:nvPr/>
        </p:nvSpPr>
        <p:spPr>
          <a:xfrm>
            <a:off x="6571933" y="2614613"/>
            <a:ext cx="171450" cy="461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a:p>
        </p:txBody>
      </p:sp>
      <p:grpSp>
        <p:nvGrpSpPr>
          <p:cNvPr id="4" name="组合 3"/>
          <p:cNvGrpSpPr/>
          <p:nvPr/>
        </p:nvGrpSpPr>
        <p:grpSpPr bwMode="auto">
          <a:xfrm>
            <a:off x="550863" y="82550"/>
            <a:ext cx="3556000" cy="585788"/>
            <a:chOff x="551544" y="82976"/>
            <a:chExt cx="3554910" cy="584775"/>
          </a:xfrm>
        </p:grpSpPr>
        <p:sp>
          <p:nvSpPr>
            <p:cNvPr id="15399" name="文本框 12"/>
            <p:cNvSpPr txBox="1">
              <a:spLocks noChangeArrowheads="1"/>
            </p:cNvSpPr>
            <p:nvPr/>
          </p:nvSpPr>
          <p:spPr bwMode="auto">
            <a:xfrm>
              <a:off x="814614"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b="1">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Q&amp;A Session</a:t>
              </a:r>
              <a:endParaRPr lang="zh-CN" altLang="en-US" sz="2800">
                <a:solidFill>
                  <a:srgbClr val="044875"/>
                </a:solidFill>
                <a:latin typeface="微软雅黑" panose="020B0503020204020204" charset="-122"/>
                <a:ea typeface="微软雅黑" panose="020B0503020204020204" charset="-122"/>
              </a:endParaRPr>
            </a:p>
          </p:txBody>
        </p:sp>
        <p:sp>
          <p:nvSpPr>
            <p:cNvPr id="6" name="文本框 5"/>
            <p:cNvSpPr txBox="1"/>
            <p:nvPr/>
          </p:nvSpPr>
          <p:spPr>
            <a:xfrm>
              <a:off x="551544" y="82976"/>
              <a:ext cx="723678"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right)">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00"/>
                            </p:stCondLst>
                            <p:childTnLst>
                              <p:par>
                                <p:cTn id="21" presetID="21" presetClass="entr" presetSubtype="1"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heel(1)">
                                      <p:cBhvr>
                                        <p:cTn id="23" dur="2000"/>
                                        <p:tgtEl>
                                          <p:spTgt spid="2"/>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down)">
                                      <p:cBhvr>
                                        <p:cTn id="27" dur="500"/>
                                        <p:tgtEl>
                                          <p:spTgt spid="63"/>
                                        </p:tgtEl>
                                      </p:cBhvr>
                                    </p:animEffect>
                                  </p:childTnLst>
                                </p:cTn>
                              </p:par>
                            </p:childTnLst>
                          </p:cTn>
                        </p:par>
                        <p:par>
                          <p:cTn id="28" fill="hold">
                            <p:stCondLst>
                              <p:cond delay="3000"/>
                            </p:stCondLst>
                            <p:childTnLst>
                              <p:par>
                                <p:cTn id="29" presetID="21" presetClass="entr" presetSubtype="1"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heel(1)">
                                      <p:cBhvr>
                                        <p:cTn id="31" dur="2000"/>
                                        <p:tgtEl>
                                          <p:spTgt spid="3"/>
                                        </p:tgtEl>
                                      </p:cBhvr>
                                    </p:animEffect>
                                  </p:childTnLst>
                                </p:cTn>
                              </p:par>
                            </p:childTnLst>
                          </p:cTn>
                        </p:par>
                        <p:par>
                          <p:cTn id="32" fill="hold">
                            <p:stCondLst>
                              <p:cond delay="5000"/>
                            </p:stCondLst>
                            <p:childTnLst>
                              <p:par>
                                <p:cTn id="33" presetID="22" presetClass="entr" presetSubtype="4" fill="hold" grpId="0"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wipe(down)">
                                      <p:cBhvr>
                                        <p:cTn id="35" dur="500"/>
                                        <p:tgtEl>
                                          <p:spTgt spid="68"/>
                                        </p:tgtEl>
                                      </p:cBhvr>
                                    </p:animEffect>
                                  </p:childTnLst>
                                </p:cTn>
                              </p:par>
                            </p:childTnLst>
                          </p:cTn>
                        </p:par>
                        <p:par>
                          <p:cTn id="36" fill="hold">
                            <p:stCondLst>
                              <p:cond delay="5500"/>
                            </p:stCondLst>
                            <p:childTnLst>
                              <p:par>
                                <p:cTn id="37" presetID="21" presetClass="entr" presetSubtype="1"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heel(1)">
                                      <p:cBhvr>
                                        <p:cTn id="39" dur="2000"/>
                                        <p:tgtEl>
                                          <p:spTgt spid="18"/>
                                        </p:tgtEl>
                                      </p:cBhvr>
                                    </p:animEffect>
                                  </p:childTnLst>
                                </p:cTn>
                              </p:par>
                            </p:childTnLst>
                          </p:cTn>
                        </p:par>
                        <p:par>
                          <p:cTn id="40" fill="hold">
                            <p:stCondLst>
                              <p:cond delay="7500"/>
                            </p:stCondLst>
                            <p:childTnLst>
                              <p:par>
                                <p:cTn id="41" presetID="22" presetClass="entr" presetSubtype="4" fill="hold" grpId="0" nodeType="after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ipe(down)">
                                      <p:cBhvr>
                                        <p:cTn id="43" dur="500"/>
                                        <p:tgtEl>
                                          <p:spTgt spid="73"/>
                                        </p:tgtEl>
                                      </p:cBhvr>
                                    </p:animEffect>
                                  </p:childTnLst>
                                </p:cTn>
                              </p:par>
                            </p:childTnLst>
                          </p:cTn>
                        </p:par>
                        <p:par>
                          <p:cTn id="44" fill="hold">
                            <p:stCondLst>
                              <p:cond delay="8000"/>
                            </p:stCondLst>
                            <p:childTnLst>
                              <p:par>
                                <p:cTn id="45" presetID="21" presetClass="entr" presetSubtype="1"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heel(1)">
                                      <p:cBhvr>
                                        <p:cTn id="47" dur="2000"/>
                                        <p:tgtEl>
                                          <p:spTgt spid="7"/>
                                        </p:tgtEl>
                                      </p:cBhvr>
                                    </p:animEffect>
                                  </p:childTnLst>
                                </p:cTn>
                              </p:par>
                            </p:childTnLst>
                          </p:cTn>
                        </p:par>
                        <p:par>
                          <p:cTn id="48" fill="hold">
                            <p:stCondLst>
                              <p:cond delay="10000"/>
                            </p:stCondLst>
                            <p:childTnLst>
                              <p:par>
                                <p:cTn id="49" presetID="22" presetClass="entr" presetSubtype="4"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down)">
                                      <p:cBhvr>
                                        <p:cTn id="51" dur="500"/>
                                        <p:tgtEl>
                                          <p:spTgt spid="42"/>
                                        </p:tgtEl>
                                      </p:cBhvr>
                                    </p:animEffect>
                                  </p:childTnLst>
                                </p:cTn>
                              </p:par>
                            </p:childTnLst>
                          </p:cTn>
                        </p:par>
                        <p:par>
                          <p:cTn id="52" fill="hold">
                            <p:stCondLst>
                              <p:cond delay="10500"/>
                            </p:stCondLst>
                            <p:childTnLst>
                              <p:par>
                                <p:cTn id="53" presetID="21" presetClass="entr" presetSubtype="1"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heel(1)">
                                      <p:cBhvr>
                                        <p:cTn id="55" dur="2000"/>
                                        <p:tgtEl>
                                          <p:spTgt spid="8"/>
                                        </p:tgtEl>
                                      </p:cBhvr>
                                    </p:animEffect>
                                  </p:childTnLst>
                                </p:cTn>
                              </p:par>
                            </p:childTnLst>
                          </p:cTn>
                        </p:par>
                        <p:par>
                          <p:cTn id="56" fill="hold">
                            <p:stCondLst>
                              <p:cond delay="12500"/>
                            </p:stCondLst>
                            <p:childTnLst>
                              <p:par>
                                <p:cTn id="57" presetID="22" presetClass="entr" presetSubtype="4" fill="hold" grpId="0" nodeType="after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wipe(down)">
                                      <p:cBhvr>
                                        <p:cTn id="59" dur="500"/>
                                        <p:tgtEl>
                                          <p:spTgt spid="50"/>
                                        </p:tgtEl>
                                      </p:cBhvr>
                                    </p:animEffect>
                                  </p:childTnLst>
                                </p:cTn>
                              </p:par>
                            </p:childTnLst>
                          </p:cTn>
                        </p:par>
                        <p:par>
                          <p:cTn id="60" fill="hold">
                            <p:stCondLst>
                              <p:cond delay="13000"/>
                            </p:stCondLst>
                            <p:childTnLst>
                              <p:par>
                                <p:cTn id="61" presetID="21" presetClass="entr" presetSubtype="1" fill="hold"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heel(1)">
                                      <p:cBhvr>
                                        <p:cTn id="63" dur="2000"/>
                                        <p:tgtEl>
                                          <p:spTgt spid="9"/>
                                        </p:tgtEl>
                                      </p:cBhvr>
                                    </p:animEffect>
                                  </p:childTnLst>
                                </p:cTn>
                              </p:par>
                            </p:childTnLst>
                          </p:cTn>
                        </p:par>
                        <p:par>
                          <p:cTn id="64" fill="hold">
                            <p:stCondLst>
                              <p:cond delay="15000"/>
                            </p:stCondLst>
                            <p:childTnLst>
                              <p:par>
                                <p:cTn id="65" presetID="22" presetClass="entr" presetSubtype="4" fill="hold" grpId="0" nodeType="after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wipe(down)">
                                      <p:cBhvr>
                                        <p:cTn id="67" dur="500"/>
                                        <p:tgtEl>
                                          <p:spTgt spid="5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5" grpId="0" bldLvl="0" animBg="1"/>
      <p:bldP spid="16" grpId="0" bldLvl="0" animBg="1"/>
      <p:bldP spid="17" grpId="0"/>
      <p:bldP spid="63" grpId="0"/>
      <p:bldP spid="68" grpId="0"/>
      <p:bldP spid="73" grpId="0"/>
      <p:bldP spid="42" grpId="0"/>
      <p:bldP spid="50" grpId="0"/>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sz="11500">
                <a:solidFill>
                  <a:schemeClr val="bg1"/>
                </a:solidFill>
                <a:latin typeface="Impact" panose="020B0806030902050204" pitchFamily="34" charset="0"/>
              </a:rPr>
              <a:t>6</a:t>
            </a:r>
            <a:endParaRPr lang="en-US" sz="11500">
              <a:solidFill>
                <a:schemeClr val="bg1"/>
              </a:solidFill>
              <a:latin typeface="Impact" panose="020B0806030902050204"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charset="-122"/>
                <a:ea typeface="微软雅黑" panose="020B0503020204020204" charset="-122"/>
              </a:rPr>
              <a:t>第</a:t>
            </a:r>
            <a:endParaRPr lang="zh-CN" altLang="en-US" sz="3200" b="1">
              <a:solidFill>
                <a:srgbClr val="044875"/>
              </a:solidFill>
              <a:latin typeface="微软雅黑" panose="020B0503020204020204" charset="-122"/>
              <a:ea typeface="微软雅黑" panose="020B0503020204020204" charset="-122"/>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3"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200" b="1">
                <a:solidFill>
                  <a:srgbClr val="044875"/>
                </a:solidFill>
                <a:latin typeface="微软雅黑" panose="020B0503020204020204" charset="-122"/>
                <a:ea typeface="微软雅黑" panose="020B0503020204020204" charset="-122"/>
              </a:rPr>
              <a:t>部分</a:t>
            </a:r>
            <a:endParaRPr lang="zh-CN" altLang="en-US" sz="3200" b="1">
              <a:solidFill>
                <a:srgbClr val="044875"/>
              </a:solidFill>
              <a:latin typeface="微软雅黑" panose="020B0503020204020204" charset="-122"/>
              <a:ea typeface="微软雅黑" panose="020B0503020204020204" charset="-122"/>
            </a:endParaRPr>
          </a:p>
        </p:txBody>
      </p:sp>
      <p:sp>
        <p:nvSpPr>
          <p:cNvPr id="8" name="文本框 7"/>
          <p:cNvSpPr txBox="1">
            <a:spLocks noChangeArrowheads="1"/>
          </p:cNvSpPr>
          <p:nvPr/>
        </p:nvSpPr>
        <p:spPr bwMode="auto">
          <a:xfrm>
            <a:off x="5913755" y="3641725"/>
            <a:ext cx="597725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4800" b="1">
                <a:solidFill>
                  <a:schemeClr val="bg1"/>
                </a:solidFill>
                <a:latin typeface="微软雅黑" panose="020B0503020204020204" charset="-122"/>
                <a:ea typeface="微软雅黑" panose="020B0503020204020204" charset="-122"/>
              </a:rPr>
              <a:t>C</a:t>
            </a:r>
            <a:r>
              <a:rPr lang="zh-CN" altLang="en-US" sz="4800" b="1">
                <a:solidFill>
                  <a:schemeClr val="bg1"/>
                </a:solidFill>
                <a:latin typeface="微软雅黑" panose="020B0503020204020204" charset="-122"/>
                <a:ea typeface="微软雅黑" panose="020B0503020204020204" charset="-122"/>
              </a:rPr>
              <a:t>losing </a:t>
            </a:r>
            <a:r>
              <a:rPr lang="en-US" altLang="zh-CN" sz="4800" b="1">
                <a:solidFill>
                  <a:schemeClr val="bg1"/>
                </a:solidFill>
                <a:latin typeface="微软雅黑" panose="020B0503020204020204" charset="-122"/>
                <a:ea typeface="微软雅黑" panose="020B0503020204020204" charset="-122"/>
              </a:rPr>
              <a:t>S</a:t>
            </a:r>
            <a:r>
              <a:rPr lang="zh-CN" altLang="en-US" sz="4800" b="1">
                <a:solidFill>
                  <a:schemeClr val="bg1"/>
                </a:solidFill>
                <a:latin typeface="微软雅黑" panose="020B0503020204020204" charset="-122"/>
                <a:ea typeface="微软雅黑" panose="020B0503020204020204" charset="-122"/>
              </a:rPr>
              <a:t>peech</a:t>
            </a:r>
            <a:endParaRPr lang="zh-CN" altLang="en-US" sz="4800" b="1">
              <a:solidFill>
                <a:schemeClr val="bg1"/>
              </a:solidFill>
              <a:latin typeface="微软雅黑" panose="020B0503020204020204" charset="-122"/>
              <a:ea typeface="微软雅黑" panose="020B050302020402020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p:bldP spid="5" grpId="0"/>
      <p:bldP spid="6" grpId="0" bldLvl="0" animBg="1"/>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bwMode="auto">
          <a:xfrm>
            <a:off x="768350" y="968375"/>
            <a:ext cx="10798175" cy="3790950"/>
            <a:chOff x="768985" y="967908"/>
            <a:chExt cx="10798175" cy="3790950"/>
          </a:xfrm>
        </p:grpSpPr>
        <p:pic>
          <p:nvPicPr>
            <p:cNvPr id="2" name="图片 1"/>
            <p:cNvPicPr>
              <a:picLocks noChangeAspect="1"/>
            </p:cNvPicPr>
            <p:nvPr/>
          </p:nvPicPr>
          <p:blipFill>
            <a:blip r:embed="rId1"/>
            <a:srcRect l="3429" t="21849" b="17825"/>
            <a:stretch>
              <a:fillRect/>
            </a:stretch>
          </p:blipFill>
          <p:spPr bwMode="auto">
            <a:xfrm>
              <a:off x="768985" y="967908"/>
              <a:ext cx="10798175" cy="37909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3" name="矩形 32"/>
            <p:cNvSpPr/>
            <p:nvPr/>
          </p:nvSpPr>
          <p:spPr>
            <a:xfrm>
              <a:off x="768985" y="991721"/>
              <a:ext cx="10798175" cy="376713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4" name="文本框 23"/>
          <p:cNvSpPr txBox="1">
            <a:spLocks noChangeArrowheads="1"/>
          </p:cNvSpPr>
          <p:nvPr/>
        </p:nvSpPr>
        <p:spPr bwMode="auto">
          <a:xfrm>
            <a:off x="1188403" y="5008880"/>
            <a:ext cx="981392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ts val="1700"/>
              </a:lnSpc>
            </a:pPr>
            <a:r>
              <a:rPr lang="en-US" altLang="zh-CN">
                <a:solidFill>
                  <a:srgbClr val="044875"/>
                </a:solidFill>
                <a:latin typeface="Arial" panose="020B0604020202020204" pitchFamily="34" charset="0"/>
                <a:cs typeface="Arial" panose="020B0604020202020204" pitchFamily="34" charset="0"/>
              </a:rPr>
              <a:t>At a </a:t>
            </a:r>
            <a:r>
              <a:rPr lang="en-US" altLang="zh-CN" sz="2000" b="1">
                <a:solidFill>
                  <a:srgbClr val="044875"/>
                </a:solidFill>
                <a:latin typeface="Arial" panose="020B0604020202020204" pitchFamily="34" charset="0"/>
                <a:cs typeface="Arial" panose="020B0604020202020204" pitchFamily="34" charset="0"/>
              </a:rPr>
              <a:t>closing session</a:t>
            </a:r>
            <a:r>
              <a:rPr lang="en-US" altLang="zh-CN">
                <a:solidFill>
                  <a:srgbClr val="044875"/>
                </a:solidFill>
                <a:latin typeface="Arial" panose="020B0604020202020204" pitchFamily="34" charset="0"/>
                <a:cs typeface="Arial" panose="020B0604020202020204" pitchFamily="34" charset="0"/>
              </a:rPr>
              <a:t> of an academic conference, the </a:t>
            </a:r>
            <a:r>
              <a:rPr lang="en-US" altLang="zh-CN" sz="2000" b="1">
                <a:solidFill>
                  <a:srgbClr val="044875"/>
                </a:solidFill>
                <a:latin typeface="Arial" panose="020B0604020202020204" pitchFamily="34" charset="0"/>
                <a:cs typeface="Arial" panose="020B0604020202020204" pitchFamily="34" charset="0"/>
              </a:rPr>
              <a:t>organizer</a:t>
            </a:r>
            <a:r>
              <a:rPr lang="en-US" altLang="zh-CN" sz="2000">
                <a:solidFill>
                  <a:srgbClr val="044875"/>
                </a:solidFill>
                <a:latin typeface="Arial" panose="020B0604020202020204" pitchFamily="34" charset="0"/>
                <a:cs typeface="Arial" panose="020B0604020202020204" pitchFamily="34" charset="0"/>
              </a:rPr>
              <a:t> or </a:t>
            </a:r>
            <a:r>
              <a:rPr lang="en-US" altLang="zh-CN" sz="2000" b="1">
                <a:solidFill>
                  <a:srgbClr val="044875"/>
                </a:solidFill>
                <a:latin typeface="Arial" panose="020B0604020202020204" pitchFamily="34" charset="0"/>
                <a:cs typeface="Arial" panose="020B0604020202020204" pitchFamily="34" charset="0"/>
              </a:rPr>
              <a:t>sponsor</a:t>
            </a:r>
            <a:r>
              <a:rPr lang="en-US" altLang="zh-CN">
                <a:solidFill>
                  <a:srgbClr val="044875"/>
                </a:solidFill>
                <a:latin typeface="Arial" panose="020B0604020202020204" pitchFamily="34" charset="0"/>
                <a:cs typeface="Arial" panose="020B0604020202020204" pitchFamily="34" charset="0"/>
              </a:rPr>
              <a:t> would deliver a closing speech, expressing thanks to all the people concerned, summarizing the accomplishments of the conference, commenting on the contributions of the conference, announcing the next conference, extending invitation to the participants and declaring the conference closed.</a:t>
            </a:r>
            <a:endParaRPr lang="en-US" altLang="zh-CN">
              <a:solidFill>
                <a:srgbClr val="044875"/>
              </a:solidFill>
              <a:latin typeface="Arial" panose="020B0604020202020204" pitchFamily="34" charset="0"/>
              <a:cs typeface="Arial" panose="020B0604020202020204" pitchFamily="34" charset="0"/>
            </a:endParaRPr>
          </a:p>
        </p:txBody>
      </p:sp>
      <p:sp>
        <p:nvSpPr>
          <p:cNvPr id="25" name="矩形 24"/>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矩形 25"/>
          <p:cNvSpPr/>
          <p:nvPr/>
        </p:nvSpPr>
        <p:spPr>
          <a:xfrm>
            <a:off x="4146550" y="254000"/>
            <a:ext cx="804545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7" name="组合 26"/>
          <p:cNvGrpSpPr/>
          <p:nvPr/>
        </p:nvGrpSpPr>
        <p:grpSpPr bwMode="auto">
          <a:xfrm>
            <a:off x="550863" y="82550"/>
            <a:ext cx="3596005" cy="583565"/>
            <a:chOff x="551544" y="82976"/>
            <a:chExt cx="3594903" cy="582556"/>
          </a:xfrm>
        </p:grpSpPr>
        <p:sp>
          <p:nvSpPr>
            <p:cNvPr id="16398" name="文本框 27"/>
            <p:cNvSpPr txBox="1">
              <a:spLocks noChangeArrowheads="1"/>
            </p:cNvSpPr>
            <p:nvPr/>
          </p:nvSpPr>
          <p:spPr bwMode="auto">
            <a:xfrm>
              <a:off x="854607" y="111278"/>
              <a:ext cx="3291840" cy="521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a:solidFill>
                    <a:schemeClr val="tx1"/>
                  </a:solidFill>
                  <a:latin typeface="微软雅黑" panose="020B0503020204020204" charset="-122"/>
                  <a:ea typeface="微软雅黑" panose="020B0503020204020204" charset="-122"/>
                  <a:sym typeface="+mn-ea"/>
                </a:rPr>
                <a:t>C</a:t>
              </a:r>
              <a:r>
                <a:rPr lang="zh-CN" altLang="en-US" sz="2800" b="1">
                  <a:solidFill>
                    <a:schemeClr val="tx1"/>
                  </a:solidFill>
                  <a:latin typeface="微软雅黑" panose="020B0503020204020204" charset="-122"/>
                  <a:ea typeface="微软雅黑" panose="020B0503020204020204" charset="-122"/>
                  <a:sym typeface="+mn-ea"/>
                </a:rPr>
                <a:t>losing </a:t>
              </a:r>
              <a:r>
                <a:rPr lang="en-US" altLang="zh-CN" sz="2800" b="1">
                  <a:solidFill>
                    <a:schemeClr val="tx1"/>
                  </a:solidFill>
                  <a:latin typeface="微软雅黑" panose="020B0503020204020204" charset="-122"/>
                  <a:ea typeface="微软雅黑" panose="020B0503020204020204" charset="-122"/>
                  <a:sym typeface="+mn-ea"/>
                </a:rPr>
                <a:t>S</a:t>
              </a:r>
              <a:r>
                <a:rPr lang="zh-CN" altLang="en-US" sz="2800" b="1">
                  <a:solidFill>
                    <a:schemeClr val="tx1"/>
                  </a:solidFill>
                  <a:latin typeface="微软雅黑" panose="020B0503020204020204" charset="-122"/>
                  <a:ea typeface="微软雅黑" panose="020B0503020204020204" charset="-122"/>
                  <a:sym typeface="+mn-ea"/>
                </a:rPr>
                <a:t>peech</a:t>
              </a:r>
              <a:endParaRPr lang="zh-CN" altLang="en-US" sz="2800" b="1">
                <a:solidFill>
                  <a:schemeClr val="tx1"/>
                </a:solidFill>
                <a:latin typeface="微软雅黑" panose="020B0503020204020204" charset="-122"/>
                <a:ea typeface="微软雅黑" panose="020B0503020204020204" charset="-122"/>
                <a:sym typeface="+mn-ea"/>
              </a:endParaRPr>
            </a:p>
          </p:txBody>
        </p:sp>
        <p:sp>
          <p:nvSpPr>
            <p:cNvPr id="29" name="文本框 28"/>
            <p:cNvSpPr txBox="1"/>
            <p:nvPr/>
          </p:nvSpPr>
          <p:spPr>
            <a:xfrm>
              <a:off x="551544" y="82976"/>
              <a:ext cx="723678" cy="582556"/>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a:t>
              </a:r>
              <a:r>
                <a:rPr lang="en-US" sz="3200" dirty="0">
                  <a:solidFill>
                    <a:schemeClr val="bg2">
                      <a:lumMod val="25000"/>
                    </a:schemeClr>
                  </a:solidFill>
                  <a:latin typeface="Impact" panose="020B0806030902050204" pitchFamily="34" charset="0"/>
                  <a:ea typeface="+mn-ea"/>
                </a:rPr>
                <a:t>6</a:t>
              </a:r>
              <a:endParaRPr lang="en-US" sz="3200" dirty="0">
                <a:solidFill>
                  <a:schemeClr val="bg2">
                    <a:lumMod val="25000"/>
                  </a:schemeClr>
                </a:solidFill>
                <a:latin typeface="Impact" panose="020B0806030902050204" pitchFamily="34" charset="0"/>
                <a:ea typeface="+mn-ea"/>
              </a:endParaRPr>
            </a:p>
          </p:txBody>
        </p:sp>
      </p:grpSp>
      <p:sp>
        <p:nvSpPr>
          <p:cNvPr id="30" name="矩形 29"/>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 name="矩形 30"/>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2" name="文本框 31"/>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rgbClr val="044875"/>
                </a:solidFill>
                <a:latin typeface="微软雅黑" panose="020B0503020204020204" charset="-122"/>
                <a:ea typeface="微软雅黑" panose="020B0503020204020204" charset="-122"/>
              </a:rPr>
              <a:t>LOGO</a:t>
            </a:r>
            <a:endParaRPr lang="zh-CN" altLang="en-US" sz="2000">
              <a:solidFill>
                <a:srgbClr val="044875"/>
              </a:solidFill>
              <a:latin typeface="微软雅黑" panose="020B0503020204020204" charset="-122"/>
              <a:ea typeface="微软雅黑" panose="020B050302020402020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right)">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right)">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up)">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bldLvl="0" animBg="1"/>
      <p:bldP spid="26" grpId="0" bldLvl="0" animBg="1"/>
      <p:bldP spid="30" grpId="0" bldLvl="0" animBg="1"/>
      <p:bldP spid="31" grpId="0" bldLvl="0" animBg="1"/>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3973830" y="254000"/>
            <a:ext cx="8218170" cy="28448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rgbClr val="044875"/>
                </a:solidFill>
                <a:latin typeface="微软雅黑" panose="020B0503020204020204" charset="-122"/>
                <a:ea typeface="微软雅黑" panose="020B0503020204020204" charset="-122"/>
              </a:rPr>
              <a:t>LOGO</a:t>
            </a:r>
            <a:endParaRPr lang="zh-CN" altLang="en-US" sz="2000">
              <a:solidFill>
                <a:srgbClr val="044875"/>
              </a:solidFill>
              <a:latin typeface="微软雅黑" panose="020B0503020204020204" charset="-122"/>
              <a:ea typeface="微软雅黑" panose="020B0503020204020204" charset="-122"/>
            </a:endParaRPr>
          </a:p>
        </p:txBody>
      </p:sp>
      <p:grpSp>
        <p:nvGrpSpPr>
          <p:cNvPr id="18" name="组合 17"/>
          <p:cNvGrpSpPr/>
          <p:nvPr/>
        </p:nvGrpSpPr>
        <p:grpSpPr bwMode="auto">
          <a:xfrm>
            <a:off x="9440863" y="1921193"/>
            <a:ext cx="2200275" cy="2654300"/>
            <a:chOff x="9326343" y="1367749"/>
            <a:chExt cx="2200785" cy="2654355"/>
          </a:xfrm>
        </p:grpSpPr>
        <p:sp>
          <p:nvSpPr>
            <p:cNvPr id="19" name="L 形 18"/>
            <p:cNvSpPr/>
            <p:nvPr/>
          </p:nvSpPr>
          <p:spPr>
            <a:xfrm rot="5400000">
              <a:off x="9765528" y="2260503"/>
              <a:ext cx="1322415" cy="2200785"/>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33" name="Freeform 288"/>
            <p:cNvSpPr>
              <a:spLocks noEditPoints="1"/>
            </p:cNvSpPr>
            <p:nvPr/>
          </p:nvSpPr>
          <p:spPr bwMode="auto">
            <a:xfrm>
              <a:off x="9884865" y="1367749"/>
              <a:ext cx="1083740" cy="1034481"/>
            </a:xfrm>
            <a:custGeom>
              <a:avLst/>
              <a:gdLst>
                <a:gd name="T0" fmla="*/ 2147483647 w 109"/>
                <a:gd name="T1" fmla="*/ 2147483647 h 104"/>
                <a:gd name="T2" fmla="*/ 2147483647 w 109"/>
                <a:gd name="T3" fmla="*/ 2147483647 h 104"/>
                <a:gd name="T4" fmla="*/ 2147483647 w 109"/>
                <a:gd name="T5" fmla="*/ 2147483647 h 104"/>
                <a:gd name="T6" fmla="*/ 2147483647 w 109"/>
                <a:gd name="T7" fmla="*/ 2147483647 h 104"/>
                <a:gd name="T8" fmla="*/ 2147483647 w 109"/>
                <a:gd name="T9" fmla="*/ 2147483647 h 104"/>
                <a:gd name="T10" fmla="*/ 2147483647 w 109"/>
                <a:gd name="T11" fmla="*/ 2147483647 h 104"/>
                <a:gd name="T12" fmla="*/ 2147483647 w 109"/>
                <a:gd name="T13" fmla="*/ 2147483647 h 104"/>
                <a:gd name="T14" fmla="*/ 2147483647 w 109"/>
                <a:gd name="T15" fmla="*/ 2147483647 h 104"/>
                <a:gd name="T16" fmla="*/ 2147483647 w 109"/>
                <a:gd name="T17" fmla="*/ 2147483647 h 104"/>
                <a:gd name="T18" fmla="*/ 2147483647 w 109"/>
                <a:gd name="T19" fmla="*/ 0 h 104"/>
                <a:gd name="T20" fmla="*/ 2147483647 w 109"/>
                <a:gd name="T21" fmla="*/ 2147483647 h 104"/>
                <a:gd name="T22" fmla="*/ 2147483647 w 109"/>
                <a:gd name="T23" fmla="*/ 2147483647 h 104"/>
                <a:gd name="T24" fmla="*/ 2147483647 w 109"/>
                <a:gd name="T25" fmla="*/ 2147483647 h 104"/>
                <a:gd name="T26" fmla="*/ 2147483647 w 109"/>
                <a:gd name="T27" fmla="*/ 2147483647 h 104"/>
                <a:gd name="T28" fmla="*/ 2147483647 w 109"/>
                <a:gd name="T29" fmla="*/ 2147483647 h 104"/>
                <a:gd name="T30" fmla="*/ 2147483647 w 109"/>
                <a:gd name="T31" fmla="*/ 2147483647 h 104"/>
                <a:gd name="T32" fmla="*/ 2147483647 w 109"/>
                <a:gd name="T33" fmla="*/ 2147483647 h 104"/>
                <a:gd name="T34" fmla="*/ 2147483647 w 109"/>
                <a:gd name="T35" fmla="*/ 2147483647 h 104"/>
                <a:gd name="T36" fmla="*/ 2147483647 w 109"/>
                <a:gd name="T37" fmla="*/ 2147483647 h 104"/>
                <a:gd name="T38" fmla="*/ 2147483647 w 109"/>
                <a:gd name="T39" fmla="*/ 2147483647 h 104"/>
                <a:gd name="T40" fmla="*/ 2147483647 w 109"/>
                <a:gd name="T41" fmla="*/ 2147483647 h 104"/>
                <a:gd name="T42" fmla="*/ 2147483647 w 109"/>
                <a:gd name="T43" fmla="*/ 2147483647 h 104"/>
                <a:gd name="T44" fmla="*/ 2147483647 w 109"/>
                <a:gd name="T45" fmla="*/ 2147483647 h 104"/>
                <a:gd name="T46" fmla="*/ 2147483647 w 109"/>
                <a:gd name="T47" fmla="*/ 2147483647 h 104"/>
                <a:gd name="T48" fmla="*/ 2147483647 w 109"/>
                <a:gd name="T49" fmla="*/ 2147483647 h 104"/>
                <a:gd name="T50" fmla="*/ 2147483647 w 109"/>
                <a:gd name="T51" fmla="*/ 2147483647 h 104"/>
                <a:gd name="T52" fmla="*/ 2147483647 w 109"/>
                <a:gd name="T53" fmla="*/ 2147483647 h 104"/>
                <a:gd name="T54" fmla="*/ 2147483647 w 109"/>
                <a:gd name="T55" fmla="*/ 2147483647 h 104"/>
                <a:gd name="T56" fmla="*/ 2147483647 w 109"/>
                <a:gd name="T57" fmla="*/ 2147483647 h 104"/>
                <a:gd name="T58" fmla="*/ 2147483647 w 109"/>
                <a:gd name="T59" fmla="*/ 2147483647 h 104"/>
                <a:gd name="T60" fmla="*/ 2147483647 w 109"/>
                <a:gd name="T61" fmla="*/ 2147483647 h 104"/>
                <a:gd name="T62" fmla="*/ 2147483647 w 109"/>
                <a:gd name="T63" fmla="*/ 2147483647 h 104"/>
                <a:gd name="T64" fmla="*/ 2147483647 w 109"/>
                <a:gd name="T65" fmla="*/ 2147483647 h 104"/>
                <a:gd name="T66" fmla="*/ 2147483647 w 109"/>
                <a:gd name="T67" fmla="*/ 2147483647 h 104"/>
                <a:gd name="T68" fmla="*/ 2147483647 w 109"/>
                <a:gd name="T69" fmla="*/ 2147483647 h 104"/>
                <a:gd name="T70" fmla="*/ 2147483647 w 109"/>
                <a:gd name="T71" fmla="*/ 2147483647 h 104"/>
                <a:gd name="T72" fmla="*/ 2147483647 w 109"/>
                <a:gd name="T73" fmla="*/ 2147483647 h 104"/>
                <a:gd name="T74" fmla="*/ 2147483647 w 109"/>
                <a:gd name="T75" fmla="*/ 2147483647 h 104"/>
                <a:gd name="T76" fmla="*/ 2147483647 w 109"/>
                <a:gd name="T77" fmla="*/ 2147483647 h 104"/>
                <a:gd name="T78" fmla="*/ 2147483647 w 109"/>
                <a:gd name="T79" fmla="*/ 2147483647 h 104"/>
                <a:gd name="T80" fmla="*/ 2147483647 w 109"/>
                <a:gd name="T81" fmla="*/ 2147483647 h 104"/>
                <a:gd name="T82" fmla="*/ 2147483647 w 109"/>
                <a:gd name="T83" fmla="*/ 2147483647 h 104"/>
                <a:gd name="T84" fmla="*/ 2147483647 w 109"/>
                <a:gd name="T85" fmla="*/ 2147483647 h 104"/>
                <a:gd name="T86" fmla="*/ 2147483647 w 109"/>
                <a:gd name="T87" fmla="*/ 2147483647 h 104"/>
                <a:gd name="T88" fmla="*/ 2147483647 w 109"/>
                <a:gd name="T89" fmla="*/ 2147483647 h 104"/>
                <a:gd name="T90" fmla="*/ 2147483647 w 109"/>
                <a:gd name="T91" fmla="*/ 2147483647 h 104"/>
                <a:gd name="T92" fmla="*/ 2147483647 w 109"/>
                <a:gd name="T93" fmla="*/ 2147483647 h 1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 h="104">
                  <a:moveTo>
                    <a:pt x="62" y="0"/>
                  </a:moveTo>
                  <a:cubicBezTo>
                    <a:pt x="71" y="0"/>
                    <a:pt x="80" y="3"/>
                    <a:pt x="86" y="10"/>
                  </a:cubicBezTo>
                  <a:cubicBezTo>
                    <a:pt x="92" y="16"/>
                    <a:pt x="96" y="24"/>
                    <a:pt x="96" y="34"/>
                  </a:cubicBezTo>
                  <a:cubicBezTo>
                    <a:pt x="96" y="38"/>
                    <a:pt x="95" y="42"/>
                    <a:pt x="94" y="46"/>
                  </a:cubicBezTo>
                  <a:cubicBezTo>
                    <a:pt x="92" y="48"/>
                    <a:pt x="92" y="48"/>
                    <a:pt x="92" y="48"/>
                  </a:cubicBezTo>
                  <a:cubicBezTo>
                    <a:pt x="89" y="52"/>
                    <a:pt x="86" y="56"/>
                    <a:pt x="83" y="58"/>
                  </a:cubicBezTo>
                  <a:cubicBezTo>
                    <a:pt x="83" y="53"/>
                    <a:pt x="83" y="53"/>
                    <a:pt x="83" y="53"/>
                  </a:cubicBezTo>
                  <a:cubicBezTo>
                    <a:pt x="82" y="53"/>
                    <a:pt x="82" y="53"/>
                    <a:pt x="82" y="53"/>
                  </a:cubicBezTo>
                  <a:cubicBezTo>
                    <a:pt x="84" y="51"/>
                    <a:pt x="86" y="49"/>
                    <a:pt x="87" y="46"/>
                  </a:cubicBezTo>
                  <a:cubicBezTo>
                    <a:pt x="86" y="46"/>
                    <a:pt x="86" y="47"/>
                    <a:pt x="85" y="47"/>
                  </a:cubicBezTo>
                  <a:cubicBezTo>
                    <a:pt x="83" y="48"/>
                    <a:pt x="80" y="49"/>
                    <a:pt x="78" y="50"/>
                  </a:cubicBezTo>
                  <a:cubicBezTo>
                    <a:pt x="78" y="50"/>
                    <a:pt x="77" y="51"/>
                    <a:pt x="77" y="51"/>
                  </a:cubicBezTo>
                  <a:cubicBezTo>
                    <a:pt x="65" y="47"/>
                    <a:pt x="54" y="47"/>
                    <a:pt x="44" y="49"/>
                  </a:cubicBezTo>
                  <a:cubicBezTo>
                    <a:pt x="42" y="49"/>
                    <a:pt x="40" y="48"/>
                    <a:pt x="38" y="47"/>
                  </a:cubicBezTo>
                  <a:cubicBezTo>
                    <a:pt x="38" y="47"/>
                    <a:pt x="37" y="46"/>
                    <a:pt x="36" y="46"/>
                  </a:cubicBezTo>
                  <a:cubicBezTo>
                    <a:pt x="37" y="48"/>
                    <a:pt x="38" y="49"/>
                    <a:pt x="39" y="51"/>
                  </a:cubicBezTo>
                  <a:cubicBezTo>
                    <a:pt x="38" y="52"/>
                    <a:pt x="36" y="52"/>
                    <a:pt x="34" y="53"/>
                  </a:cubicBezTo>
                  <a:cubicBezTo>
                    <a:pt x="30" y="48"/>
                    <a:pt x="28" y="41"/>
                    <a:pt x="28" y="34"/>
                  </a:cubicBezTo>
                  <a:cubicBezTo>
                    <a:pt x="28" y="24"/>
                    <a:pt x="31" y="16"/>
                    <a:pt x="38" y="10"/>
                  </a:cubicBezTo>
                  <a:cubicBezTo>
                    <a:pt x="44" y="3"/>
                    <a:pt x="52" y="0"/>
                    <a:pt x="62" y="0"/>
                  </a:cubicBezTo>
                  <a:close/>
                  <a:moveTo>
                    <a:pt x="0" y="104"/>
                  </a:moveTo>
                  <a:cubicBezTo>
                    <a:pt x="37" y="103"/>
                    <a:pt x="37" y="103"/>
                    <a:pt x="37" y="103"/>
                  </a:cubicBezTo>
                  <a:cubicBezTo>
                    <a:pt x="42" y="86"/>
                    <a:pt x="42" y="86"/>
                    <a:pt x="42" y="86"/>
                  </a:cubicBezTo>
                  <a:cubicBezTo>
                    <a:pt x="88" y="84"/>
                    <a:pt x="88" y="84"/>
                    <a:pt x="88" y="84"/>
                  </a:cubicBezTo>
                  <a:cubicBezTo>
                    <a:pt x="109" y="52"/>
                    <a:pt x="109" y="52"/>
                    <a:pt x="109" y="52"/>
                  </a:cubicBezTo>
                  <a:cubicBezTo>
                    <a:pt x="98" y="51"/>
                    <a:pt x="98" y="51"/>
                    <a:pt x="98" y="51"/>
                  </a:cubicBezTo>
                  <a:cubicBezTo>
                    <a:pt x="83" y="72"/>
                    <a:pt x="70" y="74"/>
                    <a:pt x="49" y="68"/>
                  </a:cubicBezTo>
                  <a:cubicBezTo>
                    <a:pt x="49" y="67"/>
                    <a:pt x="49" y="67"/>
                    <a:pt x="49" y="67"/>
                  </a:cubicBezTo>
                  <a:cubicBezTo>
                    <a:pt x="66" y="70"/>
                    <a:pt x="73" y="68"/>
                    <a:pt x="77" y="64"/>
                  </a:cubicBezTo>
                  <a:cubicBezTo>
                    <a:pt x="77" y="58"/>
                    <a:pt x="77" y="58"/>
                    <a:pt x="77" y="58"/>
                  </a:cubicBezTo>
                  <a:cubicBezTo>
                    <a:pt x="38" y="44"/>
                    <a:pt x="15" y="73"/>
                    <a:pt x="0" y="104"/>
                  </a:cubicBezTo>
                  <a:close/>
                  <a:moveTo>
                    <a:pt x="90" y="35"/>
                  </a:moveTo>
                  <a:cubicBezTo>
                    <a:pt x="80" y="35"/>
                    <a:pt x="80" y="35"/>
                    <a:pt x="80" y="35"/>
                  </a:cubicBezTo>
                  <a:cubicBezTo>
                    <a:pt x="80" y="38"/>
                    <a:pt x="80" y="41"/>
                    <a:pt x="79" y="43"/>
                  </a:cubicBezTo>
                  <a:cubicBezTo>
                    <a:pt x="80" y="43"/>
                    <a:pt x="81" y="42"/>
                    <a:pt x="83" y="42"/>
                  </a:cubicBezTo>
                  <a:cubicBezTo>
                    <a:pt x="86" y="40"/>
                    <a:pt x="89" y="38"/>
                    <a:pt x="90" y="35"/>
                  </a:cubicBezTo>
                  <a:close/>
                  <a:moveTo>
                    <a:pt x="74" y="35"/>
                  </a:moveTo>
                  <a:cubicBezTo>
                    <a:pt x="64" y="35"/>
                    <a:pt x="64" y="35"/>
                    <a:pt x="64" y="35"/>
                  </a:cubicBezTo>
                  <a:cubicBezTo>
                    <a:pt x="64" y="46"/>
                    <a:pt x="64" y="46"/>
                    <a:pt x="64" y="46"/>
                  </a:cubicBezTo>
                  <a:cubicBezTo>
                    <a:pt x="67" y="46"/>
                    <a:pt x="70" y="46"/>
                    <a:pt x="73" y="45"/>
                  </a:cubicBezTo>
                  <a:cubicBezTo>
                    <a:pt x="74" y="42"/>
                    <a:pt x="74" y="39"/>
                    <a:pt x="74" y="35"/>
                  </a:cubicBezTo>
                  <a:close/>
                  <a:moveTo>
                    <a:pt x="59" y="35"/>
                  </a:moveTo>
                  <a:cubicBezTo>
                    <a:pt x="50" y="35"/>
                    <a:pt x="50" y="35"/>
                    <a:pt x="50" y="35"/>
                  </a:cubicBezTo>
                  <a:cubicBezTo>
                    <a:pt x="50" y="39"/>
                    <a:pt x="50" y="42"/>
                    <a:pt x="51" y="45"/>
                  </a:cubicBezTo>
                  <a:cubicBezTo>
                    <a:pt x="53" y="46"/>
                    <a:pt x="56" y="46"/>
                    <a:pt x="59" y="46"/>
                  </a:cubicBezTo>
                  <a:cubicBezTo>
                    <a:pt x="59" y="35"/>
                    <a:pt x="59" y="35"/>
                    <a:pt x="59" y="35"/>
                  </a:cubicBezTo>
                  <a:close/>
                  <a:moveTo>
                    <a:pt x="44" y="35"/>
                  </a:moveTo>
                  <a:cubicBezTo>
                    <a:pt x="34" y="35"/>
                    <a:pt x="34" y="35"/>
                    <a:pt x="34" y="35"/>
                  </a:cubicBezTo>
                  <a:cubicBezTo>
                    <a:pt x="35" y="38"/>
                    <a:pt x="37" y="40"/>
                    <a:pt x="41" y="42"/>
                  </a:cubicBezTo>
                  <a:cubicBezTo>
                    <a:pt x="42" y="42"/>
                    <a:pt x="43" y="43"/>
                    <a:pt x="44" y="43"/>
                  </a:cubicBezTo>
                  <a:cubicBezTo>
                    <a:pt x="44" y="41"/>
                    <a:pt x="44" y="38"/>
                    <a:pt x="44" y="35"/>
                  </a:cubicBezTo>
                  <a:close/>
                  <a:moveTo>
                    <a:pt x="35" y="30"/>
                  </a:moveTo>
                  <a:cubicBezTo>
                    <a:pt x="44" y="30"/>
                    <a:pt x="44" y="30"/>
                    <a:pt x="44" y="30"/>
                  </a:cubicBezTo>
                  <a:cubicBezTo>
                    <a:pt x="44" y="28"/>
                    <a:pt x="44" y="26"/>
                    <a:pt x="44" y="24"/>
                  </a:cubicBezTo>
                  <a:cubicBezTo>
                    <a:pt x="43" y="24"/>
                    <a:pt x="42" y="25"/>
                    <a:pt x="41" y="25"/>
                  </a:cubicBezTo>
                  <a:cubicBezTo>
                    <a:pt x="38" y="27"/>
                    <a:pt x="36" y="28"/>
                    <a:pt x="35" y="30"/>
                  </a:cubicBezTo>
                  <a:close/>
                  <a:moveTo>
                    <a:pt x="50" y="30"/>
                  </a:moveTo>
                  <a:cubicBezTo>
                    <a:pt x="59" y="30"/>
                    <a:pt x="59" y="30"/>
                    <a:pt x="59" y="30"/>
                  </a:cubicBezTo>
                  <a:cubicBezTo>
                    <a:pt x="59" y="21"/>
                    <a:pt x="59" y="21"/>
                    <a:pt x="59" y="21"/>
                  </a:cubicBezTo>
                  <a:cubicBezTo>
                    <a:pt x="56" y="21"/>
                    <a:pt x="53" y="22"/>
                    <a:pt x="51" y="22"/>
                  </a:cubicBezTo>
                  <a:cubicBezTo>
                    <a:pt x="50" y="25"/>
                    <a:pt x="50" y="27"/>
                    <a:pt x="50" y="30"/>
                  </a:cubicBezTo>
                  <a:close/>
                  <a:moveTo>
                    <a:pt x="64" y="30"/>
                  </a:moveTo>
                  <a:cubicBezTo>
                    <a:pt x="74" y="30"/>
                    <a:pt x="74" y="30"/>
                    <a:pt x="74" y="30"/>
                  </a:cubicBezTo>
                  <a:cubicBezTo>
                    <a:pt x="74" y="27"/>
                    <a:pt x="73" y="25"/>
                    <a:pt x="73" y="22"/>
                  </a:cubicBezTo>
                  <a:cubicBezTo>
                    <a:pt x="70" y="22"/>
                    <a:pt x="67" y="21"/>
                    <a:pt x="64" y="21"/>
                  </a:cubicBezTo>
                  <a:cubicBezTo>
                    <a:pt x="64" y="30"/>
                    <a:pt x="64" y="30"/>
                    <a:pt x="64" y="30"/>
                  </a:cubicBezTo>
                  <a:close/>
                  <a:moveTo>
                    <a:pt x="80" y="30"/>
                  </a:moveTo>
                  <a:cubicBezTo>
                    <a:pt x="89" y="30"/>
                    <a:pt x="89" y="30"/>
                    <a:pt x="89" y="30"/>
                  </a:cubicBezTo>
                  <a:cubicBezTo>
                    <a:pt x="87" y="28"/>
                    <a:pt x="85" y="27"/>
                    <a:pt x="83" y="25"/>
                  </a:cubicBezTo>
                  <a:cubicBezTo>
                    <a:pt x="81" y="25"/>
                    <a:pt x="80" y="24"/>
                    <a:pt x="79" y="24"/>
                  </a:cubicBezTo>
                  <a:cubicBezTo>
                    <a:pt x="79" y="26"/>
                    <a:pt x="80" y="28"/>
                    <a:pt x="80" y="30"/>
                  </a:cubicBezTo>
                  <a:close/>
                  <a:moveTo>
                    <a:pt x="64" y="6"/>
                  </a:moveTo>
                  <a:cubicBezTo>
                    <a:pt x="64" y="15"/>
                    <a:pt x="64" y="15"/>
                    <a:pt x="64" y="15"/>
                  </a:cubicBezTo>
                  <a:cubicBezTo>
                    <a:pt x="67" y="15"/>
                    <a:pt x="69" y="16"/>
                    <a:pt x="71" y="16"/>
                  </a:cubicBezTo>
                  <a:cubicBezTo>
                    <a:pt x="71" y="15"/>
                    <a:pt x="70" y="14"/>
                    <a:pt x="70" y="13"/>
                  </a:cubicBezTo>
                  <a:cubicBezTo>
                    <a:pt x="68" y="10"/>
                    <a:pt x="66" y="7"/>
                    <a:pt x="64" y="6"/>
                  </a:cubicBezTo>
                  <a:close/>
                  <a:moveTo>
                    <a:pt x="59" y="15"/>
                  </a:moveTo>
                  <a:cubicBezTo>
                    <a:pt x="59" y="6"/>
                    <a:pt x="59" y="6"/>
                    <a:pt x="59" y="6"/>
                  </a:cubicBezTo>
                  <a:cubicBezTo>
                    <a:pt x="57" y="7"/>
                    <a:pt x="55" y="10"/>
                    <a:pt x="54" y="13"/>
                  </a:cubicBezTo>
                  <a:cubicBezTo>
                    <a:pt x="53" y="14"/>
                    <a:pt x="53" y="15"/>
                    <a:pt x="52" y="16"/>
                  </a:cubicBezTo>
                  <a:cubicBezTo>
                    <a:pt x="55" y="16"/>
                    <a:pt x="57" y="15"/>
                    <a:pt x="59" y="15"/>
                  </a:cubicBezTo>
                  <a:close/>
                  <a:moveTo>
                    <a:pt x="46" y="17"/>
                  </a:moveTo>
                  <a:cubicBezTo>
                    <a:pt x="46" y="15"/>
                    <a:pt x="47" y="12"/>
                    <a:pt x="48" y="10"/>
                  </a:cubicBezTo>
                  <a:cubicBezTo>
                    <a:pt x="49" y="10"/>
                    <a:pt x="49" y="9"/>
                    <a:pt x="50" y="8"/>
                  </a:cubicBezTo>
                  <a:cubicBezTo>
                    <a:pt x="47" y="10"/>
                    <a:pt x="44" y="11"/>
                    <a:pt x="42" y="14"/>
                  </a:cubicBezTo>
                  <a:cubicBezTo>
                    <a:pt x="40" y="16"/>
                    <a:pt x="38" y="18"/>
                    <a:pt x="36" y="21"/>
                  </a:cubicBezTo>
                  <a:cubicBezTo>
                    <a:pt x="37" y="21"/>
                    <a:pt x="38" y="20"/>
                    <a:pt x="38" y="20"/>
                  </a:cubicBezTo>
                  <a:cubicBezTo>
                    <a:pt x="41" y="19"/>
                    <a:pt x="43" y="18"/>
                    <a:pt x="46" y="17"/>
                  </a:cubicBezTo>
                  <a:close/>
                  <a:moveTo>
                    <a:pt x="74" y="8"/>
                  </a:moveTo>
                  <a:cubicBezTo>
                    <a:pt x="74" y="9"/>
                    <a:pt x="75" y="10"/>
                    <a:pt x="75" y="10"/>
                  </a:cubicBezTo>
                  <a:cubicBezTo>
                    <a:pt x="76" y="12"/>
                    <a:pt x="77" y="15"/>
                    <a:pt x="78" y="17"/>
                  </a:cubicBezTo>
                  <a:cubicBezTo>
                    <a:pt x="80" y="18"/>
                    <a:pt x="83" y="19"/>
                    <a:pt x="85" y="20"/>
                  </a:cubicBezTo>
                  <a:cubicBezTo>
                    <a:pt x="86" y="20"/>
                    <a:pt x="86" y="21"/>
                    <a:pt x="87" y="21"/>
                  </a:cubicBezTo>
                  <a:cubicBezTo>
                    <a:pt x="86" y="18"/>
                    <a:pt x="84" y="16"/>
                    <a:pt x="82" y="14"/>
                  </a:cubicBezTo>
                  <a:cubicBezTo>
                    <a:pt x="79" y="11"/>
                    <a:pt x="77" y="10"/>
                    <a:pt x="74" y="8"/>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5" name="组合 24"/>
          <p:cNvGrpSpPr/>
          <p:nvPr/>
        </p:nvGrpSpPr>
        <p:grpSpPr bwMode="auto">
          <a:xfrm>
            <a:off x="2143125" y="4353243"/>
            <a:ext cx="2205038" cy="2027237"/>
            <a:chOff x="2029350" y="3799864"/>
            <a:chExt cx="2205195" cy="2027888"/>
          </a:xfrm>
        </p:grpSpPr>
        <p:sp>
          <p:nvSpPr>
            <p:cNvPr id="26" name="L 形 25"/>
            <p:cNvSpPr/>
            <p:nvPr/>
          </p:nvSpPr>
          <p:spPr>
            <a:xfrm rot="5400000">
              <a:off x="2468160" y="4066130"/>
              <a:ext cx="1322812" cy="2200432"/>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等腰三角形 26"/>
            <p:cNvSpPr/>
            <p:nvPr/>
          </p:nvSpPr>
          <p:spPr>
            <a:xfrm>
              <a:off x="3859868" y="3904673"/>
              <a:ext cx="374677" cy="374770"/>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28" name="Freeform 98"/>
            <p:cNvSpPr>
              <a:spLocks noEditPoints="1"/>
            </p:cNvSpPr>
            <p:nvPr/>
          </p:nvSpPr>
          <p:spPr bwMode="auto">
            <a:xfrm>
              <a:off x="2817995" y="3799864"/>
              <a:ext cx="623494" cy="479027"/>
            </a:xfrm>
            <a:custGeom>
              <a:avLst/>
              <a:gdLst>
                <a:gd name="T0" fmla="*/ 2147483647 w 104"/>
                <a:gd name="T1" fmla="*/ 2147483647 h 80"/>
                <a:gd name="T2" fmla="*/ 2147483647 w 104"/>
                <a:gd name="T3" fmla="*/ 2147483647 h 80"/>
                <a:gd name="T4" fmla="*/ 2147483647 w 104"/>
                <a:gd name="T5" fmla="*/ 2147483647 h 80"/>
                <a:gd name="T6" fmla="*/ 2147483647 w 104"/>
                <a:gd name="T7" fmla="*/ 2147483647 h 80"/>
                <a:gd name="T8" fmla="*/ 2147483647 w 104"/>
                <a:gd name="T9" fmla="*/ 2147483647 h 80"/>
                <a:gd name="T10" fmla="*/ 2147483647 w 104"/>
                <a:gd name="T11" fmla="*/ 2147483647 h 80"/>
                <a:gd name="T12" fmla="*/ 2147483647 w 104"/>
                <a:gd name="T13" fmla="*/ 2147483647 h 80"/>
                <a:gd name="T14" fmla="*/ 2147483647 w 104"/>
                <a:gd name="T15" fmla="*/ 2147483647 h 80"/>
                <a:gd name="T16" fmla="*/ 2147483647 w 104"/>
                <a:gd name="T17" fmla="*/ 2147483647 h 80"/>
                <a:gd name="T18" fmla="*/ 2147483647 w 104"/>
                <a:gd name="T19" fmla="*/ 2147483647 h 80"/>
                <a:gd name="T20" fmla="*/ 2147483647 w 104"/>
                <a:gd name="T21" fmla="*/ 2147483647 h 80"/>
                <a:gd name="T22" fmla="*/ 2147483647 w 104"/>
                <a:gd name="T23" fmla="*/ 2147483647 h 80"/>
                <a:gd name="T24" fmla="*/ 2147483647 w 104"/>
                <a:gd name="T25" fmla="*/ 2147483647 h 80"/>
                <a:gd name="T26" fmla="*/ 2147483647 w 104"/>
                <a:gd name="T27" fmla="*/ 2147483647 h 80"/>
                <a:gd name="T28" fmla="*/ 2147483647 w 104"/>
                <a:gd name="T29" fmla="*/ 2147483647 h 80"/>
                <a:gd name="T30" fmla="*/ 2147483647 w 104"/>
                <a:gd name="T31" fmla="*/ 2147483647 h 80"/>
                <a:gd name="T32" fmla="*/ 2147483647 w 104"/>
                <a:gd name="T33" fmla="*/ 2147483647 h 80"/>
                <a:gd name="T34" fmla="*/ 2147483647 w 104"/>
                <a:gd name="T35" fmla="*/ 0 h 80"/>
                <a:gd name="T36" fmla="*/ 0 w 104"/>
                <a:gd name="T37" fmla="*/ 2147483647 h 80"/>
                <a:gd name="T38" fmla="*/ 0 w 104"/>
                <a:gd name="T39" fmla="*/ 2147483647 h 80"/>
                <a:gd name="T40" fmla="*/ 2147483647 w 104"/>
                <a:gd name="T41" fmla="*/ 2147483647 h 80"/>
                <a:gd name="T42" fmla="*/ 2147483647 w 104"/>
                <a:gd name="T43" fmla="*/ 2147483647 h 80"/>
                <a:gd name="T44" fmla="*/ 2147483647 w 104"/>
                <a:gd name="T45" fmla="*/ 2147483647 h 80"/>
                <a:gd name="T46" fmla="*/ 2147483647 w 104"/>
                <a:gd name="T47" fmla="*/ 2147483647 h 80"/>
                <a:gd name="T48" fmla="*/ 2147483647 w 104"/>
                <a:gd name="T49" fmla="*/ 2147483647 h 80"/>
                <a:gd name="T50" fmla="*/ 2147483647 w 104"/>
                <a:gd name="T51" fmla="*/ 2147483647 h 80"/>
                <a:gd name="T52" fmla="*/ 2147483647 w 104"/>
                <a:gd name="T53" fmla="*/ 2147483647 h 80"/>
                <a:gd name="T54" fmla="*/ 2147483647 w 104"/>
                <a:gd name="T55" fmla="*/ 2147483647 h 80"/>
                <a:gd name="T56" fmla="*/ 2147483647 w 104"/>
                <a:gd name="T57" fmla="*/ 2147483647 h 80"/>
                <a:gd name="T58" fmla="*/ 2147483647 w 104"/>
                <a:gd name="T59" fmla="*/ 2147483647 h 80"/>
                <a:gd name="T60" fmla="*/ 2147483647 w 104"/>
                <a:gd name="T61" fmla="*/ 2147483647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4" h="80">
                  <a:moveTo>
                    <a:pt x="21" y="44"/>
                  </a:moveTo>
                  <a:cubicBezTo>
                    <a:pt x="13" y="73"/>
                    <a:pt x="13" y="73"/>
                    <a:pt x="13" y="73"/>
                  </a:cubicBezTo>
                  <a:cubicBezTo>
                    <a:pt x="33" y="73"/>
                    <a:pt x="33" y="73"/>
                    <a:pt x="33" y="73"/>
                  </a:cubicBezTo>
                  <a:cubicBezTo>
                    <a:pt x="38" y="78"/>
                    <a:pt x="44" y="80"/>
                    <a:pt x="51" y="80"/>
                  </a:cubicBezTo>
                  <a:cubicBezTo>
                    <a:pt x="58" y="80"/>
                    <a:pt x="64" y="78"/>
                    <a:pt x="69" y="73"/>
                  </a:cubicBezTo>
                  <a:cubicBezTo>
                    <a:pt x="87" y="73"/>
                    <a:pt x="87" y="73"/>
                    <a:pt x="87" y="73"/>
                  </a:cubicBezTo>
                  <a:cubicBezTo>
                    <a:pt x="81" y="44"/>
                    <a:pt x="81" y="44"/>
                    <a:pt x="81" y="44"/>
                  </a:cubicBezTo>
                  <a:cubicBezTo>
                    <a:pt x="86" y="44"/>
                    <a:pt x="86" y="44"/>
                    <a:pt x="86" y="44"/>
                  </a:cubicBezTo>
                  <a:cubicBezTo>
                    <a:pt x="86" y="28"/>
                    <a:pt x="86" y="28"/>
                    <a:pt x="86" y="28"/>
                  </a:cubicBezTo>
                  <a:cubicBezTo>
                    <a:pt x="97" y="25"/>
                    <a:pt x="97" y="25"/>
                    <a:pt x="97" y="25"/>
                  </a:cubicBezTo>
                  <a:cubicBezTo>
                    <a:pt x="97" y="34"/>
                    <a:pt x="97" y="34"/>
                    <a:pt x="97" y="34"/>
                  </a:cubicBezTo>
                  <a:cubicBezTo>
                    <a:pt x="95" y="51"/>
                    <a:pt x="95" y="51"/>
                    <a:pt x="95" y="51"/>
                  </a:cubicBezTo>
                  <a:cubicBezTo>
                    <a:pt x="103" y="51"/>
                    <a:pt x="103" y="51"/>
                    <a:pt x="103" y="51"/>
                  </a:cubicBezTo>
                  <a:cubicBezTo>
                    <a:pt x="101" y="34"/>
                    <a:pt x="101" y="34"/>
                    <a:pt x="101" y="34"/>
                  </a:cubicBezTo>
                  <a:cubicBezTo>
                    <a:pt x="101" y="23"/>
                    <a:pt x="101" y="23"/>
                    <a:pt x="101" y="23"/>
                  </a:cubicBezTo>
                  <a:cubicBezTo>
                    <a:pt x="104" y="22"/>
                    <a:pt x="104" y="22"/>
                    <a:pt x="104" y="22"/>
                  </a:cubicBezTo>
                  <a:cubicBezTo>
                    <a:pt x="104" y="15"/>
                    <a:pt x="104" y="15"/>
                    <a:pt x="104" y="15"/>
                  </a:cubicBezTo>
                  <a:cubicBezTo>
                    <a:pt x="52" y="0"/>
                    <a:pt x="52" y="0"/>
                    <a:pt x="52" y="0"/>
                  </a:cubicBezTo>
                  <a:cubicBezTo>
                    <a:pt x="0" y="15"/>
                    <a:pt x="0" y="15"/>
                    <a:pt x="0" y="15"/>
                  </a:cubicBezTo>
                  <a:cubicBezTo>
                    <a:pt x="0" y="22"/>
                    <a:pt x="0" y="22"/>
                    <a:pt x="0" y="22"/>
                  </a:cubicBezTo>
                  <a:cubicBezTo>
                    <a:pt x="19" y="28"/>
                    <a:pt x="19" y="28"/>
                    <a:pt x="19" y="28"/>
                  </a:cubicBezTo>
                  <a:cubicBezTo>
                    <a:pt x="19" y="44"/>
                    <a:pt x="19" y="44"/>
                    <a:pt x="19" y="44"/>
                  </a:cubicBezTo>
                  <a:cubicBezTo>
                    <a:pt x="21" y="44"/>
                    <a:pt x="21" y="44"/>
                    <a:pt x="21" y="44"/>
                  </a:cubicBezTo>
                  <a:close/>
                  <a:moveTo>
                    <a:pt x="71" y="44"/>
                  </a:moveTo>
                  <a:cubicBezTo>
                    <a:pt x="72" y="46"/>
                    <a:pt x="72" y="47"/>
                    <a:pt x="72" y="48"/>
                  </a:cubicBezTo>
                  <a:cubicBezTo>
                    <a:pt x="72" y="55"/>
                    <a:pt x="69" y="61"/>
                    <a:pt x="65" y="66"/>
                  </a:cubicBezTo>
                  <a:cubicBezTo>
                    <a:pt x="62" y="70"/>
                    <a:pt x="57" y="73"/>
                    <a:pt x="51" y="73"/>
                  </a:cubicBezTo>
                  <a:cubicBezTo>
                    <a:pt x="46" y="73"/>
                    <a:pt x="41" y="70"/>
                    <a:pt x="37" y="66"/>
                  </a:cubicBezTo>
                  <a:cubicBezTo>
                    <a:pt x="33" y="61"/>
                    <a:pt x="31" y="55"/>
                    <a:pt x="31" y="48"/>
                  </a:cubicBezTo>
                  <a:cubicBezTo>
                    <a:pt x="31" y="47"/>
                    <a:pt x="31" y="46"/>
                    <a:pt x="31" y="44"/>
                  </a:cubicBezTo>
                  <a:lnTo>
                    <a:pt x="71" y="44"/>
                  </a:ln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9" name="组合 48"/>
          <p:cNvGrpSpPr/>
          <p:nvPr/>
        </p:nvGrpSpPr>
        <p:grpSpPr bwMode="auto">
          <a:xfrm>
            <a:off x="257175" y="5096193"/>
            <a:ext cx="1679575" cy="1568450"/>
            <a:chOff x="142583" y="4542955"/>
            <a:chExt cx="1679145" cy="1567915"/>
          </a:xfrm>
        </p:grpSpPr>
        <p:sp>
          <p:nvSpPr>
            <p:cNvPr id="50" name="L 形 49"/>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10" name="Freeform 46"/>
            <p:cNvSpPr>
              <a:spLocks noEditPoints="1"/>
            </p:cNvSpPr>
            <p:nvPr/>
          </p:nvSpPr>
          <p:spPr bwMode="auto">
            <a:xfrm>
              <a:off x="757315" y="4542955"/>
              <a:ext cx="449681" cy="453558"/>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 name="组合 2"/>
          <p:cNvGrpSpPr/>
          <p:nvPr/>
        </p:nvGrpSpPr>
        <p:grpSpPr bwMode="auto">
          <a:xfrm>
            <a:off x="257175" y="537845"/>
            <a:ext cx="7643495" cy="3216910"/>
            <a:chOff x="374813" y="962885"/>
            <a:chExt cx="7643084" cy="3219467"/>
          </a:xfrm>
        </p:grpSpPr>
        <p:sp>
          <p:nvSpPr>
            <p:cNvPr id="2" name="矩形 1"/>
            <p:cNvSpPr/>
            <p:nvPr/>
          </p:nvSpPr>
          <p:spPr>
            <a:xfrm>
              <a:off x="374813" y="962885"/>
              <a:ext cx="176204" cy="119792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551334" y="1010548"/>
              <a:ext cx="7466563" cy="3171804"/>
            </a:xfrm>
            <a:prstGeom prst="rect">
              <a:avLst/>
            </a:prstGeom>
          </p:spPr>
          <p:txBody>
            <a:bodyPr wrap="square">
              <a:spAutoFit/>
            </a:bodyPr>
            <a:lstStyle/>
            <a:p>
              <a:pPr marL="342900" indent="-342900" eaLnBrk="1" fontAlgn="auto" hangingPunct="1">
                <a:lnSpc>
                  <a:spcPts val="2400"/>
                </a:lnSpc>
                <a:spcBef>
                  <a:spcPts val="0"/>
                </a:spcBef>
                <a:spcAft>
                  <a:spcPts val="0"/>
                </a:spcAft>
                <a:buAutoNum type="arabicPeriod"/>
                <a:defRPr/>
              </a:pPr>
              <a:r>
                <a:rPr lang="en-US" altLang="zh-CN" sz="2400" dirty="0">
                  <a:solidFill>
                    <a:srgbClr val="044875"/>
                  </a:solidFill>
                  <a:latin typeface="+mj-lt"/>
                  <a:ea typeface="+mn-ea"/>
                  <a:cs typeface="Arial" panose="020B0604020202020204" pitchFamily="34" charset="0"/>
                </a:rPr>
                <a:t>Paying compliments to the distinguished guests and all the participants</a:t>
              </a:r>
              <a:endParaRPr lang="en-US" altLang="zh-CN" sz="2400" dirty="0">
                <a:solidFill>
                  <a:srgbClr val="044875"/>
                </a:solidFill>
                <a:latin typeface="+mj-lt"/>
                <a:ea typeface="+mn-ea"/>
                <a:cs typeface="Arial" panose="020B0604020202020204" pitchFamily="34" charset="0"/>
              </a:endParaRPr>
            </a:p>
            <a:p>
              <a:pPr marL="342900" indent="-342900" eaLnBrk="1" fontAlgn="auto" hangingPunct="1">
                <a:lnSpc>
                  <a:spcPts val="2400"/>
                </a:lnSpc>
                <a:spcBef>
                  <a:spcPts val="0"/>
                </a:spcBef>
                <a:spcAft>
                  <a:spcPts val="0"/>
                </a:spcAft>
                <a:buAutoNum type="arabicPeriod"/>
                <a:defRPr/>
              </a:pPr>
              <a:r>
                <a:rPr lang="en-US" altLang="zh-CN" sz="2400" dirty="0">
                  <a:solidFill>
                    <a:srgbClr val="044875"/>
                  </a:solidFill>
                  <a:latin typeface="+mj-lt"/>
                  <a:ea typeface="+mn-ea"/>
                  <a:cs typeface="Arial" panose="020B0604020202020204" pitchFamily="34" charset="0"/>
                </a:rPr>
                <a:t>Expressing </a:t>
              </a:r>
              <a:r>
                <a:rPr lang="en-US" altLang="zh-CN" sz="2400" b="1" dirty="0">
                  <a:solidFill>
                    <a:srgbClr val="044875"/>
                  </a:solidFill>
                  <a:latin typeface="+mj-lt"/>
                  <a:ea typeface="+mn-ea"/>
                  <a:cs typeface="Arial" panose="020B0604020202020204" pitchFamily="34" charset="0"/>
                </a:rPr>
                <a:t>thanks </a:t>
              </a:r>
              <a:r>
                <a:rPr lang="en-US" altLang="zh-CN" sz="2400" dirty="0">
                  <a:solidFill>
                    <a:srgbClr val="044875"/>
                  </a:solidFill>
                  <a:latin typeface="+mj-lt"/>
                  <a:ea typeface="+mn-ea"/>
                  <a:cs typeface="Arial" panose="020B0604020202020204" pitchFamily="34" charset="0"/>
                </a:rPr>
                <a:t>to the participants, keynote speakers, chairpersons, distinguished guests, etc.</a:t>
              </a:r>
              <a:endParaRPr lang="en-US" altLang="zh-CN" sz="2400" dirty="0">
                <a:solidFill>
                  <a:srgbClr val="044875"/>
                </a:solidFill>
                <a:latin typeface="+mj-lt"/>
                <a:ea typeface="+mn-ea"/>
                <a:cs typeface="Arial" panose="020B0604020202020204" pitchFamily="34" charset="0"/>
              </a:endParaRPr>
            </a:p>
            <a:p>
              <a:pPr marL="342900" indent="-342900" eaLnBrk="1" fontAlgn="auto" hangingPunct="1">
                <a:lnSpc>
                  <a:spcPts val="2400"/>
                </a:lnSpc>
                <a:spcBef>
                  <a:spcPts val="0"/>
                </a:spcBef>
                <a:spcAft>
                  <a:spcPts val="0"/>
                </a:spcAft>
                <a:buAutoNum type="arabicPeriod"/>
                <a:defRPr/>
              </a:pPr>
              <a:r>
                <a:rPr lang="en-US" altLang="zh-CN" sz="2400" dirty="0">
                  <a:solidFill>
                    <a:srgbClr val="044875"/>
                  </a:solidFill>
                  <a:latin typeface="+mj-lt"/>
                  <a:ea typeface="+mn-ea"/>
                  <a:cs typeface="Arial" panose="020B0604020202020204" pitchFamily="34" charset="0"/>
                </a:rPr>
                <a:t>Congratulating on the success of the conference</a:t>
              </a:r>
              <a:endParaRPr lang="en-US" altLang="zh-CN" sz="2400" dirty="0">
                <a:solidFill>
                  <a:srgbClr val="044875"/>
                </a:solidFill>
                <a:latin typeface="+mj-lt"/>
                <a:ea typeface="+mn-ea"/>
                <a:cs typeface="Arial" panose="020B0604020202020204" pitchFamily="34" charset="0"/>
              </a:endParaRPr>
            </a:p>
            <a:p>
              <a:pPr marL="342900" indent="-342900" eaLnBrk="1" fontAlgn="auto" hangingPunct="1">
                <a:lnSpc>
                  <a:spcPts val="2400"/>
                </a:lnSpc>
                <a:spcBef>
                  <a:spcPts val="0"/>
                </a:spcBef>
                <a:spcAft>
                  <a:spcPts val="0"/>
                </a:spcAft>
                <a:buAutoNum type="arabicPeriod"/>
                <a:defRPr/>
              </a:pPr>
              <a:r>
                <a:rPr lang="en-US" altLang="zh-CN" sz="2400" dirty="0">
                  <a:solidFill>
                    <a:srgbClr val="044875"/>
                  </a:solidFill>
                  <a:latin typeface="+mj-lt"/>
                  <a:ea typeface="+mn-ea"/>
                  <a:cs typeface="Arial" panose="020B0604020202020204" pitchFamily="34" charset="0"/>
                </a:rPr>
                <a:t>Summarizing the </a:t>
              </a:r>
              <a:r>
                <a:rPr lang="en-US" altLang="zh-CN" sz="2400" b="1" dirty="0">
                  <a:solidFill>
                    <a:srgbClr val="044875"/>
                  </a:solidFill>
                  <a:latin typeface="+mj-lt"/>
                  <a:ea typeface="+mn-ea"/>
                  <a:cs typeface="Arial" panose="020B0604020202020204" pitchFamily="34" charset="0"/>
                </a:rPr>
                <a:t>contents</a:t>
              </a:r>
              <a:r>
                <a:rPr lang="en-US" altLang="zh-CN" sz="2400" dirty="0">
                  <a:solidFill>
                    <a:srgbClr val="044875"/>
                  </a:solidFill>
                  <a:latin typeface="+mj-lt"/>
                  <a:ea typeface="+mn-ea"/>
                  <a:cs typeface="Arial" panose="020B0604020202020204" pitchFamily="34" charset="0"/>
                </a:rPr>
                <a:t> and </a:t>
              </a:r>
              <a:r>
                <a:rPr lang="en-US" altLang="zh-CN" sz="2400" b="1" dirty="0">
                  <a:solidFill>
                    <a:srgbClr val="044875"/>
                  </a:solidFill>
                  <a:latin typeface="+mj-lt"/>
                  <a:ea typeface="+mn-ea"/>
                  <a:cs typeface="Arial" panose="020B0604020202020204" pitchFamily="34" charset="0"/>
                </a:rPr>
                <a:t>accomplishments</a:t>
              </a:r>
              <a:r>
                <a:rPr lang="en-US" altLang="zh-CN" sz="2400" dirty="0">
                  <a:solidFill>
                    <a:srgbClr val="044875"/>
                  </a:solidFill>
                  <a:latin typeface="+mj-lt"/>
                  <a:ea typeface="+mn-ea"/>
                  <a:cs typeface="Arial" panose="020B0604020202020204" pitchFamily="34" charset="0"/>
                </a:rPr>
                <a:t> of the conference</a:t>
              </a:r>
              <a:endParaRPr lang="en-US" altLang="zh-CN" sz="2400" dirty="0">
                <a:solidFill>
                  <a:srgbClr val="044875"/>
                </a:solidFill>
                <a:latin typeface="+mj-lt"/>
                <a:ea typeface="+mn-ea"/>
                <a:cs typeface="Arial" panose="020B0604020202020204" pitchFamily="34" charset="0"/>
              </a:endParaRPr>
            </a:p>
            <a:p>
              <a:pPr marL="342900" indent="-342900" eaLnBrk="1" fontAlgn="auto" hangingPunct="1">
                <a:lnSpc>
                  <a:spcPts val="2400"/>
                </a:lnSpc>
                <a:spcBef>
                  <a:spcPts val="0"/>
                </a:spcBef>
                <a:spcAft>
                  <a:spcPts val="0"/>
                </a:spcAft>
                <a:buAutoNum type="arabicPeriod"/>
                <a:defRPr/>
              </a:pPr>
              <a:r>
                <a:rPr lang="en-US" altLang="zh-CN" sz="2400" dirty="0">
                  <a:solidFill>
                    <a:srgbClr val="044875"/>
                  </a:solidFill>
                  <a:latin typeface="+mj-lt"/>
                  <a:ea typeface="+mn-ea"/>
                  <a:cs typeface="Arial" panose="020B0604020202020204" pitchFamily="34" charset="0"/>
                </a:rPr>
                <a:t>Inviting the participants to the</a:t>
              </a:r>
              <a:r>
                <a:rPr lang="en-US" altLang="zh-CN" sz="2400" b="1" dirty="0">
                  <a:solidFill>
                    <a:srgbClr val="044875"/>
                  </a:solidFill>
                  <a:latin typeface="+mj-lt"/>
                  <a:ea typeface="+mn-ea"/>
                  <a:cs typeface="Arial" panose="020B0604020202020204" pitchFamily="34" charset="0"/>
                </a:rPr>
                <a:t> next</a:t>
              </a:r>
              <a:r>
                <a:rPr lang="en-US" altLang="zh-CN" sz="2400" dirty="0">
                  <a:solidFill>
                    <a:srgbClr val="044875"/>
                  </a:solidFill>
                  <a:latin typeface="+mj-lt"/>
                  <a:ea typeface="+mn-ea"/>
                  <a:cs typeface="Arial" panose="020B0604020202020204" pitchFamily="34" charset="0"/>
                </a:rPr>
                <a:t> conference announced</a:t>
              </a:r>
              <a:endParaRPr lang="en-US" altLang="zh-CN" sz="2400" dirty="0">
                <a:solidFill>
                  <a:srgbClr val="044875"/>
                </a:solidFill>
                <a:latin typeface="+mj-lt"/>
                <a:ea typeface="+mn-ea"/>
                <a:cs typeface="Arial" panose="020B0604020202020204" pitchFamily="34" charset="0"/>
              </a:endParaRPr>
            </a:p>
            <a:p>
              <a:pPr marL="342900" indent="-342900" eaLnBrk="1" fontAlgn="auto" hangingPunct="1">
                <a:lnSpc>
                  <a:spcPts val="2400"/>
                </a:lnSpc>
                <a:spcBef>
                  <a:spcPts val="0"/>
                </a:spcBef>
                <a:spcAft>
                  <a:spcPts val="0"/>
                </a:spcAft>
                <a:buAutoNum type="arabicPeriod"/>
                <a:defRPr/>
              </a:pPr>
              <a:r>
                <a:rPr lang="en-US" altLang="zh-CN" sz="2400" dirty="0">
                  <a:solidFill>
                    <a:srgbClr val="044875"/>
                  </a:solidFill>
                  <a:latin typeface="+mj-lt"/>
                  <a:ea typeface="+mn-ea"/>
                  <a:cs typeface="Arial" panose="020B0604020202020204" pitchFamily="34" charset="0"/>
                </a:rPr>
                <a:t>Extending best wishes to the </a:t>
              </a:r>
              <a:r>
                <a:rPr lang="en-US" altLang="zh-CN" sz="2400" b="1" dirty="0">
                  <a:solidFill>
                    <a:srgbClr val="044875"/>
                  </a:solidFill>
                  <a:latin typeface="+mj-lt"/>
                  <a:ea typeface="+mn-ea"/>
                  <a:cs typeface="Arial" panose="020B0604020202020204" pitchFamily="34" charset="0"/>
                </a:rPr>
                <a:t>participants</a:t>
              </a:r>
              <a:endParaRPr lang="en-US" altLang="zh-CN" sz="2400" b="1" dirty="0">
                <a:solidFill>
                  <a:srgbClr val="044875"/>
                </a:solidFill>
                <a:latin typeface="+mj-lt"/>
                <a:ea typeface="+mn-ea"/>
                <a:cs typeface="Arial" panose="020B0604020202020204" pitchFamily="34" charset="0"/>
              </a:endParaRPr>
            </a:p>
          </p:txBody>
        </p:sp>
      </p:grpSp>
      <p:grpSp>
        <p:nvGrpSpPr>
          <p:cNvPr id="54" name="组合 53"/>
          <p:cNvGrpSpPr/>
          <p:nvPr/>
        </p:nvGrpSpPr>
        <p:grpSpPr bwMode="auto">
          <a:xfrm>
            <a:off x="257175" y="5068253"/>
            <a:ext cx="1679575" cy="1568450"/>
            <a:chOff x="142583" y="4542955"/>
            <a:chExt cx="1679145" cy="1567915"/>
          </a:xfrm>
        </p:grpSpPr>
        <p:sp>
          <p:nvSpPr>
            <p:cNvPr id="55" name="L 形 54"/>
            <p:cNvSpPr/>
            <p:nvPr/>
          </p:nvSpPr>
          <p:spPr>
            <a:xfrm rot="5400000">
              <a:off x="477503" y="4766644"/>
              <a:ext cx="1009306" cy="1679145"/>
            </a:xfrm>
            <a:prstGeom prst="corner">
              <a:avLst>
                <a:gd name="adj1" fmla="val 21783"/>
                <a:gd name="adj2" fmla="val 21773"/>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6" name="Freeform 46"/>
            <p:cNvSpPr>
              <a:spLocks noEditPoints="1"/>
            </p:cNvSpPr>
            <p:nvPr/>
          </p:nvSpPr>
          <p:spPr bwMode="auto">
            <a:xfrm>
              <a:off x="757315" y="4542955"/>
              <a:ext cx="449681" cy="453558"/>
            </a:xfrm>
            <a:custGeom>
              <a:avLst/>
              <a:gdLst>
                <a:gd name="T0" fmla="*/ 2147483647 w 98"/>
                <a:gd name="T1" fmla="*/ 2147483647 h 99"/>
                <a:gd name="T2" fmla="*/ 2147483647 w 98"/>
                <a:gd name="T3" fmla="*/ 2147483647 h 99"/>
                <a:gd name="T4" fmla="*/ 2147483647 w 98"/>
                <a:gd name="T5" fmla="*/ 2147483647 h 99"/>
                <a:gd name="T6" fmla="*/ 2147483647 w 98"/>
                <a:gd name="T7" fmla="*/ 2147483647 h 99"/>
                <a:gd name="T8" fmla="*/ 2147483647 w 98"/>
                <a:gd name="T9" fmla="*/ 2147483647 h 99"/>
                <a:gd name="T10" fmla="*/ 2147483647 w 98"/>
                <a:gd name="T11" fmla="*/ 2147483647 h 99"/>
                <a:gd name="T12" fmla="*/ 2147483647 w 98"/>
                <a:gd name="T13" fmla="*/ 2147483647 h 99"/>
                <a:gd name="T14" fmla="*/ 2147483647 w 98"/>
                <a:gd name="T15" fmla="*/ 2147483647 h 99"/>
                <a:gd name="T16" fmla="*/ 2147483647 w 98"/>
                <a:gd name="T17" fmla="*/ 0 h 99"/>
                <a:gd name="T18" fmla="*/ 2147483647 w 98"/>
                <a:gd name="T19" fmla="*/ 2147483647 h 99"/>
                <a:gd name="T20" fmla="*/ 2147483647 w 98"/>
                <a:gd name="T21" fmla="*/ 2147483647 h 99"/>
                <a:gd name="T22" fmla="*/ 2147483647 w 98"/>
                <a:gd name="T23" fmla="*/ 2147483647 h 99"/>
                <a:gd name="T24" fmla="*/ 2147483647 w 98"/>
                <a:gd name="T25" fmla="*/ 2147483647 h 99"/>
                <a:gd name="T26" fmla="*/ 2147483647 w 98"/>
                <a:gd name="T27" fmla="*/ 2147483647 h 99"/>
                <a:gd name="T28" fmla="*/ 2147483647 w 98"/>
                <a:gd name="T29" fmla="*/ 2147483647 h 99"/>
                <a:gd name="T30" fmla="*/ 2147483647 w 98"/>
                <a:gd name="T31" fmla="*/ 2147483647 h 99"/>
                <a:gd name="T32" fmla="*/ 2147483647 w 98"/>
                <a:gd name="T33" fmla="*/ 2147483647 h 99"/>
                <a:gd name="T34" fmla="*/ 2147483647 w 98"/>
                <a:gd name="T35" fmla="*/ 2147483647 h 99"/>
                <a:gd name="T36" fmla="*/ 2147483647 w 98"/>
                <a:gd name="T37" fmla="*/ 2147483647 h 99"/>
                <a:gd name="T38" fmla="*/ 2147483647 w 98"/>
                <a:gd name="T39" fmla="*/ 2147483647 h 99"/>
                <a:gd name="T40" fmla="*/ 2147483647 w 98"/>
                <a:gd name="T41" fmla="*/ 2147483647 h 99"/>
                <a:gd name="T42" fmla="*/ 2147483647 w 98"/>
                <a:gd name="T43" fmla="*/ 2147483647 h 99"/>
                <a:gd name="T44" fmla="*/ 2147483647 w 98"/>
                <a:gd name="T45" fmla="*/ 2147483647 h 99"/>
                <a:gd name="T46" fmla="*/ 2147483647 w 98"/>
                <a:gd name="T47" fmla="*/ 2147483647 h 99"/>
                <a:gd name="T48" fmla="*/ 2147483647 w 98"/>
                <a:gd name="T49" fmla="*/ 2147483647 h 99"/>
                <a:gd name="T50" fmla="*/ 2147483647 w 98"/>
                <a:gd name="T51" fmla="*/ 2147483647 h 99"/>
                <a:gd name="T52" fmla="*/ 2147483647 w 98"/>
                <a:gd name="T53" fmla="*/ 2147483647 h 99"/>
                <a:gd name="T54" fmla="*/ 2147483647 w 98"/>
                <a:gd name="T55" fmla="*/ 2147483647 h 99"/>
                <a:gd name="T56" fmla="*/ 2147483647 w 98"/>
                <a:gd name="T57" fmla="*/ 2147483647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grpSp>
        <p:nvGrpSpPr>
          <p:cNvPr id="57" name="组合 56"/>
          <p:cNvGrpSpPr/>
          <p:nvPr/>
        </p:nvGrpSpPr>
        <p:grpSpPr bwMode="auto">
          <a:xfrm>
            <a:off x="4584383" y="3616960"/>
            <a:ext cx="2205037" cy="2281238"/>
            <a:chOff x="4461681" y="2944009"/>
            <a:chExt cx="2205196" cy="2281860"/>
          </a:xfrm>
        </p:grpSpPr>
        <p:sp>
          <p:nvSpPr>
            <p:cNvPr id="58" name="L 形 57"/>
            <p:cNvSpPr/>
            <p:nvPr/>
          </p:nvSpPr>
          <p:spPr>
            <a:xfrm rot="5400000">
              <a:off x="4900524" y="3464277"/>
              <a:ext cx="1322749"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等腰三角形 58"/>
            <p:cNvSpPr/>
            <p:nvPr/>
          </p:nvSpPr>
          <p:spPr>
            <a:xfrm>
              <a:off x="6292200" y="3302882"/>
              <a:ext cx="374677" cy="374752"/>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0" name="Freeform 48"/>
            <p:cNvSpPr>
              <a:spLocks noEditPoints="1"/>
            </p:cNvSpPr>
            <p:nvPr/>
          </p:nvSpPr>
          <p:spPr bwMode="auto">
            <a:xfrm>
              <a:off x="5430453" y="2944009"/>
              <a:ext cx="449918" cy="714745"/>
            </a:xfrm>
            <a:custGeom>
              <a:avLst/>
              <a:gdLst>
                <a:gd name="T0" fmla="*/ 2147483647 w 67"/>
                <a:gd name="T1" fmla="*/ 2147483647 h 106"/>
                <a:gd name="T2" fmla="*/ 2147483647 w 67"/>
                <a:gd name="T3" fmla="*/ 2147483647 h 106"/>
                <a:gd name="T4" fmla="*/ 2147483647 w 67"/>
                <a:gd name="T5" fmla="*/ 2147483647 h 106"/>
                <a:gd name="T6" fmla="*/ 2147483647 w 67"/>
                <a:gd name="T7" fmla="*/ 2147483647 h 106"/>
                <a:gd name="T8" fmla="*/ 2147483647 w 67"/>
                <a:gd name="T9" fmla="*/ 2147483647 h 106"/>
                <a:gd name="T10" fmla="*/ 2147483647 w 67"/>
                <a:gd name="T11" fmla="*/ 2147483647 h 106"/>
                <a:gd name="T12" fmla="*/ 2147483647 w 67"/>
                <a:gd name="T13" fmla="*/ 2147483647 h 106"/>
                <a:gd name="T14" fmla="*/ 2147483647 w 67"/>
                <a:gd name="T15" fmla="*/ 2147483647 h 106"/>
                <a:gd name="T16" fmla="*/ 2147483647 w 67"/>
                <a:gd name="T17" fmla="*/ 2147483647 h 106"/>
                <a:gd name="T18" fmla="*/ 2147483647 w 67"/>
                <a:gd name="T19" fmla="*/ 2147483647 h 106"/>
                <a:gd name="T20" fmla="*/ 2147483647 w 67"/>
                <a:gd name="T21" fmla="*/ 2147483647 h 106"/>
                <a:gd name="T22" fmla="*/ 2147483647 w 67"/>
                <a:gd name="T23" fmla="*/ 2147483647 h 106"/>
                <a:gd name="T24" fmla="*/ 2147483647 w 67"/>
                <a:gd name="T25" fmla="*/ 2147483647 h 106"/>
                <a:gd name="T26" fmla="*/ 2147483647 w 67"/>
                <a:gd name="T27" fmla="*/ 2147483647 h 106"/>
                <a:gd name="T28" fmla="*/ 2147483647 w 67"/>
                <a:gd name="T29" fmla="*/ 2147483647 h 106"/>
                <a:gd name="T30" fmla="*/ 0 w 67"/>
                <a:gd name="T31" fmla="*/ 2147483647 h 106"/>
                <a:gd name="T32" fmla="*/ 2147483647 w 67"/>
                <a:gd name="T33" fmla="*/ 0 h 106"/>
                <a:gd name="T34" fmla="*/ 2147483647 w 67"/>
                <a:gd name="T35" fmla="*/ 2147483647 h 106"/>
                <a:gd name="T36" fmla="*/ 2147483647 w 67"/>
                <a:gd name="T37" fmla="*/ 2147483647 h 106"/>
                <a:gd name="T38" fmla="*/ 2147483647 w 67"/>
                <a:gd name="T39" fmla="*/ 2147483647 h 106"/>
                <a:gd name="T40" fmla="*/ 2147483647 w 67"/>
                <a:gd name="T41" fmla="*/ 2147483647 h 106"/>
                <a:gd name="T42" fmla="*/ 2147483647 w 67"/>
                <a:gd name="T43" fmla="*/ 2147483647 h 106"/>
                <a:gd name="T44" fmla="*/ 2147483647 w 67"/>
                <a:gd name="T45" fmla="*/ 2147483647 h 106"/>
                <a:gd name="T46" fmla="*/ 2147483647 w 67"/>
                <a:gd name="T47" fmla="*/ 2147483647 h 106"/>
                <a:gd name="T48" fmla="*/ 2147483647 w 67"/>
                <a:gd name="T49" fmla="*/ 2147483647 h 106"/>
                <a:gd name="T50" fmla="*/ 2147483647 w 67"/>
                <a:gd name="T51" fmla="*/ 2147483647 h 106"/>
                <a:gd name="T52" fmla="*/ 2147483647 w 67"/>
                <a:gd name="T53" fmla="*/ 2147483647 h 106"/>
                <a:gd name="T54" fmla="*/ 2147483647 w 67"/>
                <a:gd name="T55" fmla="*/ 2147483647 h 106"/>
                <a:gd name="T56" fmla="*/ 2147483647 w 67"/>
                <a:gd name="T57" fmla="*/ 2147483647 h 106"/>
                <a:gd name="T58" fmla="*/ 2147483647 w 67"/>
                <a:gd name="T59" fmla="*/ 2147483647 h 106"/>
                <a:gd name="T60" fmla="*/ 2147483647 w 67"/>
                <a:gd name="T61" fmla="*/ 2147483647 h 106"/>
                <a:gd name="T62" fmla="*/ 2147483647 w 67"/>
                <a:gd name="T63" fmla="*/ 2147483647 h 106"/>
                <a:gd name="T64" fmla="*/ 2147483647 w 67"/>
                <a:gd name="T65" fmla="*/ 2147483647 h 106"/>
                <a:gd name="T66" fmla="*/ 2147483647 w 67"/>
                <a:gd name="T67" fmla="*/ 2147483647 h 106"/>
                <a:gd name="T68" fmla="*/ 2147483647 w 67"/>
                <a:gd name="T69" fmla="*/ 2147483647 h 106"/>
                <a:gd name="T70" fmla="*/ 2147483647 w 67"/>
                <a:gd name="T71" fmla="*/ 2147483647 h 106"/>
                <a:gd name="T72" fmla="*/ 2147483647 w 67"/>
                <a:gd name="T73" fmla="*/ 2147483647 h 106"/>
                <a:gd name="T74" fmla="*/ 2147483647 w 67"/>
                <a:gd name="T75" fmla="*/ 2147483647 h 106"/>
                <a:gd name="T76" fmla="*/ 2147483647 w 67"/>
                <a:gd name="T77" fmla="*/ 2147483647 h 106"/>
                <a:gd name="T78" fmla="*/ 2147483647 w 67"/>
                <a:gd name="T79" fmla="*/ 2147483647 h 106"/>
                <a:gd name="T80" fmla="*/ 2147483647 w 67"/>
                <a:gd name="T81" fmla="*/ 2147483647 h 106"/>
                <a:gd name="T82" fmla="*/ 2147483647 w 67"/>
                <a:gd name="T83" fmla="*/ 2147483647 h 106"/>
                <a:gd name="T84" fmla="*/ 2147483647 w 67"/>
                <a:gd name="T85" fmla="*/ 2147483647 h 106"/>
                <a:gd name="T86" fmla="*/ 2147483647 w 67"/>
                <a:gd name="T87" fmla="*/ 2147483647 h 106"/>
                <a:gd name="T88" fmla="*/ 2147483647 w 67"/>
                <a:gd name="T89" fmla="*/ 2147483647 h 106"/>
                <a:gd name="T90" fmla="*/ 2147483647 w 67"/>
                <a:gd name="T91" fmla="*/ 2147483647 h 106"/>
                <a:gd name="T92" fmla="*/ 2147483647 w 67"/>
                <a:gd name="T93" fmla="*/ 2147483647 h 106"/>
                <a:gd name="T94" fmla="*/ 2147483647 w 67"/>
                <a:gd name="T95" fmla="*/ 2147483647 h 106"/>
                <a:gd name="T96" fmla="*/ 2147483647 w 67"/>
                <a:gd name="T97" fmla="*/ 2147483647 h 106"/>
                <a:gd name="T98" fmla="*/ 2147483647 w 67"/>
                <a:gd name="T99" fmla="*/ 2147483647 h 106"/>
                <a:gd name="T100" fmla="*/ 2147483647 w 67"/>
                <a:gd name="T101" fmla="*/ 2147483647 h 106"/>
                <a:gd name="T102" fmla="*/ 2147483647 w 67"/>
                <a:gd name="T103" fmla="*/ 2147483647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grpSp>
        <p:nvGrpSpPr>
          <p:cNvPr id="61" name="组合 60"/>
          <p:cNvGrpSpPr/>
          <p:nvPr/>
        </p:nvGrpSpPr>
        <p:grpSpPr bwMode="auto">
          <a:xfrm>
            <a:off x="7020243" y="2753995"/>
            <a:ext cx="2205037" cy="2397125"/>
            <a:chOff x="6894012" y="2226903"/>
            <a:chExt cx="2205196" cy="2397084"/>
          </a:xfrm>
        </p:grpSpPr>
        <p:sp>
          <p:nvSpPr>
            <p:cNvPr id="62" name="L 形 61"/>
            <p:cNvSpPr/>
            <p:nvPr/>
          </p:nvSpPr>
          <p:spPr>
            <a:xfrm rot="5400000">
              <a:off x="7333047" y="2862588"/>
              <a:ext cx="1322364" cy="2200434"/>
            </a:xfrm>
            <a:prstGeom prst="corner">
              <a:avLst>
                <a:gd name="adj1" fmla="val 16120"/>
                <a:gd name="adj2" fmla="val 1611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3" name="等腰三角形 62"/>
            <p:cNvSpPr/>
            <p:nvPr/>
          </p:nvSpPr>
          <p:spPr>
            <a:xfrm>
              <a:off x="8724531" y="2699970"/>
              <a:ext cx="374677" cy="374644"/>
            </a:xfrm>
            <a:prstGeom prst="triangle">
              <a:avLst>
                <a:gd name="adj" fmla="val 100000"/>
              </a:avLst>
            </a:prstGeom>
            <a:solidFill>
              <a:srgbClr val="044875"/>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Freeform 105"/>
            <p:cNvSpPr>
              <a:spLocks noEditPoints="1"/>
            </p:cNvSpPr>
            <p:nvPr/>
          </p:nvSpPr>
          <p:spPr bwMode="auto">
            <a:xfrm>
              <a:off x="7653443" y="2226903"/>
              <a:ext cx="681922" cy="824299"/>
            </a:xfrm>
            <a:custGeom>
              <a:avLst/>
              <a:gdLst>
                <a:gd name="T0" fmla="*/ 0 w 77"/>
                <a:gd name="T1" fmla="*/ 2147483647 h 93"/>
                <a:gd name="T2" fmla="*/ 2147483647 w 77"/>
                <a:gd name="T3" fmla="*/ 2147483647 h 93"/>
                <a:gd name="T4" fmla="*/ 2147483647 w 77"/>
                <a:gd name="T5" fmla="*/ 2147483647 h 93"/>
                <a:gd name="T6" fmla="*/ 2147483647 w 77"/>
                <a:gd name="T7" fmla="*/ 2147483647 h 93"/>
                <a:gd name="T8" fmla="*/ 2147483647 w 77"/>
                <a:gd name="T9" fmla="*/ 2147483647 h 93"/>
                <a:gd name="T10" fmla="*/ 2147483647 w 77"/>
                <a:gd name="T11" fmla="*/ 2147483647 h 93"/>
                <a:gd name="T12" fmla="*/ 2147483647 w 77"/>
                <a:gd name="T13" fmla="*/ 2147483647 h 93"/>
                <a:gd name="T14" fmla="*/ 2147483647 w 77"/>
                <a:gd name="T15" fmla="*/ 2147483647 h 93"/>
                <a:gd name="T16" fmla="*/ 2147483647 w 77"/>
                <a:gd name="T17" fmla="*/ 2147483647 h 93"/>
                <a:gd name="T18" fmla="*/ 2147483647 w 77"/>
                <a:gd name="T19" fmla="*/ 2147483647 h 93"/>
                <a:gd name="T20" fmla="*/ 2147483647 w 77"/>
                <a:gd name="T21" fmla="*/ 2147483647 h 93"/>
                <a:gd name="T22" fmla="*/ 2147483647 w 77"/>
                <a:gd name="T23" fmla="*/ 2147483647 h 93"/>
                <a:gd name="T24" fmla="*/ 2147483647 w 77"/>
                <a:gd name="T25" fmla="*/ 2147483647 h 93"/>
                <a:gd name="T26" fmla="*/ 2147483647 w 77"/>
                <a:gd name="T27" fmla="*/ 2147483647 h 93"/>
                <a:gd name="T28" fmla="*/ 2147483647 w 77"/>
                <a:gd name="T29" fmla="*/ 2147483647 h 93"/>
                <a:gd name="T30" fmla="*/ 2147483647 w 77"/>
                <a:gd name="T31" fmla="*/ 2147483647 h 93"/>
                <a:gd name="T32" fmla="*/ 2147483647 w 77"/>
                <a:gd name="T33" fmla="*/ 2147483647 h 93"/>
                <a:gd name="T34" fmla="*/ 2147483647 w 77"/>
                <a:gd name="T35" fmla="*/ 2147483647 h 93"/>
                <a:gd name="T36" fmla="*/ 2147483647 w 77"/>
                <a:gd name="T37" fmla="*/ 2147483647 h 93"/>
                <a:gd name="T38" fmla="*/ 2147483647 w 77"/>
                <a:gd name="T39" fmla="*/ 2147483647 h 93"/>
                <a:gd name="T40" fmla="*/ 2147483647 w 77"/>
                <a:gd name="T41" fmla="*/ 2147483647 h 93"/>
                <a:gd name="T42" fmla="*/ 2147483647 w 77"/>
                <a:gd name="T43" fmla="*/ 2147483647 h 93"/>
                <a:gd name="T44" fmla="*/ 2147483647 w 77"/>
                <a:gd name="T45" fmla="*/ 2147483647 h 93"/>
                <a:gd name="T46" fmla="*/ 2147483647 w 77"/>
                <a:gd name="T47" fmla="*/ 2147483647 h 93"/>
                <a:gd name="T48" fmla="*/ 2147483647 w 77"/>
                <a:gd name="T49" fmla="*/ 2147483647 h 93"/>
                <a:gd name="T50" fmla="*/ 2147483647 w 77"/>
                <a:gd name="T51" fmla="*/ 2147483647 h 93"/>
                <a:gd name="T52" fmla="*/ 2147483647 w 77"/>
                <a:gd name="T53" fmla="*/ 2147483647 h 93"/>
                <a:gd name="T54" fmla="*/ 2147483647 w 77"/>
                <a:gd name="T55" fmla="*/ 2147483647 h 93"/>
                <a:gd name="T56" fmla="*/ 2147483647 w 77"/>
                <a:gd name="T57" fmla="*/ 2147483647 h 93"/>
                <a:gd name="T58" fmla="*/ 2147483647 w 77"/>
                <a:gd name="T59" fmla="*/ 2147483647 h 93"/>
                <a:gd name="T60" fmla="*/ 2147483647 w 77"/>
                <a:gd name="T61" fmla="*/ 2147483647 h 93"/>
                <a:gd name="T62" fmla="*/ 2147483647 w 77"/>
                <a:gd name="T63" fmla="*/ 2147483647 h 93"/>
                <a:gd name="T64" fmla="*/ 2147483647 w 77"/>
                <a:gd name="T65" fmla="*/ 2147483647 h 93"/>
                <a:gd name="T66" fmla="*/ 2147483647 w 77"/>
                <a:gd name="T67" fmla="*/ 2147483647 h 93"/>
                <a:gd name="T68" fmla="*/ 2147483647 w 77"/>
                <a:gd name="T69" fmla="*/ 2147483647 h 93"/>
                <a:gd name="T70" fmla="*/ 2147483647 w 77"/>
                <a:gd name="T71" fmla="*/ 2147483647 h 93"/>
                <a:gd name="T72" fmla="*/ 2147483647 w 77"/>
                <a:gd name="T73" fmla="*/ 0 h 93"/>
                <a:gd name="T74" fmla="*/ 2147483647 w 77"/>
                <a:gd name="T75" fmla="*/ 2147483647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rgbClr val="044875"/>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sp>
        <p:nvSpPr>
          <p:cNvPr id="16398" name="文本框 27"/>
          <p:cNvSpPr txBox="1">
            <a:spLocks noChangeArrowheads="1"/>
          </p:cNvSpPr>
          <p:nvPr/>
        </p:nvSpPr>
        <p:spPr bwMode="auto">
          <a:xfrm>
            <a:off x="854019" y="110901"/>
            <a:ext cx="3292849"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a:solidFill>
                  <a:schemeClr val="tx1"/>
                </a:solidFill>
                <a:latin typeface="微软雅黑" panose="020B0503020204020204" charset="-122"/>
                <a:ea typeface="微软雅黑" panose="020B0503020204020204" charset="-122"/>
                <a:sym typeface="+mn-ea"/>
              </a:rPr>
              <a:t>C</a:t>
            </a:r>
            <a:r>
              <a:rPr lang="zh-CN" altLang="en-US" sz="2800" b="1">
                <a:solidFill>
                  <a:schemeClr val="tx1"/>
                </a:solidFill>
                <a:latin typeface="微软雅黑" panose="020B0503020204020204" charset="-122"/>
                <a:ea typeface="微软雅黑" panose="020B0503020204020204" charset="-122"/>
                <a:sym typeface="+mn-ea"/>
              </a:rPr>
              <a:t>losing </a:t>
            </a:r>
            <a:r>
              <a:rPr lang="en-US" altLang="zh-CN" sz="2800" b="1">
                <a:solidFill>
                  <a:schemeClr val="tx1"/>
                </a:solidFill>
                <a:latin typeface="微软雅黑" panose="020B0503020204020204" charset="-122"/>
                <a:ea typeface="微软雅黑" panose="020B0503020204020204" charset="-122"/>
                <a:sym typeface="+mn-ea"/>
              </a:rPr>
              <a:t>S</a:t>
            </a:r>
            <a:r>
              <a:rPr lang="zh-CN" altLang="en-US" sz="2800" b="1">
                <a:solidFill>
                  <a:schemeClr val="tx1"/>
                </a:solidFill>
                <a:latin typeface="微软雅黑" panose="020B0503020204020204" charset="-122"/>
                <a:ea typeface="微软雅黑" panose="020B0503020204020204" charset="-122"/>
                <a:sym typeface="+mn-ea"/>
              </a:rPr>
              <a:t>peech</a:t>
            </a:r>
            <a:endParaRPr lang="zh-CN" altLang="en-US" sz="2800" b="1">
              <a:solidFill>
                <a:schemeClr val="tx1"/>
              </a:solidFill>
              <a:latin typeface="微软雅黑" panose="020B0503020204020204" charset="-122"/>
              <a:ea typeface="微软雅黑" panose="020B0503020204020204" charset="-122"/>
              <a:sym typeface="+mn-ea"/>
            </a:endParaRPr>
          </a:p>
        </p:txBody>
      </p:sp>
      <p:sp>
        <p:nvSpPr>
          <p:cNvPr id="29" name="文本框 28"/>
          <p:cNvSpPr txBox="1"/>
          <p:nvPr/>
        </p:nvSpPr>
        <p:spPr>
          <a:xfrm>
            <a:off x="550863" y="82550"/>
            <a:ext cx="723900" cy="58356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a:t>
            </a:r>
            <a:r>
              <a:rPr lang="en-US" sz="3200" dirty="0">
                <a:solidFill>
                  <a:schemeClr val="bg2">
                    <a:lumMod val="25000"/>
                  </a:schemeClr>
                </a:solidFill>
                <a:latin typeface="Impact" panose="020B0806030902050204" pitchFamily="34" charset="0"/>
                <a:ea typeface="+mn-ea"/>
              </a:rPr>
              <a:t>6</a:t>
            </a:r>
            <a:endParaRPr lang="en-US" sz="3200" dirty="0">
              <a:solidFill>
                <a:schemeClr val="bg2">
                  <a:lumMod val="25000"/>
                </a:schemeClr>
              </a:solidFill>
              <a:latin typeface="Impact" panose="020B0806030902050204" pitchFamily="34" charset="0"/>
              <a:ea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right)">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anim calcmode="lin" valueType="num">
                                      <p:cBhvr additive="base">
                                        <p:cTn id="24" dur="500" fill="hold"/>
                                        <p:tgtEl>
                                          <p:spTgt spid="49"/>
                                        </p:tgtEl>
                                        <p:attrNameLst>
                                          <p:attrName>ppt_x</p:attrName>
                                        </p:attrNameLst>
                                      </p:cBhvr>
                                      <p:tavLst>
                                        <p:tav tm="0">
                                          <p:val>
                                            <p:strVal val="#ppt_x"/>
                                          </p:val>
                                        </p:tav>
                                        <p:tav tm="100000">
                                          <p:val>
                                            <p:strVal val="#ppt_x"/>
                                          </p:val>
                                        </p:tav>
                                      </p:tavLst>
                                    </p:anim>
                                    <p:anim calcmode="lin" valueType="num">
                                      <p:cBhvr additive="base">
                                        <p:cTn id="25" dur="500" fill="hold"/>
                                        <p:tgtEl>
                                          <p:spTgt spid="49"/>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250"/>
                                  </p:stCondLst>
                                  <p:childTnLst>
                                    <p:set>
                                      <p:cBhvr>
                                        <p:cTn id="27" dur="1" fill="hold">
                                          <p:stCondLst>
                                            <p:cond delay="0"/>
                                          </p:stCondLst>
                                        </p:cTn>
                                        <p:tgtEl>
                                          <p:spTgt spid="25"/>
                                        </p:tgtEl>
                                        <p:attrNameLst>
                                          <p:attrName>style.visibility</p:attrName>
                                        </p:attrNameLst>
                                      </p:cBhvr>
                                      <p:to>
                                        <p:strVal val="visible"/>
                                      </p:to>
                                    </p:set>
                                    <p:anim calcmode="lin" valueType="num">
                                      <p:cBhvr additive="base">
                                        <p:cTn id="28" dur="500" fill="hold"/>
                                        <p:tgtEl>
                                          <p:spTgt spid="25"/>
                                        </p:tgtEl>
                                        <p:attrNameLst>
                                          <p:attrName>ppt_x</p:attrName>
                                        </p:attrNameLst>
                                      </p:cBhvr>
                                      <p:tavLst>
                                        <p:tav tm="0">
                                          <p:val>
                                            <p:strVal val="#ppt_x"/>
                                          </p:val>
                                        </p:tav>
                                        <p:tav tm="100000">
                                          <p:val>
                                            <p:strVal val="#ppt_x"/>
                                          </p:val>
                                        </p:tav>
                                      </p:tavLst>
                                    </p:anim>
                                    <p:anim calcmode="lin" valueType="num">
                                      <p:cBhvr additive="base">
                                        <p:cTn id="29" dur="500" fill="hold"/>
                                        <p:tgtEl>
                                          <p:spTgt spid="25"/>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100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ppt_x"/>
                                          </p:val>
                                        </p:tav>
                                        <p:tav tm="100000">
                                          <p:val>
                                            <p:strVal val="#ppt_x"/>
                                          </p:val>
                                        </p:tav>
                                      </p:tavLst>
                                    </p:anim>
                                    <p:anim calcmode="lin" valueType="num">
                                      <p:cBhvr additive="base">
                                        <p:cTn id="3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5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ppt_x"/>
                                          </p:val>
                                        </p:tav>
                                        <p:tav tm="100000">
                                          <p:val>
                                            <p:strVal val="#ppt_x"/>
                                          </p:val>
                                        </p:tav>
                                      </p:tavLst>
                                    </p:anim>
                                    <p:anim calcmode="lin" valueType="num">
                                      <p:cBhvr additive="base">
                                        <p:cTn id="44" dur="500" fill="hold"/>
                                        <p:tgtEl>
                                          <p:spTgt spid="5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50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500" fill="hold"/>
                                        <p:tgtEl>
                                          <p:spTgt spid="57"/>
                                        </p:tgtEl>
                                        <p:attrNameLst>
                                          <p:attrName>ppt_x</p:attrName>
                                        </p:attrNameLst>
                                      </p:cBhvr>
                                      <p:tavLst>
                                        <p:tav tm="0">
                                          <p:val>
                                            <p:strVal val="#ppt_x"/>
                                          </p:val>
                                        </p:tav>
                                        <p:tav tm="100000">
                                          <p:val>
                                            <p:strVal val="#ppt_x"/>
                                          </p:val>
                                        </p:tav>
                                      </p:tavLst>
                                    </p:anim>
                                    <p:anim calcmode="lin" valueType="num">
                                      <p:cBhvr additive="base">
                                        <p:cTn id="48" dur="500" fill="hold"/>
                                        <p:tgtEl>
                                          <p:spTgt spid="5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750"/>
                                  </p:stCondLst>
                                  <p:childTnLst>
                                    <p:set>
                                      <p:cBhvr>
                                        <p:cTn id="50" dur="1" fill="hold">
                                          <p:stCondLst>
                                            <p:cond delay="0"/>
                                          </p:stCondLst>
                                        </p:cTn>
                                        <p:tgtEl>
                                          <p:spTgt spid="61"/>
                                        </p:tgtEl>
                                        <p:attrNameLst>
                                          <p:attrName>style.visibility</p:attrName>
                                        </p:attrNameLst>
                                      </p:cBhvr>
                                      <p:to>
                                        <p:strVal val="visible"/>
                                      </p:to>
                                    </p:set>
                                    <p:anim calcmode="lin" valueType="num">
                                      <p:cBhvr additive="base">
                                        <p:cTn id="51" dur="500" fill="hold"/>
                                        <p:tgtEl>
                                          <p:spTgt spid="61"/>
                                        </p:tgtEl>
                                        <p:attrNameLst>
                                          <p:attrName>ppt_x</p:attrName>
                                        </p:attrNameLst>
                                      </p:cBhvr>
                                      <p:tavLst>
                                        <p:tav tm="0">
                                          <p:val>
                                            <p:strVal val="#ppt_x"/>
                                          </p:val>
                                        </p:tav>
                                        <p:tav tm="100000">
                                          <p:val>
                                            <p:strVal val="#ppt_x"/>
                                          </p:val>
                                        </p:tav>
                                      </p:tavLst>
                                    </p:anim>
                                    <p:anim calcmode="lin" valueType="num">
                                      <p:cBhvr additive="base">
                                        <p:cTn id="5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P spid="15" grpId="0" bldLvl="0" animBg="1"/>
      <p:bldP spid="16" grpId="0" bldLvl="0" animBg="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983605" y="1520190"/>
            <a:ext cx="5903595" cy="44900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文本框 59"/>
          <p:cNvSpPr txBox="1"/>
          <p:nvPr/>
        </p:nvSpPr>
        <p:spPr>
          <a:xfrm>
            <a:off x="6001068" y="1594803"/>
            <a:ext cx="5903912" cy="4087495"/>
          </a:xfrm>
          <a:prstGeom prst="rect">
            <a:avLst/>
          </a:prstGeom>
          <a:noFill/>
        </p:spPr>
        <p:txBody>
          <a:bodyPr>
            <a:spAutoFit/>
          </a:bodyPr>
          <a:lstStyle/>
          <a:p>
            <a:pPr indent="0" eaLnBrk="1" fontAlgn="auto" hangingPunct="1">
              <a:lnSpc>
                <a:spcPts val="2000"/>
              </a:lnSpc>
              <a:spcBef>
                <a:spcPts val="0"/>
              </a:spcBef>
              <a:spcAft>
                <a:spcPts val="0"/>
              </a:spcAft>
              <a:buClr>
                <a:srgbClr val="044875"/>
              </a:buClr>
              <a:buFont typeface="Wingdings" panose="05000000000000000000" pitchFamily="2" charset="2"/>
              <a:buNone/>
              <a:defRPr/>
            </a:pPr>
            <a:endParaRPr lang="en-US" altLang="zh-CN" dirty="0">
              <a:solidFill>
                <a:schemeClr val="bg2">
                  <a:lumMod val="25000"/>
                </a:schemeClr>
              </a:solidFill>
              <a:latin typeface="+mn-lt"/>
              <a:ea typeface="+mn-ea"/>
              <a:cs typeface="Arial" panose="020B0604020202020204" pitchFamily="34" charset="0"/>
            </a:endParaRPr>
          </a:p>
          <a:p>
            <a:pPr marL="285750" indent="-285750" eaLnBrk="1" fontAlgn="auto" hangingPunct="1">
              <a:lnSpc>
                <a:spcPct val="100000"/>
              </a:lnSpc>
              <a:spcBef>
                <a:spcPts val="0"/>
              </a:spcBef>
              <a:spcAft>
                <a:spcPts val="0"/>
              </a:spcAft>
              <a:buFont typeface="Wingdings" panose="05000000000000000000" pitchFamily="2" charset="2"/>
              <a:buChar char="Ø"/>
              <a:defRPr/>
            </a:pPr>
            <a:r>
              <a:rPr lang="en-US" altLang="zh-CN" sz="2000" b="1" dirty="0">
                <a:latin typeface="Times New Roman" panose="02020603050405020304" pitchFamily="18" charset="0"/>
                <a:ea typeface="+mn-ea"/>
                <a:cs typeface="Times New Roman" panose="02020603050405020304" pitchFamily="18" charset="0"/>
              </a:rPr>
              <a:t>Delivering a good summary </a:t>
            </a:r>
            <a:endParaRPr lang="en-US" altLang="zh-CN" sz="2000" b="1" dirty="0">
              <a:latin typeface="Times New Roman" panose="02020603050405020304" pitchFamily="18" charset="0"/>
              <a:ea typeface="+mn-ea"/>
              <a:cs typeface="Times New Roman" panose="02020603050405020304" pitchFamily="18" charset="0"/>
            </a:endParaRPr>
          </a:p>
          <a:p>
            <a:pPr marL="288290" indent="0" fontAlgn="auto" latinLnBrk="1">
              <a:lnSpc>
                <a:spcPct val="100000"/>
              </a:lnSpc>
              <a:spcBef>
                <a:spcPts val="0"/>
              </a:spcBef>
              <a:spcAft>
                <a:spcPts val="0"/>
              </a:spcAft>
              <a:buFont typeface="Wingdings" panose="05000000000000000000" pitchFamily="2" charset="2"/>
              <a:buNone/>
              <a:defRPr/>
            </a:pPr>
            <a:r>
              <a:rPr lang="en-US" altLang="zh-CN" sz="2000" dirty="0">
                <a:latin typeface="Times New Roman" panose="02020603050405020304" pitchFamily="18" charset="0"/>
                <a:ea typeface="+mn-ea"/>
                <a:cs typeface="Times New Roman" panose="02020603050405020304" pitchFamily="18" charset="0"/>
              </a:rPr>
              <a:t>You should recap the key points and provide a concise reminder of what you   wanted the audience to remember after listening to your presentation. This is called the"sandwich effect, because you begin and end with the same idea, a main point that focuses on your presentation and draws the audience's attention throughout it. </a:t>
            </a:r>
            <a:endParaRPr lang="en-US" altLang="zh-CN" sz="2000" b="1" dirty="0">
              <a:latin typeface="Times New Roman" panose="02020603050405020304" pitchFamily="18" charset="0"/>
              <a:ea typeface="+mn-ea"/>
              <a:cs typeface="Times New Roman" panose="02020603050405020304" pitchFamily="18" charset="0"/>
            </a:endParaRPr>
          </a:p>
          <a:p>
            <a:pPr marL="285750" indent="-285750" eaLnBrk="1" fontAlgn="auto" hangingPunct="1">
              <a:lnSpc>
                <a:spcPct val="100000"/>
              </a:lnSpc>
              <a:spcBef>
                <a:spcPts val="0"/>
              </a:spcBef>
              <a:spcAft>
                <a:spcPts val="0"/>
              </a:spcAft>
              <a:buFont typeface="Wingdings" panose="05000000000000000000" pitchFamily="2" charset="2"/>
              <a:buChar char="Ø"/>
              <a:defRPr/>
            </a:pPr>
            <a:endParaRPr lang="en-US" altLang="zh-CN" sz="2000" dirty="0">
              <a:latin typeface="Times New Roman" panose="02020603050405020304" pitchFamily="18" charset="0"/>
              <a:ea typeface="+mn-ea"/>
              <a:cs typeface="Times New Roman" panose="02020603050405020304" pitchFamily="18" charset="0"/>
            </a:endParaRPr>
          </a:p>
          <a:p>
            <a:pPr indent="0" eaLnBrk="1" fontAlgn="auto" hangingPunct="1">
              <a:lnSpc>
                <a:spcPct val="100000"/>
              </a:lnSpc>
              <a:spcBef>
                <a:spcPts val="0"/>
              </a:spcBef>
              <a:spcAft>
                <a:spcPts val="0"/>
              </a:spcAft>
              <a:buFont typeface="Wingdings" panose="05000000000000000000" pitchFamily="2" charset="2"/>
              <a:buNone/>
              <a:defRPr/>
            </a:pPr>
            <a:endParaRPr lang="en-US" altLang="zh-CN" sz="2800" dirty="0">
              <a:solidFill>
                <a:srgbClr val="E7E6E6">
                  <a:lumMod val="25000"/>
                </a:srgb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Font typeface="Wingdings" panose="05000000000000000000" pitchFamily="2" charset="2"/>
              <a:buChar char="Ø"/>
              <a:defRPr/>
            </a:pPr>
            <a:endParaRPr lang="en-US" altLang="zh-CN" sz="3200" dirty="0">
              <a:solidFill>
                <a:schemeClr val="bg2">
                  <a:lumMod val="25000"/>
                </a:schemeClr>
              </a:solidFill>
              <a:latin typeface="+mn-lt"/>
              <a:ea typeface="+mn-ea"/>
              <a:cs typeface="Arial" panose="020B0604020202020204" pitchFamily="34" charset="0"/>
            </a:endParaRPr>
          </a:p>
          <a:p>
            <a:pPr eaLnBrk="1" fontAlgn="auto" hangingPunct="1">
              <a:lnSpc>
                <a:spcPts val="2200"/>
              </a:lnSpc>
              <a:spcBef>
                <a:spcPts val="0"/>
              </a:spcBef>
              <a:spcAft>
                <a:spcPts val="0"/>
              </a:spcAft>
              <a:defRPr/>
            </a:pPr>
            <a:endParaRPr lang="en-US" altLang="zh-CN" sz="2400" dirty="0">
              <a:solidFill>
                <a:schemeClr val="bg1"/>
              </a:solidFill>
              <a:latin typeface="+mn-lt"/>
              <a:ea typeface="+mn-ea"/>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a:solidFill>
                  <a:srgbClr val="044875"/>
                </a:solidFill>
                <a:latin typeface="微软雅黑" panose="020B0503020204020204" charset="-122"/>
                <a:ea typeface="微软雅黑" panose="020B0503020204020204" charset="-122"/>
              </a:rPr>
              <a:t>LOGO</a:t>
            </a:r>
            <a:endParaRPr lang="zh-CN" altLang="en-US" sz="2000">
              <a:solidFill>
                <a:srgbClr val="044875"/>
              </a:solidFill>
              <a:latin typeface="微软雅黑" panose="020B0503020204020204" charset="-122"/>
              <a:ea typeface="微软雅黑" panose="020B0503020204020204" charset="-122"/>
            </a:endParaRPr>
          </a:p>
        </p:txBody>
      </p:sp>
      <p:grpSp>
        <p:nvGrpSpPr>
          <p:cNvPr id="52" name="组合 51"/>
          <p:cNvGrpSpPr/>
          <p:nvPr/>
        </p:nvGrpSpPr>
        <p:grpSpPr bwMode="auto">
          <a:xfrm>
            <a:off x="5983288" y="1072515"/>
            <a:ext cx="6977062" cy="522288"/>
            <a:chOff x="5982652" y="1917541"/>
            <a:chExt cx="6978016" cy="523220"/>
          </a:xfrm>
        </p:grpSpPr>
        <p:sp>
          <p:nvSpPr>
            <p:cNvPr id="53" name="矩形 52"/>
            <p:cNvSpPr/>
            <p:nvPr/>
          </p:nvSpPr>
          <p:spPr>
            <a:xfrm>
              <a:off x="5982652" y="1917541"/>
              <a:ext cx="5904719" cy="52322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45" name="文本框 53"/>
            <p:cNvSpPr txBox="1">
              <a:spLocks noChangeArrowheads="1"/>
            </p:cNvSpPr>
            <p:nvPr/>
          </p:nvSpPr>
          <p:spPr bwMode="auto">
            <a:xfrm>
              <a:off x="5982652" y="1991920"/>
              <a:ext cx="6978016" cy="37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2200"/>
                </a:lnSpc>
              </a:pPr>
              <a:r>
                <a:rPr lang="zh-CN" altLang="en-US" sz="2400" b="1" dirty="0">
                  <a:solidFill>
                    <a:schemeClr val="bg1"/>
                  </a:solidFill>
                  <a:latin typeface="Times New Roman" panose="02020603050405020304" pitchFamily="18" charset="0"/>
                  <a:ea typeface="+mn-ea"/>
                  <a:cs typeface="Times New Roman" panose="02020603050405020304" pitchFamily="18" charset="0"/>
                  <a:sym typeface="Times New Roman" panose="02020603050405020304" pitchFamily="18" charset="0"/>
                </a:rPr>
                <a:t>Tips for </a:t>
              </a:r>
              <a:r>
                <a:rPr lang="en-US" altLang="zh-CN" sz="2400" b="1" dirty="0">
                  <a:solidFill>
                    <a:schemeClr val="bg1"/>
                  </a:solidFill>
                  <a:latin typeface="Times New Roman" panose="02020603050405020304" pitchFamily="18" charset="0"/>
                  <a:ea typeface="+mn-ea"/>
                  <a:cs typeface="Times New Roman" panose="02020603050405020304" pitchFamily="18" charset="0"/>
                  <a:sym typeface="Times New Roman" panose="02020603050405020304" pitchFamily="18" charset="0"/>
                </a:rPr>
                <a:t>c</a:t>
              </a:r>
              <a:r>
                <a:rPr lang="zh-CN" altLang="en-US" sz="2400" b="1" dirty="0">
                  <a:solidFill>
                    <a:schemeClr val="bg1"/>
                  </a:solidFill>
                  <a:latin typeface="Times New Roman" panose="02020603050405020304" pitchFamily="18" charset="0"/>
                  <a:ea typeface="+mn-ea"/>
                  <a:cs typeface="Times New Roman" panose="02020603050405020304" pitchFamily="18" charset="0"/>
                  <a:sym typeface="Times New Roman" panose="02020603050405020304" pitchFamily="18" charset="0"/>
                </a:rPr>
                <a:t>losing </a:t>
              </a:r>
              <a:r>
                <a:rPr lang="en-US" altLang="zh-CN" sz="2400" b="1" dirty="0">
                  <a:solidFill>
                    <a:schemeClr val="bg1"/>
                  </a:solidFill>
                  <a:latin typeface="Times New Roman" panose="02020603050405020304" pitchFamily="18" charset="0"/>
                  <a:ea typeface="+mn-ea"/>
                  <a:cs typeface="Times New Roman" panose="02020603050405020304" pitchFamily="18" charset="0"/>
                  <a:sym typeface="Times New Roman" panose="02020603050405020304" pitchFamily="18" charset="0"/>
                </a:rPr>
                <a:t>s</a:t>
              </a:r>
              <a:r>
                <a:rPr lang="zh-CN" altLang="en-US" sz="2400" b="1" dirty="0">
                  <a:solidFill>
                    <a:schemeClr val="bg1"/>
                  </a:solidFill>
                  <a:latin typeface="Times New Roman" panose="02020603050405020304" pitchFamily="18" charset="0"/>
                  <a:ea typeface="+mn-ea"/>
                  <a:cs typeface="Times New Roman" panose="02020603050405020304" pitchFamily="18" charset="0"/>
                  <a:sym typeface="Times New Roman" panose="02020603050405020304" pitchFamily="18" charset="0"/>
                </a:rPr>
                <a:t>peech </a:t>
              </a:r>
              <a:endParaRPr lang="zh-CN" altLang="en-US" sz="2400" b="1" dirty="0">
                <a:solidFill>
                  <a:schemeClr val="bg1"/>
                </a:solidFill>
                <a:latin typeface="Times New Roman" panose="02020603050405020304" pitchFamily="18" charset="0"/>
                <a:ea typeface="+mn-ea"/>
                <a:cs typeface="Times New Roman" panose="02020603050405020304" pitchFamily="18" charset="0"/>
                <a:sym typeface="Times New Roman" panose="02020603050405020304" pitchFamily="18" charset="0"/>
              </a:endParaRPr>
            </a:p>
          </p:txBody>
        </p:sp>
      </p:grpSp>
      <p:grpSp>
        <p:nvGrpSpPr>
          <p:cNvPr id="77" name="组合 76"/>
          <p:cNvGrpSpPr/>
          <p:nvPr/>
        </p:nvGrpSpPr>
        <p:grpSpPr bwMode="auto">
          <a:xfrm>
            <a:off x="568960" y="1072515"/>
            <a:ext cx="5432425" cy="4937760"/>
            <a:chOff x="551544" y="1319389"/>
            <a:chExt cx="5431108" cy="3420798"/>
          </a:xfrm>
        </p:grpSpPr>
        <p:grpSp>
          <p:nvGrpSpPr>
            <p:cNvPr id="5136" name="组合 63"/>
            <p:cNvGrpSpPr/>
            <p:nvPr/>
          </p:nvGrpSpPr>
          <p:grpSpPr bwMode="auto">
            <a:xfrm>
              <a:off x="551544" y="1319389"/>
              <a:ext cx="5431108" cy="3420798"/>
              <a:chOff x="7991473" y="1270307"/>
              <a:chExt cx="3781426" cy="2481187"/>
            </a:xfrm>
          </p:grpSpPr>
          <p:pic>
            <p:nvPicPr>
              <p:cNvPr id="5138" name="图片 6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137" name="Freeform 74"/>
            <p:cNvSpPr>
              <a:spLocks noEditPoints="1"/>
            </p:cNvSpPr>
            <p:nvPr/>
          </p:nvSpPr>
          <p:spPr bwMode="auto">
            <a:xfrm>
              <a:off x="2845992" y="2742460"/>
              <a:ext cx="878884" cy="574655"/>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文本框 27"/>
          <p:cNvSpPr txBox="1">
            <a:spLocks noChangeArrowheads="1"/>
          </p:cNvSpPr>
          <p:nvPr/>
        </p:nvSpPr>
        <p:spPr bwMode="auto">
          <a:xfrm>
            <a:off x="855289" y="81056"/>
            <a:ext cx="3292849"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800" b="1">
                <a:solidFill>
                  <a:schemeClr val="tx1"/>
                </a:solidFill>
                <a:latin typeface="微软雅黑" panose="020B0503020204020204" charset="-122"/>
                <a:ea typeface="微软雅黑" panose="020B0503020204020204" charset="-122"/>
                <a:sym typeface="+mn-ea"/>
              </a:rPr>
              <a:t>C</a:t>
            </a:r>
            <a:r>
              <a:rPr lang="zh-CN" altLang="en-US" sz="2800" b="1">
                <a:solidFill>
                  <a:schemeClr val="tx1"/>
                </a:solidFill>
                <a:latin typeface="微软雅黑" panose="020B0503020204020204" charset="-122"/>
                <a:ea typeface="微软雅黑" panose="020B0503020204020204" charset="-122"/>
                <a:sym typeface="+mn-ea"/>
              </a:rPr>
              <a:t>losing </a:t>
            </a:r>
            <a:r>
              <a:rPr lang="en-US" altLang="zh-CN" sz="2800" b="1">
                <a:solidFill>
                  <a:schemeClr val="tx1"/>
                </a:solidFill>
                <a:latin typeface="微软雅黑" panose="020B0503020204020204" charset="-122"/>
                <a:ea typeface="微软雅黑" panose="020B0503020204020204" charset="-122"/>
                <a:sym typeface="+mn-ea"/>
              </a:rPr>
              <a:t>S</a:t>
            </a:r>
            <a:r>
              <a:rPr lang="zh-CN" altLang="en-US" sz="2800" b="1">
                <a:solidFill>
                  <a:schemeClr val="tx1"/>
                </a:solidFill>
                <a:latin typeface="微软雅黑" panose="020B0503020204020204" charset="-122"/>
                <a:ea typeface="微软雅黑" panose="020B0503020204020204" charset="-122"/>
                <a:sym typeface="+mn-ea"/>
              </a:rPr>
              <a:t>peech</a:t>
            </a:r>
            <a:endParaRPr lang="zh-CN" altLang="en-US" sz="2800" b="1">
              <a:solidFill>
                <a:schemeClr val="tx1"/>
              </a:solidFill>
              <a:latin typeface="微软雅黑" panose="020B0503020204020204" charset="-122"/>
              <a:ea typeface="微软雅黑" panose="020B0503020204020204" charset="-122"/>
              <a:sym typeface="+mn-ea"/>
            </a:endParaRPr>
          </a:p>
        </p:txBody>
      </p:sp>
      <p:sp>
        <p:nvSpPr>
          <p:cNvPr id="10" name="文本框 9"/>
          <p:cNvSpPr txBox="1"/>
          <p:nvPr/>
        </p:nvSpPr>
        <p:spPr>
          <a:xfrm>
            <a:off x="550863" y="81280"/>
            <a:ext cx="723900" cy="58356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a:t>
            </a:r>
            <a:r>
              <a:rPr lang="en-US" sz="3200" dirty="0">
                <a:solidFill>
                  <a:schemeClr val="bg2">
                    <a:lumMod val="25000"/>
                  </a:schemeClr>
                </a:solidFill>
                <a:latin typeface="Impact" panose="020B0806030902050204" pitchFamily="34" charset="0"/>
                <a:ea typeface="+mn-ea"/>
              </a:rPr>
              <a:t>6</a:t>
            </a:r>
            <a:endParaRPr lang="en-US" sz="3200" dirty="0">
              <a:solidFill>
                <a:schemeClr val="bg2">
                  <a:lumMod val="25000"/>
                </a:schemeClr>
              </a:solidFill>
              <a:latin typeface="Impact" panose="020B0806030902050204" pitchFamily="34" charset="0"/>
              <a:ea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7"/>
                                        </p:tgtEl>
                                        <p:attrNameLst>
                                          <p:attrName>style.visibility</p:attrName>
                                        </p:attrNameLst>
                                      </p:cBhvr>
                                      <p:to>
                                        <p:strVal val="visible"/>
                                      </p:to>
                                    </p:set>
                                    <p:animEffect transition="in" filter="fade">
                                      <p:cBhvr>
                                        <p:cTn id="24" dur="1000"/>
                                        <p:tgtEl>
                                          <p:spTgt spid="77"/>
                                        </p:tgtEl>
                                      </p:cBhvr>
                                    </p:animEffect>
                                    <p:anim calcmode="lin" valueType="num">
                                      <p:cBhvr>
                                        <p:cTn id="25" dur="1000" fill="hold"/>
                                        <p:tgtEl>
                                          <p:spTgt spid="77"/>
                                        </p:tgtEl>
                                        <p:attrNameLst>
                                          <p:attrName>ppt_x</p:attrName>
                                        </p:attrNameLst>
                                      </p:cBhvr>
                                      <p:tavLst>
                                        <p:tav tm="0">
                                          <p:val>
                                            <p:strVal val="#ppt_x"/>
                                          </p:val>
                                        </p:tav>
                                        <p:tav tm="100000">
                                          <p:val>
                                            <p:strVal val="#ppt_x"/>
                                          </p:val>
                                        </p:tav>
                                      </p:tavLst>
                                    </p:anim>
                                    <p:anim calcmode="lin" valueType="num">
                                      <p:cBhvr>
                                        <p:cTn id="26" dur="1000" fill="hold"/>
                                        <p:tgtEl>
                                          <p:spTgt spid="77"/>
                                        </p:tgtEl>
                                        <p:attrNameLst>
                                          <p:attrName>ppt_y</p:attrName>
                                        </p:attrNameLst>
                                      </p:cBhvr>
                                      <p:tavLst>
                                        <p:tav tm="0">
                                          <p:val>
                                            <p:strVal val="#ppt_y+.1"/>
                                          </p:val>
                                        </p:tav>
                                        <p:tav tm="100000">
                                          <p:val>
                                            <p:strVal val="#ppt_y"/>
                                          </p:val>
                                        </p:tav>
                                      </p:tavLst>
                                    </p:anim>
                                  </p:childTnLst>
                                </p:cTn>
                              </p:par>
                              <p:par>
                                <p:cTn id="27" presetID="22" presetClass="entr" presetSubtype="8" fill="hold" nodeType="withEffect">
                                  <p:stCondLst>
                                    <p:cond delay="250"/>
                                  </p:stCondLst>
                                  <p:childTnLst>
                                    <p:set>
                                      <p:cBhvr>
                                        <p:cTn id="28" dur="1" fill="hold">
                                          <p:stCondLst>
                                            <p:cond delay="0"/>
                                          </p:stCondLst>
                                        </p:cTn>
                                        <p:tgtEl>
                                          <p:spTgt spid="52"/>
                                        </p:tgtEl>
                                        <p:attrNameLst>
                                          <p:attrName>style.visibility</p:attrName>
                                        </p:attrNameLst>
                                      </p:cBhvr>
                                      <p:to>
                                        <p:strVal val="visible"/>
                                      </p:to>
                                    </p:set>
                                    <p:animEffect transition="in" filter="wipe(left)">
                                      <p:cBhvr>
                                        <p:cTn id="29" dur="500"/>
                                        <p:tgtEl>
                                          <p:spTgt spid="5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left)">
                                      <p:cBhvr>
                                        <p:cTn id="34" dur="500"/>
                                        <p:tgtEl>
                                          <p:spTgt spid="59"/>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60">
                                            <p:txEl>
                                              <p:pRg st="1" end="1"/>
                                            </p:txEl>
                                          </p:spTgt>
                                        </p:tgtEl>
                                        <p:attrNameLst>
                                          <p:attrName>style.visibility</p:attrName>
                                        </p:attrNameLst>
                                      </p:cBhvr>
                                      <p:to>
                                        <p:strVal val="visible"/>
                                      </p:to>
                                    </p:set>
                                    <p:anim calcmode="lin" valueType="num">
                                      <p:cBhvr additive="base">
                                        <p:cTn id="39" dur="500"/>
                                        <p:tgtEl>
                                          <p:spTgt spid="60">
                                            <p:txEl>
                                              <p:pRg st="1" end="1"/>
                                            </p:txEl>
                                          </p:spTgt>
                                        </p:tgtEl>
                                        <p:attrNameLst>
                                          <p:attrName>ppt_x</p:attrName>
                                        </p:attrNameLst>
                                      </p:cBhvr>
                                      <p:tavLst>
                                        <p:tav tm="0">
                                          <p:val>
                                            <p:strVal val="#ppt_x-#ppt_w*1.125000"/>
                                          </p:val>
                                        </p:tav>
                                        <p:tav tm="100000">
                                          <p:val>
                                            <p:strVal val="#ppt_x"/>
                                          </p:val>
                                        </p:tav>
                                      </p:tavLst>
                                    </p:anim>
                                    <p:animEffect transition="in" filter="wipe(right)">
                                      <p:cBhvr>
                                        <p:cTn id="40" dur="500"/>
                                        <p:tgtEl>
                                          <p:spTgt spid="60">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60">
                                            <p:txEl>
                                              <p:pRg st="2" end="2"/>
                                            </p:txEl>
                                          </p:spTgt>
                                        </p:tgtEl>
                                        <p:attrNameLst>
                                          <p:attrName>style.visibility</p:attrName>
                                        </p:attrNameLst>
                                      </p:cBhvr>
                                      <p:to>
                                        <p:strVal val="visible"/>
                                      </p:to>
                                    </p:set>
                                    <p:anim calcmode="lin" valueType="num">
                                      <p:cBhvr additive="base">
                                        <p:cTn id="45" dur="500"/>
                                        <p:tgtEl>
                                          <p:spTgt spid="60">
                                            <p:txEl>
                                              <p:pRg st="2" end="2"/>
                                            </p:txEl>
                                          </p:spTgt>
                                        </p:tgtEl>
                                        <p:attrNameLst>
                                          <p:attrName>ppt_x</p:attrName>
                                        </p:attrNameLst>
                                      </p:cBhvr>
                                      <p:tavLst>
                                        <p:tav tm="0">
                                          <p:val>
                                            <p:strVal val="#ppt_x-#ppt_w*1.125000"/>
                                          </p:val>
                                        </p:tav>
                                        <p:tav tm="100000">
                                          <p:val>
                                            <p:strVal val="#ppt_x"/>
                                          </p:val>
                                        </p:tav>
                                      </p:tavLst>
                                    </p:anim>
                                    <p:animEffect transition="in" filter="wipe(right)">
                                      <p:cBhvr>
                                        <p:cTn id="46" dur="500"/>
                                        <p:tgtEl>
                                          <p:spTgt spid="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P spid="60" grpId="0" bldLvl="3" build="p"/>
      <p:bldP spid="2" grpId="0" bldLvl="0" animBg="1"/>
      <p:bldP spid="3" grpId="0" bldLvl="0" animBg="1"/>
      <p:bldP spid="7" grpId="0" bldLvl="0" animBg="1"/>
      <p:bldP spid="8" grpId="0" bldLvl="0" animBg="1"/>
      <p:bldP spid="9"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6040</Words>
  <Application>WPS 演示</Application>
  <PresentationFormat>宽屏</PresentationFormat>
  <Paragraphs>203</Paragraphs>
  <Slides>11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微软雅黑</vt:lpstr>
      <vt:lpstr>Arial Unicode MS</vt:lpstr>
      <vt:lpstr>Calibri</vt:lpstr>
      <vt:lpstr>Impact</vt:lpstr>
      <vt:lpstr>Times New Roman</vt:lpstr>
      <vt:lpstr>Microsoft JhengHei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Hey~my sky</cp:lastModifiedBy>
  <cp:revision>2</cp:revision>
  <dcterms:created xsi:type="dcterms:W3CDTF">2019-10-06T09:04:57Z</dcterms:created>
  <dcterms:modified xsi:type="dcterms:W3CDTF">2019-10-06T11:01:03Z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